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706100" cy="7581900"/>
  <p:notesSz cx="10706100" cy="7581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Relationship Id="rId43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29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31" Type="http://schemas.openxmlformats.org/officeDocument/2006/relationships/image" Target="../media/image129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4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63" Type="http://schemas.openxmlformats.org/officeDocument/2006/relationships/image" Target="../media/image191.png"/><Relationship Id="rId68" Type="http://schemas.openxmlformats.org/officeDocument/2006/relationships/image" Target="../media/image196.png"/><Relationship Id="rId76" Type="http://schemas.openxmlformats.org/officeDocument/2006/relationships/image" Target="../media/image204.png"/><Relationship Id="rId84" Type="http://schemas.openxmlformats.org/officeDocument/2006/relationships/image" Target="../media/image212.png"/><Relationship Id="rId89" Type="http://schemas.openxmlformats.org/officeDocument/2006/relationships/image" Target="../media/image217.png"/><Relationship Id="rId97" Type="http://schemas.openxmlformats.org/officeDocument/2006/relationships/image" Target="../media/image225.png"/><Relationship Id="rId7" Type="http://schemas.openxmlformats.org/officeDocument/2006/relationships/image" Target="../media/image135.png"/><Relationship Id="rId71" Type="http://schemas.openxmlformats.org/officeDocument/2006/relationships/image" Target="../media/image199.png"/><Relationship Id="rId92" Type="http://schemas.openxmlformats.org/officeDocument/2006/relationships/image" Target="../media/image220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9" Type="http://schemas.openxmlformats.org/officeDocument/2006/relationships/image" Target="../media/image157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81.png"/><Relationship Id="rId58" Type="http://schemas.openxmlformats.org/officeDocument/2006/relationships/image" Target="../media/image186.png"/><Relationship Id="rId66" Type="http://schemas.openxmlformats.org/officeDocument/2006/relationships/image" Target="../media/image194.png"/><Relationship Id="rId74" Type="http://schemas.openxmlformats.org/officeDocument/2006/relationships/image" Target="../media/image202.png"/><Relationship Id="rId79" Type="http://schemas.openxmlformats.org/officeDocument/2006/relationships/image" Target="../media/image207.png"/><Relationship Id="rId87" Type="http://schemas.openxmlformats.org/officeDocument/2006/relationships/image" Target="../media/image215.png"/><Relationship Id="rId5" Type="http://schemas.openxmlformats.org/officeDocument/2006/relationships/image" Target="../media/image133.png"/><Relationship Id="rId61" Type="http://schemas.openxmlformats.org/officeDocument/2006/relationships/image" Target="../media/image189.png"/><Relationship Id="rId82" Type="http://schemas.openxmlformats.org/officeDocument/2006/relationships/image" Target="../media/image210.png"/><Relationship Id="rId90" Type="http://schemas.openxmlformats.org/officeDocument/2006/relationships/image" Target="../media/image218.png"/><Relationship Id="rId95" Type="http://schemas.openxmlformats.org/officeDocument/2006/relationships/image" Target="../media/image223.png"/><Relationship Id="rId19" Type="http://schemas.openxmlformats.org/officeDocument/2006/relationships/image" Target="../media/image14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184.png"/><Relationship Id="rId64" Type="http://schemas.openxmlformats.org/officeDocument/2006/relationships/image" Target="../media/image192.png"/><Relationship Id="rId69" Type="http://schemas.openxmlformats.org/officeDocument/2006/relationships/image" Target="../media/image197.png"/><Relationship Id="rId77" Type="http://schemas.openxmlformats.org/officeDocument/2006/relationships/image" Target="../media/image205.png"/><Relationship Id="rId8" Type="http://schemas.openxmlformats.org/officeDocument/2006/relationships/image" Target="../media/image136.png"/><Relationship Id="rId51" Type="http://schemas.openxmlformats.org/officeDocument/2006/relationships/image" Target="../media/image179.png"/><Relationship Id="rId72" Type="http://schemas.openxmlformats.org/officeDocument/2006/relationships/image" Target="../media/image200.png"/><Relationship Id="rId80" Type="http://schemas.openxmlformats.org/officeDocument/2006/relationships/image" Target="../media/image208.png"/><Relationship Id="rId85" Type="http://schemas.openxmlformats.org/officeDocument/2006/relationships/image" Target="../media/image213.png"/><Relationship Id="rId93" Type="http://schemas.openxmlformats.org/officeDocument/2006/relationships/image" Target="../media/image221.png"/><Relationship Id="rId98" Type="http://schemas.openxmlformats.org/officeDocument/2006/relationships/image" Target="../media/image226.png"/><Relationship Id="rId3" Type="http://schemas.openxmlformats.org/officeDocument/2006/relationships/image" Target="../media/image131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59" Type="http://schemas.openxmlformats.org/officeDocument/2006/relationships/image" Target="../media/image187.png"/><Relationship Id="rId67" Type="http://schemas.openxmlformats.org/officeDocument/2006/relationships/image" Target="../media/image195.png"/><Relationship Id="rId20" Type="http://schemas.openxmlformats.org/officeDocument/2006/relationships/image" Target="../media/image148.png"/><Relationship Id="rId41" Type="http://schemas.openxmlformats.org/officeDocument/2006/relationships/image" Target="../media/image169.png"/><Relationship Id="rId54" Type="http://schemas.openxmlformats.org/officeDocument/2006/relationships/image" Target="../media/image182.png"/><Relationship Id="rId62" Type="http://schemas.openxmlformats.org/officeDocument/2006/relationships/image" Target="../media/image190.png"/><Relationship Id="rId70" Type="http://schemas.openxmlformats.org/officeDocument/2006/relationships/image" Target="../media/image198.png"/><Relationship Id="rId75" Type="http://schemas.openxmlformats.org/officeDocument/2006/relationships/image" Target="../media/image203.png"/><Relationship Id="rId83" Type="http://schemas.openxmlformats.org/officeDocument/2006/relationships/image" Target="../media/image211.png"/><Relationship Id="rId88" Type="http://schemas.openxmlformats.org/officeDocument/2006/relationships/image" Target="../media/image216.png"/><Relationship Id="rId91" Type="http://schemas.openxmlformats.org/officeDocument/2006/relationships/image" Target="../media/image219.png"/><Relationship Id="rId96" Type="http://schemas.openxmlformats.org/officeDocument/2006/relationships/image" Target="../media/image2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49" Type="http://schemas.openxmlformats.org/officeDocument/2006/relationships/image" Target="../media/image177.png"/><Relationship Id="rId57" Type="http://schemas.openxmlformats.org/officeDocument/2006/relationships/image" Target="../media/image185.png"/><Relationship Id="rId10" Type="http://schemas.openxmlformats.org/officeDocument/2006/relationships/image" Target="../media/image138.png"/><Relationship Id="rId31" Type="http://schemas.openxmlformats.org/officeDocument/2006/relationships/image" Target="../media/image159.png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188.png"/><Relationship Id="rId65" Type="http://schemas.openxmlformats.org/officeDocument/2006/relationships/image" Target="../media/image193.png"/><Relationship Id="rId73" Type="http://schemas.openxmlformats.org/officeDocument/2006/relationships/image" Target="../media/image201.png"/><Relationship Id="rId78" Type="http://schemas.openxmlformats.org/officeDocument/2006/relationships/image" Target="../media/image206.png"/><Relationship Id="rId81" Type="http://schemas.openxmlformats.org/officeDocument/2006/relationships/image" Target="../media/image209.png"/><Relationship Id="rId86" Type="http://schemas.openxmlformats.org/officeDocument/2006/relationships/image" Target="../media/image214.png"/><Relationship Id="rId94" Type="http://schemas.openxmlformats.org/officeDocument/2006/relationships/image" Target="../media/image222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9" Type="http://schemas.openxmlformats.org/officeDocument/2006/relationships/image" Target="../media/image16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8.png"/><Relationship Id="rId18" Type="http://schemas.openxmlformats.org/officeDocument/2006/relationships/image" Target="../media/image243.png"/><Relationship Id="rId26" Type="http://schemas.openxmlformats.org/officeDocument/2006/relationships/image" Target="../media/image251.png"/><Relationship Id="rId39" Type="http://schemas.openxmlformats.org/officeDocument/2006/relationships/image" Target="../media/image264.png"/><Relationship Id="rId21" Type="http://schemas.openxmlformats.org/officeDocument/2006/relationships/image" Target="../media/image246.png"/><Relationship Id="rId34" Type="http://schemas.openxmlformats.org/officeDocument/2006/relationships/image" Target="../media/image259.png"/><Relationship Id="rId42" Type="http://schemas.openxmlformats.org/officeDocument/2006/relationships/image" Target="../media/image267.png"/><Relationship Id="rId47" Type="http://schemas.openxmlformats.org/officeDocument/2006/relationships/image" Target="../media/image272.png"/><Relationship Id="rId50" Type="http://schemas.openxmlformats.org/officeDocument/2006/relationships/image" Target="../media/image275.png"/><Relationship Id="rId55" Type="http://schemas.openxmlformats.org/officeDocument/2006/relationships/image" Target="../media/image280.png"/><Relationship Id="rId63" Type="http://schemas.openxmlformats.org/officeDocument/2006/relationships/image" Target="../media/image288.png"/><Relationship Id="rId68" Type="http://schemas.openxmlformats.org/officeDocument/2006/relationships/image" Target="../media/image293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6" Type="http://schemas.openxmlformats.org/officeDocument/2006/relationships/image" Target="../media/image241.png"/><Relationship Id="rId29" Type="http://schemas.openxmlformats.org/officeDocument/2006/relationships/image" Target="../media/image2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24" Type="http://schemas.openxmlformats.org/officeDocument/2006/relationships/image" Target="../media/image249.png"/><Relationship Id="rId32" Type="http://schemas.openxmlformats.org/officeDocument/2006/relationships/image" Target="../media/image257.png"/><Relationship Id="rId37" Type="http://schemas.openxmlformats.org/officeDocument/2006/relationships/image" Target="../media/image262.png"/><Relationship Id="rId40" Type="http://schemas.openxmlformats.org/officeDocument/2006/relationships/image" Target="../media/image265.png"/><Relationship Id="rId45" Type="http://schemas.openxmlformats.org/officeDocument/2006/relationships/image" Target="../media/image270.png"/><Relationship Id="rId53" Type="http://schemas.openxmlformats.org/officeDocument/2006/relationships/image" Target="../media/image278.png"/><Relationship Id="rId58" Type="http://schemas.openxmlformats.org/officeDocument/2006/relationships/image" Target="../media/image283.png"/><Relationship Id="rId66" Type="http://schemas.openxmlformats.org/officeDocument/2006/relationships/image" Target="../media/image291.png"/><Relationship Id="rId5" Type="http://schemas.openxmlformats.org/officeDocument/2006/relationships/image" Target="../media/image230.png"/><Relationship Id="rId15" Type="http://schemas.openxmlformats.org/officeDocument/2006/relationships/image" Target="../media/image240.png"/><Relationship Id="rId23" Type="http://schemas.openxmlformats.org/officeDocument/2006/relationships/image" Target="../media/image248.png"/><Relationship Id="rId28" Type="http://schemas.openxmlformats.org/officeDocument/2006/relationships/image" Target="../media/image253.png"/><Relationship Id="rId36" Type="http://schemas.openxmlformats.org/officeDocument/2006/relationships/image" Target="../media/image261.png"/><Relationship Id="rId49" Type="http://schemas.openxmlformats.org/officeDocument/2006/relationships/image" Target="../media/image274.png"/><Relationship Id="rId57" Type="http://schemas.openxmlformats.org/officeDocument/2006/relationships/image" Target="../media/image282.png"/><Relationship Id="rId61" Type="http://schemas.openxmlformats.org/officeDocument/2006/relationships/image" Target="../media/image286.png"/><Relationship Id="rId10" Type="http://schemas.openxmlformats.org/officeDocument/2006/relationships/image" Target="../media/image235.png"/><Relationship Id="rId19" Type="http://schemas.openxmlformats.org/officeDocument/2006/relationships/image" Target="../media/image244.png"/><Relationship Id="rId31" Type="http://schemas.openxmlformats.org/officeDocument/2006/relationships/image" Target="../media/image256.png"/><Relationship Id="rId44" Type="http://schemas.openxmlformats.org/officeDocument/2006/relationships/image" Target="../media/image269.png"/><Relationship Id="rId52" Type="http://schemas.openxmlformats.org/officeDocument/2006/relationships/image" Target="../media/image277.png"/><Relationship Id="rId60" Type="http://schemas.openxmlformats.org/officeDocument/2006/relationships/image" Target="../media/image285.png"/><Relationship Id="rId65" Type="http://schemas.openxmlformats.org/officeDocument/2006/relationships/image" Target="../media/image290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Relationship Id="rId22" Type="http://schemas.openxmlformats.org/officeDocument/2006/relationships/image" Target="../media/image247.png"/><Relationship Id="rId27" Type="http://schemas.openxmlformats.org/officeDocument/2006/relationships/image" Target="../media/image252.png"/><Relationship Id="rId30" Type="http://schemas.openxmlformats.org/officeDocument/2006/relationships/image" Target="../media/image255.png"/><Relationship Id="rId35" Type="http://schemas.openxmlformats.org/officeDocument/2006/relationships/image" Target="../media/image260.png"/><Relationship Id="rId43" Type="http://schemas.openxmlformats.org/officeDocument/2006/relationships/image" Target="../media/image268.png"/><Relationship Id="rId48" Type="http://schemas.openxmlformats.org/officeDocument/2006/relationships/image" Target="../media/image273.png"/><Relationship Id="rId56" Type="http://schemas.openxmlformats.org/officeDocument/2006/relationships/image" Target="../media/image281.png"/><Relationship Id="rId64" Type="http://schemas.openxmlformats.org/officeDocument/2006/relationships/image" Target="../media/image289.png"/><Relationship Id="rId69" Type="http://schemas.openxmlformats.org/officeDocument/2006/relationships/image" Target="../media/image294.png"/><Relationship Id="rId8" Type="http://schemas.openxmlformats.org/officeDocument/2006/relationships/image" Target="../media/image233.png"/><Relationship Id="rId51" Type="http://schemas.openxmlformats.org/officeDocument/2006/relationships/image" Target="../media/image276.png"/><Relationship Id="rId3" Type="http://schemas.openxmlformats.org/officeDocument/2006/relationships/image" Target="../media/image228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5" Type="http://schemas.openxmlformats.org/officeDocument/2006/relationships/image" Target="../media/image250.png"/><Relationship Id="rId33" Type="http://schemas.openxmlformats.org/officeDocument/2006/relationships/image" Target="../media/image258.png"/><Relationship Id="rId38" Type="http://schemas.openxmlformats.org/officeDocument/2006/relationships/image" Target="../media/image263.png"/><Relationship Id="rId46" Type="http://schemas.openxmlformats.org/officeDocument/2006/relationships/image" Target="../media/image271.png"/><Relationship Id="rId59" Type="http://schemas.openxmlformats.org/officeDocument/2006/relationships/image" Target="../media/image284.png"/><Relationship Id="rId67" Type="http://schemas.openxmlformats.org/officeDocument/2006/relationships/image" Target="../media/image292.png"/><Relationship Id="rId20" Type="http://schemas.openxmlformats.org/officeDocument/2006/relationships/image" Target="../media/image245.png"/><Relationship Id="rId41" Type="http://schemas.openxmlformats.org/officeDocument/2006/relationships/image" Target="../media/image266.png"/><Relationship Id="rId54" Type="http://schemas.openxmlformats.org/officeDocument/2006/relationships/image" Target="../media/image279.png"/><Relationship Id="rId62" Type="http://schemas.openxmlformats.org/officeDocument/2006/relationships/image" Target="../media/image2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18" Type="http://schemas.openxmlformats.org/officeDocument/2006/relationships/image" Target="../media/image311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17" Type="http://schemas.openxmlformats.org/officeDocument/2006/relationships/image" Target="../media/image310.png"/><Relationship Id="rId2" Type="http://schemas.openxmlformats.org/officeDocument/2006/relationships/image" Target="../media/image295.png"/><Relationship Id="rId16" Type="http://schemas.openxmlformats.org/officeDocument/2006/relationships/image" Target="../media/image3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19" Type="http://schemas.openxmlformats.org/officeDocument/2006/relationships/image" Target="../media/image312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4598" y="0"/>
            <a:ext cx="1826260" cy="5131435"/>
          </a:xfrm>
          <a:custGeom>
            <a:avLst/>
            <a:gdLst/>
            <a:ahLst/>
            <a:cxnLst/>
            <a:rect l="l" t="t" r="r" b="b"/>
            <a:pathLst>
              <a:path w="1826259" h="5131435">
                <a:moveTo>
                  <a:pt x="1812423" y="0"/>
                </a:moveTo>
                <a:lnTo>
                  <a:pt x="1767010" y="0"/>
                </a:lnTo>
                <a:lnTo>
                  <a:pt x="0" y="893217"/>
                </a:lnTo>
                <a:lnTo>
                  <a:pt x="1825733" y="5131211"/>
                </a:lnTo>
                <a:lnTo>
                  <a:pt x="1812423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945"/>
            <a:chOff x="0" y="0"/>
            <a:chExt cx="10692130" cy="7560945"/>
          </a:xfrm>
        </p:grpSpPr>
        <p:sp>
          <p:nvSpPr>
            <p:cNvPr id="4" name="object 4"/>
            <p:cNvSpPr/>
            <p:nvPr/>
          </p:nvSpPr>
          <p:spPr>
            <a:xfrm>
              <a:off x="22698" y="0"/>
              <a:ext cx="6760209" cy="3758565"/>
            </a:xfrm>
            <a:custGeom>
              <a:avLst/>
              <a:gdLst/>
              <a:ahLst/>
              <a:cxnLst/>
              <a:rect l="l" t="t" r="r" b="b"/>
              <a:pathLst>
                <a:path w="6760209" h="3758565">
                  <a:moveTo>
                    <a:pt x="5378516" y="0"/>
                  </a:moveTo>
                  <a:lnTo>
                    <a:pt x="5357777" y="53"/>
                  </a:lnTo>
                  <a:lnTo>
                    <a:pt x="0" y="2715221"/>
                  </a:lnTo>
                  <a:lnTo>
                    <a:pt x="6759798" y="3758258"/>
                  </a:lnTo>
                  <a:lnTo>
                    <a:pt x="537851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0" y="0"/>
              <a:ext cx="5365115" cy="2715260"/>
            </a:xfrm>
            <a:custGeom>
              <a:avLst/>
              <a:gdLst/>
              <a:ahLst/>
              <a:cxnLst/>
              <a:rect l="l" t="t" r="r" b="b"/>
              <a:pathLst>
                <a:path w="5365115" h="2715260">
                  <a:moveTo>
                    <a:pt x="5364784" y="0"/>
                  </a:moveTo>
                  <a:lnTo>
                    <a:pt x="0" y="13916"/>
                  </a:lnTo>
                  <a:lnTo>
                    <a:pt x="7007" y="2715168"/>
                  </a:lnTo>
                  <a:lnTo>
                    <a:pt x="5364784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93" y="2714807"/>
              <a:ext cx="6760209" cy="2444115"/>
            </a:xfrm>
            <a:custGeom>
              <a:avLst/>
              <a:gdLst/>
              <a:ahLst/>
              <a:cxnLst/>
              <a:rect l="l" t="t" r="r" b="b"/>
              <a:pathLst>
                <a:path w="6760209" h="2444115">
                  <a:moveTo>
                    <a:pt x="0" y="0"/>
                  </a:moveTo>
                  <a:lnTo>
                    <a:pt x="6339" y="2444064"/>
                  </a:lnTo>
                  <a:lnTo>
                    <a:pt x="6759811" y="1043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1209" y="0"/>
              <a:ext cx="3463925" cy="3758565"/>
            </a:xfrm>
            <a:custGeom>
              <a:avLst/>
              <a:gdLst/>
              <a:ahLst/>
              <a:cxnLst/>
              <a:rect l="l" t="t" r="r" b="b"/>
              <a:pathLst>
                <a:path w="3463925" h="3758565">
                  <a:moveTo>
                    <a:pt x="30340" y="0"/>
                  </a:moveTo>
                  <a:lnTo>
                    <a:pt x="0" y="78"/>
                  </a:lnTo>
                  <a:lnTo>
                    <a:pt x="1381294" y="3758337"/>
                  </a:lnTo>
                  <a:lnTo>
                    <a:pt x="3463396" y="893715"/>
                  </a:lnTo>
                  <a:lnTo>
                    <a:pt x="3034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3446" y="0"/>
              <a:ext cx="5198745" cy="893444"/>
            </a:xfrm>
            <a:custGeom>
              <a:avLst/>
              <a:gdLst/>
              <a:ahLst/>
              <a:cxnLst/>
              <a:rect l="l" t="t" r="r" b="b"/>
              <a:pathLst>
                <a:path w="5198745" h="893444">
                  <a:moveTo>
                    <a:pt x="0" y="0"/>
                  </a:moveTo>
                  <a:lnTo>
                    <a:pt x="3431155" y="893217"/>
                  </a:lnTo>
                  <a:lnTo>
                    <a:pt x="5198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330" y="3133177"/>
              <a:ext cx="3153410" cy="4385945"/>
            </a:xfrm>
            <a:custGeom>
              <a:avLst/>
              <a:gdLst/>
              <a:ahLst/>
              <a:cxnLst/>
              <a:rect l="l" t="t" r="r" b="b"/>
              <a:pathLst>
                <a:path w="3153410" h="4385945">
                  <a:moveTo>
                    <a:pt x="3152923" y="0"/>
                  </a:moveTo>
                  <a:lnTo>
                    <a:pt x="0" y="983799"/>
                  </a:lnTo>
                  <a:lnTo>
                    <a:pt x="747803" y="4385418"/>
                  </a:lnTo>
                  <a:lnTo>
                    <a:pt x="1734669" y="4382858"/>
                  </a:lnTo>
                  <a:lnTo>
                    <a:pt x="3152923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53751" y="6425717"/>
              <a:ext cx="438784" cy="638810"/>
            </a:xfrm>
            <a:custGeom>
              <a:avLst/>
              <a:gdLst/>
              <a:ahLst/>
              <a:cxnLst/>
              <a:rect l="l" t="t" r="r" b="b"/>
              <a:pathLst>
                <a:path w="438784" h="638809">
                  <a:moveTo>
                    <a:pt x="438251" y="0"/>
                  </a:moveTo>
                  <a:lnTo>
                    <a:pt x="244563" y="491477"/>
                  </a:lnTo>
                  <a:lnTo>
                    <a:pt x="0" y="638289"/>
                  </a:lnTo>
                  <a:lnTo>
                    <a:pt x="359511" y="637362"/>
                  </a:lnTo>
                  <a:lnTo>
                    <a:pt x="438251" y="637159"/>
                  </a:lnTo>
                  <a:lnTo>
                    <a:pt x="438251" y="0"/>
                  </a:lnTo>
                  <a:close/>
                </a:path>
              </a:pathLst>
            </a:custGeom>
            <a:solidFill>
              <a:srgbClr val="2C3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94468" y="4791065"/>
              <a:ext cx="297180" cy="213995"/>
            </a:xfrm>
            <a:custGeom>
              <a:avLst/>
              <a:gdLst/>
              <a:ahLst/>
              <a:cxnLst/>
              <a:rect l="l" t="t" r="r" b="b"/>
              <a:pathLst>
                <a:path w="297179" h="213995">
                  <a:moveTo>
                    <a:pt x="296399" y="0"/>
                  </a:moveTo>
                  <a:lnTo>
                    <a:pt x="0" y="213507"/>
                  </a:lnTo>
                  <a:lnTo>
                    <a:pt x="296951" y="212737"/>
                  </a:lnTo>
                  <a:lnTo>
                    <a:pt x="296399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56350" y="4508096"/>
              <a:ext cx="734695" cy="497840"/>
            </a:xfrm>
            <a:custGeom>
              <a:avLst/>
              <a:gdLst/>
              <a:ahLst/>
              <a:cxnLst/>
              <a:rect l="l" t="t" r="r" b="b"/>
              <a:pathLst>
                <a:path w="734695" h="497839">
                  <a:moveTo>
                    <a:pt x="62895" y="0"/>
                  </a:moveTo>
                  <a:lnTo>
                    <a:pt x="0" y="497612"/>
                  </a:lnTo>
                  <a:lnTo>
                    <a:pt x="438124" y="496476"/>
                  </a:lnTo>
                  <a:lnTo>
                    <a:pt x="734511" y="282968"/>
                  </a:lnTo>
                  <a:lnTo>
                    <a:pt x="734185" y="157454"/>
                  </a:lnTo>
                  <a:lnTo>
                    <a:pt x="62895" y="0"/>
                  </a:lnTo>
                  <a:close/>
                </a:path>
              </a:pathLst>
            </a:custGeom>
            <a:solidFill>
              <a:srgbClr val="5D9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1350" y="3721466"/>
              <a:ext cx="53340" cy="53975"/>
            </a:xfrm>
            <a:custGeom>
              <a:avLst/>
              <a:gdLst/>
              <a:ahLst/>
              <a:cxnLst/>
              <a:rect l="l" t="t" r="r" b="b"/>
              <a:pathLst>
                <a:path w="53339" h="53975">
                  <a:moveTo>
                    <a:pt x="0" y="0"/>
                  </a:moveTo>
                  <a:lnTo>
                    <a:pt x="3924" y="53749"/>
                  </a:lnTo>
                  <a:lnTo>
                    <a:pt x="52946" y="44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" y="2459257"/>
              <a:ext cx="99060" cy="147320"/>
            </a:xfrm>
            <a:custGeom>
              <a:avLst/>
              <a:gdLst/>
              <a:ahLst/>
              <a:cxnLst/>
              <a:rect l="l" t="t" r="r" b="b"/>
              <a:pathLst>
                <a:path w="99060" h="147319">
                  <a:moveTo>
                    <a:pt x="98983" y="0"/>
                  </a:moveTo>
                  <a:lnTo>
                    <a:pt x="0" y="256"/>
                  </a:lnTo>
                  <a:lnTo>
                    <a:pt x="379" y="146738"/>
                  </a:lnTo>
                  <a:lnTo>
                    <a:pt x="98983" y="0"/>
                  </a:lnTo>
                  <a:close/>
                </a:path>
              </a:pathLst>
            </a:custGeom>
            <a:solidFill>
              <a:srgbClr val="B1C5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4" y="3050973"/>
              <a:ext cx="780415" cy="899794"/>
            </a:xfrm>
            <a:custGeom>
              <a:avLst/>
              <a:gdLst/>
              <a:ahLst/>
              <a:cxnLst/>
              <a:rect l="l" t="t" r="r" b="b"/>
              <a:pathLst>
                <a:path w="780415" h="899795">
                  <a:moveTo>
                    <a:pt x="655348" y="0"/>
                  </a:moveTo>
                  <a:lnTo>
                    <a:pt x="0" y="749633"/>
                  </a:lnTo>
                  <a:lnTo>
                    <a:pt x="388" y="899391"/>
                  </a:lnTo>
                  <a:lnTo>
                    <a:pt x="780079" y="897369"/>
                  </a:lnTo>
                  <a:lnTo>
                    <a:pt x="655348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3695" y="3429439"/>
              <a:ext cx="788035" cy="1238250"/>
            </a:xfrm>
            <a:custGeom>
              <a:avLst/>
              <a:gdLst/>
              <a:ahLst/>
              <a:cxnLst/>
              <a:rect l="l" t="t" r="r" b="b"/>
              <a:pathLst>
                <a:path w="788035" h="1238250">
                  <a:moveTo>
                    <a:pt x="787545" y="0"/>
                  </a:moveTo>
                  <a:lnTo>
                    <a:pt x="0" y="518898"/>
                  </a:lnTo>
                  <a:lnTo>
                    <a:pt x="695543" y="1237976"/>
                  </a:lnTo>
                  <a:lnTo>
                    <a:pt x="787545" y="0"/>
                  </a:lnTo>
                  <a:close/>
                </a:path>
              </a:pathLst>
            </a:custGeom>
            <a:solidFill>
              <a:srgbClr val="4A8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54" y="5088002"/>
              <a:ext cx="658495" cy="840105"/>
            </a:xfrm>
            <a:custGeom>
              <a:avLst/>
              <a:gdLst/>
              <a:ahLst/>
              <a:cxnLst/>
              <a:rect l="l" t="t" r="r" b="b"/>
              <a:pathLst>
                <a:path w="658495" h="840104">
                  <a:moveTo>
                    <a:pt x="0" y="0"/>
                  </a:moveTo>
                  <a:lnTo>
                    <a:pt x="2178" y="839749"/>
                  </a:lnTo>
                  <a:lnTo>
                    <a:pt x="658218" y="356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1" y="3948341"/>
              <a:ext cx="777240" cy="1496695"/>
            </a:xfrm>
            <a:custGeom>
              <a:avLst/>
              <a:gdLst/>
              <a:ahLst/>
              <a:cxnLst/>
              <a:rect l="l" t="t" r="r" b="b"/>
              <a:pathLst>
                <a:path w="777240" h="1496695">
                  <a:moveTo>
                    <a:pt x="777162" y="0"/>
                  </a:moveTo>
                  <a:lnTo>
                    <a:pt x="0" y="976645"/>
                  </a:lnTo>
                  <a:lnTo>
                    <a:pt x="422" y="1139663"/>
                  </a:lnTo>
                  <a:lnTo>
                    <a:pt x="658641" y="1496466"/>
                  </a:lnTo>
                  <a:lnTo>
                    <a:pt x="777162" y="0"/>
                  </a:lnTo>
                  <a:close/>
                </a:path>
              </a:pathLst>
            </a:custGeom>
            <a:solidFill>
              <a:srgbClr val="335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6" y="2822046"/>
              <a:ext cx="658495" cy="979169"/>
            </a:xfrm>
            <a:custGeom>
              <a:avLst/>
              <a:gdLst/>
              <a:ahLst/>
              <a:cxnLst/>
              <a:rect l="l" t="t" r="r" b="b"/>
              <a:pathLst>
                <a:path w="658495" h="979170">
                  <a:moveTo>
                    <a:pt x="0" y="0"/>
                  </a:moveTo>
                  <a:lnTo>
                    <a:pt x="2538" y="978560"/>
                  </a:lnTo>
                  <a:lnTo>
                    <a:pt x="657886" y="228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5" y="2458672"/>
              <a:ext cx="658495" cy="592455"/>
            </a:xfrm>
            <a:custGeom>
              <a:avLst/>
              <a:gdLst/>
              <a:ahLst/>
              <a:cxnLst/>
              <a:rect l="l" t="t" r="r" b="b"/>
              <a:pathLst>
                <a:path w="658495" h="592455">
                  <a:moveTo>
                    <a:pt x="323901" y="0"/>
                  </a:moveTo>
                  <a:lnTo>
                    <a:pt x="98603" y="584"/>
                  </a:lnTo>
                  <a:lnTo>
                    <a:pt x="0" y="147322"/>
                  </a:lnTo>
                  <a:lnTo>
                    <a:pt x="560" y="363375"/>
                  </a:lnTo>
                  <a:lnTo>
                    <a:pt x="658447" y="592289"/>
                  </a:lnTo>
                  <a:lnTo>
                    <a:pt x="323901" y="0"/>
                  </a:lnTo>
                  <a:close/>
                </a:path>
              </a:pathLst>
            </a:custGeom>
            <a:solidFill>
              <a:srgbClr val="95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417" y="2457874"/>
              <a:ext cx="334645" cy="593090"/>
            </a:xfrm>
            <a:custGeom>
              <a:avLst/>
              <a:gdLst/>
              <a:ahLst/>
              <a:cxnLst/>
              <a:rect l="l" t="t" r="r" b="b"/>
              <a:pathLst>
                <a:path w="334645" h="593089">
                  <a:moveTo>
                    <a:pt x="305409" y="0"/>
                  </a:moveTo>
                  <a:lnTo>
                    <a:pt x="0" y="792"/>
                  </a:lnTo>
                  <a:lnTo>
                    <a:pt x="334545" y="593094"/>
                  </a:lnTo>
                  <a:lnTo>
                    <a:pt x="305409" y="0"/>
                  </a:lnTo>
                  <a:close/>
                </a:path>
              </a:pathLst>
            </a:custGeom>
            <a:solidFill>
              <a:srgbClr val="A8C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3" y="3948340"/>
              <a:ext cx="779780" cy="977265"/>
            </a:xfrm>
            <a:custGeom>
              <a:avLst/>
              <a:gdLst/>
              <a:ahLst/>
              <a:cxnLst/>
              <a:rect l="l" t="t" r="r" b="b"/>
              <a:pathLst>
                <a:path w="779780" h="977264">
                  <a:moveTo>
                    <a:pt x="779691" y="0"/>
                  </a:moveTo>
                  <a:lnTo>
                    <a:pt x="0" y="2022"/>
                  </a:lnTo>
                  <a:lnTo>
                    <a:pt x="2528" y="976645"/>
                  </a:lnTo>
                  <a:lnTo>
                    <a:pt x="779691" y="0"/>
                  </a:lnTo>
                  <a:close/>
                </a:path>
              </a:pathLst>
            </a:custGeom>
            <a:solidFill>
              <a:srgbClr val="356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32" y="5444806"/>
              <a:ext cx="759460" cy="591185"/>
            </a:xfrm>
            <a:custGeom>
              <a:avLst/>
              <a:gdLst/>
              <a:ahLst/>
              <a:cxnLst/>
              <a:rect l="l" t="t" r="r" b="b"/>
              <a:pathLst>
                <a:path w="759460" h="591185">
                  <a:moveTo>
                    <a:pt x="656040" y="0"/>
                  </a:moveTo>
                  <a:lnTo>
                    <a:pt x="0" y="482946"/>
                  </a:lnTo>
                  <a:lnTo>
                    <a:pt x="280" y="591061"/>
                  </a:lnTo>
                  <a:lnTo>
                    <a:pt x="758864" y="589093"/>
                  </a:lnTo>
                  <a:lnTo>
                    <a:pt x="656040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8956" y="2454535"/>
              <a:ext cx="1414145" cy="596900"/>
            </a:xfrm>
            <a:custGeom>
              <a:avLst/>
              <a:gdLst/>
              <a:ahLst/>
              <a:cxnLst/>
              <a:rect l="l" t="t" r="r" b="b"/>
              <a:pathLst>
                <a:path w="1414145" h="596900">
                  <a:moveTo>
                    <a:pt x="1258034" y="0"/>
                  </a:moveTo>
                  <a:lnTo>
                    <a:pt x="591627" y="1728"/>
                  </a:lnTo>
                  <a:lnTo>
                    <a:pt x="0" y="596433"/>
                  </a:lnTo>
                  <a:lnTo>
                    <a:pt x="1413669" y="252734"/>
                  </a:lnTo>
                  <a:lnTo>
                    <a:pt x="1258034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5165" y="3948334"/>
              <a:ext cx="814705" cy="1496695"/>
            </a:xfrm>
            <a:custGeom>
              <a:avLst/>
              <a:gdLst/>
              <a:ahLst/>
              <a:cxnLst/>
              <a:rect l="l" t="t" r="r" b="b"/>
              <a:pathLst>
                <a:path w="814705" h="1496695">
                  <a:moveTo>
                    <a:pt x="118534" y="0"/>
                  </a:moveTo>
                  <a:lnTo>
                    <a:pt x="0" y="1496479"/>
                  </a:lnTo>
                  <a:lnTo>
                    <a:pt x="814078" y="719090"/>
                  </a:lnTo>
                  <a:lnTo>
                    <a:pt x="118534" y="0"/>
                  </a:lnTo>
                  <a:close/>
                </a:path>
              </a:pathLst>
            </a:custGeom>
            <a:solidFill>
              <a:srgbClr val="316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959" y="3050971"/>
              <a:ext cx="912494" cy="897890"/>
            </a:xfrm>
            <a:custGeom>
              <a:avLst/>
              <a:gdLst/>
              <a:ahLst/>
              <a:cxnLst/>
              <a:rect l="l" t="t" r="r" b="b"/>
              <a:pathLst>
                <a:path w="912494" h="897889">
                  <a:moveTo>
                    <a:pt x="0" y="0"/>
                  </a:moveTo>
                  <a:lnTo>
                    <a:pt x="124743" y="897369"/>
                  </a:lnTo>
                  <a:lnTo>
                    <a:pt x="912276" y="378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9831" y="2456269"/>
              <a:ext cx="5090795" cy="2052320"/>
            </a:xfrm>
            <a:custGeom>
              <a:avLst/>
              <a:gdLst/>
              <a:ahLst/>
              <a:cxnLst/>
              <a:rect l="l" t="t" r="r" b="b"/>
              <a:pathLst>
                <a:path w="5090795" h="2052320">
                  <a:moveTo>
                    <a:pt x="620750" y="0"/>
                  </a:moveTo>
                  <a:lnTo>
                    <a:pt x="0" y="1612"/>
                  </a:lnTo>
                  <a:lnTo>
                    <a:pt x="29121" y="594702"/>
                  </a:lnTo>
                  <a:lnTo>
                    <a:pt x="620750" y="0"/>
                  </a:lnTo>
                  <a:close/>
                </a:path>
                <a:path w="5090795" h="2052320">
                  <a:moveTo>
                    <a:pt x="5090401" y="1420126"/>
                  </a:moveTo>
                  <a:lnTo>
                    <a:pt x="4160037" y="1422539"/>
                  </a:lnTo>
                  <a:lnTo>
                    <a:pt x="4024465" y="1309395"/>
                  </a:lnTo>
                  <a:lnTo>
                    <a:pt x="3975430" y="1318945"/>
                  </a:lnTo>
                  <a:lnTo>
                    <a:pt x="4589399" y="2051837"/>
                  </a:lnTo>
                  <a:lnTo>
                    <a:pt x="5090401" y="1420126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78553" y="6165847"/>
              <a:ext cx="713740" cy="751840"/>
            </a:xfrm>
            <a:custGeom>
              <a:avLst/>
              <a:gdLst/>
              <a:ahLst/>
              <a:cxnLst/>
              <a:rect l="l" t="t" r="r" b="b"/>
              <a:pathLst>
                <a:path w="713740" h="751840">
                  <a:moveTo>
                    <a:pt x="713449" y="0"/>
                  </a:moveTo>
                  <a:lnTo>
                    <a:pt x="0" y="1850"/>
                  </a:lnTo>
                  <a:lnTo>
                    <a:pt x="519777" y="751344"/>
                  </a:lnTo>
                  <a:lnTo>
                    <a:pt x="713449" y="259870"/>
                  </a:lnTo>
                  <a:lnTo>
                    <a:pt x="713449" y="0"/>
                  </a:lnTo>
                  <a:close/>
                </a:path>
              </a:pathLst>
            </a:custGeom>
            <a:solidFill>
              <a:srgbClr val="2D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168" y="5444809"/>
              <a:ext cx="825500" cy="589280"/>
            </a:xfrm>
            <a:custGeom>
              <a:avLst/>
              <a:gdLst/>
              <a:ahLst/>
              <a:cxnLst/>
              <a:rect l="l" t="t" r="r" b="b"/>
              <a:pathLst>
                <a:path w="825500" h="589279">
                  <a:moveTo>
                    <a:pt x="0" y="0"/>
                  </a:moveTo>
                  <a:lnTo>
                    <a:pt x="102823" y="589093"/>
                  </a:lnTo>
                  <a:lnTo>
                    <a:pt x="825009" y="587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8957" y="2707266"/>
              <a:ext cx="1414145" cy="722630"/>
            </a:xfrm>
            <a:custGeom>
              <a:avLst/>
              <a:gdLst/>
              <a:ahLst/>
              <a:cxnLst/>
              <a:rect l="l" t="t" r="r" b="b"/>
              <a:pathLst>
                <a:path w="1414145" h="722629">
                  <a:moveTo>
                    <a:pt x="1413669" y="0"/>
                  </a:moveTo>
                  <a:lnTo>
                    <a:pt x="0" y="343699"/>
                  </a:lnTo>
                  <a:lnTo>
                    <a:pt x="912289" y="722170"/>
                  </a:lnTo>
                  <a:lnTo>
                    <a:pt x="1413669" y="0"/>
                  </a:lnTo>
                  <a:close/>
                </a:path>
              </a:pathLst>
            </a:custGeom>
            <a:solidFill>
              <a:srgbClr val="89B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72625" y="2527658"/>
              <a:ext cx="1074420" cy="1266190"/>
            </a:xfrm>
            <a:custGeom>
              <a:avLst/>
              <a:gdLst/>
              <a:ahLst/>
              <a:cxnLst/>
              <a:rect l="l" t="t" r="r" b="b"/>
              <a:pathLst>
                <a:path w="1074420" h="1266189">
                  <a:moveTo>
                    <a:pt x="1074050" y="0"/>
                  </a:moveTo>
                  <a:lnTo>
                    <a:pt x="0" y="179609"/>
                  </a:lnTo>
                  <a:lnTo>
                    <a:pt x="614886" y="1266132"/>
                  </a:lnTo>
                  <a:lnTo>
                    <a:pt x="1074050" y="0"/>
                  </a:lnTo>
                  <a:close/>
                </a:path>
              </a:pathLst>
            </a:custGeom>
            <a:solidFill>
              <a:srgbClr val="ACC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5168" y="5444809"/>
              <a:ext cx="1741170" cy="587375"/>
            </a:xfrm>
            <a:custGeom>
              <a:avLst/>
              <a:gdLst/>
              <a:ahLst/>
              <a:cxnLst/>
              <a:rect l="l" t="t" r="r" b="b"/>
              <a:pathLst>
                <a:path w="1741170" h="587375">
                  <a:moveTo>
                    <a:pt x="0" y="0"/>
                  </a:moveTo>
                  <a:lnTo>
                    <a:pt x="825009" y="587220"/>
                  </a:lnTo>
                  <a:lnTo>
                    <a:pt x="1538762" y="585368"/>
                  </a:lnTo>
                  <a:lnTo>
                    <a:pt x="1741085" y="36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5166" y="4667421"/>
              <a:ext cx="1741170" cy="814069"/>
            </a:xfrm>
            <a:custGeom>
              <a:avLst/>
              <a:gdLst/>
              <a:ahLst/>
              <a:cxnLst/>
              <a:rect l="l" t="t" r="r" b="b"/>
              <a:pathLst>
                <a:path w="1741170" h="814070">
                  <a:moveTo>
                    <a:pt x="814078" y="0"/>
                  </a:moveTo>
                  <a:lnTo>
                    <a:pt x="0" y="777388"/>
                  </a:lnTo>
                  <a:lnTo>
                    <a:pt x="1741085" y="813690"/>
                  </a:lnTo>
                  <a:lnTo>
                    <a:pt x="814078" y="0"/>
                  </a:lnTo>
                  <a:close/>
                </a:path>
              </a:pathLst>
            </a:custGeom>
            <a:solidFill>
              <a:srgbClr val="34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72622" y="2451519"/>
              <a:ext cx="1074420" cy="255904"/>
            </a:xfrm>
            <a:custGeom>
              <a:avLst/>
              <a:gdLst/>
              <a:ahLst/>
              <a:cxnLst/>
              <a:rect l="l" t="t" r="r" b="b"/>
              <a:pathLst>
                <a:path w="1074420" h="255905">
                  <a:moveTo>
                    <a:pt x="1007164" y="0"/>
                  </a:moveTo>
                  <a:lnTo>
                    <a:pt x="148009" y="2228"/>
                  </a:lnTo>
                  <a:lnTo>
                    <a:pt x="0" y="255750"/>
                  </a:lnTo>
                  <a:lnTo>
                    <a:pt x="1074050" y="76141"/>
                  </a:lnTo>
                  <a:lnTo>
                    <a:pt x="1015959" y="7343"/>
                  </a:lnTo>
                  <a:lnTo>
                    <a:pt x="1007164" y="0"/>
                  </a:lnTo>
                  <a:close/>
                </a:path>
              </a:pathLst>
            </a:custGeom>
            <a:solidFill>
              <a:srgbClr val="D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6987" y="2453748"/>
              <a:ext cx="304165" cy="254000"/>
            </a:xfrm>
            <a:custGeom>
              <a:avLst/>
              <a:gdLst/>
              <a:ahLst/>
              <a:cxnLst/>
              <a:rect l="l" t="t" r="r" b="b"/>
              <a:pathLst>
                <a:path w="304164" h="254000">
                  <a:moveTo>
                    <a:pt x="303644" y="0"/>
                  </a:moveTo>
                  <a:lnTo>
                    <a:pt x="0" y="787"/>
                  </a:lnTo>
                  <a:lnTo>
                    <a:pt x="155634" y="253522"/>
                  </a:lnTo>
                  <a:lnTo>
                    <a:pt x="303644" y="0"/>
                  </a:lnTo>
                  <a:close/>
                </a:path>
              </a:pathLst>
            </a:custGeom>
            <a:solidFill>
              <a:srgbClr val="D2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79239" y="3429439"/>
              <a:ext cx="1208405" cy="1238250"/>
            </a:xfrm>
            <a:custGeom>
              <a:avLst/>
              <a:gdLst/>
              <a:ahLst/>
              <a:cxnLst/>
              <a:rect l="l" t="t" r="r" b="b"/>
              <a:pathLst>
                <a:path w="1208405" h="1238250">
                  <a:moveTo>
                    <a:pt x="92001" y="0"/>
                  </a:moveTo>
                  <a:lnTo>
                    <a:pt x="0" y="1237976"/>
                  </a:lnTo>
                  <a:lnTo>
                    <a:pt x="1208267" y="364352"/>
                  </a:lnTo>
                  <a:lnTo>
                    <a:pt x="92001" y="0"/>
                  </a:lnTo>
                  <a:close/>
                </a:path>
              </a:pathLst>
            </a:custGeom>
            <a:solidFill>
              <a:srgbClr val="609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71244" y="2707269"/>
              <a:ext cx="1116330" cy="1087120"/>
            </a:xfrm>
            <a:custGeom>
              <a:avLst/>
              <a:gdLst/>
              <a:ahLst/>
              <a:cxnLst/>
              <a:rect l="l" t="t" r="r" b="b"/>
              <a:pathLst>
                <a:path w="1116330" h="1087120">
                  <a:moveTo>
                    <a:pt x="501380" y="0"/>
                  </a:moveTo>
                  <a:lnTo>
                    <a:pt x="0" y="722170"/>
                  </a:lnTo>
                  <a:lnTo>
                    <a:pt x="1116266" y="1086522"/>
                  </a:lnTo>
                  <a:lnTo>
                    <a:pt x="501380" y="0"/>
                  </a:lnTo>
                  <a:close/>
                </a:path>
              </a:pathLst>
            </a:custGeom>
            <a:solidFill>
              <a:srgbClr val="7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88584" y="2458859"/>
              <a:ext cx="59690" cy="69215"/>
            </a:xfrm>
            <a:custGeom>
              <a:avLst/>
              <a:gdLst/>
              <a:ahLst/>
              <a:cxnLst/>
              <a:rect l="l" t="t" r="r" b="b"/>
              <a:pathLst>
                <a:path w="59689" h="69214">
                  <a:moveTo>
                    <a:pt x="0" y="0"/>
                  </a:moveTo>
                  <a:lnTo>
                    <a:pt x="58090" y="68798"/>
                  </a:lnTo>
                  <a:lnTo>
                    <a:pt x="59679" y="49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9243" y="3793792"/>
              <a:ext cx="1714500" cy="1019175"/>
            </a:xfrm>
            <a:custGeom>
              <a:avLst/>
              <a:gdLst/>
              <a:ahLst/>
              <a:cxnLst/>
              <a:rect l="l" t="t" r="r" b="b"/>
              <a:pathLst>
                <a:path w="1714500" h="1019175">
                  <a:moveTo>
                    <a:pt x="1208267" y="0"/>
                  </a:moveTo>
                  <a:lnTo>
                    <a:pt x="0" y="873623"/>
                  </a:lnTo>
                  <a:lnTo>
                    <a:pt x="1714164" y="1018796"/>
                  </a:lnTo>
                  <a:lnTo>
                    <a:pt x="1208267" y="0"/>
                  </a:lnTo>
                  <a:close/>
                </a:path>
              </a:pathLst>
            </a:custGeom>
            <a:solidFill>
              <a:srgbClr val="70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79244" y="4667421"/>
              <a:ext cx="1714500" cy="814069"/>
            </a:xfrm>
            <a:custGeom>
              <a:avLst/>
              <a:gdLst/>
              <a:ahLst/>
              <a:cxnLst/>
              <a:rect l="l" t="t" r="r" b="b"/>
              <a:pathLst>
                <a:path w="1714500" h="814070">
                  <a:moveTo>
                    <a:pt x="0" y="0"/>
                  </a:moveTo>
                  <a:lnTo>
                    <a:pt x="927007" y="813690"/>
                  </a:lnTo>
                  <a:lnTo>
                    <a:pt x="1714164" y="1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23482" y="71357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02" y="0"/>
                  </a:moveTo>
                  <a:lnTo>
                    <a:pt x="0" y="191"/>
                  </a:lnTo>
                  <a:lnTo>
                    <a:pt x="431" y="18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315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87511" y="3247122"/>
              <a:ext cx="1005205" cy="1565910"/>
            </a:xfrm>
            <a:custGeom>
              <a:avLst/>
              <a:gdLst/>
              <a:ahLst/>
              <a:cxnLst/>
              <a:rect l="l" t="t" r="r" b="b"/>
              <a:pathLst>
                <a:path w="1005204" h="1565910">
                  <a:moveTo>
                    <a:pt x="1005089" y="0"/>
                  </a:moveTo>
                  <a:lnTo>
                    <a:pt x="0" y="546666"/>
                  </a:lnTo>
                  <a:lnTo>
                    <a:pt x="505896" y="1565462"/>
                  </a:lnTo>
                  <a:lnTo>
                    <a:pt x="1005089" y="0"/>
                  </a:lnTo>
                  <a:close/>
                </a:path>
              </a:pathLst>
            </a:custGeom>
            <a:solidFill>
              <a:srgbClr val="A1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22191" y="3775217"/>
              <a:ext cx="997585" cy="1233170"/>
            </a:xfrm>
            <a:custGeom>
              <a:avLst/>
              <a:gdLst/>
              <a:ahLst/>
              <a:cxnLst/>
              <a:rect l="l" t="t" r="r" b="b"/>
              <a:pathLst>
                <a:path w="997585" h="1233170">
                  <a:moveTo>
                    <a:pt x="383087" y="0"/>
                  </a:moveTo>
                  <a:lnTo>
                    <a:pt x="0" y="1232914"/>
                  </a:lnTo>
                  <a:lnTo>
                    <a:pt x="360997" y="1231978"/>
                  </a:lnTo>
                  <a:lnTo>
                    <a:pt x="997056" y="732878"/>
                  </a:lnTo>
                  <a:lnTo>
                    <a:pt x="383087" y="0"/>
                  </a:lnTo>
                  <a:close/>
                </a:path>
              </a:pathLst>
            </a:custGeom>
            <a:solidFill>
              <a:srgbClr val="83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87517" y="2527654"/>
              <a:ext cx="1005205" cy="1266190"/>
            </a:xfrm>
            <a:custGeom>
              <a:avLst/>
              <a:gdLst/>
              <a:ahLst/>
              <a:cxnLst/>
              <a:rect l="l" t="t" r="r" b="b"/>
              <a:pathLst>
                <a:path w="1005204" h="1266189">
                  <a:moveTo>
                    <a:pt x="459163" y="0"/>
                  </a:moveTo>
                  <a:lnTo>
                    <a:pt x="0" y="1266132"/>
                  </a:lnTo>
                  <a:lnTo>
                    <a:pt x="1005089" y="719466"/>
                  </a:lnTo>
                  <a:lnTo>
                    <a:pt x="459163" y="0"/>
                  </a:lnTo>
                  <a:close/>
                </a:path>
              </a:pathLst>
            </a:custGeom>
            <a:solidFill>
              <a:srgbClr val="BB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46679" y="2516441"/>
              <a:ext cx="32384" cy="17780"/>
            </a:xfrm>
            <a:custGeom>
              <a:avLst/>
              <a:gdLst/>
              <a:ahLst/>
              <a:cxnLst/>
              <a:rect l="l" t="t" r="r" b="b"/>
              <a:pathLst>
                <a:path w="32385" h="17780">
                  <a:moveTo>
                    <a:pt x="10892" y="0"/>
                  </a:moveTo>
                  <a:lnTo>
                    <a:pt x="0" y="11217"/>
                  </a:lnTo>
                  <a:lnTo>
                    <a:pt x="32160" y="17750"/>
                  </a:lnTo>
                  <a:lnTo>
                    <a:pt x="10892" y="0"/>
                  </a:lnTo>
                  <a:close/>
                </a:path>
              </a:pathLst>
            </a:custGeom>
            <a:solidFill>
              <a:srgbClr val="E3D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74710" y="6466829"/>
              <a:ext cx="918844" cy="603885"/>
            </a:xfrm>
            <a:custGeom>
              <a:avLst/>
              <a:gdLst/>
              <a:ahLst/>
              <a:cxnLst/>
              <a:rect l="l" t="t" r="r" b="b"/>
              <a:pathLst>
                <a:path w="918845" h="603884">
                  <a:moveTo>
                    <a:pt x="631596" y="0"/>
                  </a:moveTo>
                  <a:lnTo>
                    <a:pt x="0" y="603660"/>
                  </a:lnTo>
                  <a:lnTo>
                    <a:pt x="216" y="603863"/>
                  </a:lnTo>
                  <a:lnTo>
                    <a:pt x="591160" y="602330"/>
                  </a:lnTo>
                  <a:lnTo>
                    <a:pt x="918277" y="20059"/>
                  </a:lnTo>
                  <a:lnTo>
                    <a:pt x="631596" y="0"/>
                  </a:lnTo>
                  <a:close/>
                </a:path>
              </a:pathLst>
            </a:custGeom>
            <a:solidFill>
              <a:srgbClr val="37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06307" y="6352726"/>
              <a:ext cx="287020" cy="134620"/>
            </a:xfrm>
            <a:custGeom>
              <a:avLst/>
              <a:gdLst/>
              <a:ahLst/>
              <a:cxnLst/>
              <a:rect l="l" t="t" r="r" b="b"/>
              <a:pathLst>
                <a:path w="287020" h="134620">
                  <a:moveTo>
                    <a:pt x="119376" y="0"/>
                  </a:moveTo>
                  <a:lnTo>
                    <a:pt x="0" y="114102"/>
                  </a:lnTo>
                  <a:lnTo>
                    <a:pt x="286680" y="134161"/>
                  </a:lnTo>
                  <a:lnTo>
                    <a:pt x="119376" y="0"/>
                  </a:lnTo>
                  <a:close/>
                </a:path>
              </a:pathLst>
            </a:custGeom>
            <a:solidFill>
              <a:srgbClr val="3A7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03930" y="5481113"/>
              <a:ext cx="552450" cy="549275"/>
            </a:xfrm>
            <a:custGeom>
              <a:avLst/>
              <a:gdLst/>
              <a:ahLst/>
              <a:cxnLst/>
              <a:rect l="l" t="t" r="r" b="b"/>
              <a:pathLst>
                <a:path w="552450" h="549275">
                  <a:moveTo>
                    <a:pt x="202323" y="0"/>
                  </a:moveTo>
                  <a:lnTo>
                    <a:pt x="0" y="549066"/>
                  </a:lnTo>
                  <a:lnTo>
                    <a:pt x="271538" y="548362"/>
                  </a:lnTo>
                  <a:lnTo>
                    <a:pt x="551959" y="280336"/>
                  </a:lnTo>
                  <a:lnTo>
                    <a:pt x="202323" y="0"/>
                  </a:lnTo>
                  <a:close/>
                </a:path>
              </a:pathLst>
            </a:custGeom>
            <a:solidFill>
              <a:srgbClr val="376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06250" y="4812584"/>
              <a:ext cx="1123315" cy="668655"/>
            </a:xfrm>
            <a:custGeom>
              <a:avLst/>
              <a:gdLst/>
              <a:ahLst/>
              <a:cxnLst/>
              <a:rect l="l" t="t" r="r" b="b"/>
              <a:pathLst>
                <a:path w="1123314" h="668654">
                  <a:moveTo>
                    <a:pt x="787157" y="0"/>
                  </a:moveTo>
                  <a:lnTo>
                    <a:pt x="0" y="668529"/>
                  </a:lnTo>
                  <a:lnTo>
                    <a:pt x="684963" y="628373"/>
                  </a:lnTo>
                  <a:lnTo>
                    <a:pt x="1123249" y="209466"/>
                  </a:lnTo>
                  <a:lnTo>
                    <a:pt x="787157" y="0"/>
                  </a:lnTo>
                  <a:close/>
                </a:path>
              </a:pathLst>
            </a:custGeom>
            <a:solidFill>
              <a:srgbClr val="569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25686" y="6171037"/>
              <a:ext cx="266065" cy="316230"/>
            </a:xfrm>
            <a:custGeom>
              <a:avLst/>
              <a:gdLst/>
              <a:ahLst/>
              <a:cxnLst/>
              <a:rect l="l" t="t" r="r" b="b"/>
              <a:pathLst>
                <a:path w="266065" h="316229">
                  <a:moveTo>
                    <a:pt x="265570" y="0"/>
                  </a:moveTo>
                  <a:lnTo>
                    <a:pt x="189890" y="196"/>
                  </a:lnTo>
                  <a:lnTo>
                    <a:pt x="0" y="181690"/>
                  </a:lnTo>
                  <a:lnTo>
                    <a:pt x="167303" y="315852"/>
                  </a:lnTo>
                  <a:lnTo>
                    <a:pt x="265570" y="0"/>
                  </a:lnTo>
                  <a:close/>
                </a:path>
              </a:pathLst>
            </a:custGeom>
            <a:solidFill>
              <a:srgbClr val="45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06254" y="5440965"/>
              <a:ext cx="685165" cy="320675"/>
            </a:xfrm>
            <a:custGeom>
              <a:avLst/>
              <a:gdLst/>
              <a:ahLst/>
              <a:cxnLst/>
              <a:rect l="l" t="t" r="r" b="b"/>
              <a:pathLst>
                <a:path w="685164" h="320675">
                  <a:moveTo>
                    <a:pt x="684963" y="0"/>
                  </a:moveTo>
                  <a:lnTo>
                    <a:pt x="0" y="40143"/>
                  </a:lnTo>
                  <a:lnTo>
                    <a:pt x="349636" y="320492"/>
                  </a:lnTo>
                  <a:lnTo>
                    <a:pt x="684963" y="0"/>
                  </a:lnTo>
                  <a:close/>
                </a:path>
              </a:pathLst>
            </a:custGeom>
            <a:solidFill>
              <a:srgbClr val="3D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93406" y="3775205"/>
              <a:ext cx="1412240" cy="1247140"/>
            </a:xfrm>
            <a:custGeom>
              <a:avLst/>
              <a:gdLst/>
              <a:ahLst/>
              <a:cxnLst/>
              <a:rect l="l" t="t" r="r" b="b"/>
              <a:pathLst>
                <a:path w="1412239" h="1247139">
                  <a:moveTo>
                    <a:pt x="1411869" y="0"/>
                  </a:moveTo>
                  <a:lnTo>
                    <a:pt x="0" y="1037385"/>
                  </a:lnTo>
                  <a:lnTo>
                    <a:pt x="336092" y="1246852"/>
                  </a:lnTo>
                  <a:lnTo>
                    <a:pt x="348824" y="1234691"/>
                  </a:lnTo>
                  <a:lnTo>
                    <a:pt x="1028782" y="1232927"/>
                  </a:lnTo>
                  <a:lnTo>
                    <a:pt x="1411869" y="0"/>
                  </a:lnTo>
                  <a:close/>
                </a:path>
              </a:pathLst>
            </a:custGeom>
            <a:solidFill>
              <a:srgbClr val="7A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65874" y="6486884"/>
              <a:ext cx="763905" cy="582295"/>
            </a:xfrm>
            <a:custGeom>
              <a:avLst/>
              <a:gdLst/>
              <a:ahLst/>
              <a:cxnLst/>
              <a:rect l="l" t="t" r="r" b="b"/>
              <a:pathLst>
                <a:path w="763904" h="582295">
                  <a:moveTo>
                    <a:pt x="327116" y="0"/>
                  </a:moveTo>
                  <a:lnTo>
                    <a:pt x="0" y="582271"/>
                  </a:lnTo>
                  <a:lnTo>
                    <a:pt x="543826" y="580860"/>
                  </a:lnTo>
                  <a:lnTo>
                    <a:pt x="763593" y="474917"/>
                  </a:lnTo>
                  <a:lnTo>
                    <a:pt x="327116" y="0"/>
                  </a:lnTo>
                  <a:close/>
                </a:path>
              </a:pathLst>
            </a:custGeom>
            <a:solidFill>
              <a:srgbClr val="396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46681" y="2508679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30" h="19050">
                  <a:moveTo>
                    <a:pt x="1589" y="0"/>
                  </a:moveTo>
                  <a:lnTo>
                    <a:pt x="0" y="18978"/>
                  </a:lnTo>
                  <a:lnTo>
                    <a:pt x="10880" y="7761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EBE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46681" y="2527654"/>
              <a:ext cx="756285" cy="720090"/>
            </a:xfrm>
            <a:custGeom>
              <a:avLst/>
              <a:gdLst/>
              <a:ahLst/>
              <a:cxnLst/>
              <a:rect l="l" t="t" r="r" b="b"/>
              <a:pathLst>
                <a:path w="756285" h="720089">
                  <a:moveTo>
                    <a:pt x="0" y="0"/>
                  </a:moveTo>
                  <a:lnTo>
                    <a:pt x="545925" y="719466"/>
                  </a:lnTo>
                  <a:lnTo>
                    <a:pt x="755752" y="610475"/>
                  </a:lnTo>
                  <a:lnTo>
                    <a:pt x="32160" y="6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93404" y="3247122"/>
              <a:ext cx="1412240" cy="1565910"/>
            </a:xfrm>
            <a:custGeom>
              <a:avLst/>
              <a:gdLst/>
              <a:ahLst/>
              <a:cxnLst/>
              <a:rect l="l" t="t" r="r" b="b"/>
              <a:pathLst>
                <a:path w="1412239" h="1565910">
                  <a:moveTo>
                    <a:pt x="499205" y="0"/>
                  </a:moveTo>
                  <a:lnTo>
                    <a:pt x="0" y="1565462"/>
                  </a:lnTo>
                  <a:lnTo>
                    <a:pt x="1411869" y="528089"/>
                  </a:lnTo>
                  <a:lnTo>
                    <a:pt x="499205" y="0"/>
                  </a:lnTo>
                  <a:close/>
                </a:path>
              </a:pathLst>
            </a:custGeom>
            <a:solidFill>
              <a:srgbClr val="BA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92606" y="3138130"/>
              <a:ext cx="913130" cy="637540"/>
            </a:xfrm>
            <a:custGeom>
              <a:avLst/>
              <a:gdLst/>
              <a:ahLst/>
              <a:cxnLst/>
              <a:rect l="l" t="t" r="r" b="b"/>
              <a:pathLst>
                <a:path w="913129" h="637539">
                  <a:moveTo>
                    <a:pt x="209827" y="0"/>
                  </a:moveTo>
                  <a:lnTo>
                    <a:pt x="0" y="108990"/>
                  </a:lnTo>
                  <a:lnTo>
                    <a:pt x="912664" y="637080"/>
                  </a:lnTo>
                  <a:lnTo>
                    <a:pt x="908753" y="583330"/>
                  </a:lnTo>
                  <a:lnTo>
                    <a:pt x="209827" y="0"/>
                  </a:lnTo>
                  <a:close/>
                </a:path>
              </a:pathLst>
            </a:custGeom>
            <a:solidFill>
              <a:srgbClr val="D7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738110" y="6167698"/>
              <a:ext cx="760730" cy="897890"/>
            </a:xfrm>
            <a:custGeom>
              <a:avLst/>
              <a:gdLst/>
              <a:ahLst/>
              <a:cxnLst/>
              <a:rect l="l" t="t" r="r" b="b"/>
              <a:pathLst>
                <a:path w="760729" h="897890">
                  <a:moveTo>
                    <a:pt x="240446" y="0"/>
                  </a:moveTo>
                  <a:lnTo>
                    <a:pt x="205394" y="90"/>
                  </a:lnTo>
                  <a:lnTo>
                    <a:pt x="0" y="897643"/>
                  </a:lnTo>
                  <a:lnTo>
                    <a:pt x="515645" y="896305"/>
                  </a:lnTo>
                  <a:lnTo>
                    <a:pt x="760211" y="749493"/>
                  </a:lnTo>
                  <a:lnTo>
                    <a:pt x="240446" y="0"/>
                  </a:lnTo>
                  <a:close/>
                </a:path>
              </a:pathLst>
            </a:custGeom>
            <a:solidFill>
              <a:srgbClr val="334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83187" y="4508096"/>
              <a:ext cx="636270" cy="499109"/>
            </a:xfrm>
            <a:custGeom>
              <a:avLst/>
              <a:gdLst/>
              <a:ahLst/>
              <a:cxnLst/>
              <a:rect l="l" t="t" r="r" b="b"/>
              <a:pathLst>
                <a:path w="636270" h="499110">
                  <a:moveTo>
                    <a:pt x="636059" y="0"/>
                  </a:moveTo>
                  <a:lnTo>
                    <a:pt x="0" y="499099"/>
                  </a:lnTo>
                  <a:lnTo>
                    <a:pt x="573163" y="497612"/>
                  </a:lnTo>
                  <a:lnTo>
                    <a:pt x="636059" y="0"/>
                  </a:lnTo>
                  <a:close/>
                </a:path>
              </a:pathLst>
            </a:custGeom>
            <a:solidFill>
              <a:srgbClr val="56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809707" y="6961804"/>
              <a:ext cx="363220" cy="106045"/>
            </a:xfrm>
            <a:custGeom>
              <a:avLst/>
              <a:gdLst/>
              <a:ahLst/>
              <a:cxnLst/>
              <a:rect l="l" t="t" r="r" b="b"/>
              <a:pathLst>
                <a:path w="363220" h="106045">
                  <a:moveTo>
                    <a:pt x="219766" y="0"/>
                  </a:moveTo>
                  <a:lnTo>
                    <a:pt x="0" y="105942"/>
                  </a:lnTo>
                  <a:lnTo>
                    <a:pt x="362610" y="105002"/>
                  </a:lnTo>
                  <a:lnTo>
                    <a:pt x="219766" y="0"/>
                  </a:lnTo>
                  <a:close/>
                </a:path>
              </a:pathLst>
            </a:custGeom>
            <a:solidFill>
              <a:srgbClr val="374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92989" y="6168145"/>
              <a:ext cx="1213485" cy="318770"/>
            </a:xfrm>
            <a:custGeom>
              <a:avLst/>
              <a:gdLst/>
              <a:ahLst/>
              <a:cxnLst/>
              <a:rect l="l" t="t" r="r" b="b"/>
              <a:pathLst>
                <a:path w="1213484" h="318770">
                  <a:moveTo>
                    <a:pt x="1212996" y="0"/>
                  </a:moveTo>
                  <a:lnTo>
                    <a:pt x="98266" y="2891"/>
                  </a:lnTo>
                  <a:lnTo>
                    <a:pt x="0" y="318743"/>
                  </a:lnTo>
                  <a:lnTo>
                    <a:pt x="1212996" y="0"/>
                  </a:lnTo>
                  <a:close/>
                </a:path>
              </a:pathLst>
            </a:custGeom>
            <a:solidFill>
              <a:srgbClr val="396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92991" y="6167871"/>
              <a:ext cx="1316990" cy="794385"/>
            </a:xfrm>
            <a:custGeom>
              <a:avLst/>
              <a:gdLst/>
              <a:ahLst/>
              <a:cxnLst/>
              <a:rect l="l" t="t" r="r" b="b"/>
              <a:pathLst>
                <a:path w="1316990" h="794384">
                  <a:moveTo>
                    <a:pt x="1316920" y="0"/>
                  </a:moveTo>
                  <a:lnTo>
                    <a:pt x="1212996" y="269"/>
                  </a:lnTo>
                  <a:lnTo>
                    <a:pt x="0" y="319013"/>
                  </a:lnTo>
                  <a:lnTo>
                    <a:pt x="436476" y="793930"/>
                  </a:lnTo>
                  <a:lnTo>
                    <a:pt x="1316920" y="0"/>
                  </a:lnTo>
                  <a:close/>
                </a:path>
              </a:pathLst>
            </a:custGeom>
            <a:solidFill>
              <a:srgbClr val="385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29479" y="6167789"/>
              <a:ext cx="914400" cy="899160"/>
            </a:xfrm>
            <a:custGeom>
              <a:avLst/>
              <a:gdLst/>
              <a:ahLst/>
              <a:cxnLst/>
              <a:rect l="l" t="t" r="r" b="b"/>
              <a:pathLst>
                <a:path w="914400" h="899159">
                  <a:moveTo>
                    <a:pt x="914035" y="0"/>
                  </a:moveTo>
                  <a:lnTo>
                    <a:pt x="880431" y="87"/>
                  </a:lnTo>
                  <a:lnTo>
                    <a:pt x="0" y="794018"/>
                  </a:lnTo>
                  <a:lnTo>
                    <a:pt x="142830" y="899020"/>
                  </a:lnTo>
                  <a:lnTo>
                    <a:pt x="708628" y="897552"/>
                  </a:lnTo>
                  <a:lnTo>
                    <a:pt x="914035" y="0"/>
                  </a:lnTo>
                  <a:close/>
                </a:path>
              </a:pathLst>
            </a:custGeom>
            <a:solidFill>
              <a:srgbClr val="375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01931" y="3863495"/>
              <a:ext cx="5490210" cy="1142365"/>
            </a:xfrm>
            <a:custGeom>
              <a:avLst/>
              <a:gdLst/>
              <a:ahLst/>
              <a:cxnLst/>
              <a:rect l="l" t="t" r="r" b="b"/>
              <a:pathLst>
                <a:path w="5490209" h="1142364">
                  <a:moveTo>
                    <a:pt x="5490072" y="0"/>
                  </a:moveTo>
                  <a:lnTo>
                    <a:pt x="0" y="14241"/>
                  </a:lnTo>
                  <a:lnTo>
                    <a:pt x="2925" y="1142090"/>
                  </a:lnTo>
                  <a:lnTo>
                    <a:pt x="5490072" y="1127856"/>
                  </a:lnTo>
                  <a:lnTo>
                    <a:pt x="5490072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839" y="6675217"/>
              <a:ext cx="10680700" cy="885190"/>
            </a:xfrm>
            <a:custGeom>
              <a:avLst/>
              <a:gdLst/>
              <a:ahLst/>
              <a:cxnLst/>
              <a:rect l="l" t="t" r="r" b="b"/>
              <a:pathLst>
                <a:path w="10680700" h="885190">
                  <a:moveTo>
                    <a:pt x="10680164" y="0"/>
                  </a:moveTo>
                  <a:lnTo>
                    <a:pt x="0" y="27704"/>
                  </a:lnTo>
                  <a:lnTo>
                    <a:pt x="2223" y="884838"/>
                  </a:lnTo>
                  <a:lnTo>
                    <a:pt x="771413" y="884838"/>
                  </a:lnTo>
                  <a:lnTo>
                    <a:pt x="10680164" y="859135"/>
                  </a:lnTo>
                  <a:lnTo>
                    <a:pt x="1068016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7076" y="0"/>
              <a:ext cx="3270068" cy="18229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0616" y="6338620"/>
              <a:ext cx="477605" cy="4787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519" y="6481802"/>
              <a:ext cx="215615" cy="21561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326774" y="6366650"/>
              <a:ext cx="1043305" cy="461009"/>
            </a:xfrm>
            <a:custGeom>
              <a:avLst/>
              <a:gdLst/>
              <a:ahLst/>
              <a:cxnLst/>
              <a:rect l="l" t="t" r="r" b="b"/>
              <a:pathLst>
                <a:path w="1043304" h="461009">
                  <a:moveTo>
                    <a:pt x="459232" y="459536"/>
                  </a:moveTo>
                  <a:lnTo>
                    <a:pt x="459219" y="455790"/>
                  </a:lnTo>
                  <a:lnTo>
                    <a:pt x="179793" y="456514"/>
                  </a:lnTo>
                  <a:lnTo>
                    <a:pt x="179374" y="292900"/>
                  </a:lnTo>
                  <a:lnTo>
                    <a:pt x="121945" y="293039"/>
                  </a:lnTo>
                  <a:lnTo>
                    <a:pt x="121767" y="227647"/>
                  </a:lnTo>
                  <a:lnTo>
                    <a:pt x="179197" y="227507"/>
                  </a:lnTo>
                  <a:lnTo>
                    <a:pt x="179070" y="177660"/>
                  </a:lnTo>
                  <a:lnTo>
                    <a:pt x="185064" y="139979"/>
                  </a:lnTo>
                  <a:lnTo>
                    <a:pt x="202247" y="112331"/>
                  </a:lnTo>
                  <a:lnTo>
                    <a:pt x="229158" y="95300"/>
                  </a:lnTo>
                  <a:lnTo>
                    <a:pt x="264299" y="89433"/>
                  </a:lnTo>
                  <a:lnTo>
                    <a:pt x="282663" y="90081"/>
                  </a:lnTo>
                  <a:lnTo>
                    <a:pt x="298907" y="91554"/>
                  </a:lnTo>
                  <a:lnTo>
                    <a:pt x="310515" y="93040"/>
                  </a:lnTo>
                  <a:lnTo>
                    <a:pt x="314947" y="93713"/>
                  </a:lnTo>
                  <a:lnTo>
                    <a:pt x="315099" y="149390"/>
                  </a:lnTo>
                  <a:lnTo>
                    <a:pt x="286575" y="149466"/>
                  </a:lnTo>
                  <a:lnTo>
                    <a:pt x="268960" y="152514"/>
                  </a:lnTo>
                  <a:lnTo>
                    <a:pt x="257619" y="160489"/>
                  </a:lnTo>
                  <a:lnTo>
                    <a:pt x="251561" y="171805"/>
                  </a:lnTo>
                  <a:lnTo>
                    <a:pt x="249796" y="184873"/>
                  </a:lnTo>
                  <a:lnTo>
                    <a:pt x="249897" y="227317"/>
                  </a:lnTo>
                  <a:lnTo>
                    <a:pt x="312635" y="227152"/>
                  </a:lnTo>
                  <a:lnTo>
                    <a:pt x="302793" y="292569"/>
                  </a:lnTo>
                  <a:lnTo>
                    <a:pt x="250075" y="292709"/>
                  </a:lnTo>
                  <a:lnTo>
                    <a:pt x="250494" y="456323"/>
                  </a:lnTo>
                  <a:lnTo>
                    <a:pt x="459219" y="455790"/>
                  </a:lnTo>
                  <a:lnTo>
                    <a:pt x="458266" y="88938"/>
                  </a:lnTo>
                  <a:lnTo>
                    <a:pt x="458038" y="1511"/>
                  </a:lnTo>
                  <a:lnTo>
                    <a:pt x="0" y="2692"/>
                  </a:lnTo>
                  <a:lnTo>
                    <a:pt x="1193" y="460717"/>
                  </a:lnTo>
                  <a:lnTo>
                    <a:pt x="459232" y="459536"/>
                  </a:lnTo>
                  <a:close/>
                </a:path>
                <a:path w="1043304" h="461009">
                  <a:moveTo>
                    <a:pt x="1042682" y="458025"/>
                  </a:moveTo>
                  <a:lnTo>
                    <a:pt x="1042416" y="355041"/>
                  </a:lnTo>
                  <a:lnTo>
                    <a:pt x="777951" y="355727"/>
                  </a:lnTo>
                  <a:lnTo>
                    <a:pt x="746950" y="349529"/>
                  </a:lnTo>
                  <a:lnTo>
                    <a:pt x="721575" y="332511"/>
                  </a:lnTo>
                  <a:lnTo>
                    <a:pt x="704405" y="307225"/>
                  </a:lnTo>
                  <a:lnTo>
                    <a:pt x="698055" y="276263"/>
                  </a:lnTo>
                  <a:lnTo>
                    <a:pt x="697788" y="170357"/>
                  </a:lnTo>
                  <a:lnTo>
                    <a:pt x="703973" y="139357"/>
                  </a:lnTo>
                  <a:lnTo>
                    <a:pt x="721004" y="113995"/>
                  </a:lnTo>
                  <a:lnTo>
                    <a:pt x="746290" y="96837"/>
                  </a:lnTo>
                  <a:lnTo>
                    <a:pt x="777252" y="90487"/>
                  </a:lnTo>
                  <a:lnTo>
                    <a:pt x="883158" y="90220"/>
                  </a:lnTo>
                  <a:lnTo>
                    <a:pt x="914158" y="96405"/>
                  </a:lnTo>
                  <a:lnTo>
                    <a:pt x="939533" y="113423"/>
                  </a:lnTo>
                  <a:lnTo>
                    <a:pt x="956691" y="138709"/>
                  </a:lnTo>
                  <a:lnTo>
                    <a:pt x="963041" y="169672"/>
                  </a:lnTo>
                  <a:lnTo>
                    <a:pt x="963307" y="275577"/>
                  </a:lnTo>
                  <a:lnTo>
                    <a:pt x="957122" y="306578"/>
                  </a:lnTo>
                  <a:lnTo>
                    <a:pt x="940092" y="331939"/>
                  </a:lnTo>
                  <a:lnTo>
                    <a:pt x="914806" y="349097"/>
                  </a:lnTo>
                  <a:lnTo>
                    <a:pt x="883843" y="355447"/>
                  </a:lnTo>
                  <a:lnTo>
                    <a:pt x="1042416" y="355041"/>
                  </a:lnTo>
                  <a:lnTo>
                    <a:pt x="1041717" y="89801"/>
                  </a:lnTo>
                  <a:lnTo>
                    <a:pt x="1041488" y="0"/>
                  </a:lnTo>
                  <a:lnTo>
                    <a:pt x="583463" y="1181"/>
                  </a:lnTo>
                  <a:lnTo>
                    <a:pt x="584657" y="459206"/>
                  </a:lnTo>
                  <a:lnTo>
                    <a:pt x="1042682" y="458025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3709" y="6552797"/>
              <a:ext cx="75661" cy="7239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165955" y="6365126"/>
              <a:ext cx="2788920" cy="465455"/>
            </a:xfrm>
            <a:custGeom>
              <a:avLst/>
              <a:gdLst/>
              <a:ahLst/>
              <a:cxnLst/>
              <a:rect l="l" t="t" r="r" b="b"/>
              <a:pathLst>
                <a:path w="2788920" h="465454">
                  <a:moveTo>
                    <a:pt x="459206" y="464070"/>
                  </a:moveTo>
                  <a:lnTo>
                    <a:pt x="458863" y="328396"/>
                  </a:lnTo>
                  <a:lnTo>
                    <a:pt x="458381" y="146545"/>
                  </a:lnTo>
                  <a:lnTo>
                    <a:pt x="458381" y="146164"/>
                  </a:lnTo>
                  <a:lnTo>
                    <a:pt x="458025" y="6045"/>
                  </a:lnTo>
                  <a:lnTo>
                    <a:pt x="385699" y="6235"/>
                  </a:lnTo>
                  <a:lnTo>
                    <a:pt x="385699" y="321221"/>
                  </a:lnTo>
                  <a:lnTo>
                    <a:pt x="381939" y="327609"/>
                  </a:lnTo>
                  <a:lnTo>
                    <a:pt x="362839" y="328447"/>
                  </a:lnTo>
                  <a:lnTo>
                    <a:pt x="353885" y="328676"/>
                  </a:lnTo>
                  <a:lnTo>
                    <a:pt x="344970" y="328536"/>
                  </a:lnTo>
                  <a:lnTo>
                    <a:pt x="297421" y="295897"/>
                  </a:lnTo>
                  <a:lnTo>
                    <a:pt x="289826" y="288493"/>
                  </a:lnTo>
                  <a:lnTo>
                    <a:pt x="284314" y="283375"/>
                  </a:lnTo>
                  <a:lnTo>
                    <a:pt x="277812" y="278917"/>
                  </a:lnTo>
                  <a:lnTo>
                    <a:pt x="261010" y="270878"/>
                  </a:lnTo>
                  <a:lnTo>
                    <a:pt x="255727" y="274701"/>
                  </a:lnTo>
                  <a:lnTo>
                    <a:pt x="255651" y="288582"/>
                  </a:lnTo>
                  <a:lnTo>
                    <a:pt x="255612" y="323164"/>
                  </a:lnTo>
                  <a:lnTo>
                    <a:pt x="252704" y="326339"/>
                  </a:lnTo>
                  <a:lnTo>
                    <a:pt x="243484" y="327634"/>
                  </a:lnTo>
                  <a:lnTo>
                    <a:pt x="229387" y="328498"/>
                  </a:lnTo>
                  <a:lnTo>
                    <a:pt x="215646" y="327139"/>
                  </a:lnTo>
                  <a:lnTo>
                    <a:pt x="173113" y="310172"/>
                  </a:lnTo>
                  <a:lnTo>
                    <a:pt x="133845" y="273659"/>
                  </a:lnTo>
                  <a:lnTo>
                    <a:pt x="102870" y="226415"/>
                  </a:lnTo>
                  <a:lnTo>
                    <a:pt x="80048" y="174739"/>
                  </a:lnTo>
                  <a:lnTo>
                    <a:pt x="75272" y="152082"/>
                  </a:lnTo>
                  <a:lnTo>
                    <a:pt x="78625" y="148069"/>
                  </a:lnTo>
                  <a:lnTo>
                    <a:pt x="94475" y="147586"/>
                  </a:lnTo>
                  <a:lnTo>
                    <a:pt x="113804" y="147523"/>
                  </a:lnTo>
                  <a:lnTo>
                    <a:pt x="114007" y="147523"/>
                  </a:lnTo>
                  <a:lnTo>
                    <a:pt x="130568" y="147929"/>
                  </a:lnTo>
                  <a:lnTo>
                    <a:pt x="133299" y="153390"/>
                  </a:lnTo>
                  <a:lnTo>
                    <a:pt x="135737" y="159156"/>
                  </a:lnTo>
                  <a:lnTo>
                    <a:pt x="145249" y="182016"/>
                  </a:lnTo>
                  <a:lnTo>
                    <a:pt x="150266" y="193395"/>
                  </a:lnTo>
                  <a:lnTo>
                    <a:pt x="173024" y="231724"/>
                  </a:lnTo>
                  <a:lnTo>
                    <a:pt x="186994" y="250952"/>
                  </a:lnTo>
                  <a:lnTo>
                    <a:pt x="200329" y="246532"/>
                  </a:lnTo>
                  <a:lnTo>
                    <a:pt x="197726" y="239242"/>
                  </a:lnTo>
                  <a:lnTo>
                    <a:pt x="197840" y="233133"/>
                  </a:lnTo>
                  <a:lnTo>
                    <a:pt x="197916" y="225717"/>
                  </a:lnTo>
                  <a:lnTo>
                    <a:pt x="197853" y="190182"/>
                  </a:lnTo>
                  <a:lnTo>
                    <a:pt x="197319" y="182714"/>
                  </a:lnTo>
                  <a:lnTo>
                    <a:pt x="195618" y="175679"/>
                  </a:lnTo>
                  <a:lnTo>
                    <a:pt x="192709" y="169024"/>
                  </a:lnTo>
                  <a:lnTo>
                    <a:pt x="188544" y="162712"/>
                  </a:lnTo>
                  <a:lnTo>
                    <a:pt x="186385" y="159969"/>
                  </a:lnTo>
                  <a:lnTo>
                    <a:pt x="184556" y="154749"/>
                  </a:lnTo>
                  <a:lnTo>
                    <a:pt x="187020" y="149567"/>
                  </a:lnTo>
                  <a:lnTo>
                    <a:pt x="192138" y="147548"/>
                  </a:lnTo>
                  <a:lnTo>
                    <a:pt x="195630" y="147421"/>
                  </a:lnTo>
                  <a:lnTo>
                    <a:pt x="204800" y="147218"/>
                  </a:lnTo>
                  <a:lnTo>
                    <a:pt x="207581" y="147154"/>
                  </a:lnTo>
                  <a:lnTo>
                    <a:pt x="230492" y="147091"/>
                  </a:lnTo>
                  <a:lnTo>
                    <a:pt x="252272" y="147116"/>
                  </a:lnTo>
                  <a:lnTo>
                    <a:pt x="255054" y="149796"/>
                  </a:lnTo>
                  <a:lnTo>
                    <a:pt x="255143" y="154571"/>
                  </a:lnTo>
                  <a:lnTo>
                    <a:pt x="255371" y="192557"/>
                  </a:lnTo>
                  <a:lnTo>
                    <a:pt x="255384" y="210210"/>
                  </a:lnTo>
                  <a:lnTo>
                    <a:pt x="255536" y="221107"/>
                  </a:lnTo>
                  <a:lnTo>
                    <a:pt x="255663" y="225564"/>
                  </a:lnTo>
                  <a:lnTo>
                    <a:pt x="255790" y="228561"/>
                  </a:lnTo>
                  <a:lnTo>
                    <a:pt x="257276" y="232981"/>
                  </a:lnTo>
                  <a:lnTo>
                    <a:pt x="261620" y="235026"/>
                  </a:lnTo>
                  <a:lnTo>
                    <a:pt x="266331" y="233616"/>
                  </a:lnTo>
                  <a:lnTo>
                    <a:pt x="295046" y="197599"/>
                  </a:lnTo>
                  <a:lnTo>
                    <a:pt x="316153" y="158559"/>
                  </a:lnTo>
                  <a:lnTo>
                    <a:pt x="320103" y="150723"/>
                  </a:lnTo>
                  <a:lnTo>
                    <a:pt x="325005" y="146786"/>
                  </a:lnTo>
                  <a:lnTo>
                    <a:pt x="325335" y="146519"/>
                  </a:lnTo>
                  <a:lnTo>
                    <a:pt x="334619" y="146786"/>
                  </a:lnTo>
                  <a:lnTo>
                    <a:pt x="342036" y="146900"/>
                  </a:lnTo>
                  <a:lnTo>
                    <a:pt x="362394" y="146850"/>
                  </a:lnTo>
                  <a:lnTo>
                    <a:pt x="375310" y="146900"/>
                  </a:lnTo>
                  <a:lnTo>
                    <a:pt x="378714" y="151320"/>
                  </a:lnTo>
                  <a:lnTo>
                    <a:pt x="356120" y="196799"/>
                  </a:lnTo>
                  <a:lnTo>
                    <a:pt x="332803" y="232854"/>
                  </a:lnTo>
                  <a:lnTo>
                    <a:pt x="328853" y="239610"/>
                  </a:lnTo>
                  <a:lnTo>
                    <a:pt x="327774" y="244614"/>
                  </a:lnTo>
                  <a:lnTo>
                    <a:pt x="329717" y="249377"/>
                  </a:lnTo>
                  <a:lnTo>
                    <a:pt x="334822" y="255435"/>
                  </a:lnTo>
                  <a:lnTo>
                    <a:pt x="343877" y="265176"/>
                  </a:lnTo>
                  <a:lnTo>
                    <a:pt x="352882" y="274955"/>
                  </a:lnTo>
                  <a:lnTo>
                    <a:pt x="378472" y="305765"/>
                  </a:lnTo>
                  <a:lnTo>
                    <a:pt x="385699" y="321221"/>
                  </a:lnTo>
                  <a:lnTo>
                    <a:pt x="385699" y="6235"/>
                  </a:lnTo>
                  <a:lnTo>
                    <a:pt x="0" y="7239"/>
                  </a:lnTo>
                  <a:lnTo>
                    <a:pt x="1181" y="465264"/>
                  </a:lnTo>
                  <a:lnTo>
                    <a:pt x="459206" y="464070"/>
                  </a:lnTo>
                  <a:close/>
                </a:path>
                <a:path w="2788920" h="465454">
                  <a:moveTo>
                    <a:pt x="2788412" y="458025"/>
                  </a:moveTo>
                  <a:lnTo>
                    <a:pt x="2788031" y="309067"/>
                  </a:lnTo>
                  <a:lnTo>
                    <a:pt x="2787573" y="135775"/>
                  </a:lnTo>
                  <a:lnTo>
                    <a:pt x="2787218" y="0"/>
                  </a:lnTo>
                  <a:lnTo>
                    <a:pt x="2682646" y="279"/>
                  </a:lnTo>
                  <a:lnTo>
                    <a:pt x="2682646" y="255028"/>
                  </a:lnTo>
                  <a:lnTo>
                    <a:pt x="2678442" y="276174"/>
                  </a:lnTo>
                  <a:lnTo>
                    <a:pt x="2666847" y="293471"/>
                  </a:lnTo>
                  <a:lnTo>
                    <a:pt x="2649601" y="305155"/>
                  </a:lnTo>
                  <a:lnTo>
                    <a:pt x="2628493" y="309486"/>
                  </a:lnTo>
                  <a:lnTo>
                    <a:pt x="2489555" y="309841"/>
                  </a:lnTo>
                  <a:lnTo>
                    <a:pt x="2451100" y="294030"/>
                  </a:lnTo>
                  <a:lnTo>
                    <a:pt x="2435085" y="255663"/>
                  </a:lnTo>
                  <a:lnTo>
                    <a:pt x="2434920" y="191020"/>
                  </a:lnTo>
                  <a:lnTo>
                    <a:pt x="2439136" y="169875"/>
                  </a:lnTo>
                  <a:lnTo>
                    <a:pt x="2450731" y="152565"/>
                  </a:lnTo>
                  <a:lnTo>
                    <a:pt x="2467965" y="140881"/>
                  </a:lnTo>
                  <a:lnTo>
                    <a:pt x="2489098" y="136550"/>
                  </a:lnTo>
                  <a:lnTo>
                    <a:pt x="2628023" y="136194"/>
                  </a:lnTo>
                  <a:lnTo>
                    <a:pt x="2649182" y="140411"/>
                  </a:lnTo>
                  <a:lnTo>
                    <a:pt x="2666479" y="152006"/>
                  </a:lnTo>
                  <a:lnTo>
                    <a:pt x="2678163" y="169252"/>
                  </a:lnTo>
                  <a:lnTo>
                    <a:pt x="2682481" y="190385"/>
                  </a:lnTo>
                  <a:lnTo>
                    <a:pt x="2682646" y="255028"/>
                  </a:lnTo>
                  <a:lnTo>
                    <a:pt x="2682646" y="279"/>
                  </a:lnTo>
                  <a:lnTo>
                    <a:pt x="2329192" y="1193"/>
                  </a:lnTo>
                  <a:lnTo>
                    <a:pt x="2330386" y="459219"/>
                  </a:lnTo>
                  <a:lnTo>
                    <a:pt x="2788412" y="458025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9143" y="6477429"/>
              <a:ext cx="74157" cy="7395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750873" y="6369642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39" h="459740">
                  <a:moveTo>
                    <a:pt x="458025" y="0"/>
                  </a:moveTo>
                  <a:lnTo>
                    <a:pt x="0" y="1188"/>
                  </a:lnTo>
                  <a:lnTo>
                    <a:pt x="1188" y="459213"/>
                  </a:lnTo>
                  <a:lnTo>
                    <a:pt x="459213" y="458025"/>
                  </a:lnTo>
                  <a:lnTo>
                    <a:pt x="459079" y="406349"/>
                  </a:lnTo>
                  <a:lnTo>
                    <a:pt x="299961" y="406761"/>
                  </a:lnTo>
                  <a:lnTo>
                    <a:pt x="296138" y="405873"/>
                  </a:lnTo>
                  <a:lnTo>
                    <a:pt x="170777" y="406198"/>
                  </a:lnTo>
                  <a:lnTo>
                    <a:pt x="142581" y="377655"/>
                  </a:lnTo>
                  <a:lnTo>
                    <a:pt x="143682" y="371511"/>
                  </a:lnTo>
                  <a:lnTo>
                    <a:pt x="146316" y="365839"/>
                  </a:lnTo>
                  <a:lnTo>
                    <a:pt x="150475" y="360654"/>
                  </a:lnTo>
                  <a:lnTo>
                    <a:pt x="198598" y="312294"/>
                  </a:lnTo>
                  <a:lnTo>
                    <a:pt x="199155" y="311645"/>
                  </a:lnTo>
                  <a:lnTo>
                    <a:pt x="158843" y="296383"/>
                  </a:lnTo>
                  <a:lnTo>
                    <a:pt x="136069" y="270864"/>
                  </a:lnTo>
                  <a:lnTo>
                    <a:pt x="136485" y="262488"/>
                  </a:lnTo>
                  <a:lnTo>
                    <a:pt x="309413" y="241231"/>
                  </a:lnTo>
                  <a:lnTo>
                    <a:pt x="458650" y="240821"/>
                  </a:lnTo>
                  <a:lnTo>
                    <a:pt x="458625" y="231381"/>
                  </a:lnTo>
                  <a:lnTo>
                    <a:pt x="235499" y="231960"/>
                  </a:lnTo>
                  <a:lnTo>
                    <a:pt x="201543" y="225367"/>
                  </a:lnTo>
                  <a:lnTo>
                    <a:pt x="173794" y="207034"/>
                  </a:lnTo>
                  <a:lnTo>
                    <a:pt x="155063" y="179460"/>
                  </a:lnTo>
                  <a:lnTo>
                    <a:pt x="148138" y="145114"/>
                  </a:lnTo>
                  <a:lnTo>
                    <a:pt x="154832" y="110663"/>
                  </a:lnTo>
                  <a:lnTo>
                    <a:pt x="173339" y="82908"/>
                  </a:lnTo>
                  <a:lnTo>
                    <a:pt x="201014" y="64377"/>
                  </a:lnTo>
                  <a:lnTo>
                    <a:pt x="235212" y="57601"/>
                  </a:lnTo>
                  <a:lnTo>
                    <a:pt x="458173" y="57023"/>
                  </a:lnTo>
                  <a:lnTo>
                    <a:pt x="458025" y="0"/>
                  </a:lnTo>
                  <a:close/>
                </a:path>
                <a:path w="459739" h="459740">
                  <a:moveTo>
                    <a:pt x="458650" y="240821"/>
                  </a:moveTo>
                  <a:lnTo>
                    <a:pt x="309513" y="241208"/>
                  </a:lnTo>
                  <a:lnTo>
                    <a:pt x="321027" y="244066"/>
                  </a:lnTo>
                  <a:lnTo>
                    <a:pt x="330116" y="251708"/>
                  </a:lnTo>
                  <a:lnTo>
                    <a:pt x="335009" y="263223"/>
                  </a:lnTo>
                  <a:lnTo>
                    <a:pt x="335187" y="271256"/>
                  </a:lnTo>
                  <a:lnTo>
                    <a:pt x="333055" y="278624"/>
                  </a:lnTo>
                  <a:lnTo>
                    <a:pt x="296003" y="304255"/>
                  </a:lnTo>
                  <a:lnTo>
                    <a:pt x="277269" y="310185"/>
                  </a:lnTo>
                  <a:lnTo>
                    <a:pt x="272485" y="311480"/>
                  </a:lnTo>
                  <a:lnTo>
                    <a:pt x="272828" y="311848"/>
                  </a:lnTo>
                  <a:lnTo>
                    <a:pt x="273172" y="312266"/>
                  </a:lnTo>
                  <a:lnTo>
                    <a:pt x="321252" y="360097"/>
                  </a:lnTo>
                  <a:lnTo>
                    <a:pt x="326895" y="368216"/>
                  </a:lnTo>
                  <a:lnTo>
                    <a:pt x="329301" y="377501"/>
                  </a:lnTo>
                  <a:lnTo>
                    <a:pt x="328380" y="387003"/>
                  </a:lnTo>
                  <a:lnTo>
                    <a:pt x="324037" y="395777"/>
                  </a:lnTo>
                  <a:lnTo>
                    <a:pt x="319898" y="401261"/>
                  </a:lnTo>
                  <a:lnTo>
                    <a:pt x="314026" y="404210"/>
                  </a:lnTo>
                  <a:lnTo>
                    <a:pt x="299961" y="406761"/>
                  </a:lnTo>
                  <a:lnTo>
                    <a:pt x="459079" y="406349"/>
                  </a:lnTo>
                  <a:lnTo>
                    <a:pt x="458650" y="240821"/>
                  </a:lnTo>
                  <a:close/>
                </a:path>
                <a:path w="459739" h="459740">
                  <a:moveTo>
                    <a:pt x="235907" y="350158"/>
                  </a:moveTo>
                  <a:lnTo>
                    <a:pt x="234501" y="351483"/>
                  </a:lnTo>
                  <a:lnTo>
                    <a:pt x="187962" y="398276"/>
                  </a:lnTo>
                  <a:lnTo>
                    <a:pt x="179952" y="403839"/>
                  </a:lnTo>
                  <a:lnTo>
                    <a:pt x="170777" y="406198"/>
                  </a:lnTo>
                  <a:lnTo>
                    <a:pt x="296138" y="405873"/>
                  </a:lnTo>
                  <a:lnTo>
                    <a:pt x="293099" y="405166"/>
                  </a:lnTo>
                  <a:lnTo>
                    <a:pt x="287004" y="400674"/>
                  </a:lnTo>
                  <a:lnTo>
                    <a:pt x="286024" y="399927"/>
                  </a:lnTo>
                  <a:lnTo>
                    <a:pt x="284241" y="398179"/>
                  </a:lnTo>
                  <a:lnTo>
                    <a:pt x="236442" y="350665"/>
                  </a:lnTo>
                  <a:lnTo>
                    <a:pt x="235907" y="350158"/>
                  </a:lnTo>
                  <a:close/>
                </a:path>
                <a:path w="459739" h="459740">
                  <a:moveTo>
                    <a:pt x="309413" y="241231"/>
                  </a:moveTo>
                  <a:lnTo>
                    <a:pt x="164310" y="241607"/>
                  </a:lnTo>
                  <a:lnTo>
                    <a:pt x="170682" y="242990"/>
                  </a:lnTo>
                  <a:lnTo>
                    <a:pt x="176924" y="245955"/>
                  </a:lnTo>
                  <a:lnTo>
                    <a:pt x="218022" y="260745"/>
                  </a:lnTo>
                  <a:lnTo>
                    <a:pt x="234714" y="262302"/>
                  </a:lnTo>
                  <a:lnTo>
                    <a:pt x="243069" y="261747"/>
                  </a:lnTo>
                  <a:lnTo>
                    <a:pt x="283251" y="251495"/>
                  </a:lnTo>
                  <a:lnTo>
                    <a:pt x="292598" y="246429"/>
                  </a:lnTo>
                  <a:lnTo>
                    <a:pt x="297342" y="244042"/>
                  </a:lnTo>
                  <a:lnTo>
                    <a:pt x="309413" y="241231"/>
                  </a:lnTo>
                  <a:close/>
                </a:path>
                <a:path w="459739" h="459740">
                  <a:moveTo>
                    <a:pt x="458173" y="57023"/>
                  </a:moveTo>
                  <a:lnTo>
                    <a:pt x="235212" y="57601"/>
                  </a:lnTo>
                  <a:lnTo>
                    <a:pt x="269382" y="64242"/>
                  </a:lnTo>
                  <a:lnTo>
                    <a:pt x="297077" y="82615"/>
                  </a:lnTo>
                  <a:lnTo>
                    <a:pt x="315682" y="110199"/>
                  </a:lnTo>
                  <a:lnTo>
                    <a:pt x="322585" y="144471"/>
                  </a:lnTo>
                  <a:lnTo>
                    <a:pt x="315867" y="178962"/>
                  </a:lnTo>
                  <a:lnTo>
                    <a:pt x="297233" y="206718"/>
                  </a:lnTo>
                  <a:lnTo>
                    <a:pt x="269514" y="225216"/>
                  </a:lnTo>
                  <a:lnTo>
                    <a:pt x="235499" y="231960"/>
                  </a:lnTo>
                  <a:lnTo>
                    <a:pt x="458625" y="231381"/>
                  </a:lnTo>
                  <a:lnTo>
                    <a:pt x="458173" y="57023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13957" y="3318231"/>
              <a:ext cx="5208270" cy="408940"/>
            </a:xfrm>
            <a:custGeom>
              <a:avLst/>
              <a:gdLst/>
              <a:ahLst/>
              <a:cxnLst/>
              <a:rect l="l" t="t" r="r" b="b"/>
              <a:pathLst>
                <a:path w="5208270" h="408939">
                  <a:moveTo>
                    <a:pt x="5107434" y="127259"/>
                  </a:moveTo>
                  <a:lnTo>
                    <a:pt x="5065943" y="127366"/>
                  </a:lnTo>
                  <a:lnTo>
                    <a:pt x="5066631" y="392415"/>
                  </a:lnTo>
                  <a:lnTo>
                    <a:pt x="5108122" y="392308"/>
                  </a:lnTo>
                  <a:lnTo>
                    <a:pt x="5107434" y="127259"/>
                  </a:lnTo>
                  <a:close/>
                </a:path>
                <a:path w="5208270" h="408939">
                  <a:moveTo>
                    <a:pt x="5207871" y="89838"/>
                  </a:moveTo>
                  <a:lnTo>
                    <a:pt x="4969860" y="90455"/>
                  </a:lnTo>
                  <a:lnTo>
                    <a:pt x="4969957" y="127615"/>
                  </a:lnTo>
                  <a:lnTo>
                    <a:pt x="5207967" y="126998"/>
                  </a:lnTo>
                  <a:lnTo>
                    <a:pt x="5207871" y="89838"/>
                  </a:lnTo>
                  <a:close/>
                </a:path>
                <a:path w="5208270" h="408939">
                  <a:moveTo>
                    <a:pt x="4764120" y="90989"/>
                  </a:moveTo>
                  <a:lnTo>
                    <a:pt x="4717054" y="91111"/>
                  </a:lnTo>
                  <a:lnTo>
                    <a:pt x="4821250" y="308418"/>
                  </a:lnTo>
                  <a:lnTo>
                    <a:pt x="4805447" y="329229"/>
                  </a:lnTo>
                  <a:lnTo>
                    <a:pt x="4787024" y="344112"/>
                  </a:lnTo>
                  <a:lnTo>
                    <a:pt x="4765980" y="353068"/>
                  </a:lnTo>
                  <a:lnTo>
                    <a:pt x="4742316" y="356096"/>
                  </a:lnTo>
                  <a:lnTo>
                    <a:pt x="4742420" y="396139"/>
                  </a:lnTo>
                  <a:lnTo>
                    <a:pt x="4786338" y="388623"/>
                  </a:lnTo>
                  <a:lnTo>
                    <a:pt x="4823979" y="366311"/>
                  </a:lnTo>
                  <a:lnTo>
                    <a:pt x="4858680" y="325863"/>
                  </a:lnTo>
                  <a:lnTo>
                    <a:pt x="4888001" y="275009"/>
                  </a:lnTo>
                  <a:lnTo>
                    <a:pt x="4846551" y="275117"/>
                  </a:lnTo>
                  <a:lnTo>
                    <a:pt x="4764120" y="90989"/>
                  </a:lnTo>
                  <a:close/>
                </a:path>
                <a:path w="5208270" h="408939">
                  <a:moveTo>
                    <a:pt x="4955471" y="90492"/>
                  </a:moveTo>
                  <a:lnTo>
                    <a:pt x="4910678" y="90609"/>
                  </a:lnTo>
                  <a:lnTo>
                    <a:pt x="4898407" y="139009"/>
                  </a:lnTo>
                  <a:lnTo>
                    <a:pt x="4883628" y="185893"/>
                  </a:lnTo>
                  <a:lnTo>
                    <a:pt x="4866342" y="231262"/>
                  </a:lnTo>
                  <a:lnTo>
                    <a:pt x="4846551" y="275117"/>
                  </a:lnTo>
                  <a:lnTo>
                    <a:pt x="4888001" y="275009"/>
                  </a:lnTo>
                  <a:lnTo>
                    <a:pt x="4893792" y="263945"/>
                  </a:lnTo>
                  <a:lnTo>
                    <a:pt x="4910893" y="225865"/>
                  </a:lnTo>
                  <a:lnTo>
                    <a:pt x="4926874" y="184261"/>
                  </a:lnTo>
                  <a:lnTo>
                    <a:pt x="4941801" y="138896"/>
                  </a:lnTo>
                  <a:lnTo>
                    <a:pt x="4955471" y="90492"/>
                  </a:lnTo>
                  <a:close/>
                </a:path>
                <a:path w="5208270" h="408939">
                  <a:moveTo>
                    <a:pt x="4565791" y="89243"/>
                  </a:moveTo>
                  <a:lnTo>
                    <a:pt x="4555678" y="89409"/>
                  </a:lnTo>
                  <a:lnTo>
                    <a:pt x="4542883" y="89866"/>
                  </a:lnTo>
                  <a:lnTo>
                    <a:pt x="4509244" y="91650"/>
                  </a:lnTo>
                  <a:lnTo>
                    <a:pt x="4510028" y="393859"/>
                  </a:lnTo>
                  <a:lnTo>
                    <a:pt x="4551303" y="393752"/>
                  </a:lnTo>
                  <a:lnTo>
                    <a:pt x="4551001" y="277534"/>
                  </a:lnTo>
                  <a:lnTo>
                    <a:pt x="4594777" y="277421"/>
                  </a:lnTo>
                  <a:lnTo>
                    <a:pt x="4632568" y="272601"/>
                  </a:lnTo>
                  <a:lnTo>
                    <a:pt x="4668964" y="253389"/>
                  </a:lnTo>
                  <a:lnTo>
                    <a:pt x="4676655" y="242118"/>
                  </a:lnTo>
                  <a:lnTo>
                    <a:pt x="4578368" y="242373"/>
                  </a:lnTo>
                  <a:lnTo>
                    <a:pt x="4550905" y="240374"/>
                  </a:lnTo>
                  <a:lnTo>
                    <a:pt x="4550615" y="128703"/>
                  </a:lnTo>
                  <a:lnTo>
                    <a:pt x="4558460" y="127311"/>
                  </a:lnTo>
                  <a:lnTo>
                    <a:pt x="4565964" y="126593"/>
                  </a:lnTo>
                  <a:lnTo>
                    <a:pt x="4678645" y="126301"/>
                  </a:lnTo>
                  <a:lnTo>
                    <a:pt x="4664775" y="110970"/>
                  </a:lnTo>
                  <a:lnTo>
                    <a:pt x="4623513" y="94589"/>
                  </a:lnTo>
                  <a:lnTo>
                    <a:pt x="4565791" y="89243"/>
                  </a:lnTo>
                  <a:close/>
                </a:path>
                <a:path w="5208270" h="408939">
                  <a:moveTo>
                    <a:pt x="4594777" y="277421"/>
                  </a:moveTo>
                  <a:lnTo>
                    <a:pt x="4551001" y="277534"/>
                  </a:lnTo>
                  <a:lnTo>
                    <a:pt x="4560734" y="278233"/>
                  </a:lnTo>
                  <a:lnTo>
                    <a:pt x="4569069" y="278727"/>
                  </a:lnTo>
                  <a:lnTo>
                    <a:pt x="4576010" y="279018"/>
                  </a:lnTo>
                  <a:lnTo>
                    <a:pt x="4581562" y="279106"/>
                  </a:lnTo>
                  <a:lnTo>
                    <a:pt x="4594777" y="277421"/>
                  </a:lnTo>
                  <a:close/>
                </a:path>
                <a:path w="5208270" h="408939">
                  <a:moveTo>
                    <a:pt x="4678645" y="126301"/>
                  </a:moveTo>
                  <a:lnTo>
                    <a:pt x="4573114" y="126575"/>
                  </a:lnTo>
                  <a:lnTo>
                    <a:pt x="4608978" y="129941"/>
                  </a:lnTo>
                  <a:lnTo>
                    <a:pt x="4634615" y="140250"/>
                  </a:lnTo>
                  <a:lnTo>
                    <a:pt x="4650026" y="157499"/>
                  </a:lnTo>
                  <a:lnTo>
                    <a:pt x="4655211" y="181683"/>
                  </a:lnTo>
                  <a:lnTo>
                    <a:pt x="4650467" y="208158"/>
                  </a:lnTo>
                  <a:lnTo>
                    <a:pt x="4636079" y="227099"/>
                  </a:lnTo>
                  <a:lnTo>
                    <a:pt x="4612045" y="238504"/>
                  </a:lnTo>
                  <a:lnTo>
                    <a:pt x="4578368" y="242373"/>
                  </a:lnTo>
                  <a:lnTo>
                    <a:pt x="4676655" y="242118"/>
                  </a:lnTo>
                  <a:lnTo>
                    <a:pt x="4690748" y="221467"/>
                  </a:lnTo>
                  <a:lnTo>
                    <a:pt x="4697921" y="176835"/>
                  </a:lnTo>
                  <a:lnTo>
                    <a:pt x="4689578" y="138385"/>
                  </a:lnTo>
                  <a:lnTo>
                    <a:pt x="4678645" y="126301"/>
                  </a:lnTo>
                  <a:close/>
                </a:path>
                <a:path w="5208270" h="408939">
                  <a:moveTo>
                    <a:pt x="4170929" y="92527"/>
                  </a:moveTo>
                  <a:lnTo>
                    <a:pt x="4131305" y="92630"/>
                  </a:lnTo>
                  <a:lnTo>
                    <a:pt x="4132088" y="394839"/>
                  </a:lnTo>
                  <a:lnTo>
                    <a:pt x="4448115" y="394020"/>
                  </a:lnTo>
                  <a:lnTo>
                    <a:pt x="4448024" y="358930"/>
                  </a:lnTo>
                  <a:lnTo>
                    <a:pt x="4171621" y="359647"/>
                  </a:lnTo>
                  <a:lnTo>
                    <a:pt x="4170929" y="92527"/>
                  </a:lnTo>
                  <a:close/>
                </a:path>
                <a:path w="5208270" h="408939">
                  <a:moveTo>
                    <a:pt x="4309232" y="92169"/>
                  </a:moveTo>
                  <a:lnTo>
                    <a:pt x="4269392" y="92272"/>
                  </a:lnTo>
                  <a:lnTo>
                    <a:pt x="4270085" y="359391"/>
                  </a:lnTo>
                  <a:lnTo>
                    <a:pt x="4309924" y="359288"/>
                  </a:lnTo>
                  <a:lnTo>
                    <a:pt x="4309232" y="92169"/>
                  </a:lnTo>
                  <a:close/>
                </a:path>
                <a:path w="5208270" h="408939">
                  <a:moveTo>
                    <a:pt x="4447331" y="91810"/>
                  </a:moveTo>
                  <a:lnTo>
                    <a:pt x="4407695" y="91913"/>
                  </a:lnTo>
                  <a:lnTo>
                    <a:pt x="4408388" y="359032"/>
                  </a:lnTo>
                  <a:lnTo>
                    <a:pt x="4448024" y="358930"/>
                  </a:lnTo>
                  <a:lnTo>
                    <a:pt x="4447331" y="91810"/>
                  </a:lnTo>
                  <a:close/>
                </a:path>
                <a:path w="5208270" h="408939">
                  <a:moveTo>
                    <a:pt x="3951962" y="90835"/>
                  </a:moveTo>
                  <a:lnTo>
                    <a:pt x="3941847" y="91002"/>
                  </a:lnTo>
                  <a:lnTo>
                    <a:pt x="3929049" y="91458"/>
                  </a:lnTo>
                  <a:lnTo>
                    <a:pt x="3895415" y="93242"/>
                  </a:lnTo>
                  <a:lnTo>
                    <a:pt x="3896199" y="395451"/>
                  </a:lnTo>
                  <a:lnTo>
                    <a:pt x="3937474" y="395344"/>
                  </a:lnTo>
                  <a:lnTo>
                    <a:pt x="3937172" y="279127"/>
                  </a:lnTo>
                  <a:lnTo>
                    <a:pt x="3980948" y="279013"/>
                  </a:lnTo>
                  <a:lnTo>
                    <a:pt x="4018739" y="274194"/>
                  </a:lnTo>
                  <a:lnTo>
                    <a:pt x="4055135" y="254981"/>
                  </a:lnTo>
                  <a:lnTo>
                    <a:pt x="4062826" y="243710"/>
                  </a:lnTo>
                  <a:lnTo>
                    <a:pt x="3964539" y="243965"/>
                  </a:lnTo>
                  <a:lnTo>
                    <a:pt x="3937076" y="241966"/>
                  </a:lnTo>
                  <a:lnTo>
                    <a:pt x="3936786" y="130295"/>
                  </a:lnTo>
                  <a:lnTo>
                    <a:pt x="3944631" y="128903"/>
                  </a:lnTo>
                  <a:lnTo>
                    <a:pt x="3952122" y="128185"/>
                  </a:lnTo>
                  <a:lnTo>
                    <a:pt x="4064816" y="127893"/>
                  </a:lnTo>
                  <a:lnTo>
                    <a:pt x="4050946" y="112562"/>
                  </a:lnTo>
                  <a:lnTo>
                    <a:pt x="4009683" y="96181"/>
                  </a:lnTo>
                  <a:lnTo>
                    <a:pt x="3951962" y="90835"/>
                  </a:lnTo>
                  <a:close/>
                </a:path>
                <a:path w="5208270" h="408939">
                  <a:moveTo>
                    <a:pt x="3980948" y="279013"/>
                  </a:moveTo>
                  <a:lnTo>
                    <a:pt x="3937172" y="279127"/>
                  </a:lnTo>
                  <a:lnTo>
                    <a:pt x="3946904" y="279825"/>
                  </a:lnTo>
                  <a:lnTo>
                    <a:pt x="3955240" y="280320"/>
                  </a:lnTo>
                  <a:lnTo>
                    <a:pt x="3962181" y="280610"/>
                  </a:lnTo>
                  <a:lnTo>
                    <a:pt x="3967733" y="280698"/>
                  </a:lnTo>
                  <a:lnTo>
                    <a:pt x="3980948" y="279013"/>
                  </a:lnTo>
                  <a:close/>
                </a:path>
                <a:path w="5208270" h="408939">
                  <a:moveTo>
                    <a:pt x="4064816" y="127893"/>
                  </a:moveTo>
                  <a:lnTo>
                    <a:pt x="3959285" y="128167"/>
                  </a:lnTo>
                  <a:lnTo>
                    <a:pt x="3995143" y="131533"/>
                  </a:lnTo>
                  <a:lnTo>
                    <a:pt x="4020781" y="141842"/>
                  </a:lnTo>
                  <a:lnTo>
                    <a:pt x="4036195" y="159091"/>
                  </a:lnTo>
                  <a:lnTo>
                    <a:pt x="4041382" y="183275"/>
                  </a:lnTo>
                  <a:lnTo>
                    <a:pt x="4036636" y="209751"/>
                  </a:lnTo>
                  <a:lnTo>
                    <a:pt x="4022245" y="228691"/>
                  </a:lnTo>
                  <a:lnTo>
                    <a:pt x="3998211" y="240097"/>
                  </a:lnTo>
                  <a:lnTo>
                    <a:pt x="3964539" y="243965"/>
                  </a:lnTo>
                  <a:lnTo>
                    <a:pt x="4062826" y="243710"/>
                  </a:lnTo>
                  <a:lnTo>
                    <a:pt x="4076919" y="223059"/>
                  </a:lnTo>
                  <a:lnTo>
                    <a:pt x="4084092" y="178427"/>
                  </a:lnTo>
                  <a:lnTo>
                    <a:pt x="4075749" y="139977"/>
                  </a:lnTo>
                  <a:lnTo>
                    <a:pt x="4064816" y="127893"/>
                  </a:lnTo>
                  <a:close/>
                </a:path>
                <a:path w="5208270" h="408939">
                  <a:moveTo>
                    <a:pt x="3748528" y="89292"/>
                  </a:moveTo>
                  <a:lnTo>
                    <a:pt x="3737593" y="89321"/>
                  </a:lnTo>
                  <a:lnTo>
                    <a:pt x="3615770" y="396179"/>
                  </a:lnTo>
                  <a:lnTo>
                    <a:pt x="3661807" y="396059"/>
                  </a:lnTo>
                  <a:lnTo>
                    <a:pt x="3684134" y="332209"/>
                  </a:lnTo>
                  <a:lnTo>
                    <a:pt x="3839551" y="331806"/>
                  </a:lnTo>
                  <a:lnTo>
                    <a:pt x="3828098" y="301292"/>
                  </a:lnTo>
                  <a:lnTo>
                    <a:pt x="3695002" y="301637"/>
                  </a:lnTo>
                  <a:lnTo>
                    <a:pt x="3741710" y="168368"/>
                  </a:lnTo>
                  <a:lnTo>
                    <a:pt x="3778172" y="168274"/>
                  </a:lnTo>
                  <a:lnTo>
                    <a:pt x="3748528" y="89292"/>
                  </a:lnTo>
                  <a:close/>
                </a:path>
                <a:path w="5208270" h="408939">
                  <a:moveTo>
                    <a:pt x="3839551" y="331806"/>
                  </a:moveTo>
                  <a:lnTo>
                    <a:pt x="3796630" y="331917"/>
                  </a:lnTo>
                  <a:lnTo>
                    <a:pt x="3817446" y="395656"/>
                  </a:lnTo>
                  <a:lnTo>
                    <a:pt x="3863471" y="395536"/>
                  </a:lnTo>
                  <a:lnTo>
                    <a:pt x="3839551" y="331806"/>
                  </a:lnTo>
                  <a:close/>
                </a:path>
                <a:path w="5208270" h="408939">
                  <a:moveTo>
                    <a:pt x="3778172" y="168274"/>
                  </a:moveTo>
                  <a:lnTo>
                    <a:pt x="3741710" y="168368"/>
                  </a:lnTo>
                  <a:lnTo>
                    <a:pt x="3784588" y="301405"/>
                  </a:lnTo>
                  <a:lnTo>
                    <a:pt x="3828098" y="301292"/>
                  </a:lnTo>
                  <a:lnTo>
                    <a:pt x="3778172" y="168274"/>
                  </a:lnTo>
                  <a:close/>
                </a:path>
                <a:path w="5208270" h="408939">
                  <a:moveTo>
                    <a:pt x="3420698" y="201408"/>
                  </a:moveTo>
                  <a:lnTo>
                    <a:pt x="3384555" y="201502"/>
                  </a:lnTo>
                  <a:lnTo>
                    <a:pt x="3450922" y="400734"/>
                  </a:lnTo>
                  <a:lnTo>
                    <a:pt x="3461450" y="400707"/>
                  </a:lnTo>
                  <a:lnTo>
                    <a:pt x="3490098" y="314551"/>
                  </a:lnTo>
                  <a:lnTo>
                    <a:pt x="3457099" y="314637"/>
                  </a:lnTo>
                  <a:lnTo>
                    <a:pt x="3420698" y="201408"/>
                  </a:lnTo>
                  <a:close/>
                </a:path>
                <a:path w="5208270" h="408939">
                  <a:moveTo>
                    <a:pt x="3386348" y="94563"/>
                  </a:moveTo>
                  <a:lnTo>
                    <a:pt x="3368174" y="94610"/>
                  </a:lnTo>
                  <a:lnTo>
                    <a:pt x="3310132" y="396972"/>
                  </a:lnTo>
                  <a:lnTo>
                    <a:pt x="3349553" y="396869"/>
                  </a:lnTo>
                  <a:lnTo>
                    <a:pt x="3384555" y="201502"/>
                  </a:lnTo>
                  <a:lnTo>
                    <a:pt x="3420698" y="201408"/>
                  </a:lnTo>
                  <a:lnTo>
                    <a:pt x="3386348" y="94563"/>
                  </a:lnTo>
                  <a:close/>
                </a:path>
                <a:path w="5208270" h="408939">
                  <a:moveTo>
                    <a:pt x="3565285" y="201033"/>
                  </a:moveTo>
                  <a:lnTo>
                    <a:pt x="3527811" y="201130"/>
                  </a:lnTo>
                  <a:lnTo>
                    <a:pt x="3564652" y="396311"/>
                  </a:lnTo>
                  <a:lnTo>
                    <a:pt x="3604073" y="396209"/>
                  </a:lnTo>
                  <a:lnTo>
                    <a:pt x="3565285" y="201033"/>
                  </a:lnTo>
                  <a:close/>
                </a:path>
                <a:path w="5208270" h="408939">
                  <a:moveTo>
                    <a:pt x="3544044" y="94154"/>
                  </a:moveTo>
                  <a:lnTo>
                    <a:pt x="3526289" y="94200"/>
                  </a:lnTo>
                  <a:lnTo>
                    <a:pt x="3457099" y="314637"/>
                  </a:lnTo>
                  <a:lnTo>
                    <a:pt x="3490098" y="314551"/>
                  </a:lnTo>
                  <a:lnTo>
                    <a:pt x="3527811" y="201130"/>
                  </a:lnTo>
                  <a:lnTo>
                    <a:pt x="3565285" y="201033"/>
                  </a:lnTo>
                  <a:lnTo>
                    <a:pt x="3544044" y="94154"/>
                  </a:lnTo>
                  <a:close/>
                </a:path>
                <a:path w="5208270" h="408939">
                  <a:moveTo>
                    <a:pt x="2998915" y="0"/>
                  </a:moveTo>
                  <a:lnTo>
                    <a:pt x="2963846" y="8142"/>
                  </a:lnTo>
                  <a:lnTo>
                    <a:pt x="2973722" y="35839"/>
                  </a:lnTo>
                  <a:lnTo>
                    <a:pt x="2989357" y="55603"/>
                  </a:lnTo>
                  <a:lnTo>
                    <a:pt x="3010752" y="67432"/>
                  </a:lnTo>
                  <a:lnTo>
                    <a:pt x="3037912" y="71324"/>
                  </a:lnTo>
                  <a:lnTo>
                    <a:pt x="3065043" y="67291"/>
                  </a:lnTo>
                  <a:lnTo>
                    <a:pt x="3086373" y="55351"/>
                  </a:lnTo>
                  <a:lnTo>
                    <a:pt x="3096773" y="42062"/>
                  </a:lnTo>
                  <a:lnTo>
                    <a:pt x="3037836" y="42215"/>
                  </a:lnTo>
                  <a:lnTo>
                    <a:pt x="3023710" y="39606"/>
                  </a:lnTo>
                  <a:lnTo>
                    <a:pt x="3012517" y="31700"/>
                  </a:lnTo>
                  <a:lnTo>
                    <a:pt x="3004252" y="18497"/>
                  </a:lnTo>
                  <a:lnTo>
                    <a:pt x="2998915" y="0"/>
                  </a:lnTo>
                  <a:close/>
                </a:path>
                <a:path w="5208270" h="408939">
                  <a:moveTo>
                    <a:pt x="3078380" y="200"/>
                  </a:moveTo>
                  <a:lnTo>
                    <a:pt x="3073722" y="18548"/>
                  </a:lnTo>
                  <a:lnTo>
                    <a:pt x="3065412" y="31666"/>
                  </a:lnTo>
                  <a:lnTo>
                    <a:pt x="3053450" y="39555"/>
                  </a:lnTo>
                  <a:lnTo>
                    <a:pt x="3037836" y="42215"/>
                  </a:lnTo>
                  <a:lnTo>
                    <a:pt x="3096773" y="42062"/>
                  </a:lnTo>
                  <a:lnTo>
                    <a:pt x="3101904" y="35507"/>
                  </a:lnTo>
                  <a:lnTo>
                    <a:pt x="3111636" y="7759"/>
                  </a:lnTo>
                  <a:lnTo>
                    <a:pt x="3078380" y="200"/>
                  </a:lnTo>
                  <a:close/>
                </a:path>
                <a:path w="5208270" h="408939">
                  <a:moveTo>
                    <a:pt x="2960149" y="95668"/>
                  </a:moveTo>
                  <a:lnTo>
                    <a:pt x="2918861" y="95775"/>
                  </a:lnTo>
                  <a:lnTo>
                    <a:pt x="2919656" y="402112"/>
                  </a:lnTo>
                  <a:lnTo>
                    <a:pt x="2930603" y="402084"/>
                  </a:lnTo>
                  <a:lnTo>
                    <a:pt x="2999207" y="312319"/>
                  </a:lnTo>
                  <a:lnTo>
                    <a:pt x="2960711" y="312419"/>
                  </a:lnTo>
                  <a:lnTo>
                    <a:pt x="2960149" y="95668"/>
                  </a:lnTo>
                  <a:close/>
                </a:path>
                <a:path w="5208270" h="408939">
                  <a:moveTo>
                    <a:pt x="3141396" y="180454"/>
                  </a:moveTo>
                  <a:lnTo>
                    <a:pt x="3099905" y="180561"/>
                  </a:lnTo>
                  <a:lnTo>
                    <a:pt x="3100467" y="397515"/>
                  </a:lnTo>
                  <a:lnTo>
                    <a:pt x="3141958" y="397408"/>
                  </a:lnTo>
                  <a:lnTo>
                    <a:pt x="3141396" y="180454"/>
                  </a:lnTo>
                  <a:close/>
                </a:path>
                <a:path w="5208270" h="408939">
                  <a:moveTo>
                    <a:pt x="3141163" y="90868"/>
                  </a:moveTo>
                  <a:lnTo>
                    <a:pt x="3130229" y="90896"/>
                  </a:lnTo>
                  <a:lnTo>
                    <a:pt x="2960711" y="312419"/>
                  </a:lnTo>
                  <a:lnTo>
                    <a:pt x="2999207" y="312319"/>
                  </a:lnTo>
                  <a:lnTo>
                    <a:pt x="3099905" y="180561"/>
                  </a:lnTo>
                  <a:lnTo>
                    <a:pt x="3141396" y="180454"/>
                  </a:lnTo>
                  <a:lnTo>
                    <a:pt x="3141163" y="90868"/>
                  </a:lnTo>
                  <a:close/>
                </a:path>
                <a:path w="5208270" h="408939">
                  <a:moveTo>
                    <a:pt x="2857037" y="95948"/>
                  </a:moveTo>
                  <a:lnTo>
                    <a:pt x="2816372" y="96054"/>
                  </a:lnTo>
                  <a:lnTo>
                    <a:pt x="2817156" y="398250"/>
                  </a:lnTo>
                  <a:lnTo>
                    <a:pt x="2857821" y="398145"/>
                  </a:lnTo>
                  <a:lnTo>
                    <a:pt x="2857037" y="95948"/>
                  </a:lnTo>
                  <a:close/>
                </a:path>
                <a:path w="5208270" h="408939">
                  <a:moveTo>
                    <a:pt x="2628729" y="96528"/>
                  </a:moveTo>
                  <a:lnTo>
                    <a:pt x="2588267" y="96633"/>
                  </a:lnTo>
                  <a:lnTo>
                    <a:pt x="2589051" y="398842"/>
                  </a:lnTo>
                  <a:lnTo>
                    <a:pt x="2672249" y="398626"/>
                  </a:lnTo>
                  <a:lnTo>
                    <a:pt x="2715217" y="392087"/>
                  </a:lnTo>
                  <a:lnTo>
                    <a:pt x="2749170" y="372722"/>
                  </a:lnTo>
                  <a:lnTo>
                    <a:pt x="2755513" y="365796"/>
                  </a:lnTo>
                  <a:lnTo>
                    <a:pt x="2663693" y="366035"/>
                  </a:lnTo>
                  <a:lnTo>
                    <a:pt x="2655411" y="365926"/>
                  </a:lnTo>
                  <a:lnTo>
                    <a:pt x="2646871" y="365558"/>
                  </a:lnTo>
                  <a:lnTo>
                    <a:pt x="2638073" y="364933"/>
                  </a:lnTo>
                  <a:lnTo>
                    <a:pt x="2629017" y="364054"/>
                  </a:lnTo>
                  <a:lnTo>
                    <a:pt x="2628706" y="244332"/>
                  </a:lnTo>
                  <a:lnTo>
                    <a:pt x="2637912" y="243406"/>
                  </a:lnTo>
                  <a:lnTo>
                    <a:pt x="2647171" y="242734"/>
                  </a:lnTo>
                  <a:lnTo>
                    <a:pt x="2656483" y="242320"/>
                  </a:lnTo>
                  <a:lnTo>
                    <a:pt x="2665849" y="242165"/>
                  </a:lnTo>
                  <a:lnTo>
                    <a:pt x="2757752" y="241927"/>
                  </a:lnTo>
                  <a:lnTo>
                    <a:pt x="2749124" y="232869"/>
                  </a:lnTo>
                  <a:lnTo>
                    <a:pt x="2733037" y="222257"/>
                  </a:lnTo>
                  <a:lnTo>
                    <a:pt x="2714058" y="214694"/>
                  </a:lnTo>
                  <a:lnTo>
                    <a:pt x="2695774" y="210921"/>
                  </a:lnTo>
                  <a:lnTo>
                    <a:pt x="2629027" y="211095"/>
                  </a:lnTo>
                  <a:lnTo>
                    <a:pt x="2628729" y="96528"/>
                  </a:lnTo>
                  <a:close/>
                </a:path>
                <a:path w="5208270" h="408939">
                  <a:moveTo>
                    <a:pt x="2757752" y="241927"/>
                  </a:moveTo>
                  <a:lnTo>
                    <a:pt x="2665849" y="242165"/>
                  </a:lnTo>
                  <a:lnTo>
                    <a:pt x="2681992" y="243092"/>
                  </a:lnTo>
                  <a:lnTo>
                    <a:pt x="2696151" y="245960"/>
                  </a:lnTo>
                  <a:lnTo>
                    <a:pt x="2732358" y="276265"/>
                  </a:lnTo>
                  <a:lnTo>
                    <a:pt x="2737022" y="301645"/>
                  </a:lnTo>
                  <a:lnTo>
                    <a:pt x="2732501" y="329744"/>
                  </a:lnTo>
                  <a:lnTo>
                    <a:pt x="2718773" y="349842"/>
                  </a:lnTo>
                  <a:lnTo>
                    <a:pt x="2695837" y="361939"/>
                  </a:lnTo>
                  <a:lnTo>
                    <a:pt x="2663693" y="366035"/>
                  </a:lnTo>
                  <a:lnTo>
                    <a:pt x="2755513" y="365796"/>
                  </a:lnTo>
                  <a:lnTo>
                    <a:pt x="2762051" y="358658"/>
                  </a:lnTo>
                  <a:lnTo>
                    <a:pt x="2771236" y="342243"/>
                  </a:lnTo>
                  <a:lnTo>
                    <a:pt x="2776724" y="323478"/>
                  </a:lnTo>
                  <a:lnTo>
                    <a:pt x="2778515" y="302363"/>
                  </a:lnTo>
                  <a:lnTo>
                    <a:pt x="2776633" y="281068"/>
                  </a:lnTo>
                  <a:lnTo>
                    <a:pt x="2771107" y="262387"/>
                  </a:lnTo>
                  <a:lnTo>
                    <a:pt x="2761937" y="246320"/>
                  </a:lnTo>
                  <a:lnTo>
                    <a:pt x="2757752" y="241927"/>
                  </a:lnTo>
                  <a:close/>
                </a:path>
                <a:path w="5208270" h="408939">
                  <a:moveTo>
                    <a:pt x="2667413" y="208722"/>
                  </a:moveTo>
                  <a:lnTo>
                    <a:pt x="2659134" y="208886"/>
                  </a:lnTo>
                  <a:lnTo>
                    <a:pt x="2649976" y="209337"/>
                  </a:lnTo>
                  <a:lnTo>
                    <a:pt x="2639939" y="210074"/>
                  </a:lnTo>
                  <a:lnTo>
                    <a:pt x="2629027" y="211095"/>
                  </a:lnTo>
                  <a:lnTo>
                    <a:pt x="2695774" y="210921"/>
                  </a:lnTo>
                  <a:lnTo>
                    <a:pt x="2692185" y="210181"/>
                  </a:lnTo>
                  <a:lnTo>
                    <a:pt x="2667413" y="208722"/>
                  </a:lnTo>
                  <a:close/>
                </a:path>
                <a:path w="5208270" h="408939">
                  <a:moveTo>
                    <a:pt x="2353076" y="97243"/>
                  </a:moveTo>
                  <a:lnTo>
                    <a:pt x="2311788" y="97350"/>
                  </a:lnTo>
                  <a:lnTo>
                    <a:pt x="2312572" y="399559"/>
                  </a:lnTo>
                  <a:lnTo>
                    <a:pt x="2353860" y="399452"/>
                  </a:lnTo>
                  <a:lnTo>
                    <a:pt x="2353480" y="253097"/>
                  </a:lnTo>
                  <a:lnTo>
                    <a:pt x="2526873" y="252648"/>
                  </a:lnTo>
                  <a:lnTo>
                    <a:pt x="2526782" y="217557"/>
                  </a:lnTo>
                  <a:lnTo>
                    <a:pt x="2353389" y="218007"/>
                  </a:lnTo>
                  <a:lnTo>
                    <a:pt x="2353076" y="97243"/>
                  </a:lnTo>
                  <a:close/>
                </a:path>
                <a:path w="5208270" h="408939">
                  <a:moveTo>
                    <a:pt x="2526873" y="252648"/>
                  </a:moveTo>
                  <a:lnTo>
                    <a:pt x="2485382" y="252755"/>
                  </a:lnTo>
                  <a:lnTo>
                    <a:pt x="2485762" y="399110"/>
                  </a:lnTo>
                  <a:lnTo>
                    <a:pt x="2527253" y="399002"/>
                  </a:lnTo>
                  <a:lnTo>
                    <a:pt x="2526873" y="252648"/>
                  </a:lnTo>
                  <a:close/>
                </a:path>
                <a:path w="5208270" h="408939">
                  <a:moveTo>
                    <a:pt x="2526469" y="96793"/>
                  </a:moveTo>
                  <a:lnTo>
                    <a:pt x="2484978" y="96901"/>
                  </a:lnTo>
                  <a:lnTo>
                    <a:pt x="2485291" y="217665"/>
                  </a:lnTo>
                  <a:lnTo>
                    <a:pt x="2526782" y="217557"/>
                  </a:lnTo>
                  <a:lnTo>
                    <a:pt x="2526469" y="96793"/>
                  </a:lnTo>
                  <a:close/>
                </a:path>
                <a:path w="5208270" h="408939">
                  <a:moveTo>
                    <a:pt x="2132458" y="95555"/>
                  </a:moveTo>
                  <a:lnTo>
                    <a:pt x="2122338" y="95722"/>
                  </a:lnTo>
                  <a:lnTo>
                    <a:pt x="2109540" y="96178"/>
                  </a:lnTo>
                  <a:lnTo>
                    <a:pt x="2075898" y="97962"/>
                  </a:lnTo>
                  <a:lnTo>
                    <a:pt x="2076682" y="400171"/>
                  </a:lnTo>
                  <a:lnTo>
                    <a:pt x="2117970" y="400064"/>
                  </a:lnTo>
                  <a:lnTo>
                    <a:pt x="2117669" y="283846"/>
                  </a:lnTo>
                  <a:lnTo>
                    <a:pt x="2161432" y="283733"/>
                  </a:lnTo>
                  <a:lnTo>
                    <a:pt x="2199225" y="278913"/>
                  </a:lnTo>
                  <a:lnTo>
                    <a:pt x="2235625" y="259701"/>
                  </a:lnTo>
                  <a:lnTo>
                    <a:pt x="2243318" y="248430"/>
                  </a:lnTo>
                  <a:lnTo>
                    <a:pt x="2145022" y="248685"/>
                  </a:lnTo>
                  <a:lnTo>
                    <a:pt x="2117572" y="246686"/>
                  </a:lnTo>
                  <a:lnTo>
                    <a:pt x="2117283" y="135015"/>
                  </a:lnTo>
                  <a:lnTo>
                    <a:pt x="2125115" y="133623"/>
                  </a:lnTo>
                  <a:lnTo>
                    <a:pt x="2132619" y="132905"/>
                  </a:lnTo>
                  <a:lnTo>
                    <a:pt x="2245312" y="132613"/>
                  </a:lnTo>
                  <a:lnTo>
                    <a:pt x="2231442" y="117282"/>
                  </a:lnTo>
                  <a:lnTo>
                    <a:pt x="2190180" y="100901"/>
                  </a:lnTo>
                  <a:lnTo>
                    <a:pt x="2132458" y="95555"/>
                  </a:lnTo>
                  <a:close/>
                </a:path>
                <a:path w="5208270" h="408939">
                  <a:moveTo>
                    <a:pt x="2161432" y="283733"/>
                  </a:moveTo>
                  <a:lnTo>
                    <a:pt x="2117669" y="283846"/>
                  </a:lnTo>
                  <a:lnTo>
                    <a:pt x="2127395" y="284545"/>
                  </a:lnTo>
                  <a:lnTo>
                    <a:pt x="2135730" y="285039"/>
                  </a:lnTo>
                  <a:lnTo>
                    <a:pt x="2142670" y="285330"/>
                  </a:lnTo>
                  <a:lnTo>
                    <a:pt x="2148216" y="285418"/>
                  </a:lnTo>
                  <a:lnTo>
                    <a:pt x="2161432" y="283733"/>
                  </a:lnTo>
                  <a:close/>
                </a:path>
                <a:path w="5208270" h="408939">
                  <a:moveTo>
                    <a:pt x="2245312" y="132613"/>
                  </a:moveTo>
                  <a:lnTo>
                    <a:pt x="2139769" y="132887"/>
                  </a:lnTo>
                  <a:lnTo>
                    <a:pt x="2175632" y="136253"/>
                  </a:lnTo>
                  <a:lnTo>
                    <a:pt x="2201270" y="146562"/>
                  </a:lnTo>
                  <a:lnTo>
                    <a:pt x="2216681" y="163811"/>
                  </a:lnTo>
                  <a:lnTo>
                    <a:pt x="2221865" y="187995"/>
                  </a:lnTo>
                  <a:lnTo>
                    <a:pt x="2217122" y="214470"/>
                  </a:lnTo>
                  <a:lnTo>
                    <a:pt x="2202733" y="233411"/>
                  </a:lnTo>
                  <a:lnTo>
                    <a:pt x="2178700" y="244816"/>
                  </a:lnTo>
                  <a:lnTo>
                    <a:pt x="2145022" y="248685"/>
                  </a:lnTo>
                  <a:lnTo>
                    <a:pt x="2243318" y="248430"/>
                  </a:lnTo>
                  <a:lnTo>
                    <a:pt x="2257413" y="227779"/>
                  </a:lnTo>
                  <a:lnTo>
                    <a:pt x="2264589" y="183147"/>
                  </a:lnTo>
                  <a:lnTo>
                    <a:pt x="2256245" y="144697"/>
                  </a:lnTo>
                  <a:lnTo>
                    <a:pt x="2245312" y="132613"/>
                  </a:lnTo>
                  <a:close/>
                </a:path>
                <a:path w="5208270" h="408939">
                  <a:moveTo>
                    <a:pt x="1850969" y="98545"/>
                  </a:moveTo>
                  <a:lnTo>
                    <a:pt x="1803903" y="98668"/>
                  </a:lnTo>
                  <a:lnTo>
                    <a:pt x="1908086" y="315975"/>
                  </a:lnTo>
                  <a:lnTo>
                    <a:pt x="1892283" y="336786"/>
                  </a:lnTo>
                  <a:lnTo>
                    <a:pt x="1873860" y="351669"/>
                  </a:lnTo>
                  <a:lnTo>
                    <a:pt x="1852816" y="360624"/>
                  </a:lnTo>
                  <a:lnTo>
                    <a:pt x="1829152" y="363653"/>
                  </a:lnTo>
                  <a:lnTo>
                    <a:pt x="1829256" y="403696"/>
                  </a:lnTo>
                  <a:lnTo>
                    <a:pt x="1873179" y="396179"/>
                  </a:lnTo>
                  <a:lnTo>
                    <a:pt x="1910815" y="373868"/>
                  </a:lnTo>
                  <a:lnTo>
                    <a:pt x="1945521" y="333420"/>
                  </a:lnTo>
                  <a:lnTo>
                    <a:pt x="1974839" y="282566"/>
                  </a:lnTo>
                  <a:lnTo>
                    <a:pt x="1933387" y="282673"/>
                  </a:lnTo>
                  <a:lnTo>
                    <a:pt x="1850969" y="98545"/>
                  </a:lnTo>
                  <a:close/>
                </a:path>
                <a:path w="5208270" h="408939">
                  <a:moveTo>
                    <a:pt x="2042320" y="98049"/>
                  </a:moveTo>
                  <a:lnTo>
                    <a:pt x="1997527" y="98165"/>
                  </a:lnTo>
                  <a:lnTo>
                    <a:pt x="1985250" y="146566"/>
                  </a:lnTo>
                  <a:lnTo>
                    <a:pt x="1970470" y="193450"/>
                  </a:lnTo>
                  <a:lnTo>
                    <a:pt x="1953184" y="238818"/>
                  </a:lnTo>
                  <a:lnTo>
                    <a:pt x="1933387" y="282673"/>
                  </a:lnTo>
                  <a:lnTo>
                    <a:pt x="1974839" y="282566"/>
                  </a:lnTo>
                  <a:lnTo>
                    <a:pt x="1980628" y="271502"/>
                  </a:lnTo>
                  <a:lnTo>
                    <a:pt x="1997729" y="233422"/>
                  </a:lnTo>
                  <a:lnTo>
                    <a:pt x="2013711" y="191818"/>
                  </a:lnTo>
                  <a:lnTo>
                    <a:pt x="2028643" y="146453"/>
                  </a:lnTo>
                  <a:lnTo>
                    <a:pt x="2042320" y="98049"/>
                  </a:lnTo>
                  <a:close/>
                </a:path>
                <a:path w="5208270" h="408939">
                  <a:moveTo>
                    <a:pt x="1688670" y="136127"/>
                  </a:moveTo>
                  <a:lnTo>
                    <a:pt x="1647179" y="136234"/>
                  </a:lnTo>
                  <a:lnTo>
                    <a:pt x="1647867" y="401283"/>
                  </a:lnTo>
                  <a:lnTo>
                    <a:pt x="1689358" y="401176"/>
                  </a:lnTo>
                  <a:lnTo>
                    <a:pt x="1688670" y="136127"/>
                  </a:lnTo>
                  <a:close/>
                </a:path>
                <a:path w="5208270" h="408939">
                  <a:moveTo>
                    <a:pt x="1789094" y="98706"/>
                  </a:moveTo>
                  <a:lnTo>
                    <a:pt x="1551096" y="99323"/>
                  </a:lnTo>
                  <a:lnTo>
                    <a:pt x="1551193" y="136483"/>
                  </a:lnTo>
                  <a:lnTo>
                    <a:pt x="1789191" y="135866"/>
                  </a:lnTo>
                  <a:lnTo>
                    <a:pt x="1789094" y="98706"/>
                  </a:lnTo>
                  <a:close/>
                </a:path>
                <a:path w="5208270" h="408939">
                  <a:moveTo>
                    <a:pt x="1423412" y="95324"/>
                  </a:moveTo>
                  <a:lnTo>
                    <a:pt x="1412465" y="95352"/>
                  </a:lnTo>
                  <a:lnTo>
                    <a:pt x="1290654" y="402210"/>
                  </a:lnTo>
                  <a:lnTo>
                    <a:pt x="1336679" y="402091"/>
                  </a:lnTo>
                  <a:lnTo>
                    <a:pt x="1359018" y="338240"/>
                  </a:lnTo>
                  <a:lnTo>
                    <a:pt x="1514435" y="337837"/>
                  </a:lnTo>
                  <a:lnTo>
                    <a:pt x="1502982" y="307323"/>
                  </a:lnTo>
                  <a:lnTo>
                    <a:pt x="1369873" y="307668"/>
                  </a:lnTo>
                  <a:lnTo>
                    <a:pt x="1416594" y="174399"/>
                  </a:lnTo>
                  <a:lnTo>
                    <a:pt x="1453056" y="174305"/>
                  </a:lnTo>
                  <a:lnTo>
                    <a:pt x="1423412" y="95324"/>
                  </a:lnTo>
                  <a:close/>
                </a:path>
                <a:path w="5208270" h="408939">
                  <a:moveTo>
                    <a:pt x="1514435" y="337837"/>
                  </a:moveTo>
                  <a:lnTo>
                    <a:pt x="1471514" y="337948"/>
                  </a:lnTo>
                  <a:lnTo>
                    <a:pt x="1492330" y="401687"/>
                  </a:lnTo>
                  <a:lnTo>
                    <a:pt x="1538355" y="401568"/>
                  </a:lnTo>
                  <a:lnTo>
                    <a:pt x="1514435" y="337837"/>
                  </a:lnTo>
                  <a:close/>
                </a:path>
                <a:path w="5208270" h="408939">
                  <a:moveTo>
                    <a:pt x="1453056" y="174305"/>
                  </a:moveTo>
                  <a:lnTo>
                    <a:pt x="1416594" y="174399"/>
                  </a:lnTo>
                  <a:lnTo>
                    <a:pt x="1459459" y="307436"/>
                  </a:lnTo>
                  <a:lnTo>
                    <a:pt x="1502982" y="307323"/>
                  </a:lnTo>
                  <a:lnTo>
                    <a:pt x="1453056" y="174305"/>
                  </a:lnTo>
                  <a:close/>
                </a:path>
                <a:path w="5208270" h="408939">
                  <a:moveTo>
                    <a:pt x="1139839" y="98129"/>
                  </a:moveTo>
                  <a:lnTo>
                    <a:pt x="1129724" y="98296"/>
                  </a:lnTo>
                  <a:lnTo>
                    <a:pt x="1116925" y="98752"/>
                  </a:lnTo>
                  <a:lnTo>
                    <a:pt x="1083279" y="100537"/>
                  </a:lnTo>
                  <a:lnTo>
                    <a:pt x="1084063" y="402746"/>
                  </a:lnTo>
                  <a:lnTo>
                    <a:pt x="1125351" y="402639"/>
                  </a:lnTo>
                  <a:lnTo>
                    <a:pt x="1125049" y="286421"/>
                  </a:lnTo>
                  <a:lnTo>
                    <a:pt x="1168825" y="286308"/>
                  </a:lnTo>
                  <a:lnTo>
                    <a:pt x="1206616" y="281488"/>
                  </a:lnTo>
                  <a:lnTo>
                    <a:pt x="1243012" y="262276"/>
                  </a:lnTo>
                  <a:lnTo>
                    <a:pt x="1250703" y="251005"/>
                  </a:lnTo>
                  <a:lnTo>
                    <a:pt x="1152416" y="251260"/>
                  </a:lnTo>
                  <a:lnTo>
                    <a:pt x="1124953" y="249261"/>
                  </a:lnTo>
                  <a:lnTo>
                    <a:pt x="1124663" y="137590"/>
                  </a:lnTo>
                  <a:lnTo>
                    <a:pt x="1132508" y="136198"/>
                  </a:lnTo>
                  <a:lnTo>
                    <a:pt x="1139999" y="135480"/>
                  </a:lnTo>
                  <a:lnTo>
                    <a:pt x="1252693" y="135188"/>
                  </a:lnTo>
                  <a:lnTo>
                    <a:pt x="1238823" y="119857"/>
                  </a:lnTo>
                  <a:lnTo>
                    <a:pt x="1197561" y="103476"/>
                  </a:lnTo>
                  <a:lnTo>
                    <a:pt x="1139839" y="98129"/>
                  </a:lnTo>
                  <a:close/>
                </a:path>
                <a:path w="5208270" h="408939">
                  <a:moveTo>
                    <a:pt x="1168825" y="286308"/>
                  </a:moveTo>
                  <a:lnTo>
                    <a:pt x="1125049" y="286421"/>
                  </a:lnTo>
                  <a:lnTo>
                    <a:pt x="1134776" y="287120"/>
                  </a:lnTo>
                  <a:lnTo>
                    <a:pt x="1143112" y="287614"/>
                  </a:lnTo>
                  <a:lnTo>
                    <a:pt x="1150056" y="287905"/>
                  </a:lnTo>
                  <a:lnTo>
                    <a:pt x="1155610" y="287993"/>
                  </a:lnTo>
                  <a:lnTo>
                    <a:pt x="1168825" y="286308"/>
                  </a:lnTo>
                  <a:close/>
                </a:path>
                <a:path w="5208270" h="408939">
                  <a:moveTo>
                    <a:pt x="1252693" y="135188"/>
                  </a:moveTo>
                  <a:lnTo>
                    <a:pt x="1147162" y="135461"/>
                  </a:lnTo>
                  <a:lnTo>
                    <a:pt x="1183018" y="138828"/>
                  </a:lnTo>
                  <a:lnTo>
                    <a:pt x="1208652" y="149137"/>
                  </a:lnTo>
                  <a:lnTo>
                    <a:pt x="1224062" y="166386"/>
                  </a:lnTo>
                  <a:lnTo>
                    <a:pt x="1229246" y="190570"/>
                  </a:lnTo>
                  <a:lnTo>
                    <a:pt x="1224502" y="217045"/>
                  </a:lnTo>
                  <a:lnTo>
                    <a:pt x="1210115" y="235986"/>
                  </a:lnTo>
                  <a:lnTo>
                    <a:pt x="1186086" y="247391"/>
                  </a:lnTo>
                  <a:lnTo>
                    <a:pt x="1152416" y="251260"/>
                  </a:lnTo>
                  <a:lnTo>
                    <a:pt x="1250703" y="251005"/>
                  </a:lnTo>
                  <a:lnTo>
                    <a:pt x="1264796" y="230354"/>
                  </a:lnTo>
                  <a:lnTo>
                    <a:pt x="1271969" y="185722"/>
                  </a:lnTo>
                  <a:lnTo>
                    <a:pt x="1263626" y="147272"/>
                  </a:lnTo>
                  <a:lnTo>
                    <a:pt x="1252693" y="135188"/>
                  </a:lnTo>
                  <a:close/>
                </a:path>
                <a:path w="5208270" h="408939">
                  <a:moveTo>
                    <a:pt x="1034143" y="100664"/>
                  </a:moveTo>
                  <a:lnTo>
                    <a:pt x="853727" y="101132"/>
                  </a:lnTo>
                  <a:lnTo>
                    <a:pt x="854511" y="403341"/>
                  </a:lnTo>
                  <a:lnTo>
                    <a:pt x="1032869" y="402879"/>
                  </a:lnTo>
                  <a:lnTo>
                    <a:pt x="1032773" y="365719"/>
                  </a:lnTo>
                  <a:lnTo>
                    <a:pt x="895702" y="366074"/>
                  </a:lnTo>
                  <a:lnTo>
                    <a:pt x="895419" y="256880"/>
                  </a:lnTo>
                  <a:lnTo>
                    <a:pt x="995330" y="256620"/>
                  </a:lnTo>
                  <a:lnTo>
                    <a:pt x="995238" y="221530"/>
                  </a:lnTo>
                  <a:lnTo>
                    <a:pt x="895328" y="221789"/>
                  </a:lnTo>
                  <a:lnTo>
                    <a:pt x="895111" y="138185"/>
                  </a:lnTo>
                  <a:lnTo>
                    <a:pt x="1034239" y="137824"/>
                  </a:lnTo>
                  <a:lnTo>
                    <a:pt x="1034143" y="100664"/>
                  </a:lnTo>
                  <a:close/>
                </a:path>
                <a:path w="5208270" h="408939">
                  <a:moveTo>
                    <a:pt x="710427" y="138664"/>
                  </a:moveTo>
                  <a:lnTo>
                    <a:pt x="668936" y="138772"/>
                  </a:lnTo>
                  <a:lnTo>
                    <a:pt x="669624" y="403821"/>
                  </a:lnTo>
                  <a:lnTo>
                    <a:pt x="711115" y="403713"/>
                  </a:lnTo>
                  <a:lnTo>
                    <a:pt x="710427" y="138664"/>
                  </a:lnTo>
                  <a:close/>
                </a:path>
                <a:path w="5208270" h="408939">
                  <a:moveTo>
                    <a:pt x="810851" y="101243"/>
                  </a:moveTo>
                  <a:lnTo>
                    <a:pt x="572853" y="101861"/>
                  </a:lnTo>
                  <a:lnTo>
                    <a:pt x="572950" y="139021"/>
                  </a:lnTo>
                  <a:lnTo>
                    <a:pt x="810948" y="138404"/>
                  </a:lnTo>
                  <a:lnTo>
                    <a:pt x="810851" y="101243"/>
                  </a:lnTo>
                  <a:close/>
                </a:path>
                <a:path w="5208270" h="408939">
                  <a:moveTo>
                    <a:pt x="349245" y="102441"/>
                  </a:moveTo>
                  <a:lnTo>
                    <a:pt x="307957" y="102548"/>
                  </a:lnTo>
                  <a:lnTo>
                    <a:pt x="308751" y="408885"/>
                  </a:lnTo>
                  <a:lnTo>
                    <a:pt x="319699" y="408856"/>
                  </a:lnTo>
                  <a:lnTo>
                    <a:pt x="388308" y="319092"/>
                  </a:lnTo>
                  <a:lnTo>
                    <a:pt x="349807" y="319192"/>
                  </a:lnTo>
                  <a:lnTo>
                    <a:pt x="349245" y="102441"/>
                  </a:lnTo>
                  <a:close/>
                </a:path>
                <a:path w="5208270" h="408939">
                  <a:moveTo>
                    <a:pt x="530504" y="187226"/>
                  </a:moveTo>
                  <a:lnTo>
                    <a:pt x="489013" y="187334"/>
                  </a:lnTo>
                  <a:lnTo>
                    <a:pt x="489576" y="404288"/>
                  </a:lnTo>
                  <a:lnTo>
                    <a:pt x="531067" y="404180"/>
                  </a:lnTo>
                  <a:lnTo>
                    <a:pt x="530504" y="187226"/>
                  </a:lnTo>
                  <a:close/>
                </a:path>
                <a:path w="5208270" h="408939">
                  <a:moveTo>
                    <a:pt x="530272" y="97641"/>
                  </a:moveTo>
                  <a:lnTo>
                    <a:pt x="519324" y="97669"/>
                  </a:lnTo>
                  <a:lnTo>
                    <a:pt x="349807" y="319192"/>
                  </a:lnTo>
                  <a:lnTo>
                    <a:pt x="388308" y="319092"/>
                  </a:lnTo>
                  <a:lnTo>
                    <a:pt x="489013" y="187334"/>
                  </a:lnTo>
                  <a:lnTo>
                    <a:pt x="530504" y="187226"/>
                  </a:lnTo>
                  <a:lnTo>
                    <a:pt x="530272" y="97641"/>
                  </a:lnTo>
                  <a:close/>
                </a:path>
                <a:path w="5208270" h="408939">
                  <a:moveTo>
                    <a:pt x="246184" y="102708"/>
                  </a:moveTo>
                  <a:lnTo>
                    <a:pt x="106243" y="103071"/>
                  </a:lnTo>
                  <a:lnTo>
                    <a:pt x="102906" y="130467"/>
                  </a:lnTo>
                  <a:lnTo>
                    <a:pt x="99360" y="156687"/>
                  </a:lnTo>
                  <a:lnTo>
                    <a:pt x="91637" y="205599"/>
                  </a:lnTo>
                  <a:lnTo>
                    <a:pt x="82237" y="250037"/>
                  </a:lnTo>
                  <a:lnTo>
                    <a:pt x="70292" y="290186"/>
                  </a:lnTo>
                  <a:lnTo>
                    <a:pt x="51595" y="334612"/>
                  </a:lnTo>
                  <a:lnTo>
                    <a:pt x="24447" y="364511"/>
                  </a:lnTo>
                  <a:lnTo>
                    <a:pt x="0" y="369642"/>
                  </a:lnTo>
                  <a:lnTo>
                    <a:pt x="100" y="408441"/>
                  </a:lnTo>
                  <a:lnTo>
                    <a:pt x="38581" y="403286"/>
                  </a:lnTo>
                  <a:lnTo>
                    <a:pt x="74101" y="374925"/>
                  </a:lnTo>
                  <a:lnTo>
                    <a:pt x="96314" y="334391"/>
                  </a:lnTo>
                  <a:lnTo>
                    <a:pt x="110475" y="295938"/>
                  </a:lnTo>
                  <a:lnTo>
                    <a:pt x="121786" y="249387"/>
                  </a:lnTo>
                  <a:lnTo>
                    <a:pt x="130758" y="196572"/>
                  </a:lnTo>
                  <a:lnTo>
                    <a:pt x="137909" y="139324"/>
                  </a:lnTo>
                  <a:lnTo>
                    <a:pt x="246278" y="139043"/>
                  </a:lnTo>
                  <a:lnTo>
                    <a:pt x="246184" y="102708"/>
                  </a:lnTo>
                  <a:close/>
                </a:path>
                <a:path w="5208270" h="408939">
                  <a:moveTo>
                    <a:pt x="246278" y="139043"/>
                  </a:moveTo>
                  <a:lnTo>
                    <a:pt x="204800" y="139151"/>
                  </a:lnTo>
                  <a:lnTo>
                    <a:pt x="205490" y="405025"/>
                  </a:lnTo>
                  <a:lnTo>
                    <a:pt x="246968" y="404917"/>
                  </a:lnTo>
                  <a:lnTo>
                    <a:pt x="246278" y="139043"/>
                  </a:lnTo>
                  <a:close/>
                </a:path>
              </a:pathLst>
            </a:custGeom>
            <a:solidFill>
              <a:srgbClr val="2D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3870" y="4416588"/>
              <a:ext cx="110820" cy="8017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3538" y="4007850"/>
              <a:ext cx="5005693" cy="95541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78412"/>
              <a:ext cx="4425338" cy="419478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384" y="5262981"/>
              <a:ext cx="1245235" cy="1941195"/>
            </a:xfrm>
            <a:custGeom>
              <a:avLst/>
              <a:gdLst/>
              <a:ahLst/>
              <a:cxnLst/>
              <a:rect l="l" t="t" r="r" b="b"/>
              <a:pathLst>
                <a:path w="1245235" h="1941195">
                  <a:moveTo>
                    <a:pt x="1230528" y="1937169"/>
                  </a:moveTo>
                  <a:lnTo>
                    <a:pt x="1227442" y="747649"/>
                  </a:lnTo>
                  <a:lnTo>
                    <a:pt x="1137754" y="723900"/>
                  </a:lnTo>
                  <a:lnTo>
                    <a:pt x="1091031" y="698500"/>
                  </a:lnTo>
                  <a:lnTo>
                    <a:pt x="998715" y="673100"/>
                  </a:lnTo>
                  <a:lnTo>
                    <a:pt x="953147" y="647700"/>
                  </a:lnTo>
                  <a:lnTo>
                    <a:pt x="907986" y="635000"/>
                  </a:lnTo>
                  <a:lnTo>
                    <a:pt x="863231" y="609600"/>
                  </a:lnTo>
                  <a:lnTo>
                    <a:pt x="818896" y="596900"/>
                  </a:lnTo>
                  <a:lnTo>
                    <a:pt x="731532" y="546100"/>
                  </a:lnTo>
                  <a:lnTo>
                    <a:pt x="688505" y="533400"/>
                  </a:lnTo>
                  <a:lnTo>
                    <a:pt x="603834" y="482600"/>
                  </a:lnTo>
                  <a:lnTo>
                    <a:pt x="521042" y="431800"/>
                  </a:lnTo>
                  <a:lnTo>
                    <a:pt x="440194" y="381000"/>
                  </a:lnTo>
                  <a:lnTo>
                    <a:pt x="400532" y="355600"/>
                  </a:lnTo>
                  <a:lnTo>
                    <a:pt x="361378" y="317500"/>
                  </a:lnTo>
                  <a:lnTo>
                    <a:pt x="284657" y="266700"/>
                  </a:lnTo>
                  <a:lnTo>
                    <a:pt x="247091" y="228600"/>
                  </a:lnTo>
                  <a:lnTo>
                    <a:pt x="210083" y="203200"/>
                  </a:lnTo>
                  <a:lnTo>
                    <a:pt x="173621" y="165100"/>
                  </a:lnTo>
                  <a:lnTo>
                    <a:pt x="137731" y="139700"/>
                  </a:lnTo>
                  <a:lnTo>
                    <a:pt x="102412" y="101600"/>
                  </a:lnTo>
                  <a:lnTo>
                    <a:pt x="67678" y="76200"/>
                  </a:lnTo>
                  <a:lnTo>
                    <a:pt x="33540" y="38100"/>
                  </a:lnTo>
                  <a:lnTo>
                    <a:pt x="0" y="0"/>
                  </a:lnTo>
                  <a:lnTo>
                    <a:pt x="3619" y="1397000"/>
                  </a:lnTo>
                  <a:lnTo>
                    <a:pt x="43154" y="1422400"/>
                  </a:lnTo>
                  <a:lnTo>
                    <a:pt x="83121" y="1460500"/>
                  </a:lnTo>
                  <a:lnTo>
                    <a:pt x="164274" y="1511300"/>
                  </a:lnTo>
                  <a:lnTo>
                    <a:pt x="289026" y="1587500"/>
                  </a:lnTo>
                  <a:lnTo>
                    <a:pt x="331381" y="1600200"/>
                  </a:lnTo>
                  <a:lnTo>
                    <a:pt x="460705" y="1676400"/>
                  </a:lnTo>
                  <a:lnTo>
                    <a:pt x="504545" y="1689100"/>
                  </a:lnTo>
                  <a:lnTo>
                    <a:pt x="593293" y="1739900"/>
                  </a:lnTo>
                  <a:lnTo>
                    <a:pt x="638187" y="1752600"/>
                  </a:lnTo>
                  <a:lnTo>
                    <a:pt x="683412" y="1778000"/>
                  </a:lnTo>
                  <a:lnTo>
                    <a:pt x="774865" y="1803400"/>
                  </a:lnTo>
                  <a:lnTo>
                    <a:pt x="821067" y="1828800"/>
                  </a:lnTo>
                  <a:lnTo>
                    <a:pt x="1230528" y="1937169"/>
                  </a:lnTo>
                  <a:close/>
                </a:path>
                <a:path w="1245235" h="1941195">
                  <a:moveTo>
                    <a:pt x="1244638" y="1940902"/>
                  </a:moveTo>
                  <a:lnTo>
                    <a:pt x="1241552" y="751382"/>
                  </a:lnTo>
                  <a:lnTo>
                    <a:pt x="1227455" y="747649"/>
                  </a:lnTo>
                  <a:lnTo>
                    <a:pt x="1230528" y="1937169"/>
                  </a:lnTo>
                  <a:lnTo>
                    <a:pt x="1244638" y="1940902"/>
                  </a:lnTo>
                  <a:close/>
                </a:path>
              </a:pathLst>
            </a:custGeom>
            <a:solidFill>
              <a:srgbClr val="CDD51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42939" y="6014357"/>
              <a:ext cx="17780" cy="1193800"/>
            </a:xfrm>
            <a:custGeom>
              <a:avLst/>
              <a:gdLst/>
              <a:ahLst/>
              <a:cxnLst/>
              <a:rect l="l" t="t" r="r" b="b"/>
              <a:pathLst>
                <a:path w="17780" h="1193800">
                  <a:moveTo>
                    <a:pt x="0" y="0"/>
                  </a:moveTo>
                  <a:lnTo>
                    <a:pt x="3085" y="1189522"/>
                  </a:lnTo>
                  <a:lnTo>
                    <a:pt x="17179" y="1193252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57045" y="6018092"/>
              <a:ext cx="17780" cy="1193800"/>
            </a:xfrm>
            <a:custGeom>
              <a:avLst/>
              <a:gdLst/>
              <a:ahLst/>
              <a:cxnLst/>
              <a:rect l="l" t="t" r="r" b="b"/>
              <a:pathLst>
                <a:path w="17780" h="1193800">
                  <a:moveTo>
                    <a:pt x="0" y="0"/>
                  </a:moveTo>
                  <a:lnTo>
                    <a:pt x="3085" y="1189520"/>
                  </a:lnTo>
                  <a:lnTo>
                    <a:pt x="17179" y="1193251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71139" y="6021824"/>
              <a:ext cx="17780" cy="1193800"/>
            </a:xfrm>
            <a:custGeom>
              <a:avLst/>
              <a:gdLst/>
              <a:ahLst/>
              <a:cxnLst/>
              <a:rect l="l" t="t" r="r" b="b"/>
              <a:pathLst>
                <a:path w="17780" h="1193800">
                  <a:moveTo>
                    <a:pt x="0" y="0"/>
                  </a:moveTo>
                  <a:lnTo>
                    <a:pt x="3085" y="1189519"/>
                  </a:lnTo>
                  <a:lnTo>
                    <a:pt x="17179" y="1193249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1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85246" y="6025559"/>
              <a:ext cx="17780" cy="1193800"/>
            </a:xfrm>
            <a:custGeom>
              <a:avLst/>
              <a:gdLst/>
              <a:ahLst/>
              <a:cxnLst/>
              <a:rect l="l" t="t" r="r" b="b"/>
              <a:pathLst>
                <a:path w="17780" h="1193800">
                  <a:moveTo>
                    <a:pt x="0" y="0"/>
                  </a:moveTo>
                  <a:lnTo>
                    <a:pt x="3085" y="1189517"/>
                  </a:lnTo>
                  <a:lnTo>
                    <a:pt x="17179" y="1193248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99337" y="6029299"/>
              <a:ext cx="31750" cy="1196975"/>
            </a:xfrm>
            <a:custGeom>
              <a:avLst/>
              <a:gdLst/>
              <a:ahLst/>
              <a:cxnLst/>
              <a:rect l="l" t="t" r="r" b="b"/>
              <a:pathLst>
                <a:path w="31750" h="1196975">
                  <a:moveTo>
                    <a:pt x="31267" y="1196975"/>
                  </a:moveTo>
                  <a:lnTo>
                    <a:pt x="28181" y="7467"/>
                  </a:lnTo>
                  <a:lnTo>
                    <a:pt x="14097" y="3733"/>
                  </a:lnTo>
                  <a:lnTo>
                    <a:pt x="0" y="0"/>
                  </a:lnTo>
                  <a:lnTo>
                    <a:pt x="3086" y="1189520"/>
                  </a:lnTo>
                  <a:lnTo>
                    <a:pt x="17183" y="1193241"/>
                  </a:lnTo>
                  <a:lnTo>
                    <a:pt x="31267" y="1196975"/>
                  </a:lnTo>
                  <a:close/>
                </a:path>
              </a:pathLst>
            </a:custGeom>
            <a:solidFill>
              <a:srgbClr val="CED61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27541" y="6036758"/>
              <a:ext cx="17780" cy="1193800"/>
            </a:xfrm>
            <a:custGeom>
              <a:avLst/>
              <a:gdLst/>
              <a:ahLst/>
              <a:cxnLst/>
              <a:rect l="l" t="t" r="r" b="b"/>
              <a:pathLst>
                <a:path w="17780" h="1193800">
                  <a:moveTo>
                    <a:pt x="0" y="0"/>
                  </a:moveTo>
                  <a:lnTo>
                    <a:pt x="3085" y="1189513"/>
                  </a:lnTo>
                  <a:lnTo>
                    <a:pt x="17179" y="1193243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41635" y="6040490"/>
              <a:ext cx="17780" cy="1191260"/>
            </a:xfrm>
            <a:custGeom>
              <a:avLst/>
              <a:gdLst/>
              <a:ahLst/>
              <a:cxnLst/>
              <a:rect l="l" t="t" r="r" b="b"/>
              <a:pathLst>
                <a:path w="17780" h="1191259">
                  <a:moveTo>
                    <a:pt x="0" y="0"/>
                  </a:moveTo>
                  <a:lnTo>
                    <a:pt x="3085" y="1189512"/>
                  </a:lnTo>
                  <a:lnTo>
                    <a:pt x="8653" y="1190985"/>
                  </a:lnTo>
                  <a:lnTo>
                    <a:pt x="17173" y="1190985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55742" y="6044225"/>
              <a:ext cx="17780" cy="1187450"/>
            </a:xfrm>
            <a:custGeom>
              <a:avLst/>
              <a:gdLst/>
              <a:ahLst/>
              <a:cxnLst/>
              <a:rect l="l" t="t" r="r" b="b"/>
              <a:pathLst>
                <a:path w="17780" h="1187450">
                  <a:moveTo>
                    <a:pt x="0" y="0"/>
                  </a:moveTo>
                  <a:lnTo>
                    <a:pt x="3079" y="1187250"/>
                  </a:lnTo>
                  <a:lnTo>
                    <a:pt x="17164" y="1187250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69836" y="6047956"/>
              <a:ext cx="17780" cy="1183640"/>
            </a:xfrm>
            <a:custGeom>
              <a:avLst/>
              <a:gdLst/>
              <a:ahLst/>
              <a:cxnLst/>
              <a:rect l="l" t="t" r="r" b="b"/>
              <a:pathLst>
                <a:path w="17780" h="1183640">
                  <a:moveTo>
                    <a:pt x="0" y="0"/>
                  </a:moveTo>
                  <a:lnTo>
                    <a:pt x="3070" y="1183518"/>
                  </a:lnTo>
                  <a:lnTo>
                    <a:pt x="17154" y="1183518"/>
                  </a:lnTo>
                  <a:lnTo>
                    <a:pt x="14094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83931" y="6051702"/>
              <a:ext cx="17145" cy="1180465"/>
            </a:xfrm>
            <a:custGeom>
              <a:avLst/>
              <a:gdLst/>
              <a:ahLst/>
              <a:cxnLst/>
              <a:rect l="l" t="t" r="r" b="b"/>
              <a:pathLst>
                <a:path w="17144" h="1180465">
                  <a:moveTo>
                    <a:pt x="17145" y="1179779"/>
                  </a:moveTo>
                  <a:lnTo>
                    <a:pt x="14097" y="3721"/>
                  </a:lnTo>
                  <a:lnTo>
                    <a:pt x="0" y="0"/>
                  </a:lnTo>
                  <a:lnTo>
                    <a:pt x="3060" y="1179779"/>
                  </a:lnTo>
                  <a:lnTo>
                    <a:pt x="15963" y="1179779"/>
                  </a:lnTo>
                  <a:lnTo>
                    <a:pt x="17145" y="1180084"/>
                  </a:lnTo>
                  <a:lnTo>
                    <a:pt x="17145" y="1179779"/>
                  </a:lnTo>
                  <a:close/>
                </a:path>
              </a:pathLst>
            </a:custGeom>
            <a:solidFill>
              <a:srgbClr val="CFD72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98028" y="6055423"/>
              <a:ext cx="17145" cy="1180465"/>
            </a:xfrm>
            <a:custGeom>
              <a:avLst/>
              <a:gdLst/>
              <a:ahLst/>
              <a:cxnLst/>
              <a:rect l="l" t="t" r="r" b="b"/>
              <a:pathLst>
                <a:path w="17144" h="1180465">
                  <a:moveTo>
                    <a:pt x="17145" y="1179957"/>
                  </a:moveTo>
                  <a:lnTo>
                    <a:pt x="17132" y="1176058"/>
                  </a:lnTo>
                  <a:lnTo>
                    <a:pt x="14097" y="3733"/>
                  </a:lnTo>
                  <a:lnTo>
                    <a:pt x="0" y="0"/>
                  </a:lnTo>
                  <a:lnTo>
                    <a:pt x="3048" y="1176058"/>
                  </a:lnTo>
                  <a:lnTo>
                    <a:pt x="3048" y="1176362"/>
                  </a:lnTo>
                  <a:lnTo>
                    <a:pt x="17145" y="1179957"/>
                  </a:lnTo>
                  <a:close/>
                </a:path>
              </a:pathLst>
            </a:custGeom>
            <a:solidFill>
              <a:srgbClr val="D0D7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12138" y="6059170"/>
              <a:ext cx="17145" cy="1179830"/>
            </a:xfrm>
            <a:custGeom>
              <a:avLst/>
              <a:gdLst/>
              <a:ahLst/>
              <a:cxnLst/>
              <a:rect l="l" t="t" r="r" b="b"/>
              <a:pathLst>
                <a:path w="17144" h="1179829">
                  <a:moveTo>
                    <a:pt x="17145" y="1179804"/>
                  </a:moveTo>
                  <a:lnTo>
                    <a:pt x="17119" y="1172311"/>
                  </a:lnTo>
                  <a:lnTo>
                    <a:pt x="14097" y="3721"/>
                  </a:lnTo>
                  <a:lnTo>
                    <a:pt x="0" y="0"/>
                  </a:lnTo>
                  <a:lnTo>
                    <a:pt x="3035" y="1172311"/>
                  </a:lnTo>
                  <a:lnTo>
                    <a:pt x="3048" y="1176210"/>
                  </a:lnTo>
                  <a:lnTo>
                    <a:pt x="17145" y="1179804"/>
                  </a:lnTo>
                  <a:close/>
                </a:path>
              </a:pathLst>
            </a:custGeom>
            <a:solidFill>
              <a:srgbClr val="D0D7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26235" y="6062472"/>
              <a:ext cx="17145" cy="1180465"/>
            </a:xfrm>
            <a:custGeom>
              <a:avLst/>
              <a:gdLst/>
              <a:ahLst/>
              <a:cxnLst/>
              <a:rect l="l" t="t" r="r" b="b"/>
              <a:pathLst>
                <a:path w="17144" h="1180465">
                  <a:moveTo>
                    <a:pt x="17106" y="1168400"/>
                  </a:moveTo>
                  <a:lnTo>
                    <a:pt x="14084" y="0"/>
                  </a:lnTo>
                  <a:lnTo>
                    <a:pt x="0" y="38"/>
                  </a:lnTo>
                  <a:lnTo>
                    <a:pt x="3022" y="1168425"/>
                  </a:lnTo>
                  <a:lnTo>
                    <a:pt x="17106" y="1168400"/>
                  </a:lnTo>
                  <a:close/>
                </a:path>
                <a:path w="17144" h="1180465">
                  <a:moveTo>
                    <a:pt x="17145" y="1180084"/>
                  </a:moveTo>
                  <a:lnTo>
                    <a:pt x="17106" y="1169009"/>
                  </a:lnTo>
                  <a:lnTo>
                    <a:pt x="3022" y="1169009"/>
                  </a:lnTo>
                  <a:lnTo>
                    <a:pt x="3048" y="1176502"/>
                  </a:lnTo>
                  <a:lnTo>
                    <a:pt x="17145" y="1180084"/>
                  </a:lnTo>
                  <a:close/>
                </a:path>
              </a:pathLst>
            </a:custGeom>
            <a:solidFill>
              <a:srgbClr val="D0D92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40335" y="6063075"/>
              <a:ext cx="17145" cy="1181100"/>
            </a:xfrm>
            <a:custGeom>
              <a:avLst/>
              <a:gdLst/>
              <a:ahLst/>
              <a:cxnLst/>
              <a:rect l="l" t="t" r="r" b="b"/>
              <a:pathLst>
                <a:path w="17144" h="1181100">
                  <a:moveTo>
                    <a:pt x="3030" y="1168400"/>
                  </a:moveTo>
                  <a:lnTo>
                    <a:pt x="3059" y="1179480"/>
                  </a:lnTo>
                  <a:lnTo>
                    <a:pt x="9415" y="1181100"/>
                  </a:lnTo>
                  <a:lnTo>
                    <a:pt x="17148" y="1181100"/>
                  </a:lnTo>
                  <a:lnTo>
                    <a:pt x="17115" y="1168400"/>
                  </a:lnTo>
                  <a:lnTo>
                    <a:pt x="3030" y="1168400"/>
                  </a:lnTo>
                  <a:close/>
                </a:path>
                <a:path w="17144" h="1181100">
                  <a:moveTo>
                    <a:pt x="0" y="0"/>
                  </a:moveTo>
                  <a:lnTo>
                    <a:pt x="3030" y="1168400"/>
                  </a:lnTo>
                  <a:lnTo>
                    <a:pt x="17115" y="11684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  <a:path w="17144" h="1181100">
                  <a:moveTo>
                    <a:pt x="17115" y="1168363"/>
                  </a:moveTo>
                  <a:lnTo>
                    <a:pt x="3030" y="1168400"/>
                  </a:lnTo>
                  <a:lnTo>
                    <a:pt x="17115" y="1168400"/>
                  </a:lnTo>
                  <a:close/>
                </a:path>
              </a:pathLst>
            </a:custGeom>
            <a:solidFill>
              <a:srgbClr val="D0D9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54416" y="6063081"/>
              <a:ext cx="17145" cy="1181100"/>
            </a:xfrm>
            <a:custGeom>
              <a:avLst/>
              <a:gdLst/>
              <a:ahLst/>
              <a:cxnLst/>
              <a:rect l="l" t="t" r="r" b="b"/>
              <a:pathLst>
                <a:path w="17144" h="1181100">
                  <a:moveTo>
                    <a:pt x="17145" y="1181100"/>
                  </a:moveTo>
                  <a:lnTo>
                    <a:pt x="17106" y="11684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3022" y="1168400"/>
                  </a:lnTo>
                  <a:lnTo>
                    <a:pt x="3060" y="1181100"/>
                  </a:lnTo>
                  <a:lnTo>
                    <a:pt x="17145" y="1181100"/>
                  </a:lnTo>
                  <a:close/>
                </a:path>
              </a:pathLst>
            </a:custGeom>
            <a:solidFill>
              <a:srgbClr val="D1D92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68513" y="6063640"/>
              <a:ext cx="17145" cy="1181100"/>
            </a:xfrm>
            <a:custGeom>
              <a:avLst/>
              <a:gdLst/>
              <a:ahLst/>
              <a:cxnLst/>
              <a:rect l="l" t="t" r="r" b="b"/>
              <a:pathLst>
                <a:path w="17144" h="1181100">
                  <a:moveTo>
                    <a:pt x="17145" y="1180541"/>
                  </a:moveTo>
                  <a:lnTo>
                    <a:pt x="17106" y="1168400"/>
                  </a:lnTo>
                  <a:lnTo>
                    <a:pt x="17106" y="1167841"/>
                  </a:lnTo>
                  <a:lnTo>
                    <a:pt x="14084" y="1257"/>
                  </a:lnTo>
                  <a:lnTo>
                    <a:pt x="12192" y="1270"/>
                  </a:lnTo>
                  <a:lnTo>
                    <a:pt x="12179" y="0"/>
                  </a:lnTo>
                  <a:lnTo>
                    <a:pt x="0" y="25"/>
                  </a:lnTo>
                  <a:lnTo>
                    <a:pt x="0" y="1295"/>
                  </a:lnTo>
                  <a:lnTo>
                    <a:pt x="3022" y="1167841"/>
                  </a:lnTo>
                  <a:lnTo>
                    <a:pt x="3060" y="1180541"/>
                  </a:lnTo>
                  <a:lnTo>
                    <a:pt x="17145" y="1180541"/>
                  </a:lnTo>
                  <a:close/>
                </a:path>
              </a:pathLst>
            </a:custGeom>
            <a:solidFill>
              <a:srgbClr val="D1D92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82598" y="6064758"/>
              <a:ext cx="31750" cy="1183005"/>
            </a:xfrm>
            <a:custGeom>
              <a:avLst/>
              <a:gdLst/>
              <a:ahLst/>
              <a:cxnLst/>
              <a:rect l="l" t="t" r="r" b="b"/>
              <a:pathLst>
                <a:path w="31750" h="1183004">
                  <a:moveTo>
                    <a:pt x="31254" y="1182954"/>
                  </a:moveTo>
                  <a:lnTo>
                    <a:pt x="31242" y="1179423"/>
                  </a:lnTo>
                  <a:lnTo>
                    <a:pt x="31203" y="1166723"/>
                  </a:lnTo>
                  <a:lnTo>
                    <a:pt x="28206" y="7226"/>
                  </a:lnTo>
                  <a:lnTo>
                    <a:pt x="14109" y="3606"/>
                  </a:lnTo>
                  <a:lnTo>
                    <a:pt x="17106" y="1166685"/>
                  </a:lnTo>
                  <a:lnTo>
                    <a:pt x="14097" y="3606"/>
                  </a:lnTo>
                  <a:lnTo>
                    <a:pt x="0" y="0"/>
                  </a:lnTo>
                  <a:lnTo>
                    <a:pt x="3022" y="1166723"/>
                  </a:lnTo>
                  <a:lnTo>
                    <a:pt x="3060" y="1179423"/>
                  </a:lnTo>
                  <a:lnTo>
                    <a:pt x="17145" y="1179423"/>
                  </a:lnTo>
                  <a:lnTo>
                    <a:pt x="17106" y="1166723"/>
                  </a:lnTo>
                  <a:lnTo>
                    <a:pt x="17246" y="1179423"/>
                  </a:lnTo>
                  <a:lnTo>
                    <a:pt x="31254" y="1182954"/>
                  </a:lnTo>
                  <a:close/>
                </a:path>
              </a:pathLst>
            </a:custGeom>
            <a:solidFill>
              <a:srgbClr val="D1D92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10804" y="6071984"/>
              <a:ext cx="17145" cy="1179830"/>
            </a:xfrm>
            <a:custGeom>
              <a:avLst/>
              <a:gdLst/>
              <a:ahLst/>
              <a:cxnLst/>
              <a:rect l="l" t="t" r="r" b="b"/>
              <a:pathLst>
                <a:path w="17144" h="1179829">
                  <a:moveTo>
                    <a:pt x="17145" y="1179283"/>
                  </a:moveTo>
                  <a:lnTo>
                    <a:pt x="17119" y="1172197"/>
                  </a:lnTo>
                  <a:lnTo>
                    <a:pt x="17081" y="1159497"/>
                  </a:lnTo>
                  <a:lnTo>
                    <a:pt x="14084" y="3606"/>
                  </a:lnTo>
                  <a:lnTo>
                    <a:pt x="0" y="0"/>
                  </a:lnTo>
                  <a:lnTo>
                    <a:pt x="2997" y="1159497"/>
                  </a:lnTo>
                  <a:lnTo>
                    <a:pt x="3035" y="1172197"/>
                  </a:lnTo>
                  <a:lnTo>
                    <a:pt x="3048" y="1175727"/>
                  </a:lnTo>
                  <a:lnTo>
                    <a:pt x="17145" y="1179283"/>
                  </a:lnTo>
                  <a:close/>
                </a:path>
              </a:pathLst>
            </a:custGeom>
            <a:solidFill>
              <a:srgbClr val="D1DA2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24901" y="6075591"/>
              <a:ext cx="17145" cy="1179830"/>
            </a:xfrm>
            <a:custGeom>
              <a:avLst/>
              <a:gdLst/>
              <a:ahLst/>
              <a:cxnLst/>
              <a:rect l="l" t="t" r="r" b="b"/>
              <a:pathLst>
                <a:path w="17144" h="1179829">
                  <a:moveTo>
                    <a:pt x="17145" y="1179245"/>
                  </a:moveTo>
                  <a:lnTo>
                    <a:pt x="17119" y="1168590"/>
                  </a:lnTo>
                  <a:lnTo>
                    <a:pt x="17081" y="1155890"/>
                  </a:lnTo>
                  <a:lnTo>
                    <a:pt x="14097" y="3606"/>
                  </a:lnTo>
                  <a:lnTo>
                    <a:pt x="0" y="0"/>
                  </a:lnTo>
                  <a:lnTo>
                    <a:pt x="2997" y="1155890"/>
                  </a:lnTo>
                  <a:lnTo>
                    <a:pt x="3035" y="1168590"/>
                  </a:lnTo>
                  <a:lnTo>
                    <a:pt x="3060" y="1175689"/>
                  </a:lnTo>
                  <a:lnTo>
                    <a:pt x="17145" y="1179245"/>
                  </a:lnTo>
                  <a:close/>
                </a:path>
              </a:pathLst>
            </a:custGeom>
            <a:solidFill>
              <a:srgbClr val="D2DA2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38998" y="6079198"/>
              <a:ext cx="17145" cy="1178560"/>
            </a:xfrm>
            <a:custGeom>
              <a:avLst/>
              <a:gdLst/>
              <a:ahLst/>
              <a:cxnLst/>
              <a:rect l="l" t="t" r="r" b="b"/>
              <a:pathLst>
                <a:path w="17144" h="1178559">
                  <a:moveTo>
                    <a:pt x="17106" y="1164983"/>
                  </a:moveTo>
                  <a:lnTo>
                    <a:pt x="17068" y="1152283"/>
                  </a:lnTo>
                  <a:lnTo>
                    <a:pt x="14097" y="3619"/>
                  </a:lnTo>
                  <a:lnTo>
                    <a:pt x="0" y="0"/>
                  </a:lnTo>
                  <a:lnTo>
                    <a:pt x="2984" y="1152283"/>
                  </a:lnTo>
                  <a:lnTo>
                    <a:pt x="3022" y="1164983"/>
                  </a:lnTo>
                  <a:lnTo>
                    <a:pt x="17106" y="1164983"/>
                  </a:lnTo>
                  <a:close/>
                </a:path>
                <a:path w="17144" h="1178559">
                  <a:moveTo>
                    <a:pt x="17145" y="1178052"/>
                  </a:moveTo>
                  <a:lnTo>
                    <a:pt x="17132" y="1175512"/>
                  </a:lnTo>
                  <a:lnTo>
                    <a:pt x="17106" y="1165352"/>
                  </a:lnTo>
                  <a:lnTo>
                    <a:pt x="3022" y="1165377"/>
                  </a:lnTo>
                  <a:lnTo>
                    <a:pt x="3048" y="1175537"/>
                  </a:lnTo>
                  <a:lnTo>
                    <a:pt x="7670" y="1175537"/>
                  </a:lnTo>
                  <a:lnTo>
                    <a:pt x="7670" y="1178064"/>
                  </a:lnTo>
                  <a:lnTo>
                    <a:pt x="17145" y="1178052"/>
                  </a:lnTo>
                  <a:close/>
                </a:path>
              </a:pathLst>
            </a:custGeom>
            <a:solidFill>
              <a:srgbClr val="D2DA2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53108" y="6082817"/>
              <a:ext cx="17145" cy="1174115"/>
            </a:xfrm>
            <a:custGeom>
              <a:avLst/>
              <a:gdLst/>
              <a:ahLst/>
              <a:cxnLst/>
              <a:rect l="l" t="t" r="r" b="b"/>
              <a:pathLst>
                <a:path w="17144" h="1174115">
                  <a:moveTo>
                    <a:pt x="17132" y="1174064"/>
                  </a:moveTo>
                  <a:lnTo>
                    <a:pt x="17094" y="1161364"/>
                  </a:lnTo>
                  <a:lnTo>
                    <a:pt x="17056" y="1148664"/>
                  </a:lnTo>
                  <a:lnTo>
                    <a:pt x="14097" y="3606"/>
                  </a:lnTo>
                  <a:lnTo>
                    <a:pt x="0" y="0"/>
                  </a:lnTo>
                  <a:lnTo>
                    <a:pt x="2971" y="1148664"/>
                  </a:lnTo>
                  <a:lnTo>
                    <a:pt x="3009" y="1161364"/>
                  </a:lnTo>
                  <a:lnTo>
                    <a:pt x="3048" y="1174064"/>
                  </a:lnTo>
                  <a:lnTo>
                    <a:pt x="17132" y="1174064"/>
                  </a:lnTo>
                  <a:close/>
                </a:path>
              </a:pathLst>
            </a:custGeom>
            <a:solidFill>
              <a:srgbClr val="D2DA3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67205" y="6086259"/>
              <a:ext cx="17145" cy="1170940"/>
            </a:xfrm>
            <a:custGeom>
              <a:avLst/>
              <a:gdLst/>
              <a:ahLst/>
              <a:cxnLst/>
              <a:rect l="l" t="t" r="r" b="b"/>
              <a:pathLst>
                <a:path w="17144" h="1170940">
                  <a:moveTo>
                    <a:pt x="4305" y="0"/>
                  </a:moveTo>
                  <a:lnTo>
                    <a:pt x="0" y="12"/>
                  </a:lnTo>
                  <a:lnTo>
                    <a:pt x="0" y="2552"/>
                  </a:lnTo>
                  <a:lnTo>
                    <a:pt x="4305" y="2540"/>
                  </a:lnTo>
                  <a:lnTo>
                    <a:pt x="4305" y="0"/>
                  </a:lnTo>
                  <a:close/>
                </a:path>
                <a:path w="17144" h="1170940">
                  <a:moveTo>
                    <a:pt x="17119" y="1170622"/>
                  </a:moveTo>
                  <a:lnTo>
                    <a:pt x="17081" y="1157922"/>
                  </a:lnTo>
                  <a:lnTo>
                    <a:pt x="17056" y="1145514"/>
                  </a:lnTo>
                  <a:lnTo>
                    <a:pt x="17056" y="1145222"/>
                  </a:lnTo>
                  <a:lnTo>
                    <a:pt x="14084" y="2514"/>
                  </a:lnTo>
                  <a:lnTo>
                    <a:pt x="0" y="2552"/>
                  </a:lnTo>
                  <a:lnTo>
                    <a:pt x="2959" y="1145222"/>
                  </a:lnTo>
                  <a:lnTo>
                    <a:pt x="2997" y="1157922"/>
                  </a:lnTo>
                  <a:lnTo>
                    <a:pt x="3035" y="1170622"/>
                  </a:lnTo>
                  <a:lnTo>
                    <a:pt x="17119" y="1170622"/>
                  </a:lnTo>
                  <a:close/>
                </a:path>
              </a:pathLst>
            </a:custGeom>
            <a:solidFill>
              <a:srgbClr val="D2DA3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581302" y="6088481"/>
              <a:ext cx="17145" cy="1168400"/>
            </a:xfrm>
            <a:custGeom>
              <a:avLst/>
              <a:gdLst/>
              <a:ahLst/>
              <a:cxnLst/>
              <a:rect l="l" t="t" r="r" b="b"/>
              <a:pathLst>
                <a:path w="17144" h="1168400">
                  <a:moveTo>
                    <a:pt x="17119" y="1168400"/>
                  </a:moveTo>
                  <a:lnTo>
                    <a:pt x="17081" y="1155700"/>
                  </a:lnTo>
                  <a:lnTo>
                    <a:pt x="17056" y="11430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3035" y="1168400"/>
                  </a:lnTo>
                  <a:lnTo>
                    <a:pt x="17119" y="1168400"/>
                  </a:lnTo>
                  <a:close/>
                </a:path>
              </a:pathLst>
            </a:custGeom>
            <a:solidFill>
              <a:srgbClr val="D2DA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595386" y="6088481"/>
              <a:ext cx="17145" cy="1171575"/>
            </a:xfrm>
            <a:custGeom>
              <a:avLst/>
              <a:gdLst/>
              <a:ahLst/>
              <a:cxnLst/>
              <a:rect l="l" t="t" r="r" b="b"/>
              <a:pathLst>
                <a:path w="17144" h="1171575">
                  <a:moveTo>
                    <a:pt x="17119" y="1168400"/>
                  </a:moveTo>
                  <a:lnTo>
                    <a:pt x="17081" y="1155700"/>
                  </a:lnTo>
                  <a:lnTo>
                    <a:pt x="17056" y="11430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3035" y="1168400"/>
                  </a:lnTo>
                  <a:lnTo>
                    <a:pt x="5334" y="1168400"/>
                  </a:lnTo>
                  <a:lnTo>
                    <a:pt x="17119" y="1171346"/>
                  </a:lnTo>
                  <a:lnTo>
                    <a:pt x="17119" y="1168400"/>
                  </a:lnTo>
                  <a:close/>
                </a:path>
              </a:pathLst>
            </a:custGeom>
            <a:solidFill>
              <a:srgbClr val="D2DB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09483" y="6088481"/>
              <a:ext cx="17145" cy="1175385"/>
            </a:xfrm>
            <a:custGeom>
              <a:avLst/>
              <a:gdLst/>
              <a:ahLst/>
              <a:cxnLst/>
              <a:rect l="l" t="t" r="r" b="b"/>
              <a:pathLst>
                <a:path w="17144" h="1175384">
                  <a:moveTo>
                    <a:pt x="17132" y="1174877"/>
                  </a:moveTo>
                  <a:lnTo>
                    <a:pt x="17119" y="1168400"/>
                  </a:lnTo>
                  <a:lnTo>
                    <a:pt x="17081" y="1155700"/>
                  </a:lnTo>
                  <a:lnTo>
                    <a:pt x="17056" y="11430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3035" y="1168400"/>
                  </a:lnTo>
                  <a:lnTo>
                    <a:pt x="3035" y="1171346"/>
                  </a:lnTo>
                  <a:lnTo>
                    <a:pt x="17132" y="1174877"/>
                  </a:lnTo>
                  <a:close/>
                </a:path>
              </a:pathLst>
            </a:custGeom>
            <a:solidFill>
              <a:srgbClr val="D2D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23575" y="6088475"/>
              <a:ext cx="17145" cy="1178560"/>
            </a:xfrm>
            <a:custGeom>
              <a:avLst/>
              <a:gdLst/>
              <a:ahLst/>
              <a:cxnLst/>
              <a:rect l="l" t="t" r="r" b="b"/>
              <a:pathLst>
                <a:path w="17144" h="1178559">
                  <a:moveTo>
                    <a:pt x="3030" y="1168400"/>
                  </a:moveTo>
                  <a:lnTo>
                    <a:pt x="3047" y="1174876"/>
                  </a:lnTo>
                  <a:lnTo>
                    <a:pt x="17141" y="1178401"/>
                  </a:lnTo>
                  <a:lnTo>
                    <a:pt x="17115" y="1168400"/>
                  </a:lnTo>
                  <a:lnTo>
                    <a:pt x="3030" y="1168400"/>
                  </a:lnTo>
                  <a:close/>
                </a:path>
                <a:path w="17144" h="1178559">
                  <a:moveTo>
                    <a:pt x="2997" y="1155700"/>
                  </a:moveTo>
                  <a:lnTo>
                    <a:pt x="3030" y="1168400"/>
                  </a:lnTo>
                  <a:lnTo>
                    <a:pt x="17115" y="1168400"/>
                  </a:lnTo>
                  <a:lnTo>
                    <a:pt x="17082" y="1155700"/>
                  </a:lnTo>
                  <a:lnTo>
                    <a:pt x="2997" y="1155700"/>
                  </a:lnTo>
                  <a:close/>
                </a:path>
                <a:path w="17144" h="1178559">
                  <a:moveTo>
                    <a:pt x="2964" y="1143000"/>
                  </a:moveTo>
                  <a:lnTo>
                    <a:pt x="2997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78559">
                  <a:moveTo>
                    <a:pt x="0" y="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4092" y="3131"/>
                  </a:lnTo>
                  <a:lnTo>
                    <a:pt x="1685" y="0"/>
                  </a:lnTo>
                  <a:lnTo>
                    <a:pt x="0" y="0"/>
                  </a:lnTo>
                  <a:close/>
                </a:path>
                <a:path w="17144" h="1178559">
                  <a:moveTo>
                    <a:pt x="17049" y="1142963"/>
                  </a:moveTo>
                  <a:lnTo>
                    <a:pt x="2964" y="1143000"/>
                  </a:lnTo>
                  <a:lnTo>
                    <a:pt x="17049" y="1143000"/>
                  </a:lnTo>
                  <a:close/>
                </a:path>
              </a:pathLst>
            </a:custGeom>
            <a:solidFill>
              <a:srgbClr val="D2DB3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37680" y="6091610"/>
              <a:ext cx="17145" cy="1178560"/>
            </a:xfrm>
            <a:custGeom>
              <a:avLst/>
              <a:gdLst/>
              <a:ahLst/>
              <a:cxnLst/>
              <a:rect l="l" t="t" r="r" b="b"/>
              <a:pathLst>
                <a:path w="17144" h="1178559">
                  <a:moveTo>
                    <a:pt x="3022" y="1165264"/>
                  </a:moveTo>
                  <a:lnTo>
                    <a:pt x="3048" y="1175269"/>
                  </a:lnTo>
                  <a:lnTo>
                    <a:pt x="13825" y="1177964"/>
                  </a:lnTo>
                  <a:lnTo>
                    <a:pt x="17140" y="1177964"/>
                  </a:lnTo>
                  <a:lnTo>
                    <a:pt x="17107" y="1165264"/>
                  </a:lnTo>
                  <a:lnTo>
                    <a:pt x="3022" y="1165264"/>
                  </a:lnTo>
                  <a:close/>
                </a:path>
                <a:path w="17144" h="1178559">
                  <a:moveTo>
                    <a:pt x="2989" y="1152564"/>
                  </a:moveTo>
                  <a:lnTo>
                    <a:pt x="3022" y="1165264"/>
                  </a:lnTo>
                  <a:lnTo>
                    <a:pt x="17107" y="1165264"/>
                  </a:lnTo>
                  <a:lnTo>
                    <a:pt x="17074" y="1152564"/>
                  </a:lnTo>
                  <a:lnTo>
                    <a:pt x="2989" y="1152564"/>
                  </a:lnTo>
                  <a:close/>
                </a:path>
                <a:path w="17144" h="1178559">
                  <a:moveTo>
                    <a:pt x="2956" y="1139864"/>
                  </a:moveTo>
                  <a:lnTo>
                    <a:pt x="2989" y="1152564"/>
                  </a:lnTo>
                  <a:lnTo>
                    <a:pt x="17074" y="1152564"/>
                  </a:lnTo>
                  <a:lnTo>
                    <a:pt x="17041" y="1139864"/>
                  </a:lnTo>
                  <a:lnTo>
                    <a:pt x="2956" y="1139864"/>
                  </a:lnTo>
                  <a:close/>
                </a:path>
                <a:path w="17144" h="1178559">
                  <a:moveTo>
                    <a:pt x="0" y="0"/>
                  </a:moveTo>
                  <a:lnTo>
                    <a:pt x="2956" y="1139864"/>
                  </a:lnTo>
                  <a:lnTo>
                    <a:pt x="17041" y="1139864"/>
                  </a:lnTo>
                  <a:lnTo>
                    <a:pt x="14093" y="3557"/>
                  </a:lnTo>
                  <a:lnTo>
                    <a:pt x="0" y="0"/>
                  </a:lnTo>
                  <a:close/>
                </a:path>
                <a:path w="17144" h="1178559">
                  <a:moveTo>
                    <a:pt x="17041" y="1139828"/>
                  </a:moveTo>
                  <a:lnTo>
                    <a:pt x="2956" y="1139864"/>
                  </a:lnTo>
                  <a:lnTo>
                    <a:pt x="17041" y="1139864"/>
                  </a:lnTo>
                  <a:close/>
                </a:path>
              </a:pathLst>
            </a:custGeom>
            <a:solidFill>
              <a:srgbClr val="D2DB3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51762" y="6095174"/>
              <a:ext cx="17145" cy="1174750"/>
            </a:xfrm>
            <a:custGeom>
              <a:avLst/>
              <a:gdLst/>
              <a:ahLst/>
              <a:cxnLst/>
              <a:rect l="l" t="t" r="r" b="b"/>
              <a:pathLst>
                <a:path w="17144" h="1174750">
                  <a:moveTo>
                    <a:pt x="17043" y="0"/>
                  </a:moveTo>
                  <a:lnTo>
                    <a:pt x="0" y="0"/>
                  </a:lnTo>
                  <a:lnTo>
                    <a:pt x="0" y="425107"/>
                  </a:lnTo>
                  <a:lnTo>
                    <a:pt x="17043" y="425107"/>
                  </a:lnTo>
                  <a:lnTo>
                    <a:pt x="17043" y="0"/>
                  </a:lnTo>
                  <a:close/>
                </a:path>
                <a:path w="17144" h="1174750">
                  <a:moveTo>
                    <a:pt x="17132" y="1174407"/>
                  </a:moveTo>
                  <a:lnTo>
                    <a:pt x="17106" y="1161707"/>
                  </a:lnTo>
                  <a:lnTo>
                    <a:pt x="17068" y="1149007"/>
                  </a:lnTo>
                  <a:lnTo>
                    <a:pt x="17043" y="1136307"/>
                  </a:lnTo>
                  <a:lnTo>
                    <a:pt x="2959" y="1136307"/>
                  </a:lnTo>
                  <a:lnTo>
                    <a:pt x="2984" y="1149007"/>
                  </a:lnTo>
                  <a:lnTo>
                    <a:pt x="3022" y="1161707"/>
                  </a:lnTo>
                  <a:lnTo>
                    <a:pt x="3048" y="1174407"/>
                  </a:lnTo>
                  <a:lnTo>
                    <a:pt x="17132" y="1174407"/>
                  </a:lnTo>
                  <a:close/>
                </a:path>
              </a:pathLst>
            </a:custGeom>
            <a:solidFill>
              <a:srgbClr val="D3DB3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65871" y="6098705"/>
              <a:ext cx="31750" cy="1170940"/>
            </a:xfrm>
            <a:custGeom>
              <a:avLst/>
              <a:gdLst/>
              <a:ahLst/>
              <a:cxnLst/>
              <a:rect l="l" t="t" r="r" b="b"/>
              <a:pathLst>
                <a:path w="31750" h="1170940">
                  <a:moveTo>
                    <a:pt x="31203" y="1170876"/>
                  </a:moveTo>
                  <a:lnTo>
                    <a:pt x="31178" y="1158176"/>
                  </a:lnTo>
                  <a:lnTo>
                    <a:pt x="31140" y="1145476"/>
                  </a:lnTo>
                  <a:lnTo>
                    <a:pt x="31115" y="1132776"/>
                  </a:lnTo>
                  <a:lnTo>
                    <a:pt x="28181" y="2476"/>
                  </a:lnTo>
                  <a:lnTo>
                    <a:pt x="14097" y="2476"/>
                  </a:lnTo>
                  <a:lnTo>
                    <a:pt x="4902" y="2514"/>
                  </a:lnTo>
                  <a:lnTo>
                    <a:pt x="4902" y="0"/>
                  </a:lnTo>
                  <a:lnTo>
                    <a:pt x="0" y="12"/>
                  </a:lnTo>
                  <a:lnTo>
                    <a:pt x="12" y="2552"/>
                  </a:lnTo>
                  <a:lnTo>
                    <a:pt x="12" y="421576"/>
                  </a:lnTo>
                  <a:lnTo>
                    <a:pt x="15176" y="421576"/>
                  </a:lnTo>
                  <a:lnTo>
                    <a:pt x="17030" y="1132776"/>
                  </a:lnTo>
                  <a:lnTo>
                    <a:pt x="2946" y="1132776"/>
                  </a:lnTo>
                  <a:lnTo>
                    <a:pt x="2971" y="1145476"/>
                  </a:lnTo>
                  <a:lnTo>
                    <a:pt x="3009" y="1158176"/>
                  </a:lnTo>
                  <a:lnTo>
                    <a:pt x="3035" y="1170876"/>
                  </a:lnTo>
                  <a:lnTo>
                    <a:pt x="17119" y="1170876"/>
                  </a:lnTo>
                  <a:lnTo>
                    <a:pt x="31203" y="1170876"/>
                  </a:lnTo>
                  <a:close/>
                </a:path>
              </a:pathLst>
            </a:custGeom>
            <a:solidFill>
              <a:srgbClr val="D3DC3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694065" y="6101181"/>
              <a:ext cx="17145" cy="1168400"/>
            </a:xfrm>
            <a:custGeom>
              <a:avLst/>
              <a:gdLst/>
              <a:ahLst/>
              <a:cxnLst/>
              <a:rect l="l" t="t" r="r" b="b"/>
              <a:pathLst>
                <a:path w="17144" h="1168400">
                  <a:moveTo>
                    <a:pt x="17018" y="0"/>
                  </a:moveTo>
                  <a:lnTo>
                    <a:pt x="0" y="0"/>
                  </a:lnTo>
                  <a:lnTo>
                    <a:pt x="0" y="425297"/>
                  </a:lnTo>
                  <a:lnTo>
                    <a:pt x="17018" y="425297"/>
                  </a:lnTo>
                  <a:lnTo>
                    <a:pt x="17018" y="0"/>
                  </a:lnTo>
                  <a:close/>
                </a:path>
                <a:path w="17144" h="1168400">
                  <a:moveTo>
                    <a:pt x="17106" y="1168400"/>
                  </a:moveTo>
                  <a:lnTo>
                    <a:pt x="17081" y="1155700"/>
                  </a:lnTo>
                  <a:lnTo>
                    <a:pt x="17043" y="1143000"/>
                  </a:lnTo>
                  <a:lnTo>
                    <a:pt x="17018" y="1130300"/>
                  </a:lnTo>
                  <a:lnTo>
                    <a:pt x="2933" y="1130300"/>
                  </a:lnTo>
                  <a:lnTo>
                    <a:pt x="2959" y="1143000"/>
                  </a:lnTo>
                  <a:lnTo>
                    <a:pt x="2997" y="1155700"/>
                  </a:lnTo>
                  <a:lnTo>
                    <a:pt x="3022" y="1168400"/>
                  </a:lnTo>
                  <a:lnTo>
                    <a:pt x="17106" y="1168400"/>
                  </a:lnTo>
                  <a:close/>
                </a:path>
              </a:pathLst>
            </a:custGeom>
            <a:solidFill>
              <a:srgbClr val="D3DC3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08150" y="6101181"/>
              <a:ext cx="17145" cy="1168400"/>
            </a:xfrm>
            <a:custGeom>
              <a:avLst/>
              <a:gdLst/>
              <a:ahLst/>
              <a:cxnLst/>
              <a:rect l="l" t="t" r="r" b="b"/>
              <a:pathLst>
                <a:path w="17144" h="1168400">
                  <a:moveTo>
                    <a:pt x="17018" y="0"/>
                  </a:moveTo>
                  <a:lnTo>
                    <a:pt x="0" y="0"/>
                  </a:lnTo>
                  <a:lnTo>
                    <a:pt x="0" y="425297"/>
                  </a:lnTo>
                  <a:lnTo>
                    <a:pt x="17018" y="425297"/>
                  </a:lnTo>
                  <a:lnTo>
                    <a:pt x="17018" y="0"/>
                  </a:lnTo>
                  <a:close/>
                </a:path>
                <a:path w="17144" h="1168400">
                  <a:moveTo>
                    <a:pt x="17106" y="1168400"/>
                  </a:moveTo>
                  <a:lnTo>
                    <a:pt x="17081" y="1155700"/>
                  </a:lnTo>
                  <a:lnTo>
                    <a:pt x="17043" y="1143000"/>
                  </a:lnTo>
                  <a:lnTo>
                    <a:pt x="17018" y="1130300"/>
                  </a:lnTo>
                  <a:lnTo>
                    <a:pt x="2933" y="1130300"/>
                  </a:lnTo>
                  <a:lnTo>
                    <a:pt x="2959" y="1143000"/>
                  </a:lnTo>
                  <a:lnTo>
                    <a:pt x="2997" y="1155700"/>
                  </a:lnTo>
                  <a:lnTo>
                    <a:pt x="3022" y="1168400"/>
                  </a:lnTo>
                  <a:lnTo>
                    <a:pt x="17106" y="1168400"/>
                  </a:lnTo>
                  <a:close/>
                </a:path>
              </a:pathLst>
            </a:custGeom>
            <a:solidFill>
              <a:srgbClr val="D3DC3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22247" y="6101181"/>
              <a:ext cx="17145" cy="1168400"/>
            </a:xfrm>
            <a:custGeom>
              <a:avLst/>
              <a:gdLst/>
              <a:ahLst/>
              <a:cxnLst/>
              <a:rect l="l" t="t" r="r" b="b"/>
              <a:pathLst>
                <a:path w="17144" h="1168400">
                  <a:moveTo>
                    <a:pt x="17018" y="0"/>
                  </a:moveTo>
                  <a:lnTo>
                    <a:pt x="0" y="0"/>
                  </a:lnTo>
                  <a:lnTo>
                    <a:pt x="0" y="425297"/>
                  </a:lnTo>
                  <a:lnTo>
                    <a:pt x="17018" y="425297"/>
                  </a:lnTo>
                  <a:lnTo>
                    <a:pt x="17018" y="0"/>
                  </a:lnTo>
                  <a:close/>
                </a:path>
                <a:path w="17144" h="1168400">
                  <a:moveTo>
                    <a:pt x="17106" y="1168400"/>
                  </a:moveTo>
                  <a:lnTo>
                    <a:pt x="17081" y="1155700"/>
                  </a:lnTo>
                  <a:lnTo>
                    <a:pt x="17043" y="1143000"/>
                  </a:lnTo>
                  <a:lnTo>
                    <a:pt x="17018" y="1130300"/>
                  </a:lnTo>
                  <a:lnTo>
                    <a:pt x="2933" y="1130300"/>
                  </a:lnTo>
                  <a:lnTo>
                    <a:pt x="2959" y="1143000"/>
                  </a:lnTo>
                  <a:lnTo>
                    <a:pt x="2997" y="1155700"/>
                  </a:lnTo>
                  <a:lnTo>
                    <a:pt x="3022" y="1168400"/>
                  </a:lnTo>
                  <a:lnTo>
                    <a:pt x="17106" y="1168400"/>
                  </a:lnTo>
                  <a:close/>
                </a:path>
              </a:pathLst>
            </a:custGeom>
            <a:solidFill>
              <a:srgbClr val="D4DC3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36331" y="6101181"/>
              <a:ext cx="17145" cy="1168400"/>
            </a:xfrm>
            <a:custGeom>
              <a:avLst/>
              <a:gdLst/>
              <a:ahLst/>
              <a:cxnLst/>
              <a:rect l="l" t="t" r="r" b="b"/>
              <a:pathLst>
                <a:path w="17144" h="1168400">
                  <a:moveTo>
                    <a:pt x="17018" y="0"/>
                  </a:moveTo>
                  <a:lnTo>
                    <a:pt x="0" y="0"/>
                  </a:lnTo>
                  <a:lnTo>
                    <a:pt x="0" y="425297"/>
                  </a:lnTo>
                  <a:lnTo>
                    <a:pt x="17018" y="425297"/>
                  </a:lnTo>
                  <a:lnTo>
                    <a:pt x="17018" y="0"/>
                  </a:lnTo>
                  <a:close/>
                </a:path>
                <a:path w="17144" h="1168400">
                  <a:moveTo>
                    <a:pt x="17106" y="1168400"/>
                  </a:moveTo>
                  <a:lnTo>
                    <a:pt x="17081" y="1155700"/>
                  </a:lnTo>
                  <a:lnTo>
                    <a:pt x="17043" y="1143000"/>
                  </a:lnTo>
                  <a:lnTo>
                    <a:pt x="17018" y="1130300"/>
                  </a:lnTo>
                  <a:lnTo>
                    <a:pt x="2933" y="1130300"/>
                  </a:lnTo>
                  <a:lnTo>
                    <a:pt x="2959" y="1143000"/>
                  </a:lnTo>
                  <a:lnTo>
                    <a:pt x="2997" y="1155700"/>
                  </a:lnTo>
                  <a:lnTo>
                    <a:pt x="3022" y="1168400"/>
                  </a:lnTo>
                  <a:lnTo>
                    <a:pt x="17106" y="1168400"/>
                  </a:lnTo>
                  <a:close/>
                </a:path>
              </a:pathLst>
            </a:custGeom>
            <a:solidFill>
              <a:srgbClr val="D4DC3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50418" y="6101175"/>
              <a:ext cx="17145" cy="1168400"/>
            </a:xfrm>
            <a:custGeom>
              <a:avLst/>
              <a:gdLst/>
              <a:ahLst/>
              <a:cxnLst/>
              <a:rect l="l" t="t" r="r" b="b"/>
              <a:pathLst>
                <a:path w="17144" h="1168400">
                  <a:moveTo>
                    <a:pt x="2997" y="1155700"/>
                  </a:moveTo>
                  <a:lnTo>
                    <a:pt x="3030" y="1168400"/>
                  </a:lnTo>
                  <a:lnTo>
                    <a:pt x="17115" y="1168400"/>
                  </a:lnTo>
                  <a:lnTo>
                    <a:pt x="17082" y="1155700"/>
                  </a:lnTo>
                  <a:lnTo>
                    <a:pt x="2997" y="1155700"/>
                  </a:lnTo>
                  <a:close/>
                </a:path>
                <a:path w="17144" h="1168400">
                  <a:moveTo>
                    <a:pt x="2964" y="1143000"/>
                  </a:moveTo>
                  <a:lnTo>
                    <a:pt x="2997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68400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68400">
                  <a:moveTo>
                    <a:pt x="17049" y="1142963"/>
                  </a:moveTo>
                  <a:lnTo>
                    <a:pt x="2964" y="1143000"/>
                  </a:lnTo>
                  <a:lnTo>
                    <a:pt x="17049" y="1143000"/>
                  </a:lnTo>
                  <a:close/>
                </a:path>
                <a:path w="17144" h="1168400">
                  <a:moveTo>
                    <a:pt x="2931" y="1130300"/>
                  </a:move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68400">
                  <a:moveTo>
                    <a:pt x="0" y="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D3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64512" y="6100965"/>
              <a:ext cx="17145" cy="1169035"/>
            </a:xfrm>
            <a:custGeom>
              <a:avLst/>
              <a:gdLst/>
              <a:ahLst/>
              <a:cxnLst/>
              <a:rect l="l" t="t" r="r" b="b"/>
              <a:pathLst>
                <a:path w="17144" h="1169034">
                  <a:moveTo>
                    <a:pt x="17018" y="1130300"/>
                  </a:moveTo>
                  <a:lnTo>
                    <a:pt x="14084" y="0"/>
                  </a:lnTo>
                  <a:lnTo>
                    <a:pt x="0" y="38"/>
                  </a:lnTo>
                  <a:lnTo>
                    <a:pt x="2933" y="1130325"/>
                  </a:lnTo>
                  <a:lnTo>
                    <a:pt x="17018" y="1130300"/>
                  </a:lnTo>
                  <a:close/>
                </a:path>
                <a:path w="17144" h="1169034">
                  <a:moveTo>
                    <a:pt x="17106" y="1168615"/>
                  </a:moveTo>
                  <a:lnTo>
                    <a:pt x="17081" y="1155915"/>
                  </a:lnTo>
                  <a:lnTo>
                    <a:pt x="17043" y="1143215"/>
                  </a:lnTo>
                  <a:lnTo>
                    <a:pt x="17018" y="1130515"/>
                  </a:lnTo>
                  <a:lnTo>
                    <a:pt x="2933" y="1130515"/>
                  </a:lnTo>
                  <a:lnTo>
                    <a:pt x="2959" y="1143215"/>
                  </a:lnTo>
                  <a:lnTo>
                    <a:pt x="2997" y="1155915"/>
                  </a:lnTo>
                  <a:lnTo>
                    <a:pt x="3022" y="1168615"/>
                  </a:lnTo>
                  <a:lnTo>
                    <a:pt x="17106" y="1168615"/>
                  </a:lnTo>
                  <a:close/>
                </a:path>
              </a:pathLst>
            </a:custGeom>
            <a:solidFill>
              <a:srgbClr val="D4DD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78601" y="6101571"/>
              <a:ext cx="17145" cy="1168400"/>
            </a:xfrm>
            <a:custGeom>
              <a:avLst/>
              <a:gdLst/>
              <a:ahLst/>
              <a:cxnLst/>
              <a:rect l="l" t="t" r="r" b="b"/>
              <a:pathLst>
                <a:path w="17144" h="1168400">
                  <a:moveTo>
                    <a:pt x="2996" y="1155304"/>
                  </a:moveTo>
                  <a:lnTo>
                    <a:pt x="3029" y="1168004"/>
                  </a:lnTo>
                  <a:lnTo>
                    <a:pt x="17114" y="1168004"/>
                  </a:lnTo>
                  <a:lnTo>
                    <a:pt x="17081" y="1155304"/>
                  </a:lnTo>
                  <a:lnTo>
                    <a:pt x="2996" y="1155304"/>
                  </a:lnTo>
                  <a:close/>
                </a:path>
                <a:path w="17144" h="1168400">
                  <a:moveTo>
                    <a:pt x="2963" y="1142604"/>
                  </a:moveTo>
                  <a:lnTo>
                    <a:pt x="2996" y="1155304"/>
                  </a:lnTo>
                  <a:lnTo>
                    <a:pt x="17081" y="1155304"/>
                  </a:lnTo>
                  <a:lnTo>
                    <a:pt x="17048" y="1142604"/>
                  </a:lnTo>
                  <a:lnTo>
                    <a:pt x="2963" y="1142604"/>
                  </a:lnTo>
                  <a:close/>
                </a:path>
                <a:path w="17144" h="1168400">
                  <a:moveTo>
                    <a:pt x="2930" y="1129904"/>
                  </a:moveTo>
                  <a:lnTo>
                    <a:pt x="2963" y="1142604"/>
                  </a:lnTo>
                  <a:lnTo>
                    <a:pt x="17048" y="1142604"/>
                  </a:lnTo>
                  <a:lnTo>
                    <a:pt x="17015" y="1129904"/>
                  </a:lnTo>
                  <a:lnTo>
                    <a:pt x="2930" y="1129904"/>
                  </a:lnTo>
                  <a:close/>
                </a:path>
                <a:path w="17144" h="1168400">
                  <a:moveTo>
                    <a:pt x="0" y="0"/>
                  </a:moveTo>
                  <a:lnTo>
                    <a:pt x="2930" y="1129904"/>
                  </a:lnTo>
                  <a:lnTo>
                    <a:pt x="17015" y="1129904"/>
                  </a:lnTo>
                  <a:lnTo>
                    <a:pt x="14093" y="3502"/>
                  </a:lnTo>
                  <a:lnTo>
                    <a:pt x="0" y="0"/>
                  </a:lnTo>
                  <a:close/>
                </a:path>
                <a:path w="17144" h="1168400">
                  <a:moveTo>
                    <a:pt x="17015" y="1129867"/>
                  </a:moveTo>
                  <a:lnTo>
                    <a:pt x="2930" y="1129904"/>
                  </a:lnTo>
                  <a:lnTo>
                    <a:pt x="17015" y="1129904"/>
                  </a:lnTo>
                  <a:close/>
                </a:path>
              </a:pathLst>
            </a:custGeom>
            <a:solidFill>
              <a:srgbClr val="D5DD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92706" y="6105080"/>
              <a:ext cx="17145" cy="1164590"/>
            </a:xfrm>
            <a:custGeom>
              <a:avLst/>
              <a:gdLst/>
              <a:ahLst/>
              <a:cxnLst/>
              <a:rect l="l" t="t" r="r" b="b"/>
              <a:pathLst>
                <a:path w="17144" h="1164590">
                  <a:moveTo>
                    <a:pt x="17094" y="1164501"/>
                  </a:moveTo>
                  <a:lnTo>
                    <a:pt x="17068" y="1151801"/>
                  </a:lnTo>
                  <a:lnTo>
                    <a:pt x="17030" y="1139101"/>
                  </a:lnTo>
                  <a:lnTo>
                    <a:pt x="17005" y="1126401"/>
                  </a:lnTo>
                  <a:lnTo>
                    <a:pt x="14084" y="3505"/>
                  </a:lnTo>
                  <a:lnTo>
                    <a:pt x="0" y="0"/>
                  </a:lnTo>
                  <a:lnTo>
                    <a:pt x="2921" y="1126401"/>
                  </a:lnTo>
                  <a:lnTo>
                    <a:pt x="2946" y="1139101"/>
                  </a:lnTo>
                  <a:lnTo>
                    <a:pt x="2984" y="1151801"/>
                  </a:lnTo>
                  <a:lnTo>
                    <a:pt x="3009" y="1164501"/>
                  </a:lnTo>
                  <a:lnTo>
                    <a:pt x="17094" y="1164501"/>
                  </a:lnTo>
                  <a:close/>
                </a:path>
              </a:pathLst>
            </a:custGeom>
            <a:solidFill>
              <a:srgbClr val="D5DD4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06791" y="6108586"/>
              <a:ext cx="17145" cy="1161415"/>
            </a:xfrm>
            <a:custGeom>
              <a:avLst/>
              <a:gdLst/>
              <a:ahLst/>
              <a:cxnLst/>
              <a:rect l="l" t="t" r="r" b="b"/>
              <a:pathLst>
                <a:path w="17144" h="1161415">
                  <a:moveTo>
                    <a:pt x="17094" y="1160995"/>
                  </a:moveTo>
                  <a:lnTo>
                    <a:pt x="17068" y="1148295"/>
                  </a:lnTo>
                  <a:lnTo>
                    <a:pt x="17030" y="1135595"/>
                  </a:lnTo>
                  <a:lnTo>
                    <a:pt x="17005" y="1122895"/>
                  </a:lnTo>
                  <a:lnTo>
                    <a:pt x="14097" y="3505"/>
                  </a:lnTo>
                  <a:lnTo>
                    <a:pt x="0" y="0"/>
                  </a:lnTo>
                  <a:lnTo>
                    <a:pt x="2921" y="1122895"/>
                  </a:lnTo>
                  <a:lnTo>
                    <a:pt x="2946" y="1135595"/>
                  </a:lnTo>
                  <a:lnTo>
                    <a:pt x="2984" y="1148295"/>
                  </a:lnTo>
                  <a:lnTo>
                    <a:pt x="3009" y="1160995"/>
                  </a:lnTo>
                  <a:lnTo>
                    <a:pt x="17094" y="1160995"/>
                  </a:lnTo>
                  <a:close/>
                </a:path>
              </a:pathLst>
            </a:custGeom>
            <a:solidFill>
              <a:srgbClr val="D5DD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20906" y="6112083"/>
              <a:ext cx="17145" cy="1157605"/>
            </a:xfrm>
            <a:custGeom>
              <a:avLst/>
              <a:gdLst/>
              <a:ahLst/>
              <a:cxnLst/>
              <a:rect l="l" t="t" r="r" b="b"/>
              <a:pathLst>
                <a:path w="17144" h="1157604">
                  <a:moveTo>
                    <a:pt x="2969" y="1144791"/>
                  </a:moveTo>
                  <a:lnTo>
                    <a:pt x="3002" y="1157491"/>
                  </a:lnTo>
                  <a:lnTo>
                    <a:pt x="17086" y="1157491"/>
                  </a:lnTo>
                  <a:lnTo>
                    <a:pt x="17053" y="1144791"/>
                  </a:lnTo>
                  <a:lnTo>
                    <a:pt x="2969" y="1144791"/>
                  </a:lnTo>
                  <a:close/>
                </a:path>
                <a:path w="17144" h="1157604">
                  <a:moveTo>
                    <a:pt x="2936" y="1132091"/>
                  </a:moveTo>
                  <a:lnTo>
                    <a:pt x="2969" y="1144791"/>
                  </a:lnTo>
                  <a:lnTo>
                    <a:pt x="17053" y="1144791"/>
                  </a:lnTo>
                  <a:lnTo>
                    <a:pt x="17021" y="1132091"/>
                  </a:lnTo>
                  <a:lnTo>
                    <a:pt x="2936" y="1132091"/>
                  </a:lnTo>
                  <a:close/>
                </a:path>
                <a:path w="17144" h="1157604">
                  <a:moveTo>
                    <a:pt x="2903" y="1119391"/>
                  </a:moveTo>
                  <a:lnTo>
                    <a:pt x="2936" y="1132091"/>
                  </a:lnTo>
                  <a:lnTo>
                    <a:pt x="17021" y="1132091"/>
                  </a:lnTo>
                  <a:lnTo>
                    <a:pt x="16988" y="1119391"/>
                  </a:lnTo>
                  <a:lnTo>
                    <a:pt x="2903" y="1119391"/>
                  </a:lnTo>
                  <a:close/>
                </a:path>
                <a:path w="17144" h="1157604">
                  <a:moveTo>
                    <a:pt x="17020" y="1132055"/>
                  </a:moveTo>
                  <a:lnTo>
                    <a:pt x="2936" y="1132091"/>
                  </a:lnTo>
                  <a:lnTo>
                    <a:pt x="17021" y="1132091"/>
                  </a:lnTo>
                  <a:close/>
                </a:path>
                <a:path w="17144" h="1157604">
                  <a:moveTo>
                    <a:pt x="0" y="0"/>
                  </a:moveTo>
                  <a:lnTo>
                    <a:pt x="2903" y="1119391"/>
                  </a:lnTo>
                  <a:lnTo>
                    <a:pt x="16988" y="1119391"/>
                  </a:lnTo>
                  <a:lnTo>
                    <a:pt x="14089" y="1791"/>
                  </a:lnTo>
                  <a:lnTo>
                    <a:pt x="7210" y="1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E4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34985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700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17081" y="1155700"/>
                  </a:lnTo>
                  <a:close/>
                </a:path>
              </a:pathLst>
            </a:custGeom>
            <a:solidFill>
              <a:srgbClr val="D5DE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49082" y="6113881"/>
              <a:ext cx="31750" cy="1155700"/>
            </a:xfrm>
            <a:custGeom>
              <a:avLst/>
              <a:gdLst/>
              <a:ahLst/>
              <a:cxnLst/>
              <a:rect l="l" t="t" r="r" b="b"/>
              <a:pathLst>
                <a:path w="31750" h="1155700">
                  <a:moveTo>
                    <a:pt x="31165" y="1155700"/>
                  </a:moveTo>
                  <a:lnTo>
                    <a:pt x="31140" y="1143000"/>
                  </a:lnTo>
                  <a:lnTo>
                    <a:pt x="31102" y="1130300"/>
                  </a:lnTo>
                  <a:lnTo>
                    <a:pt x="31076" y="1117600"/>
                  </a:lnTo>
                  <a:lnTo>
                    <a:pt x="28168" y="0"/>
                  </a:lnTo>
                  <a:lnTo>
                    <a:pt x="16992" y="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0" y="419100"/>
                  </a:lnTo>
                  <a:lnTo>
                    <a:pt x="15163" y="4191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17081" y="1155700"/>
                  </a:lnTo>
                  <a:lnTo>
                    <a:pt x="31165" y="1155700"/>
                  </a:lnTo>
                  <a:close/>
                </a:path>
              </a:pathLst>
            </a:custGeom>
            <a:solidFill>
              <a:srgbClr val="D6DE4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77263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700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17081" y="1155700"/>
                  </a:lnTo>
                  <a:close/>
                </a:path>
              </a:pathLst>
            </a:custGeom>
            <a:solidFill>
              <a:srgbClr val="D6DE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91347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700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17081" y="1155700"/>
                  </a:lnTo>
                  <a:close/>
                </a:path>
              </a:pathLst>
            </a:custGeom>
            <a:solidFill>
              <a:srgbClr val="D6DE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905444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700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17081" y="1155700"/>
                  </a:lnTo>
                  <a:close/>
                </a:path>
              </a:pathLst>
            </a:custGeom>
            <a:solidFill>
              <a:srgbClr val="D7DF4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919528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687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700"/>
                  </a:lnTo>
                  <a:lnTo>
                    <a:pt x="17081" y="1155687"/>
                  </a:lnTo>
                  <a:close/>
                </a:path>
              </a:pathLst>
            </a:custGeom>
            <a:solidFill>
              <a:srgbClr val="D7DF4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33625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7081" y="1155649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687"/>
                  </a:lnTo>
                  <a:lnTo>
                    <a:pt x="17081" y="1155649"/>
                  </a:lnTo>
                  <a:close/>
                </a:path>
              </a:pathLst>
            </a:custGeom>
            <a:solidFill>
              <a:srgbClr val="D7DF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47710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611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649"/>
                  </a:lnTo>
                  <a:lnTo>
                    <a:pt x="17081" y="1155611"/>
                  </a:lnTo>
                  <a:close/>
                </a:path>
              </a:pathLst>
            </a:custGeom>
            <a:solidFill>
              <a:srgbClr val="D7DF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961807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573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611"/>
                  </a:lnTo>
                  <a:lnTo>
                    <a:pt x="17081" y="1155573"/>
                  </a:lnTo>
                  <a:close/>
                </a:path>
              </a:pathLst>
            </a:custGeom>
            <a:solidFill>
              <a:srgbClr val="D7DF4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75891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534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573"/>
                  </a:lnTo>
                  <a:lnTo>
                    <a:pt x="17081" y="1155534"/>
                  </a:lnTo>
                  <a:close/>
                </a:path>
              </a:pathLst>
            </a:custGeom>
            <a:solidFill>
              <a:srgbClr val="D9DF4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990000" y="6113875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2964" y="1143000"/>
                  </a:moveTo>
                  <a:lnTo>
                    <a:pt x="2997" y="1155538"/>
                  </a:lnTo>
                  <a:lnTo>
                    <a:pt x="17081" y="1155501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55700">
                  <a:moveTo>
                    <a:pt x="2964" y="1143000"/>
                  </a:move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55700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55700">
                  <a:moveTo>
                    <a:pt x="2899" y="11176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6983" y="1117600"/>
                  </a:lnTo>
                  <a:lnTo>
                    <a:pt x="2899" y="1117600"/>
                  </a:lnTo>
                  <a:close/>
                </a:path>
                <a:path w="17144" h="1155700">
                  <a:moveTo>
                    <a:pt x="0" y="0"/>
                  </a:moveTo>
                  <a:lnTo>
                    <a:pt x="2899" y="1117600"/>
                  </a:lnTo>
                  <a:lnTo>
                    <a:pt x="16983" y="11176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  <a:path w="17144" h="1155700">
                  <a:moveTo>
                    <a:pt x="16983" y="1117563"/>
                  </a:moveTo>
                  <a:lnTo>
                    <a:pt x="2899" y="1117600"/>
                  </a:lnTo>
                  <a:lnTo>
                    <a:pt x="16983" y="1117600"/>
                  </a:lnTo>
                  <a:close/>
                </a:path>
              </a:pathLst>
            </a:custGeom>
            <a:solidFill>
              <a:srgbClr val="D9D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4072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7081" y="1155471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496"/>
                  </a:lnTo>
                  <a:lnTo>
                    <a:pt x="17081" y="1155471"/>
                  </a:lnTo>
                  <a:close/>
                </a:path>
              </a:pathLst>
            </a:custGeom>
            <a:solidFill>
              <a:srgbClr val="D9DF5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18181" y="6113875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2964" y="1143000"/>
                  </a:moveTo>
                  <a:lnTo>
                    <a:pt x="2997" y="1155465"/>
                  </a:lnTo>
                  <a:lnTo>
                    <a:pt x="17081" y="1155428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55700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55700">
                  <a:moveTo>
                    <a:pt x="2899" y="11176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6983" y="1117600"/>
                  </a:lnTo>
                  <a:lnTo>
                    <a:pt x="2899" y="1117600"/>
                  </a:lnTo>
                  <a:close/>
                </a:path>
                <a:path w="17144" h="1155700">
                  <a:moveTo>
                    <a:pt x="17016" y="1130263"/>
                  </a:moveTo>
                  <a:lnTo>
                    <a:pt x="2931" y="1130300"/>
                  </a:lnTo>
                  <a:lnTo>
                    <a:pt x="17016" y="1130300"/>
                  </a:lnTo>
                  <a:close/>
                </a:path>
                <a:path w="17144" h="1155700">
                  <a:moveTo>
                    <a:pt x="2899" y="1117600"/>
                  </a:moveTo>
                  <a:lnTo>
                    <a:pt x="16983" y="1117600"/>
                  </a:lnTo>
                  <a:lnTo>
                    <a:pt x="2899" y="1117600"/>
                  </a:lnTo>
                  <a:close/>
                </a:path>
                <a:path w="17144" h="1155700">
                  <a:moveTo>
                    <a:pt x="0" y="0"/>
                  </a:moveTo>
                  <a:lnTo>
                    <a:pt x="2899" y="1117600"/>
                  </a:lnTo>
                  <a:lnTo>
                    <a:pt x="16983" y="11176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032254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395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433"/>
                  </a:lnTo>
                  <a:lnTo>
                    <a:pt x="17081" y="1155395"/>
                  </a:lnTo>
                  <a:close/>
                </a:path>
              </a:pathLst>
            </a:custGeom>
            <a:solidFill>
              <a:srgbClr val="DA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46351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357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395"/>
                  </a:lnTo>
                  <a:lnTo>
                    <a:pt x="17081" y="1155357"/>
                  </a:lnTo>
                  <a:close/>
                </a:path>
              </a:pathLst>
            </a:custGeom>
            <a:solidFill>
              <a:srgbClr val="DADF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060447" y="6113875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2964" y="1143000"/>
                  </a:moveTo>
                  <a:lnTo>
                    <a:pt x="2996" y="1155355"/>
                  </a:lnTo>
                  <a:lnTo>
                    <a:pt x="17081" y="1155318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55700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55700">
                  <a:moveTo>
                    <a:pt x="2899" y="11176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6983" y="1117600"/>
                  </a:lnTo>
                  <a:lnTo>
                    <a:pt x="2899" y="1117600"/>
                  </a:lnTo>
                  <a:close/>
                </a:path>
                <a:path w="17144" h="1155700">
                  <a:moveTo>
                    <a:pt x="17016" y="1130263"/>
                  </a:moveTo>
                  <a:lnTo>
                    <a:pt x="2931" y="1130300"/>
                  </a:lnTo>
                  <a:lnTo>
                    <a:pt x="17016" y="1130300"/>
                  </a:lnTo>
                  <a:close/>
                </a:path>
                <a:path w="17144" h="1155700">
                  <a:moveTo>
                    <a:pt x="2899" y="1117600"/>
                  </a:moveTo>
                  <a:lnTo>
                    <a:pt x="16983" y="1117600"/>
                  </a:lnTo>
                  <a:lnTo>
                    <a:pt x="2899" y="1117600"/>
                  </a:lnTo>
                  <a:close/>
                </a:path>
                <a:path w="17144" h="1155700">
                  <a:moveTo>
                    <a:pt x="0" y="0"/>
                  </a:moveTo>
                  <a:lnTo>
                    <a:pt x="2899" y="1117600"/>
                  </a:lnTo>
                  <a:lnTo>
                    <a:pt x="16983" y="11176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05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74532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92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92" y="419100"/>
                  </a:lnTo>
                  <a:lnTo>
                    <a:pt x="16992" y="0"/>
                  </a:lnTo>
                  <a:close/>
                </a:path>
                <a:path w="17144" h="1155700">
                  <a:moveTo>
                    <a:pt x="17081" y="1155280"/>
                  </a:moveTo>
                  <a:lnTo>
                    <a:pt x="17056" y="1143000"/>
                  </a:lnTo>
                  <a:lnTo>
                    <a:pt x="17018" y="1130300"/>
                  </a:lnTo>
                  <a:lnTo>
                    <a:pt x="16992" y="1117600"/>
                  </a:lnTo>
                  <a:lnTo>
                    <a:pt x="2908" y="1117600"/>
                  </a:lnTo>
                  <a:lnTo>
                    <a:pt x="2933" y="1130300"/>
                  </a:lnTo>
                  <a:lnTo>
                    <a:pt x="2971" y="1143000"/>
                  </a:lnTo>
                  <a:lnTo>
                    <a:pt x="2997" y="1155319"/>
                  </a:lnTo>
                  <a:lnTo>
                    <a:pt x="17081" y="1155280"/>
                  </a:lnTo>
                  <a:close/>
                </a:path>
              </a:pathLst>
            </a:custGeom>
            <a:solidFill>
              <a:srgbClr val="DAE05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88629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79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79" y="419100"/>
                  </a:lnTo>
                  <a:lnTo>
                    <a:pt x="16979" y="0"/>
                  </a:lnTo>
                  <a:close/>
                </a:path>
                <a:path w="17144" h="1155700">
                  <a:moveTo>
                    <a:pt x="17068" y="1155242"/>
                  </a:moveTo>
                  <a:lnTo>
                    <a:pt x="17043" y="1143000"/>
                  </a:lnTo>
                  <a:lnTo>
                    <a:pt x="17005" y="1130300"/>
                  </a:lnTo>
                  <a:lnTo>
                    <a:pt x="16979" y="1117600"/>
                  </a:lnTo>
                  <a:lnTo>
                    <a:pt x="2895" y="1117600"/>
                  </a:lnTo>
                  <a:lnTo>
                    <a:pt x="2921" y="1130300"/>
                  </a:lnTo>
                  <a:lnTo>
                    <a:pt x="2959" y="1143000"/>
                  </a:lnTo>
                  <a:lnTo>
                    <a:pt x="2984" y="1155280"/>
                  </a:lnTo>
                  <a:lnTo>
                    <a:pt x="17068" y="1155242"/>
                  </a:lnTo>
                  <a:close/>
                </a:path>
              </a:pathLst>
            </a:custGeom>
            <a:solidFill>
              <a:srgbClr val="DAE05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02726" y="61138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6979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6979" y="419100"/>
                  </a:lnTo>
                  <a:lnTo>
                    <a:pt x="16979" y="0"/>
                  </a:lnTo>
                  <a:close/>
                </a:path>
                <a:path w="17144" h="1155700">
                  <a:moveTo>
                    <a:pt x="17068" y="1155204"/>
                  </a:moveTo>
                  <a:lnTo>
                    <a:pt x="17043" y="1143000"/>
                  </a:lnTo>
                  <a:lnTo>
                    <a:pt x="17005" y="1130300"/>
                  </a:lnTo>
                  <a:lnTo>
                    <a:pt x="16979" y="1117600"/>
                  </a:lnTo>
                  <a:lnTo>
                    <a:pt x="2895" y="1117600"/>
                  </a:lnTo>
                  <a:lnTo>
                    <a:pt x="2921" y="1130300"/>
                  </a:lnTo>
                  <a:lnTo>
                    <a:pt x="2959" y="1143000"/>
                  </a:lnTo>
                  <a:lnTo>
                    <a:pt x="2984" y="1155242"/>
                  </a:lnTo>
                  <a:lnTo>
                    <a:pt x="17068" y="1155204"/>
                  </a:lnTo>
                  <a:close/>
                </a:path>
              </a:pathLst>
            </a:custGeom>
            <a:solidFill>
              <a:srgbClr val="DBE05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16810" y="6113067"/>
              <a:ext cx="17145" cy="1156335"/>
            </a:xfrm>
            <a:custGeom>
              <a:avLst/>
              <a:gdLst/>
              <a:ahLst/>
              <a:cxnLst/>
              <a:rect l="l" t="t" r="r" b="b"/>
              <a:pathLst>
                <a:path w="17144" h="1156334">
                  <a:moveTo>
                    <a:pt x="2964" y="1143808"/>
                  </a:moveTo>
                  <a:lnTo>
                    <a:pt x="2996" y="1156017"/>
                  </a:lnTo>
                  <a:lnTo>
                    <a:pt x="17080" y="1155980"/>
                  </a:lnTo>
                  <a:lnTo>
                    <a:pt x="17049" y="1143808"/>
                  </a:lnTo>
                  <a:lnTo>
                    <a:pt x="2964" y="1143808"/>
                  </a:lnTo>
                  <a:close/>
                </a:path>
                <a:path w="17144" h="1156334">
                  <a:moveTo>
                    <a:pt x="2931" y="1131108"/>
                  </a:moveTo>
                  <a:lnTo>
                    <a:pt x="2964" y="1143808"/>
                  </a:lnTo>
                  <a:lnTo>
                    <a:pt x="17049" y="1143808"/>
                  </a:lnTo>
                  <a:lnTo>
                    <a:pt x="17016" y="1131108"/>
                  </a:lnTo>
                  <a:lnTo>
                    <a:pt x="2931" y="1131108"/>
                  </a:lnTo>
                  <a:close/>
                </a:path>
                <a:path w="17144" h="1156334">
                  <a:moveTo>
                    <a:pt x="2899" y="1118408"/>
                  </a:moveTo>
                  <a:lnTo>
                    <a:pt x="2931" y="1131108"/>
                  </a:lnTo>
                  <a:lnTo>
                    <a:pt x="17016" y="1131108"/>
                  </a:lnTo>
                  <a:lnTo>
                    <a:pt x="16983" y="1118408"/>
                  </a:lnTo>
                  <a:lnTo>
                    <a:pt x="2899" y="1118408"/>
                  </a:lnTo>
                  <a:close/>
                </a:path>
                <a:path w="17144" h="1156334">
                  <a:moveTo>
                    <a:pt x="17016" y="1131071"/>
                  </a:moveTo>
                  <a:lnTo>
                    <a:pt x="2931" y="1131108"/>
                  </a:lnTo>
                  <a:lnTo>
                    <a:pt x="17016" y="1131108"/>
                  </a:lnTo>
                  <a:close/>
                </a:path>
                <a:path w="17144" h="1156334">
                  <a:moveTo>
                    <a:pt x="0" y="808"/>
                  </a:moveTo>
                  <a:lnTo>
                    <a:pt x="2899" y="1118408"/>
                  </a:lnTo>
                  <a:lnTo>
                    <a:pt x="16983" y="1118408"/>
                  </a:lnTo>
                  <a:lnTo>
                    <a:pt x="14084" y="808"/>
                  </a:lnTo>
                  <a:lnTo>
                    <a:pt x="0" y="808"/>
                  </a:lnTo>
                  <a:close/>
                </a:path>
                <a:path w="17144" h="1156334">
                  <a:moveTo>
                    <a:pt x="11035" y="808"/>
                  </a:moveTo>
                  <a:lnTo>
                    <a:pt x="14084" y="808"/>
                  </a:lnTo>
                  <a:lnTo>
                    <a:pt x="11035" y="808"/>
                  </a:lnTo>
                  <a:close/>
                </a:path>
                <a:path w="17144" h="1156334">
                  <a:moveTo>
                    <a:pt x="14082" y="0"/>
                  </a:moveTo>
                  <a:lnTo>
                    <a:pt x="11035" y="808"/>
                  </a:lnTo>
                  <a:lnTo>
                    <a:pt x="14084" y="808"/>
                  </a:lnTo>
                  <a:lnTo>
                    <a:pt x="14082" y="0"/>
                  </a:lnTo>
                  <a:close/>
                </a:path>
              </a:pathLst>
            </a:custGeom>
            <a:solidFill>
              <a:srgbClr val="DBE05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130905" y="6109330"/>
              <a:ext cx="17145" cy="1160145"/>
            </a:xfrm>
            <a:custGeom>
              <a:avLst/>
              <a:gdLst/>
              <a:ahLst/>
              <a:cxnLst/>
              <a:rect l="l" t="t" r="r" b="b"/>
              <a:pathLst>
                <a:path w="17144" h="1160145">
                  <a:moveTo>
                    <a:pt x="2967" y="1147544"/>
                  </a:moveTo>
                  <a:lnTo>
                    <a:pt x="2998" y="1159717"/>
                  </a:lnTo>
                  <a:lnTo>
                    <a:pt x="17082" y="1159680"/>
                  </a:lnTo>
                  <a:lnTo>
                    <a:pt x="17051" y="1147544"/>
                  </a:lnTo>
                  <a:lnTo>
                    <a:pt x="2967" y="1147544"/>
                  </a:lnTo>
                  <a:close/>
                </a:path>
                <a:path w="17144" h="1160145">
                  <a:moveTo>
                    <a:pt x="2934" y="1134844"/>
                  </a:moveTo>
                  <a:lnTo>
                    <a:pt x="2967" y="1147544"/>
                  </a:lnTo>
                  <a:lnTo>
                    <a:pt x="17051" y="1147544"/>
                  </a:lnTo>
                  <a:lnTo>
                    <a:pt x="17018" y="1134844"/>
                  </a:lnTo>
                  <a:lnTo>
                    <a:pt x="2934" y="1134844"/>
                  </a:lnTo>
                  <a:close/>
                </a:path>
                <a:path w="17144" h="1160145">
                  <a:moveTo>
                    <a:pt x="17051" y="1147508"/>
                  </a:moveTo>
                  <a:lnTo>
                    <a:pt x="2967" y="1147544"/>
                  </a:lnTo>
                  <a:lnTo>
                    <a:pt x="17051" y="1147544"/>
                  </a:lnTo>
                  <a:close/>
                </a:path>
                <a:path w="17144" h="1160145">
                  <a:moveTo>
                    <a:pt x="2901" y="1122144"/>
                  </a:moveTo>
                  <a:lnTo>
                    <a:pt x="2934" y="1134844"/>
                  </a:lnTo>
                  <a:lnTo>
                    <a:pt x="17018" y="1134844"/>
                  </a:lnTo>
                  <a:lnTo>
                    <a:pt x="16985" y="1122144"/>
                  </a:lnTo>
                  <a:lnTo>
                    <a:pt x="2901" y="1122144"/>
                  </a:lnTo>
                  <a:close/>
                </a:path>
                <a:path w="17144" h="1160145">
                  <a:moveTo>
                    <a:pt x="17018" y="1134808"/>
                  </a:moveTo>
                  <a:lnTo>
                    <a:pt x="2934" y="1134844"/>
                  </a:lnTo>
                  <a:lnTo>
                    <a:pt x="17018" y="1134844"/>
                  </a:lnTo>
                  <a:close/>
                </a:path>
                <a:path w="17144" h="1160145">
                  <a:moveTo>
                    <a:pt x="2" y="4544"/>
                  </a:moveTo>
                  <a:lnTo>
                    <a:pt x="2901" y="1122144"/>
                  </a:lnTo>
                  <a:lnTo>
                    <a:pt x="16985" y="1122144"/>
                  </a:lnTo>
                  <a:lnTo>
                    <a:pt x="14086" y="4544"/>
                  </a:lnTo>
                  <a:lnTo>
                    <a:pt x="2" y="4544"/>
                  </a:lnTo>
                  <a:close/>
                </a:path>
                <a:path w="17144" h="1160145">
                  <a:moveTo>
                    <a:pt x="14074" y="0"/>
                  </a:moveTo>
                  <a:lnTo>
                    <a:pt x="0" y="3733"/>
                  </a:lnTo>
                  <a:lnTo>
                    <a:pt x="2" y="4544"/>
                  </a:lnTo>
                  <a:lnTo>
                    <a:pt x="14086" y="4544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BE15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144980" y="6105597"/>
              <a:ext cx="17145" cy="1163955"/>
            </a:xfrm>
            <a:custGeom>
              <a:avLst/>
              <a:gdLst/>
              <a:ahLst/>
              <a:cxnLst/>
              <a:rect l="l" t="t" r="r" b="b"/>
              <a:pathLst>
                <a:path w="17144" h="1163954">
                  <a:moveTo>
                    <a:pt x="2976" y="1151277"/>
                  </a:moveTo>
                  <a:lnTo>
                    <a:pt x="3008" y="1163414"/>
                  </a:lnTo>
                  <a:lnTo>
                    <a:pt x="17092" y="1163377"/>
                  </a:lnTo>
                  <a:lnTo>
                    <a:pt x="17061" y="1151277"/>
                  </a:lnTo>
                  <a:lnTo>
                    <a:pt x="2976" y="1151277"/>
                  </a:lnTo>
                  <a:close/>
                </a:path>
                <a:path w="17144" h="1163954">
                  <a:moveTo>
                    <a:pt x="2943" y="1138577"/>
                  </a:moveTo>
                  <a:lnTo>
                    <a:pt x="2976" y="1151277"/>
                  </a:lnTo>
                  <a:lnTo>
                    <a:pt x="17061" y="1151277"/>
                  </a:lnTo>
                  <a:lnTo>
                    <a:pt x="17028" y="1138577"/>
                  </a:lnTo>
                  <a:lnTo>
                    <a:pt x="2943" y="1138577"/>
                  </a:lnTo>
                  <a:close/>
                </a:path>
                <a:path w="17144" h="1163954">
                  <a:moveTo>
                    <a:pt x="2910" y="1125877"/>
                  </a:moveTo>
                  <a:lnTo>
                    <a:pt x="2943" y="1138577"/>
                  </a:lnTo>
                  <a:lnTo>
                    <a:pt x="17028" y="1138577"/>
                  </a:lnTo>
                  <a:lnTo>
                    <a:pt x="16995" y="1125877"/>
                  </a:lnTo>
                  <a:lnTo>
                    <a:pt x="2910" y="1125877"/>
                  </a:lnTo>
                  <a:close/>
                </a:path>
                <a:path w="17144" h="1163954">
                  <a:moveTo>
                    <a:pt x="11" y="8277"/>
                  </a:moveTo>
                  <a:lnTo>
                    <a:pt x="2910" y="1125877"/>
                  </a:lnTo>
                  <a:lnTo>
                    <a:pt x="16995" y="1125877"/>
                  </a:lnTo>
                  <a:lnTo>
                    <a:pt x="14096" y="8277"/>
                  </a:lnTo>
                  <a:lnTo>
                    <a:pt x="11" y="8277"/>
                  </a:lnTo>
                  <a:close/>
                </a:path>
                <a:path w="17144" h="1163954">
                  <a:moveTo>
                    <a:pt x="16995" y="1125841"/>
                  </a:moveTo>
                  <a:lnTo>
                    <a:pt x="2910" y="1125877"/>
                  </a:lnTo>
                  <a:lnTo>
                    <a:pt x="16995" y="1125877"/>
                  </a:lnTo>
                  <a:close/>
                </a:path>
                <a:path w="17144" h="1163954">
                  <a:moveTo>
                    <a:pt x="14074" y="0"/>
                  </a:moveTo>
                  <a:lnTo>
                    <a:pt x="0" y="3733"/>
                  </a:lnTo>
                  <a:lnTo>
                    <a:pt x="11" y="8277"/>
                  </a:lnTo>
                  <a:lnTo>
                    <a:pt x="14096" y="8277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BE15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159067" y="6101860"/>
              <a:ext cx="17145" cy="1167130"/>
            </a:xfrm>
            <a:custGeom>
              <a:avLst/>
              <a:gdLst/>
              <a:ahLst/>
              <a:cxnLst/>
              <a:rect l="l" t="t" r="r" b="b"/>
              <a:pathLst>
                <a:path w="17144" h="1167129">
                  <a:moveTo>
                    <a:pt x="2986" y="1155014"/>
                  </a:moveTo>
                  <a:lnTo>
                    <a:pt x="3017" y="1167114"/>
                  </a:lnTo>
                  <a:lnTo>
                    <a:pt x="17102" y="1167077"/>
                  </a:lnTo>
                  <a:lnTo>
                    <a:pt x="17070" y="1155014"/>
                  </a:lnTo>
                  <a:lnTo>
                    <a:pt x="2986" y="1155014"/>
                  </a:lnTo>
                  <a:close/>
                </a:path>
                <a:path w="17144" h="1167129">
                  <a:moveTo>
                    <a:pt x="2953" y="1142314"/>
                  </a:moveTo>
                  <a:lnTo>
                    <a:pt x="2986" y="1155014"/>
                  </a:lnTo>
                  <a:lnTo>
                    <a:pt x="17070" y="1155014"/>
                  </a:lnTo>
                  <a:lnTo>
                    <a:pt x="17037" y="1142314"/>
                  </a:lnTo>
                  <a:lnTo>
                    <a:pt x="2953" y="1142314"/>
                  </a:lnTo>
                  <a:close/>
                </a:path>
                <a:path w="17144" h="1167129">
                  <a:moveTo>
                    <a:pt x="2920" y="1129614"/>
                  </a:moveTo>
                  <a:lnTo>
                    <a:pt x="2953" y="1142314"/>
                  </a:lnTo>
                  <a:lnTo>
                    <a:pt x="17037" y="1142314"/>
                  </a:lnTo>
                  <a:lnTo>
                    <a:pt x="17004" y="1129614"/>
                  </a:lnTo>
                  <a:lnTo>
                    <a:pt x="2920" y="1129614"/>
                  </a:lnTo>
                  <a:close/>
                </a:path>
                <a:path w="17144" h="1167129">
                  <a:moveTo>
                    <a:pt x="21" y="12014"/>
                  </a:moveTo>
                  <a:lnTo>
                    <a:pt x="2920" y="1129614"/>
                  </a:lnTo>
                  <a:lnTo>
                    <a:pt x="17004" y="1129614"/>
                  </a:lnTo>
                  <a:lnTo>
                    <a:pt x="14105" y="12014"/>
                  </a:lnTo>
                  <a:lnTo>
                    <a:pt x="21" y="12014"/>
                  </a:lnTo>
                  <a:close/>
                </a:path>
                <a:path w="17144" h="1167129">
                  <a:moveTo>
                    <a:pt x="17004" y="1129578"/>
                  </a:moveTo>
                  <a:lnTo>
                    <a:pt x="2920" y="1129614"/>
                  </a:lnTo>
                  <a:lnTo>
                    <a:pt x="17004" y="1129614"/>
                  </a:lnTo>
                  <a:close/>
                </a:path>
                <a:path w="17144" h="1167129">
                  <a:moveTo>
                    <a:pt x="14074" y="0"/>
                  </a:moveTo>
                  <a:lnTo>
                    <a:pt x="0" y="3733"/>
                  </a:lnTo>
                  <a:lnTo>
                    <a:pt x="21" y="12014"/>
                  </a:lnTo>
                  <a:lnTo>
                    <a:pt x="14105" y="12014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BE1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173142" y="6101175"/>
              <a:ext cx="17145" cy="1167765"/>
            </a:xfrm>
            <a:custGeom>
              <a:avLst/>
              <a:gdLst/>
              <a:ahLst/>
              <a:cxnLst/>
              <a:rect l="l" t="t" r="r" b="b"/>
              <a:pathLst>
                <a:path w="17144" h="1167765">
                  <a:moveTo>
                    <a:pt x="2996" y="1155700"/>
                  </a:moveTo>
                  <a:lnTo>
                    <a:pt x="3027" y="1167763"/>
                  </a:lnTo>
                  <a:lnTo>
                    <a:pt x="17111" y="1167726"/>
                  </a:lnTo>
                  <a:lnTo>
                    <a:pt x="17080" y="1155700"/>
                  </a:lnTo>
                  <a:lnTo>
                    <a:pt x="2996" y="1155700"/>
                  </a:lnTo>
                  <a:close/>
                </a:path>
                <a:path w="17144" h="1167765">
                  <a:moveTo>
                    <a:pt x="2963" y="1143000"/>
                  </a:moveTo>
                  <a:lnTo>
                    <a:pt x="2996" y="1155700"/>
                  </a:lnTo>
                  <a:lnTo>
                    <a:pt x="17080" y="1155700"/>
                  </a:lnTo>
                  <a:lnTo>
                    <a:pt x="17047" y="1143000"/>
                  </a:lnTo>
                  <a:lnTo>
                    <a:pt x="2963" y="1143000"/>
                  </a:lnTo>
                  <a:close/>
                </a:path>
                <a:path w="17144" h="1167765">
                  <a:moveTo>
                    <a:pt x="2930" y="1130300"/>
                  </a:moveTo>
                  <a:lnTo>
                    <a:pt x="2963" y="1143000"/>
                  </a:lnTo>
                  <a:lnTo>
                    <a:pt x="17047" y="1143000"/>
                  </a:lnTo>
                  <a:lnTo>
                    <a:pt x="17014" y="1130300"/>
                  </a:lnTo>
                  <a:lnTo>
                    <a:pt x="2930" y="1130300"/>
                  </a:lnTo>
                  <a:close/>
                </a:path>
                <a:path w="17144" h="1167765">
                  <a:moveTo>
                    <a:pt x="17047" y="1142963"/>
                  </a:moveTo>
                  <a:lnTo>
                    <a:pt x="2963" y="1143000"/>
                  </a:lnTo>
                  <a:lnTo>
                    <a:pt x="17047" y="1143000"/>
                  </a:lnTo>
                  <a:close/>
                </a:path>
                <a:path w="17144" h="1167765">
                  <a:moveTo>
                    <a:pt x="31" y="12700"/>
                  </a:moveTo>
                  <a:lnTo>
                    <a:pt x="2930" y="1130300"/>
                  </a:lnTo>
                  <a:lnTo>
                    <a:pt x="17014" y="1130300"/>
                  </a:lnTo>
                  <a:lnTo>
                    <a:pt x="14115" y="12700"/>
                  </a:lnTo>
                  <a:lnTo>
                    <a:pt x="31" y="12700"/>
                  </a:lnTo>
                  <a:close/>
                </a:path>
                <a:path w="17144" h="1167765">
                  <a:moveTo>
                    <a:pt x="2584" y="0"/>
                  </a:moveTo>
                  <a:lnTo>
                    <a:pt x="0" y="685"/>
                  </a:lnTo>
                  <a:lnTo>
                    <a:pt x="31" y="12700"/>
                  </a:lnTo>
                  <a:lnTo>
                    <a:pt x="14115" y="12700"/>
                  </a:lnTo>
                  <a:lnTo>
                    <a:pt x="14082" y="0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DCE15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187225" y="6101175"/>
              <a:ext cx="17145" cy="1167765"/>
            </a:xfrm>
            <a:custGeom>
              <a:avLst/>
              <a:gdLst/>
              <a:ahLst/>
              <a:cxnLst/>
              <a:rect l="l" t="t" r="r" b="b"/>
              <a:pathLst>
                <a:path w="17144" h="1167765">
                  <a:moveTo>
                    <a:pt x="2997" y="1155700"/>
                  </a:moveTo>
                  <a:lnTo>
                    <a:pt x="3029" y="1167726"/>
                  </a:lnTo>
                  <a:lnTo>
                    <a:pt x="16370" y="1167691"/>
                  </a:lnTo>
                  <a:lnTo>
                    <a:pt x="17112" y="1167494"/>
                  </a:lnTo>
                  <a:lnTo>
                    <a:pt x="17082" y="1155700"/>
                  </a:lnTo>
                  <a:lnTo>
                    <a:pt x="2997" y="1155700"/>
                  </a:lnTo>
                  <a:close/>
                </a:path>
                <a:path w="17144" h="1167765">
                  <a:moveTo>
                    <a:pt x="2964" y="1143000"/>
                  </a:moveTo>
                  <a:lnTo>
                    <a:pt x="2997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67765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67765">
                  <a:moveTo>
                    <a:pt x="32" y="127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4117" y="12700"/>
                  </a:lnTo>
                  <a:lnTo>
                    <a:pt x="32" y="12700"/>
                  </a:lnTo>
                  <a:close/>
                </a:path>
                <a:path w="17144" h="1167765">
                  <a:moveTo>
                    <a:pt x="17016" y="1130263"/>
                  </a:moveTo>
                  <a:lnTo>
                    <a:pt x="2931" y="1130300"/>
                  </a:lnTo>
                  <a:lnTo>
                    <a:pt x="17016" y="1130300"/>
                  </a:lnTo>
                  <a:close/>
                </a:path>
                <a:path w="17144" h="1167765">
                  <a:moveTo>
                    <a:pt x="0" y="0"/>
                  </a:moveTo>
                  <a:lnTo>
                    <a:pt x="32" y="12700"/>
                  </a:lnTo>
                  <a:lnTo>
                    <a:pt x="14117" y="127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5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201322" y="6101175"/>
              <a:ext cx="17145" cy="1167765"/>
            </a:xfrm>
            <a:custGeom>
              <a:avLst/>
              <a:gdLst/>
              <a:ahLst/>
              <a:cxnLst/>
              <a:rect l="l" t="t" r="r" b="b"/>
              <a:pathLst>
                <a:path w="17144" h="1167765">
                  <a:moveTo>
                    <a:pt x="2997" y="1155700"/>
                  </a:moveTo>
                  <a:lnTo>
                    <a:pt x="3028" y="1167490"/>
                  </a:lnTo>
                  <a:lnTo>
                    <a:pt x="17103" y="1163737"/>
                  </a:lnTo>
                  <a:lnTo>
                    <a:pt x="17082" y="1155700"/>
                  </a:lnTo>
                  <a:lnTo>
                    <a:pt x="2997" y="1155700"/>
                  </a:lnTo>
                  <a:close/>
                </a:path>
                <a:path w="17144" h="1167765">
                  <a:moveTo>
                    <a:pt x="2964" y="1143000"/>
                  </a:moveTo>
                  <a:lnTo>
                    <a:pt x="2997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67765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67765">
                  <a:moveTo>
                    <a:pt x="32" y="127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4117" y="12700"/>
                  </a:lnTo>
                  <a:lnTo>
                    <a:pt x="32" y="12700"/>
                  </a:lnTo>
                  <a:close/>
                </a:path>
                <a:path w="17144" h="1167765">
                  <a:moveTo>
                    <a:pt x="17016" y="1130263"/>
                  </a:moveTo>
                  <a:lnTo>
                    <a:pt x="2931" y="1130300"/>
                  </a:lnTo>
                  <a:lnTo>
                    <a:pt x="17016" y="1130300"/>
                  </a:lnTo>
                  <a:close/>
                </a:path>
                <a:path w="17144" h="1167765">
                  <a:moveTo>
                    <a:pt x="32" y="12700"/>
                  </a:moveTo>
                  <a:lnTo>
                    <a:pt x="14117" y="12700"/>
                  </a:lnTo>
                  <a:lnTo>
                    <a:pt x="32" y="12700"/>
                  </a:lnTo>
                  <a:close/>
                </a:path>
                <a:path w="17144" h="1167765">
                  <a:moveTo>
                    <a:pt x="0" y="0"/>
                  </a:moveTo>
                  <a:lnTo>
                    <a:pt x="32" y="12700"/>
                  </a:lnTo>
                  <a:lnTo>
                    <a:pt x="14117" y="127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215406" y="6101175"/>
              <a:ext cx="17145" cy="1163955"/>
            </a:xfrm>
            <a:custGeom>
              <a:avLst/>
              <a:gdLst/>
              <a:ahLst/>
              <a:cxnLst/>
              <a:rect l="l" t="t" r="r" b="b"/>
              <a:pathLst>
                <a:path w="17144" h="1163954">
                  <a:moveTo>
                    <a:pt x="2997" y="1155700"/>
                  </a:moveTo>
                  <a:lnTo>
                    <a:pt x="3018" y="1163737"/>
                  </a:lnTo>
                  <a:lnTo>
                    <a:pt x="17093" y="1159985"/>
                  </a:lnTo>
                  <a:lnTo>
                    <a:pt x="17082" y="1155700"/>
                  </a:lnTo>
                  <a:lnTo>
                    <a:pt x="2997" y="1155700"/>
                  </a:lnTo>
                  <a:close/>
                </a:path>
                <a:path w="17144" h="1163954">
                  <a:moveTo>
                    <a:pt x="2964" y="1143000"/>
                  </a:moveTo>
                  <a:lnTo>
                    <a:pt x="2997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63954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63954">
                  <a:moveTo>
                    <a:pt x="17049" y="1142963"/>
                  </a:moveTo>
                  <a:lnTo>
                    <a:pt x="2964" y="1143000"/>
                  </a:lnTo>
                  <a:lnTo>
                    <a:pt x="17049" y="1143000"/>
                  </a:lnTo>
                  <a:close/>
                </a:path>
                <a:path w="17144" h="1163954">
                  <a:moveTo>
                    <a:pt x="32" y="127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4117" y="12700"/>
                  </a:lnTo>
                  <a:lnTo>
                    <a:pt x="32" y="12700"/>
                  </a:lnTo>
                  <a:close/>
                </a:path>
                <a:path w="17144" h="1163954">
                  <a:moveTo>
                    <a:pt x="32" y="12700"/>
                  </a:moveTo>
                  <a:lnTo>
                    <a:pt x="14117" y="12700"/>
                  </a:lnTo>
                  <a:lnTo>
                    <a:pt x="32" y="12700"/>
                  </a:lnTo>
                  <a:close/>
                </a:path>
                <a:path w="17144" h="1163954">
                  <a:moveTo>
                    <a:pt x="0" y="0"/>
                  </a:moveTo>
                  <a:lnTo>
                    <a:pt x="32" y="12700"/>
                  </a:lnTo>
                  <a:lnTo>
                    <a:pt x="14117" y="127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2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229503" y="6101175"/>
              <a:ext cx="17145" cy="1160145"/>
            </a:xfrm>
            <a:custGeom>
              <a:avLst/>
              <a:gdLst/>
              <a:ahLst/>
              <a:cxnLst/>
              <a:rect l="l" t="t" r="r" b="b"/>
              <a:pathLst>
                <a:path w="17144" h="1160145">
                  <a:moveTo>
                    <a:pt x="2997" y="1155700"/>
                  </a:moveTo>
                  <a:lnTo>
                    <a:pt x="3008" y="1159981"/>
                  </a:lnTo>
                  <a:lnTo>
                    <a:pt x="17083" y="1156229"/>
                  </a:lnTo>
                  <a:lnTo>
                    <a:pt x="17082" y="1155700"/>
                  </a:lnTo>
                  <a:lnTo>
                    <a:pt x="2997" y="1155700"/>
                  </a:lnTo>
                  <a:close/>
                </a:path>
                <a:path w="17144" h="1160145">
                  <a:moveTo>
                    <a:pt x="2964" y="1143000"/>
                  </a:moveTo>
                  <a:lnTo>
                    <a:pt x="2997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60145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60145">
                  <a:moveTo>
                    <a:pt x="17049" y="1142963"/>
                  </a:moveTo>
                  <a:lnTo>
                    <a:pt x="2964" y="1143000"/>
                  </a:lnTo>
                  <a:lnTo>
                    <a:pt x="17049" y="1143000"/>
                  </a:lnTo>
                  <a:close/>
                </a:path>
                <a:path w="17144" h="1160145">
                  <a:moveTo>
                    <a:pt x="32" y="127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4117" y="12700"/>
                  </a:lnTo>
                  <a:lnTo>
                    <a:pt x="32" y="12700"/>
                  </a:lnTo>
                  <a:close/>
                </a:path>
                <a:path w="17144" h="1160145">
                  <a:moveTo>
                    <a:pt x="0" y="0"/>
                  </a:moveTo>
                  <a:lnTo>
                    <a:pt x="32" y="12700"/>
                  </a:lnTo>
                  <a:lnTo>
                    <a:pt x="14117" y="127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43588" y="6101175"/>
              <a:ext cx="17145" cy="1156335"/>
            </a:xfrm>
            <a:custGeom>
              <a:avLst/>
              <a:gdLst/>
              <a:ahLst/>
              <a:cxnLst/>
              <a:rect l="l" t="t" r="r" b="b"/>
              <a:pathLst>
                <a:path w="17144" h="1156334">
                  <a:moveTo>
                    <a:pt x="2997" y="1155700"/>
                  </a:moveTo>
                  <a:lnTo>
                    <a:pt x="2999" y="1156229"/>
                  </a:lnTo>
                  <a:lnTo>
                    <a:pt x="4983" y="1155700"/>
                  </a:lnTo>
                  <a:lnTo>
                    <a:pt x="2997" y="1155700"/>
                  </a:lnTo>
                  <a:close/>
                </a:path>
                <a:path w="17144" h="1156334">
                  <a:moveTo>
                    <a:pt x="2964" y="1143000"/>
                  </a:moveTo>
                  <a:lnTo>
                    <a:pt x="2997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56334">
                  <a:moveTo>
                    <a:pt x="2931" y="11303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7016" y="1130300"/>
                  </a:lnTo>
                  <a:lnTo>
                    <a:pt x="2931" y="1130300"/>
                  </a:lnTo>
                  <a:close/>
                </a:path>
                <a:path w="17144" h="1156334">
                  <a:moveTo>
                    <a:pt x="32" y="12700"/>
                  </a:moveTo>
                  <a:lnTo>
                    <a:pt x="2931" y="1130300"/>
                  </a:lnTo>
                  <a:lnTo>
                    <a:pt x="17016" y="1130300"/>
                  </a:lnTo>
                  <a:lnTo>
                    <a:pt x="14117" y="12700"/>
                  </a:lnTo>
                  <a:lnTo>
                    <a:pt x="32" y="12700"/>
                  </a:lnTo>
                  <a:close/>
                </a:path>
                <a:path w="17144" h="1156334">
                  <a:moveTo>
                    <a:pt x="17016" y="1130263"/>
                  </a:moveTo>
                  <a:lnTo>
                    <a:pt x="2931" y="1130300"/>
                  </a:lnTo>
                  <a:lnTo>
                    <a:pt x="17016" y="1130300"/>
                  </a:lnTo>
                  <a:close/>
                </a:path>
                <a:path w="17144" h="1156334">
                  <a:moveTo>
                    <a:pt x="0" y="0"/>
                  </a:moveTo>
                  <a:lnTo>
                    <a:pt x="32" y="12700"/>
                  </a:lnTo>
                  <a:lnTo>
                    <a:pt x="14117" y="127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57685" y="6100913"/>
              <a:ext cx="17145" cy="1156335"/>
            </a:xfrm>
            <a:custGeom>
              <a:avLst/>
              <a:gdLst/>
              <a:ahLst/>
              <a:cxnLst/>
              <a:rect l="l" t="t" r="r" b="b"/>
              <a:pathLst>
                <a:path w="17144" h="1156334">
                  <a:moveTo>
                    <a:pt x="2964" y="1143261"/>
                  </a:moveTo>
                  <a:lnTo>
                    <a:pt x="2997" y="1155961"/>
                  </a:lnTo>
                  <a:lnTo>
                    <a:pt x="17082" y="1155961"/>
                  </a:lnTo>
                  <a:lnTo>
                    <a:pt x="17049" y="1143261"/>
                  </a:lnTo>
                  <a:lnTo>
                    <a:pt x="2964" y="1143261"/>
                  </a:lnTo>
                  <a:close/>
                </a:path>
                <a:path w="17144" h="1156334">
                  <a:moveTo>
                    <a:pt x="2931" y="1130561"/>
                  </a:moveTo>
                  <a:lnTo>
                    <a:pt x="2964" y="1143261"/>
                  </a:lnTo>
                  <a:lnTo>
                    <a:pt x="17049" y="1143261"/>
                  </a:lnTo>
                  <a:lnTo>
                    <a:pt x="17016" y="1130561"/>
                  </a:lnTo>
                  <a:lnTo>
                    <a:pt x="2931" y="1130561"/>
                  </a:lnTo>
                  <a:close/>
                </a:path>
                <a:path w="17144" h="1156334">
                  <a:moveTo>
                    <a:pt x="2931" y="1130561"/>
                  </a:moveTo>
                  <a:lnTo>
                    <a:pt x="17016" y="1130561"/>
                  </a:lnTo>
                  <a:lnTo>
                    <a:pt x="2931" y="1130561"/>
                  </a:lnTo>
                  <a:close/>
                </a:path>
                <a:path w="17144" h="1156334">
                  <a:moveTo>
                    <a:pt x="32" y="12961"/>
                  </a:moveTo>
                  <a:lnTo>
                    <a:pt x="2931" y="1130561"/>
                  </a:lnTo>
                  <a:lnTo>
                    <a:pt x="17016" y="1130561"/>
                  </a:lnTo>
                  <a:lnTo>
                    <a:pt x="14117" y="12961"/>
                  </a:lnTo>
                  <a:lnTo>
                    <a:pt x="32" y="12961"/>
                  </a:lnTo>
                  <a:close/>
                </a:path>
                <a:path w="17144" h="1156334">
                  <a:moveTo>
                    <a:pt x="0" y="261"/>
                  </a:moveTo>
                  <a:lnTo>
                    <a:pt x="32" y="12961"/>
                  </a:lnTo>
                  <a:lnTo>
                    <a:pt x="14117" y="12961"/>
                  </a:lnTo>
                  <a:lnTo>
                    <a:pt x="14084" y="259"/>
                  </a:lnTo>
                  <a:lnTo>
                    <a:pt x="0" y="261"/>
                  </a:lnTo>
                  <a:close/>
                </a:path>
                <a:path w="17144" h="1156334">
                  <a:moveTo>
                    <a:pt x="14083" y="0"/>
                  </a:moveTo>
                  <a:lnTo>
                    <a:pt x="13111" y="261"/>
                  </a:lnTo>
                  <a:lnTo>
                    <a:pt x="14084" y="259"/>
                  </a:lnTo>
                  <a:lnTo>
                    <a:pt x="14083" y="0"/>
                  </a:lnTo>
                  <a:close/>
                </a:path>
              </a:pathLst>
            </a:custGeom>
            <a:solidFill>
              <a:srgbClr val="DDE2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71769" y="6097124"/>
              <a:ext cx="17145" cy="1160145"/>
            </a:xfrm>
            <a:custGeom>
              <a:avLst/>
              <a:gdLst/>
              <a:ahLst/>
              <a:cxnLst/>
              <a:rect l="l" t="t" r="r" b="b"/>
              <a:pathLst>
                <a:path w="17144" h="1160145">
                  <a:moveTo>
                    <a:pt x="2965" y="1147050"/>
                  </a:moveTo>
                  <a:lnTo>
                    <a:pt x="2998" y="1159750"/>
                  </a:lnTo>
                  <a:lnTo>
                    <a:pt x="17082" y="1159750"/>
                  </a:lnTo>
                  <a:lnTo>
                    <a:pt x="17050" y="1147050"/>
                  </a:lnTo>
                  <a:lnTo>
                    <a:pt x="2965" y="1147050"/>
                  </a:lnTo>
                  <a:close/>
                </a:path>
                <a:path w="17144" h="1160145">
                  <a:moveTo>
                    <a:pt x="2932" y="1134350"/>
                  </a:moveTo>
                  <a:lnTo>
                    <a:pt x="2965" y="1147050"/>
                  </a:lnTo>
                  <a:lnTo>
                    <a:pt x="17050" y="1147050"/>
                  </a:lnTo>
                  <a:lnTo>
                    <a:pt x="17017" y="1134350"/>
                  </a:lnTo>
                  <a:lnTo>
                    <a:pt x="2932" y="1134350"/>
                  </a:lnTo>
                  <a:close/>
                </a:path>
                <a:path w="17144" h="1160145">
                  <a:moveTo>
                    <a:pt x="17049" y="1147014"/>
                  </a:moveTo>
                  <a:lnTo>
                    <a:pt x="2965" y="1147050"/>
                  </a:lnTo>
                  <a:lnTo>
                    <a:pt x="17050" y="1147050"/>
                  </a:lnTo>
                  <a:close/>
                </a:path>
                <a:path w="17144" h="1160145">
                  <a:moveTo>
                    <a:pt x="2932" y="1134350"/>
                  </a:moveTo>
                  <a:lnTo>
                    <a:pt x="17017" y="1134350"/>
                  </a:lnTo>
                  <a:lnTo>
                    <a:pt x="2932" y="1134350"/>
                  </a:lnTo>
                  <a:close/>
                </a:path>
                <a:path w="17144" h="1160145">
                  <a:moveTo>
                    <a:pt x="33" y="16750"/>
                  </a:moveTo>
                  <a:lnTo>
                    <a:pt x="2932" y="1134350"/>
                  </a:lnTo>
                  <a:lnTo>
                    <a:pt x="17017" y="1134350"/>
                  </a:lnTo>
                  <a:lnTo>
                    <a:pt x="14118" y="16750"/>
                  </a:lnTo>
                  <a:lnTo>
                    <a:pt x="33" y="16750"/>
                  </a:lnTo>
                  <a:close/>
                </a:path>
                <a:path w="17144" h="1160145">
                  <a:moveTo>
                    <a:pt x="14074" y="0"/>
                  </a:moveTo>
                  <a:lnTo>
                    <a:pt x="0" y="3788"/>
                  </a:lnTo>
                  <a:lnTo>
                    <a:pt x="33" y="16750"/>
                  </a:lnTo>
                  <a:lnTo>
                    <a:pt x="14118" y="16750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DE26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85856" y="6093332"/>
              <a:ext cx="17145" cy="1163955"/>
            </a:xfrm>
            <a:custGeom>
              <a:avLst/>
              <a:gdLst/>
              <a:ahLst/>
              <a:cxnLst/>
              <a:rect l="l" t="t" r="r" b="b"/>
              <a:pathLst>
                <a:path w="17144" h="1163954">
                  <a:moveTo>
                    <a:pt x="2975" y="1150843"/>
                  </a:moveTo>
                  <a:lnTo>
                    <a:pt x="3008" y="1163543"/>
                  </a:lnTo>
                  <a:lnTo>
                    <a:pt x="10149" y="1163543"/>
                  </a:lnTo>
                  <a:lnTo>
                    <a:pt x="17087" y="1161677"/>
                  </a:lnTo>
                  <a:lnTo>
                    <a:pt x="17059" y="1150843"/>
                  </a:lnTo>
                  <a:lnTo>
                    <a:pt x="2975" y="1150843"/>
                  </a:lnTo>
                  <a:close/>
                </a:path>
                <a:path w="17144" h="1163954">
                  <a:moveTo>
                    <a:pt x="2942" y="1138143"/>
                  </a:moveTo>
                  <a:lnTo>
                    <a:pt x="2975" y="1150843"/>
                  </a:lnTo>
                  <a:lnTo>
                    <a:pt x="17059" y="1150843"/>
                  </a:lnTo>
                  <a:lnTo>
                    <a:pt x="17026" y="1138143"/>
                  </a:lnTo>
                  <a:lnTo>
                    <a:pt x="2942" y="1138143"/>
                  </a:lnTo>
                  <a:close/>
                </a:path>
                <a:path w="17144" h="1163954">
                  <a:moveTo>
                    <a:pt x="43" y="20543"/>
                  </a:moveTo>
                  <a:lnTo>
                    <a:pt x="2942" y="1138143"/>
                  </a:lnTo>
                  <a:lnTo>
                    <a:pt x="17026" y="1138143"/>
                  </a:lnTo>
                  <a:lnTo>
                    <a:pt x="14127" y="20543"/>
                  </a:lnTo>
                  <a:lnTo>
                    <a:pt x="43" y="20543"/>
                  </a:lnTo>
                  <a:close/>
                </a:path>
                <a:path w="17144" h="1163954">
                  <a:moveTo>
                    <a:pt x="17026" y="1138106"/>
                  </a:moveTo>
                  <a:lnTo>
                    <a:pt x="2942" y="1138143"/>
                  </a:lnTo>
                  <a:lnTo>
                    <a:pt x="17026" y="1138143"/>
                  </a:lnTo>
                  <a:close/>
                </a:path>
                <a:path w="17144" h="1163954">
                  <a:moveTo>
                    <a:pt x="43" y="20543"/>
                  </a:moveTo>
                  <a:lnTo>
                    <a:pt x="14127" y="20543"/>
                  </a:lnTo>
                  <a:lnTo>
                    <a:pt x="43" y="20543"/>
                  </a:lnTo>
                  <a:close/>
                </a:path>
                <a:path w="17144" h="1163954">
                  <a:moveTo>
                    <a:pt x="14074" y="0"/>
                  </a:moveTo>
                  <a:lnTo>
                    <a:pt x="0" y="3788"/>
                  </a:lnTo>
                  <a:lnTo>
                    <a:pt x="43" y="20543"/>
                  </a:lnTo>
                  <a:lnTo>
                    <a:pt x="14127" y="20543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DE26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299930" y="6089543"/>
              <a:ext cx="17145" cy="1165860"/>
            </a:xfrm>
            <a:custGeom>
              <a:avLst/>
              <a:gdLst/>
              <a:ahLst/>
              <a:cxnLst/>
              <a:rect l="l" t="t" r="r" b="b"/>
              <a:pathLst>
                <a:path w="17144" h="1165859">
                  <a:moveTo>
                    <a:pt x="2985" y="1154632"/>
                  </a:moveTo>
                  <a:lnTo>
                    <a:pt x="3013" y="1165466"/>
                  </a:lnTo>
                  <a:lnTo>
                    <a:pt x="17087" y="1161682"/>
                  </a:lnTo>
                  <a:lnTo>
                    <a:pt x="17069" y="1154632"/>
                  </a:lnTo>
                  <a:lnTo>
                    <a:pt x="2985" y="1154632"/>
                  </a:lnTo>
                  <a:close/>
                </a:path>
                <a:path w="17144" h="1165859">
                  <a:moveTo>
                    <a:pt x="2952" y="1141932"/>
                  </a:moveTo>
                  <a:lnTo>
                    <a:pt x="2985" y="1154632"/>
                  </a:lnTo>
                  <a:lnTo>
                    <a:pt x="17069" y="1154632"/>
                  </a:lnTo>
                  <a:lnTo>
                    <a:pt x="17036" y="1141932"/>
                  </a:lnTo>
                  <a:lnTo>
                    <a:pt x="2952" y="1141932"/>
                  </a:lnTo>
                  <a:close/>
                </a:path>
                <a:path w="17144" h="1165859">
                  <a:moveTo>
                    <a:pt x="53" y="24332"/>
                  </a:moveTo>
                  <a:lnTo>
                    <a:pt x="2952" y="1141932"/>
                  </a:lnTo>
                  <a:lnTo>
                    <a:pt x="17036" y="1141932"/>
                  </a:lnTo>
                  <a:lnTo>
                    <a:pt x="14137" y="24332"/>
                  </a:lnTo>
                  <a:lnTo>
                    <a:pt x="53" y="24332"/>
                  </a:lnTo>
                  <a:close/>
                </a:path>
                <a:path w="17144" h="1165859">
                  <a:moveTo>
                    <a:pt x="53" y="24332"/>
                  </a:moveTo>
                  <a:lnTo>
                    <a:pt x="14137" y="24332"/>
                  </a:lnTo>
                  <a:lnTo>
                    <a:pt x="53" y="24332"/>
                  </a:lnTo>
                  <a:close/>
                </a:path>
                <a:path w="17144" h="1165859">
                  <a:moveTo>
                    <a:pt x="14074" y="0"/>
                  </a:moveTo>
                  <a:lnTo>
                    <a:pt x="0" y="3788"/>
                  </a:lnTo>
                  <a:lnTo>
                    <a:pt x="53" y="24332"/>
                  </a:lnTo>
                  <a:lnTo>
                    <a:pt x="14137" y="24332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EE36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14018" y="6088475"/>
              <a:ext cx="17145" cy="1163320"/>
            </a:xfrm>
            <a:custGeom>
              <a:avLst/>
              <a:gdLst/>
              <a:ahLst/>
              <a:cxnLst/>
              <a:rect l="l" t="t" r="r" b="b"/>
              <a:pathLst>
                <a:path w="17144" h="1163320">
                  <a:moveTo>
                    <a:pt x="2995" y="1155700"/>
                  </a:moveTo>
                  <a:lnTo>
                    <a:pt x="3013" y="1162746"/>
                  </a:lnTo>
                  <a:lnTo>
                    <a:pt x="17087" y="1158962"/>
                  </a:lnTo>
                  <a:lnTo>
                    <a:pt x="17079" y="1155700"/>
                  </a:lnTo>
                  <a:lnTo>
                    <a:pt x="2995" y="1155700"/>
                  </a:lnTo>
                  <a:close/>
                </a:path>
                <a:path w="17144" h="1163320">
                  <a:moveTo>
                    <a:pt x="2962" y="1143000"/>
                  </a:moveTo>
                  <a:lnTo>
                    <a:pt x="2995" y="1155700"/>
                  </a:lnTo>
                  <a:lnTo>
                    <a:pt x="17079" y="1155700"/>
                  </a:lnTo>
                  <a:lnTo>
                    <a:pt x="17046" y="1143000"/>
                  </a:lnTo>
                  <a:lnTo>
                    <a:pt x="2962" y="1143000"/>
                  </a:lnTo>
                  <a:close/>
                </a:path>
                <a:path w="17144" h="1163320">
                  <a:moveTo>
                    <a:pt x="17079" y="1155663"/>
                  </a:moveTo>
                  <a:lnTo>
                    <a:pt x="2995" y="1155700"/>
                  </a:lnTo>
                  <a:lnTo>
                    <a:pt x="17079" y="1155700"/>
                  </a:lnTo>
                  <a:close/>
                </a:path>
                <a:path w="17144" h="1163320">
                  <a:moveTo>
                    <a:pt x="63" y="25400"/>
                  </a:moveTo>
                  <a:lnTo>
                    <a:pt x="2962" y="1143000"/>
                  </a:lnTo>
                  <a:lnTo>
                    <a:pt x="17046" y="1143000"/>
                  </a:lnTo>
                  <a:lnTo>
                    <a:pt x="14147" y="25400"/>
                  </a:lnTo>
                  <a:lnTo>
                    <a:pt x="63" y="25400"/>
                  </a:lnTo>
                  <a:close/>
                </a:path>
                <a:path w="17144" h="1163320">
                  <a:moveTo>
                    <a:pt x="17046" y="1142963"/>
                  </a:moveTo>
                  <a:lnTo>
                    <a:pt x="2962" y="1143000"/>
                  </a:lnTo>
                  <a:lnTo>
                    <a:pt x="17046" y="1143000"/>
                  </a:lnTo>
                  <a:close/>
                </a:path>
                <a:path w="17144" h="1163320">
                  <a:moveTo>
                    <a:pt x="63" y="25400"/>
                  </a:moveTo>
                  <a:lnTo>
                    <a:pt x="14147" y="25400"/>
                  </a:lnTo>
                  <a:lnTo>
                    <a:pt x="63" y="25400"/>
                  </a:lnTo>
                  <a:close/>
                </a:path>
                <a:path w="17144" h="1163320">
                  <a:moveTo>
                    <a:pt x="3953" y="0"/>
                  </a:moveTo>
                  <a:lnTo>
                    <a:pt x="0" y="1064"/>
                  </a:lnTo>
                  <a:lnTo>
                    <a:pt x="63" y="25400"/>
                  </a:lnTo>
                  <a:lnTo>
                    <a:pt x="14147" y="25400"/>
                  </a:lnTo>
                  <a:lnTo>
                    <a:pt x="14081" y="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DEE36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28099" y="6088475"/>
              <a:ext cx="17145" cy="1159510"/>
            </a:xfrm>
            <a:custGeom>
              <a:avLst/>
              <a:gdLst/>
              <a:ahLst/>
              <a:cxnLst/>
              <a:rect l="l" t="t" r="r" b="b"/>
              <a:pathLst>
                <a:path w="17144" h="1159509">
                  <a:moveTo>
                    <a:pt x="2997" y="1155700"/>
                  </a:moveTo>
                  <a:lnTo>
                    <a:pt x="3006" y="1158962"/>
                  </a:lnTo>
                  <a:lnTo>
                    <a:pt x="15138" y="1155700"/>
                  </a:lnTo>
                  <a:lnTo>
                    <a:pt x="2997" y="1155700"/>
                  </a:lnTo>
                  <a:close/>
                </a:path>
                <a:path w="17144" h="1159509">
                  <a:moveTo>
                    <a:pt x="2964" y="1143000"/>
                  </a:moveTo>
                  <a:lnTo>
                    <a:pt x="2997" y="1155700"/>
                  </a:lnTo>
                  <a:lnTo>
                    <a:pt x="15138" y="1155700"/>
                  </a:lnTo>
                  <a:lnTo>
                    <a:pt x="17082" y="1155700"/>
                  </a:lnTo>
                  <a:lnTo>
                    <a:pt x="17049" y="1143000"/>
                  </a:lnTo>
                  <a:lnTo>
                    <a:pt x="2964" y="1143000"/>
                  </a:lnTo>
                  <a:close/>
                </a:path>
                <a:path w="17144" h="1159509">
                  <a:moveTo>
                    <a:pt x="2997" y="1155700"/>
                  </a:moveTo>
                  <a:lnTo>
                    <a:pt x="15138" y="1155700"/>
                  </a:lnTo>
                  <a:lnTo>
                    <a:pt x="2997" y="1155700"/>
                  </a:lnTo>
                  <a:close/>
                </a:path>
                <a:path w="17144" h="1159509">
                  <a:moveTo>
                    <a:pt x="65" y="25400"/>
                  </a:moveTo>
                  <a:lnTo>
                    <a:pt x="2964" y="1143000"/>
                  </a:lnTo>
                  <a:lnTo>
                    <a:pt x="17049" y="1143000"/>
                  </a:lnTo>
                  <a:lnTo>
                    <a:pt x="14150" y="25400"/>
                  </a:lnTo>
                  <a:lnTo>
                    <a:pt x="65" y="25400"/>
                  </a:lnTo>
                  <a:close/>
                </a:path>
                <a:path w="17144" h="1159509">
                  <a:moveTo>
                    <a:pt x="17049" y="1142963"/>
                  </a:moveTo>
                  <a:lnTo>
                    <a:pt x="2964" y="1143000"/>
                  </a:lnTo>
                  <a:lnTo>
                    <a:pt x="17049" y="1143000"/>
                  </a:lnTo>
                  <a:close/>
                </a:path>
                <a:path w="17144" h="1159509">
                  <a:moveTo>
                    <a:pt x="0" y="0"/>
                  </a:moveTo>
                  <a:lnTo>
                    <a:pt x="65" y="25400"/>
                  </a:lnTo>
                  <a:lnTo>
                    <a:pt x="14150" y="2540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42184" y="60884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7094" y="1155700"/>
                  </a:moveTo>
                  <a:lnTo>
                    <a:pt x="17056" y="1143000"/>
                  </a:lnTo>
                  <a:lnTo>
                    <a:pt x="14160" y="254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76" y="25400"/>
                  </a:lnTo>
                  <a:lnTo>
                    <a:pt x="2971" y="1143000"/>
                  </a:lnTo>
                  <a:lnTo>
                    <a:pt x="3009" y="1155700"/>
                  </a:lnTo>
                  <a:lnTo>
                    <a:pt x="17094" y="1155700"/>
                  </a:lnTo>
                  <a:close/>
                </a:path>
              </a:pathLst>
            </a:custGeom>
            <a:solidFill>
              <a:srgbClr val="DEE36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56269" y="6086995"/>
              <a:ext cx="17145" cy="1157605"/>
            </a:xfrm>
            <a:custGeom>
              <a:avLst/>
              <a:gdLst/>
              <a:ahLst/>
              <a:cxnLst/>
              <a:rect l="l" t="t" r="r" b="b"/>
              <a:pathLst>
                <a:path w="17144" h="1157604">
                  <a:moveTo>
                    <a:pt x="17094" y="1157185"/>
                  </a:moveTo>
                  <a:lnTo>
                    <a:pt x="17056" y="1144485"/>
                  </a:lnTo>
                  <a:lnTo>
                    <a:pt x="14160" y="26885"/>
                  </a:lnTo>
                  <a:lnTo>
                    <a:pt x="14084" y="1473"/>
                  </a:lnTo>
                  <a:lnTo>
                    <a:pt x="14084" y="0"/>
                  </a:lnTo>
                  <a:lnTo>
                    <a:pt x="8648" y="1485"/>
                  </a:lnTo>
                  <a:lnTo>
                    <a:pt x="0" y="1485"/>
                  </a:lnTo>
                  <a:lnTo>
                    <a:pt x="76" y="26885"/>
                  </a:lnTo>
                  <a:lnTo>
                    <a:pt x="2971" y="1144485"/>
                  </a:lnTo>
                  <a:lnTo>
                    <a:pt x="3009" y="1157185"/>
                  </a:lnTo>
                  <a:lnTo>
                    <a:pt x="17094" y="1157185"/>
                  </a:lnTo>
                  <a:close/>
                </a:path>
              </a:pathLst>
            </a:custGeom>
            <a:solidFill>
              <a:srgbClr val="DFE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70374" y="6083155"/>
              <a:ext cx="17145" cy="1161415"/>
            </a:xfrm>
            <a:custGeom>
              <a:avLst/>
              <a:gdLst/>
              <a:ahLst/>
              <a:cxnLst/>
              <a:rect l="l" t="t" r="r" b="b"/>
              <a:pathLst>
                <a:path w="17144" h="1161415">
                  <a:moveTo>
                    <a:pt x="2968" y="1148320"/>
                  </a:moveTo>
                  <a:lnTo>
                    <a:pt x="3001" y="1161020"/>
                  </a:lnTo>
                  <a:lnTo>
                    <a:pt x="17086" y="1161020"/>
                  </a:lnTo>
                  <a:lnTo>
                    <a:pt x="17053" y="1148320"/>
                  </a:lnTo>
                  <a:lnTo>
                    <a:pt x="2968" y="1148320"/>
                  </a:lnTo>
                  <a:close/>
                </a:path>
                <a:path w="17144" h="1161415">
                  <a:moveTo>
                    <a:pt x="69" y="30720"/>
                  </a:moveTo>
                  <a:lnTo>
                    <a:pt x="2968" y="1148320"/>
                  </a:lnTo>
                  <a:lnTo>
                    <a:pt x="17053" y="1148320"/>
                  </a:lnTo>
                  <a:lnTo>
                    <a:pt x="14154" y="30720"/>
                  </a:lnTo>
                  <a:lnTo>
                    <a:pt x="69" y="30720"/>
                  </a:lnTo>
                  <a:close/>
                </a:path>
                <a:path w="17144" h="1161415">
                  <a:moveTo>
                    <a:pt x="69" y="30720"/>
                  </a:moveTo>
                  <a:lnTo>
                    <a:pt x="14154" y="30720"/>
                  </a:lnTo>
                  <a:lnTo>
                    <a:pt x="69" y="30720"/>
                  </a:lnTo>
                  <a:close/>
                </a:path>
                <a:path w="17144" h="1161415">
                  <a:moveTo>
                    <a:pt x="14074" y="0"/>
                  </a:moveTo>
                  <a:lnTo>
                    <a:pt x="0" y="3829"/>
                  </a:lnTo>
                  <a:lnTo>
                    <a:pt x="69" y="30720"/>
                  </a:lnTo>
                  <a:lnTo>
                    <a:pt x="14154" y="30720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FE4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384437" y="6075781"/>
              <a:ext cx="31750" cy="1168400"/>
            </a:xfrm>
            <a:custGeom>
              <a:avLst/>
              <a:gdLst/>
              <a:ahLst/>
              <a:cxnLst/>
              <a:rect l="l" t="t" r="r" b="b"/>
              <a:pathLst>
                <a:path w="31750" h="1168400">
                  <a:moveTo>
                    <a:pt x="17094" y="1165339"/>
                  </a:moveTo>
                  <a:lnTo>
                    <a:pt x="17068" y="1155700"/>
                  </a:lnTo>
                  <a:lnTo>
                    <a:pt x="14173" y="38100"/>
                  </a:lnTo>
                  <a:lnTo>
                    <a:pt x="14084" y="3556"/>
                  </a:lnTo>
                  <a:lnTo>
                    <a:pt x="0" y="7378"/>
                  </a:lnTo>
                  <a:lnTo>
                    <a:pt x="88" y="38100"/>
                  </a:lnTo>
                  <a:lnTo>
                    <a:pt x="2984" y="1155700"/>
                  </a:lnTo>
                  <a:lnTo>
                    <a:pt x="3022" y="1168400"/>
                  </a:lnTo>
                  <a:lnTo>
                    <a:pt x="5842" y="1168387"/>
                  </a:lnTo>
                  <a:lnTo>
                    <a:pt x="17094" y="1165339"/>
                  </a:lnTo>
                  <a:close/>
                </a:path>
                <a:path w="31750" h="1168400">
                  <a:moveTo>
                    <a:pt x="31178" y="1161516"/>
                  </a:moveTo>
                  <a:lnTo>
                    <a:pt x="31165" y="1155700"/>
                  </a:lnTo>
                  <a:lnTo>
                    <a:pt x="28270" y="38100"/>
                  </a:lnTo>
                  <a:lnTo>
                    <a:pt x="28168" y="0"/>
                  </a:lnTo>
                  <a:lnTo>
                    <a:pt x="27127" y="0"/>
                  </a:lnTo>
                  <a:lnTo>
                    <a:pt x="14097" y="3543"/>
                  </a:lnTo>
                  <a:lnTo>
                    <a:pt x="14173" y="38100"/>
                  </a:lnTo>
                  <a:lnTo>
                    <a:pt x="17068" y="1155700"/>
                  </a:lnTo>
                  <a:lnTo>
                    <a:pt x="17094" y="1165339"/>
                  </a:lnTo>
                  <a:lnTo>
                    <a:pt x="31178" y="1161516"/>
                  </a:lnTo>
                  <a:close/>
                </a:path>
              </a:pathLst>
            </a:custGeom>
            <a:solidFill>
              <a:srgbClr val="DFE4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412606" y="6075781"/>
              <a:ext cx="17145" cy="1162050"/>
            </a:xfrm>
            <a:custGeom>
              <a:avLst/>
              <a:gdLst/>
              <a:ahLst/>
              <a:cxnLst/>
              <a:rect l="l" t="t" r="r" b="b"/>
              <a:pathLst>
                <a:path w="17144" h="1162050">
                  <a:moveTo>
                    <a:pt x="17081" y="1155700"/>
                  </a:moveTo>
                  <a:lnTo>
                    <a:pt x="14185" y="381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101" y="38100"/>
                  </a:lnTo>
                  <a:lnTo>
                    <a:pt x="2997" y="1155700"/>
                  </a:lnTo>
                  <a:lnTo>
                    <a:pt x="3009" y="1161516"/>
                  </a:lnTo>
                  <a:lnTo>
                    <a:pt x="17081" y="1157706"/>
                  </a:lnTo>
                  <a:lnTo>
                    <a:pt x="17081" y="1155700"/>
                  </a:lnTo>
                  <a:close/>
                </a:path>
              </a:pathLst>
            </a:custGeom>
            <a:solidFill>
              <a:srgbClr val="DFE46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426703" y="6075781"/>
              <a:ext cx="17145" cy="1158240"/>
            </a:xfrm>
            <a:custGeom>
              <a:avLst/>
              <a:gdLst/>
              <a:ahLst/>
              <a:cxnLst/>
              <a:rect l="l" t="t" r="r" b="b"/>
              <a:pathLst>
                <a:path w="17144" h="1158240">
                  <a:moveTo>
                    <a:pt x="17081" y="1155700"/>
                  </a:moveTo>
                  <a:lnTo>
                    <a:pt x="14185" y="381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101" y="38100"/>
                  </a:lnTo>
                  <a:lnTo>
                    <a:pt x="2997" y="1155700"/>
                  </a:lnTo>
                  <a:lnTo>
                    <a:pt x="2997" y="1157693"/>
                  </a:lnTo>
                  <a:lnTo>
                    <a:pt x="10363" y="1155700"/>
                  </a:lnTo>
                  <a:lnTo>
                    <a:pt x="17081" y="1155700"/>
                  </a:lnTo>
                  <a:close/>
                </a:path>
              </a:pathLst>
            </a:custGeom>
            <a:solidFill>
              <a:srgbClr val="DFE4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40787" y="6075781"/>
              <a:ext cx="17145" cy="1155700"/>
            </a:xfrm>
            <a:custGeom>
              <a:avLst/>
              <a:gdLst/>
              <a:ahLst/>
              <a:cxnLst/>
              <a:rect l="l" t="t" r="r" b="b"/>
              <a:pathLst>
                <a:path w="17144" h="1155700">
                  <a:moveTo>
                    <a:pt x="17081" y="1155700"/>
                  </a:moveTo>
                  <a:lnTo>
                    <a:pt x="14185" y="3810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101" y="38100"/>
                  </a:lnTo>
                  <a:lnTo>
                    <a:pt x="2997" y="1155700"/>
                  </a:lnTo>
                  <a:lnTo>
                    <a:pt x="17081" y="1155700"/>
                  </a:lnTo>
                  <a:close/>
                </a:path>
              </a:pathLst>
            </a:custGeom>
            <a:solidFill>
              <a:srgbClr val="DFE46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454884" y="6072733"/>
              <a:ext cx="17145" cy="1158875"/>
            </a:xfrm>
            <a:custGeom>
              <a:avLst/>
              <a:gdLst/>
              <a:ahLst/>
              <a:cxnLst/>
              <a:rect l="l" t="t" r="r" b="b"/>
              <a:pathLst>
                <a:path w="17144" h="1158875">
                  <a:moveTo>
                    <a:pt x="17081" y="1158748"/>
                  </a:moveTo>
                  <a:lnTo>
                    <a:pt x="14185" y="41148"/>
                  </a:lnTo>
                  <a:lnTo>
                    <a:pt x="14084" y="3022"/>
                  </a:lnTo>
                  <a:lnTo>
                    <a:pt x="14071" y="0"/>
                  </a:lnTo>
                  <a:lnTo>
                    <a:pt x="3098" y="3048"/>
                  </a:lnTo>
                  <a:lnTo>
                    <a:pt x="0" y="3048"/>
                  </a:lnTo>
                  <a:lnTo>
                    <a:pt x="101" y="41148"/>
                  </a:lnTo>
                  <a:lnTo>
                    <a:pt x="2997" y="1158748"/>
                  </a:lnTo>
                  <a:lnTo>
                    <a:pt x="17081" y="1158748"/>
                  </a:lnTo>
                  <a:close/>
                </a:path>
              </a:pathLst>
            </a:custGeom>
            <a:solidFill>
              <a:srgbClr val="DFE67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468966" y="6068812"/>
              <a:ext cx="17145" cy="1162685"/>
            </a:xfrm>
            <a:custGeom>
              <a:avLst/>
              <a:gdLst/>
              <a:ahLst/>
              <a:cxnLst/>
              <a:rect l="l" t="t" r="r" b="b"/>
              <a:pathLst>
                <a:path w="17144" h="1162684">
                  <a:moveTo>
                    <a:pt x="106" y="45063"/>
                  </a:moveTo>
                  <a:lnTo>
                    <a:pt x="3005" y="1162663"/>
                  </a:lnTo>
                  <a:lnTo>
                    <a:pt x="14710" y="1162663"/>
                  </a:lnTo>
                  <a:lnTo>
                    <a:pt x="17088" y="1162010"/>
                  </a:lnTo>
                  <a:lnTo>
                    <a:pt x="14191" y="45063"/>
                  </a:lnTo>
                  <a:lnTo>
                    <a:pt x="106" y="45063"/>
                  </a:lnTo>
                  <a:close/>
                </a:path>
                <a:path w="17144" h="1162684">
                  <a:moveTo>
                    <a:pt x="14074" y="0"/>
                  </a:moveTo>
                  <a:lnTo>
                    <a:pt x="0" y="3909"/>
                  </a:lnTo>
                  <a:lnTo>
                    <a:pt x="106" y="45063"/>
                  </a:lnTo>
                  <a:lnTo>
                    <a:pt x="14191" y="45063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DFE67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483053" y="6064899"/>
              <a:ext cx="17145" cy="1166495"/>
            </a:xfrm>
            <a:custGeom>
              <a:avLst/>
              <a:gdLst/>
              <a:ahLst/>
              <a:cxnLst/>
              <a:rect l="l" t="t" r="r" b="b"/>
              <a:pathLst>
                <a:path w="17144" h="1166495">
                  <a:moveTo>
                    <a:pt x="116" y="48976"/>
                  </a:moveTo>
                  <a:lnTo>
                    <a:pt x="3014" y="1165920"/>
                  </a:lnTo>
                  <a:lnTo>
                    <a:pt x="17088" y="1162056"/>
                  </a:lnTo>
                  <a:lnTo>
                    <a:pt x="14201" y="48976"/>
                  </a:lnTo>
                  <a:lnTo>
                    <a:pt x="116" y="48976"/>
                  </a:lnTo>
                  <a:close/>
                </a:path>
                <a:path w="17144" h="1166495">
                  <a:moveTo>
                    <a:pt x="14074" y="0"/>
                  </a:moveTo>
                  <a:lnTo>
                    <a:pt x="0" y="3909"/>
                  </a:lnTo>
                  <a:lnTo>
                    <a:pt x="116" y="48976"/>
                  </a:lnTo>
                  <a:lnTo>
                    <a:pt x="14201" y="48976"/>
                  </a:lnTo>
                  <a:lnTo>
                    <a:pt x="14074" y="0"/>
                  </a:lnTo>
                  <a:close/>
                </a:path>
                <a:path w="17144" h="1166495">
                  <a:moveTo>
                    <a:pt x="14201" y="48939"/>
                  </a:moveTo>
                  <a:lnTo>
                    <a:pt x="116" y="48976"/>
                  </a:lnTo>
                  <a:lnTo>
                    <a:pt x="14201" y="48976"/>
                  </a:lnTo>
                  <a:close/>
                </a:path>
              </a:pathLst>
            </a:custGeom>
            <a:solidFill>
              <a:srgbClr val="E0E67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497127" y="6060989"/>
              <a:ext cx="17145" cy="1166495"/>
            </a:xfrm>
            <a:custGeom>
              <a:avLst/>
              <a:gdLst/>
              <a:ahLst/>
              <a:cxnLst/>
              <a:rect l="l" t="t" r="r" b="b"/>
              <a:pathLst>
                <a:path w="17144" h="1166495">
                  <a:moveTo>
                    <a:pt x="127" y="52886"/>
                  </a:moveTo>
                  <a:lnTo>
                    <a:pt x="3014" y="1165966"/>
                  </a:lnTo>
                  <a:lnTo>
                    <a:pt x="17088" y="1162103"/>
                  </a:lnTo>
                  <a:lnTo>
                    <a:pt x="14211" y="52886"/>
                  </a:lnTo>
                  <a:lnTo>
                    <a:pt x="127" y="52886"/>
                  </a:lnTo>
                  <a:close/>
                </a:path>
                <a:path w="17144" h="1166495">
                  <a:moveTo>
                    <a:pt x="14074" y="0"/>
                  </a:moveTo>
                  <a:lnTo>
                    <a:pt x="0" y="3909"/>
                  </a:lnTo>
                  <a:lnTo>
                    <a:pt x="127" y="52886"/>
                  </a:lnTo>
                  <a:lnTo>
                    <a:pt x="14211" y="52886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E0E67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511214" y="6057075"/>
              <a:ext cx="17145" cy="1166495"/>
            </a:xfrm>
            <a:custGeom>
              <a:avLst/>
              <a:gdLst/>
              <a:ahLst/>
              <a:cxnLst/>
              <a:rect l="l" t="t" r="r" b="b"/>
              <a:pathLst>
                <a:path w="17144" h="1166495">
                  <a:moveTo>
                    <a:pt x="137" y="56799"/>
                  </a:moveTo>
                  <a:lnTo>
                    <a:pt x="3014" y="1166013"/>
                  </a:lnTo>
                  <a:lnTo>
                    <a:pt x="17088" y="1162149"/>
                  </a:lnTo>
                  <a:lnTo>
                    <a:pt x="14221" y="56799"/>
                  </a:lnTo>
                  <a:lnTo>
                    <a:pt x="137" y="56799"/>
                  </a:lnTo>
                  <a:close/>
                </a:path>
                <a:path w="17144" h="1166495">
                  <a:moveTo>
                    <a:pt x="14074" y="0"/>
                  </a:moveTo>
                  <a:lnTo>
                    <a:pt x="0" y="3909"/>
                  </a:lnTo>
                  <a:lnTo>
                    <a:pt x="137" y="56799"/>
                  </a:lnTo>
                  <a:lnTo>
                    <a:pt x="14221" y="56799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E0E67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525288" y="6053165"/>
              <a:ext cx="17145" cy="1166495"/>
            </a:xfrm>
            <a:custGeom>
              <a:avLst/>
              <a:gdLst/>
              <a:ahLst/>
              <a:cxnLst/>
              <a:rect l="l" t="t" r="r" b="b"/>
              <a:pathLst>
                <a:path w="17144" h="1166495">
                  <a:moveTo>
                    <a:pt x="147" y="60709"/>
                  </a:moveTo>
                  <a:lnTo>
                    <a:pt x="3014" y="1166059"/>
                  </a:lnTo>
                  <a:lnTo>
                    <a:pt x="17088" y="1162196"/>
                  </a:lnTo>
                  <a:lnTo>
                    <a:pt x="14231" y="60709"/>
                  </a:lnTo>
                  <a:lnTo>
                    <a:pt x="147" y="60709"/>
                  </a:lnTo>
                  <a:close/>
                </a:path>
                <a:path w="17144" h="1166495">
                  <a:moveTo>
                    <a:pt x="14074" y="0"/>
                  </a:moveTo>
                  <a:lnTo>
                    <a:pt x="0" y="3909"/>
                  </a:lnTo>
                  <a:lnTo>
                    <a:pt x="147" y="60709"/>
                  </a:lnTo>
                  <a:lnTo>
                    <a:pt x="14231" y="60709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E0E77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539375" y="6049252"/>
              <a:ext cx="17145" cy="1166495"/>
            </a:xfrm>
            <a:custGeom>
              <a:avLst/>
              <a:gdLst/>
              <a:ahLst/>
              <a:cxnLst/>
              <a:rect l="l" t="t" r="r" b="b"/>
              <a:pathLst>
                <a:path w="17144" h="1166495">
                  <a:moveTo>
                    <a:pt x="157" y="64623"/>
                  </a:moveTo>
                  <a:lnTo>
                    <a:pt x="3014" y="1166106"/>
                  </a:lnTo>
                  <a:lnTo>
                    <a:pt x="17089" y="1162242"/>
                  </a:lnTo>
                  <a:lnTo>
                    <a:pt x="14241" y="64623"/>
                  </a:lnTo>
                  <a:lnTo>
                    <a:pt x="157" y="64623"/>
                  </a:lnTo>
                  <a:close/>
                </a:path>
                <a:path w="17144" h="1166495">
                  <a:moveTo>
                    <a:pt x="157" y="64623"/>
                  </a:moveTo>
                  <a:lnTo>
                    <a:pt x="14241" y="64623"/>
                  </a:lnTo>
                  <a:lnTo>
                    <a:pt x="157" y="64623"/>
                  </a:lnTo>
                  <a:close/>
                </a:path>
                <a:path w="17144" h="1166495">
                  <a:moveTo>
                    <a:pt x="14074" y="0"/>
                  </a:moveTo>
                  <a:lnTo>
                    <a:pt x="0" y="3909"/>
                  </a:lnTo>
                  <a:lnTo>
                    <a:pt x="157" y="64623"/>
                  </a:lnTo>
                  <a:lnTo>
                    <a:pt x="14241" y="64623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E0E7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553449" y="6045342"/>
              <a:ext cx="17145" cy="1166495"/>
            </a:xfrm>
            <a:custGeom>
              <a:avLst/>
              <a:gdLst/>
              <a:ahLst/>
              <a:cxnLst/>
              <a:rect l="l" t="t" r="r" b="b"/>
              <a:pathLst>
                <a:path w="17144" h="1166495">
                  <a:moveTo>
                    <a:pt x="167" y="68533"/>
                  </a:moveTo>
                  <a:lnTo>
                    <a:pt x="3014" y="1166152"/>
                  </a:lnTo>
                  <a:lnTo>
                    <a:pt x="17089" y="1162288"/>
                  </a:lnTo>
                  <a:lnTo>
                    <a:pt x="14252" y="68533"/>
                  </a:lnTo>
                  <a:lnTo>
                    <a:pt x="167" y="68533"/>
                  </a:lnTo>
                  <a:close/>
                </a:path>
                <a:path w="17144" h="1166495">
                  <a:moveTo>
                    <a:pt x="14074" y="0"/>
                  </a:moveTo>
                  <a:lnTo>
                    <a:pt x="0" y="3909"/>
                  </a:lnTo>
                  <a:lnTo>
                    <a:pt x="167" y="68533"/>
                  </a:lnTo>
                  <a:lnTo>
                    <a:pt x="14252" y="68533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E1E7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553703" y="716470"/>
              <a:ext cx="45085" cy="6491605"/>
            </a:xfrm>
            <a:custGeom>
              <a:avLst/>
              <a:gdLst/>
              <a:ahLst/>
              <a:cxnLst/>
              <a:rect l="l" t="t" r="r" b="b"/>
              <a:pathLst>
                <a:path w="45085" h="6491605">
                  <a:moveTo>
                    <a:pt x="28194" y="7480"/>
                  </a:moveTo>
                  <a:lnTo>
                    <a:pt x="14097" y="3746"/>
                  </a:lnTo>
                  <a:lnTo>
                    <a:pt x="0" y="0"/>
                  </a:lnTo>
                  <a:lnTo>
                    <a:pt x="14097" y="3911"/>
                  </a:lnTo>
                  <a:lnTo>
                    <a:pt x="28194" y="7810"/>
                  </a:lnTo>
                  <a:lnTo>
                    <a:pt x="28194" y="7480"/>
                  </a:lnTo>
                  <a:close/>
                </a:path>
                <a:path w="45085" h="6491605">
                  <a:moveTo>
                    <a:pt x="45008" y="6489611"/>
                  </a:moveTo>
                  <a:lnTo>
                    <a:pt x="42176" y="5397411"/>
                  </a:lnTo>
                  <a:lnTo>
                    <a:pt x="41973" y="5321058"/>
                  </a:lnTo>
                  <a:lnTo>
                    <a:pt x="27901" y="5324970"/>
                  </a:lnTo>
                  <a:lnTo>
                    <a:pt x="13830" y="5328869"/>
                  </a:lnTo>
                  <a:lnTo>
                    <a:pt x="14008" y="5397411"/>
                  </a:lnTo>
                  <a:lnTo>
                    <a:pt x="16840" y="6491160"/>
                  </a:lnTo>
                  <a:lnTo>
                    <a:pt x="22491" y="6489611"/>
                  </a:lnTo>
                  <a:lnTo>
                    <a:pt x="30924" y="6489611"/>
                  </a:lnTo>
                  <a:lnTo>
                    <a:pt x="45008" y="6489611"/>
                  </a:lnTo>
                  <a:close/>
                </a:path>
              </a:pathLst>
            </a:custGeom>
            <a:solidFill>
              <a:srgbClr val="E1E7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581914" y="723952"/>
              <a:ext cx="31115" cy="6482715"/>
            </a:xfrm>
            <a:custGeom>
              <a:avLst/>
              <a:gdLst/>
              <a:ahLst/>
              <a:cxnLst/>
              <a:rect l="l" t="t" r="r" b="b"/>
              <a:pathLst>
                <a:path w="31114" h="6482715">
                  <a:moveTo>
                    <a:pt x="13981" y="5389923"/>
                  </a:moveTo>
                  <a:lnTo>
                    <a:pt x="16814" y="6482123"/>
                  </a:lnTo>
                  <a:lnTo>
                    <a:pt x="30899" y="6482123"/>
                  </a:lnTo>
                  <a:lnTo>
                    <a:pt x="28065" y="5389923"/>
                  </a:lnTo>
                  <a:lnTo>
                    <a:pt x="13981" y="5389923"/>
                  </a:lnTo>
                  <a:close/>
                </a:path>
                <a:path w="31114" h="6482715">
                  <a:moveTo>
                    <a:pt x="27857" y="5309653"/>
                  </a:moveTo>
                  <a:lnTo>
                    <a:pt x="13783" y="5313563"/>
                  </a:lnTo>
                  <a:lnTo>
                    <a:pt x="13981" y="5389923"/>
                  </a:lnTo>
                  <a:lnTo>
                    <a:pt x="28065" y="5389923"/>
                  </a:lnTo>
                  <a:lnTo>
                    <a:pt x="27857" y="5309653"/>
                  </a:lnTo>
                  <a:close/>
                </a:path>
                <a:path w="31114" h="6482715">
                  <a:moveTo>
                    <a:pt x="0" y="0"/>
                  </a:moveTo>
                  <a:lnTo>
                    <a:pt x="0" y="324"/>
                  </a:lnTo>
                  <a:lnTo>
                    <a:pt x="14095" y="4224"/>
                  </a:lnTo>
                  <a:lnTo>
                    <a:pt x="14094" y="3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77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596008" y="727692"/>
              <a:ext cx="31115" cy="6478905"/>
            </a:xfrm>
            <a:custGeom>
              <a:avLst/>
              <a:gdLst/>
              <a:ahLst/>
              <a:cxnLst/>
              <a:rect l="l" t="t" r="r" b="b"/>
              <a:pathLst>
                <a:path w="31114" h="6478905">
                  <a:moveTo>
                    <a:pt x="13971" y="5386183"/>
                  </a:moveTo>
                  <a:lnTo>
                    <a:pt x="16804" y="6478383"/>
                  </a:lnTo>
                  <a:lnTo>
                    <a:pt x="26119" y="6478383"/>
                  </a:lnTo>
                  <a:lnTo>
                    <a:pt x="30885" y="6477024"/>
                  </a:lnTo>
                  <a:lnTo>
                    <a:pt x="28056" y="5386183"/>
                  </a:lnTo>
                  <a:lnTo>
                    <a:pt x="13971" y="5386183"/>
                  </a:lnTo>
                  <a:close/>
                </a:path>
                <a:path w="31114" h="6478905">
                  <a:moveTo>
                    <a:pt x="27837" y="5302003"/>
                  </a:moveTo>
                  <a:lnTo>
                    <a:pt x="13763" y="5305913"/>
                  </a:lnTo>
                  <a:lnTo>
                    <a:pt x="13971" y="5386183"/>
                  </a:lnTo>
                  <a:lnTo>
                    <a:pt x="28056" y="5386183"/>
                  </a:lnTo>
                  <a:lnTo>
                    <a:pt x="27837" y="5302003"/>
                  </a:lnTo>
                  <a:close/>
                </a:path>
                <a:path w="31114" h="6478905">
                  <a:moveTo>
                    <a:pt x="28056" y="5386146"/>
                  </a:moveTo>
                  <a:lnTo>
                    <a:pt x="13971" y="5386183"/>
                  </a:lnTo>
                  <a:lnTo>
                    <a:pt x="28056" y="5386183"/>
                  </a:lnTo>
                  <a:close/>
                </a:path>
                <a:path w="31114" h="6478905">
                  <a:moveTo>
                    <a:pt x="0" y="0"/>
                  </a:moveTo>
                  <a:lnTo>
                    <a:pt x="1" y="483"/>
                  </a:lnTo>
                  <a:lnTo>
                    <a:pt x="14095" y="4384"/>
                  </a:lnTo>
                  <a:lnTo>
                    <a:pt x="14094" y="3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87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610102" y="731432"/>
              <a:ext cx="31115" cy="6473825"/>
            </a:xfrm>
            <a:custGeom>
              <a:avLst/>
              <a:gdLst/>
              <a:ahLst/>
              <a:cxnLst/>
              <a:rect l="l" t="t" r="r" b="b"/>
              <a:pathLst>
                <a:path w="31114" h="6473825">
                  <a:moveTo>
                    <a:pt x="13962" y="5382442"/>
                  </a:moveTo>
                  <a:lnTo>
                    <a:pt x="16791" y="6473284"/>
                  </a:lnTo>
                  <a:lnTo>
                    <a:pt x="30865" y="6469271"/>
                  </a:lnTo>
                  <a:lnTo>
                    <a:pt x="28046" y="5382442"/>
                  </a:lnTo>
                  <a:lnTo>
                    <a:pt x="13962" y="5382442"/>
                  </a:lnTo>
                  <a:close/>
                </a:path>
                <a:path w="31114" h="6473825">
                  <a:moveTo>
                    <a:pt x="27817" y="5294353"/>
                  </a:moveTo>
                  <a:lnTo>
                    <a:pt x="13743" y="5298262"/>
                  </a:lnTo>
                  <a:lnTo>
                    <a:pt x="13962" y="5382442"/>
                  </a:lnTo>
                  <a:lnTo>
                    <a:pt x="28046" y="5382442"/>
                  </a:lnTo>
                  <a:lnTo>
                    <a:pt x="27817" y="5294353"/>
                  </a:lnTo>
                  <a:close/>
                </a:path>
                <a:path w="31114" h="6473825">
                  <a:moveTo>
                    <a:pt x="0" y="0"/>
                  </a:moveTo>
                  <a:lnTo>
                    <a:pt x="1" y="643"/>
                  </a:lnTo>
                  <a:lnTo>
                    <a:pt x="14096" y="4544"/>
                  </a:lnTo>
                  <a:lnTo>
                    <a:pt x="14094" y="3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624209" y="735176"/>
              <a:ext cx="31115" cy="6465570"/>
            </a:xfrm>
            <a:custGeom>
              <a:avLst/>
              <a:gdLst/>
              <a:ahLst/>
              <a:cxnLst/>
              <a:rect l="l" t="t" r="r" b="b"/>
              <a:pathLst>
                <a:path w="31114" h="6465570">
                  <a:moveTo>
                    <a:pt x="13952" y="5378698"/>
                  </a:moveTo>
                  <a:lnTo>
                    <a:pt x="16771" y="6465524"/>
                  </a:lnTo>
                  <a:lnTo>
                    <a:pt x="30845" y="6461512"/>
                  </a:lnTo>
                  <a:lnTo>
                    <a:pt x="28036" y="5378698"/>
                  </a:lnTo>
                  <a:lnTo>
                    <a:pt x="13952" y="5378698"/>
                  </a:lnTo>
                  <a:close/>
                </a:path>
                <a:path w="31114" h="6465570">
                  <a:moveTo>
                    <a:pt x="16628" y="5289798"/>
                  </a:moveTo>
                  <a:lnTo>
                    <a:pt x="13723" y="5290605"/>
                  </a:lnTo>
                  <a:lnTo>
                    <a:pt x="13952" y="5378698"/>
                  </a:lnTo>
                  <a:lnTo>
                    <a:pt x="28036" y="5378698"/>
                  </a:lnTo>
                  <a:lnTo>
                    <a:pt x="27806" y="5289798"/>
                  </a:lnTo>
                  <a:lnTo>
                    <a:pt x="16628" y="5289798"/>
                  </a:lnTo>
                  <a:close/>
                </a:path>
                <a:path w="31114" h="6465570">
                  <a:moveTo>
                    <a:pt x="0" y="0"/>
                  </a:moveTo>
                  <a:lnTo>
                    <a:pt x="2" y="803"/>
                  </a:lnTo>
                  <a:lnTo>
                    <a:pt x="14096" y="4704"/>
                  </a:lnTo>
                  <a:lnTo>
                    <a:pt x="14094" y="3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7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38303" y="738917"/>
              <a:ext cx="31115" cy="6457950"/>
            </a:xfrm>
            <a:custGeom>
              <a:avLst/>
              <a:gdLst/>
              <a:ahLst/>
              <a:cxnLst/>
              <a:rect l="l" t="t" r="r" b="b"/>
              <a:pathLst>
                <a:path w="31114" h="6457950">
                  <a:moveTo>
                    <a:pt x="13942" y="5374958"/>
                  </a:moveTo>
                  <a:lnTo>
                    <a:pt x="16751" y="6457771"/>
                  </a:lnTo>
                  <a:lnTo>
                    <a:pt x="30825" y="6453759"/>
                  </a:lnTo>
                  <a:lnTo>
                    <a:pt x="28027" y="5374958"/>
                  </a:lnTo>
                  <a:lnTo>
                    <a:pt x="13942" y="5374958"/>
                  </a:lnTo>
                  <a:close/>
                </a:path>
                <a:path w="31114" h="6457950">
                  <a:moveTo>
                    <a:pt x="13712" y="5286058"/>
                  </a:moveTo>
                  <a:lnTo>
                    <a:pt x="13942" y="5374958"/>
                  </a:lnTo>
                  <a:lnTo>
                    <a:pt x="28027" y="5374958"/>
                  </a:lnTo>
                  <a:lnTo>
                    <a:pt x="27796" y="5286058"/>
                  </a:lnTo>
                  <a:lnTo>
                    <a:pt x="13712" y="5286058"/>
                  </a:lnTo>
                  <a:close/>
                </a:path>
                <a:path w="31114" h="6457950">
                  <a:moveTo>
                    <a:pt x="0" y="0"/>
                  </a:moveTo>
                  <a:lnTo>
                    <a:pt x="2" y="963"/>
                  </a:lnTo>
                  <a:lnTo>
                    <a:pt x="14097" y="4864"/>
                  </a:lnTo>
                  <a:lnTo>
                    <a:pt x="14091" y="2858"/>
                  </a:lnTo>
                  <a:lnTo>
                    <a:pt x="10769" y="2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652408" y="741775"/>
              <a:ext cx="31115" cy="6450965"/>
            </a:xfrm>
            <a:custGeom>
              <a:avLst/>
              <a:gdLst/>
              <a:ahLst/>
              <a:cxnLst/>
              <a:rect l="l" t="t" r="r" b="b"/>
              <a:pathLst>
                <a:path w="31114" h="6450965">
                  <a:moveTo>
                    <a:pt x="13935" y="5372100"/>
                  </a:moveTo>
                  <a:lnTo>
                    <a:pt x="16733" y="6450898"/>
                  </a:lnTo>
                  <a:lnTo>
                    <a:pt x="30807" y="6446885"/>
                  </a:lnTo>
                  <a:lnTo>
                    <a:pt x="28019" y="5372100"/>
                  </a:lnTo>
                  <a:lnTo>
                    <a:pt x="13935" y="5372100"/>
                  </a:lnTo>
                  <a:close/>
                </a:path>
                <a:path w="31114" h="6450965">
                  <a:moveTo>
                    <a:pt x="13704" y="5283200"/>
                  </a:moveTo>
                  <a:lnTo>
                    <a:pt x="13935" y="5372100"/>
                  </a:lnTo>
                  <a:lnTo>
                    <a:pt x="28019" y="5372100"/>
                  </a:lnTo>
                  <a:lnTo>
                    <a:pt x="27789" y="5283200"/>
                  </a:lnTo>
                  <a:lnTo>
                    <a:pt x="13704" y="5283200"/>
                  </a:lnTo>
                  <a:close/>
                </a:path>
                <a:path w="31114" h="6450965">
                  <a:moveTo>
                    <a:pt x="0" y="0"/>
                  </a:moveTo>
                  <a:lnTo>
                    <a:pt x="5" y="2009"/>
                  </a:lnTo>
                  <a:lnTo>
                    <a:pt x="14099" y="591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66492" y="741775"/>
              <a:ext cx="31115" cy="6447155"/>
            </a:xfrm>
            <a:custGeom>
              <a:avLst/>
              <a:gdLst/>
              <a:ahLst/>
              <a:cxnLst/>
              <a:rect l="l" t="t" r="r" b="b"/>
              <a:pathLst>
                <a:path w="31114" h="6447155">
                  <a:moveTo>
                    <a:pt x="13935" y="5372100"/>
                  </a:moveTo>
                  <a:lnTo>
                    <a:pt x="16723" y="6446885"/>
                  </a:lnTo>
                  <a:lnTo>
                    <a:pt x="30797" y="6442873"/>
                  </a:lnTo>
                  <a:lnTo>
                    <a:pt x="28019" y="5372100"/>
                  </a:lnTo>
                  <a:lnTo>
                    <a:pt x="13935" y="5372100"/>
                  </a:lnTo>
                  <a:close/>
                </a:path>
                <a:path w="31114" h="6447155">
                  <a:moveTo>
                    <a:pt x="13704" y="5283200"/>
                  </a:moveTo>
                  <a:lnTo>
                    <a:pt x="13935" y="5372100"/>
                  </a:lnTo>
                  <a:lnTo>
                    <a:pt x="28019" y="5372100"/>
                  </a:lnTo>
                  <a:lnTo>
                    <a:pt x="27788" y="5283178"/>
                  </a:lnTo>
                  <a:lnTo>
                    <a:pt x="13704" y="5283200"/>
                  </a:lnTo>
                  <a:close/>
                </a:path>
                <a:path w="31114" h="6447155">
                  <a:moveTo>
                    <a:pt x="27782" y="5280790"/>
                  </a:moveTo>
                  <a:lnTo>
                    <a:pt x="19334" y="5283200"/>
                  </a:lnTo>
                  <a:lnTo>
                    <a:pt x="27788" y="5283178"/>
                  </a:lnTo>
                  <a:lnTo>
                    <a:pt x="27782" y="5280790"/>
                  </a:lnTo>
                  <a:close/>
                </a:path>
                <a:path w="31114" h="6447155">
                  <a:moveTo>
                    <a:pt x="0" y="0"/>
                  </a:moveTo>
                  <a:lnTo>
                    <a:pt x="15" y="5910"/>
                  </a:lnTo>
                  <a:lnTo>
                    <a:pt x="14109" y="9810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80589" y="741775"/>
              <a:ext cx="31115" cy="6443345"/>
            </a:xfrm>
            <a:custGeom>
              <a:avLst/>
              <a:gdLst/>
              <a:ahLst/>
              <a:cxnLst/>
              <a:rect l="l" t="t" r="r" b="b"/>
              <a:pathLst>
                <a:path w="31114" h="6443345">
                  <a:moveTo>
                    <a:pt x="13935" y="5372100"/>
                  </a:moveTo>
                  <a:lnTo>
                    <a:pt x="16712" y="6442870"/>
                  </a:lnTo>
                  <a:lnTo>
                    <a:pt x="30786" y="6438858"/>
                  </a:lnTo>
                  <a:lnTo>
                    <a:pt x="28019" y="5372100"/>
                  </a:lnTo>
                  <a:lnTo>
                    <a:pt x="13935" y="5372100"/>
                  </a:lnTo>
                  <a:close/>
                </a:path>
                <a:path w="31114" h="6443345">
                  <a:moveTo>
                    <a:pt x="27772" y="5276772"/>
                  </a:moveTo>
                  <a:lnTo>
                    <a:pt x="13698" y="5280786"/>
                  </a:lnTo>
                  <a:lnTo>
                    <a:pt x="13935" y="5372100"/>
                  </a:lnTo>
                  <a:lnTo>
                    <a:pt x="28019" y="5372100"/>
                  </a:lnTo>
                  <a:lnTo>
                    <a:pt x="27772" y="5276772"/>
                  </a:lnTo>
                  <a:close/>
                </a:path>
                <a:path w="31114" h="6443345">
                  <a:moveTo>
                    <a:pt x="0" y="0"/>
                  </a:moveTo>
                  <a:lnTo>
                    <a:pt x="25" y="9813"/>
                  </a:lnTo>
                  <a:lnTo>
                    <a:pt x="14119" y="13714"/>
                  </a:lnTo>
                  <a:lnTo>
                    <a:pt x="140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694674" y="741775"/>
              <a:ext cx="31115" cy="6438900"/>
            </a:xfrm>
            <a:custGeom>
              <a:avLst/>
              <a:gdLst/>
              <a:ahLst/>
              <a:cxnLst/>
              <a:rect l="l" t="t" r="r" b="b"/>
              <a:pathLst>
                <a:path w="31114" h="6438900">
                  <a:moveTo>
                    <a:pt x="13935" y="5372100"/>
                  </a:moveTo>
                  <a:lnTo>
                    <a:pt x="16702" y="6438858"/>
                  </a:lnTo>
                  <a:lnTo>
                    <a:pt x="30776" y="6434845"/>
                  </a:lnTo>
                  <a:lnTo>
                    <a:pt x="28019" y="5372100"/>
                  </a:lnTo>
                  <a:lnTo>
                    <a:pt x="13935" y="5372100"/>
                  </a:lnTo>
                  <a:close/>
                </a:path>
                <a:path w="31114" h="6438900">
                  <a:moveTo>
                    <a:pt x="27761" y="5272758"/>
                  </a:moveTo>
                  <a:lnTo>
                    <a:pt x="13687" y="5276772"/>
                  </a:lnTo>
                  <a:lnTo>
                    <a:pt x="13935" y="5372100"/>
                  </a:lnTo>
                  <a:lnTo>
                    <a:pt x="28019" y="5372100"/>
                  </a:lnTo>
                  <a:lnTo>
                    <a:pt x="27761" y="5272758"/>
                  </a:lnTo>
                  <a:close/>
                </a:path>
                <a:path w="31114" h="6438900">
                  <a:moveTo>
                    <a:pt x="0" y="0"/>
                  </a:moveTo>
                  <a:lnTo>
                    <a:pt x="35" y="13714"/>
                  </a:lnTo>
                  <a:lnTo>
                    <a:pt x="14130" y="17614"/>
                  </a:lnTo>
                  <a:lnTo>
                    <a:pt x="14093" y="3334"/>
                  </a:lnTo>
                  <a:lnTo>
                    <a:pt x="18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708779" y="745113"/>
              <a:ext cx="31115" cy="6431915"/>
            </a:xfrm>
            <a:custGeom>
              <a:avLst/>
              <a:gdLst/>
              <a:ahLst/>
              <a:cxnLst/>
              <a:rect l="l" t="t" r="r" b="b"/>
              <a:pathLst>
                <a:path w="31114" h="6431915">
                  <a:moveTo>
                    <a:pt x="13926" y="5368761"/>
                  </a:moveTo>
                  <a:lnTo>
                    <a:pt x="16683" y="6431503"/>
                  </a:lnTo>
                  <a:lnTo>
                    <a:pt x="30757" y="6427491"/>
                  </a:lnTo>
                  <a:lnTo>
                    <a:pt x="28010" y="5368761"/>
                  </a:lnTo>
                  <a:lnTo>
                    <a:pt x="13926" y="5368761"/>
                  </a:lnTo>
                  <a:close/>
                </a:path>
                <a:path w="31114" h="6431915">
                  <a:moveTo>
                    <a:pt x="27742" y="5265402"/>
                  </a:moveTo>
                  <a:lnTo>
                    <a:pt x="13668" y="5269416"/>
                  </a:lnTo>
                  <a:lnTo>
                    <a:pt x="13926" y="5368761"/>
                  </a:lnTo>
                  <a:lnTo>
                    <a:pt x="28010" y="5368761"/>
                  </a:lnTo>
                  <a:lnTo>
                    <a:pt x="27742" y="5265402"/>
                  </a:lnTo>
                  <a:close/>
                </a:path>
                <a:path w="31114" h="6431915">
                  <a:moveTo>
                    <a:pt x="0" y="0"/>
                  </a:moveTo>
                  <a:lnTo>
                    <a:pt x="37" y="14279"/>
                  </a:lnTo>
                  <a:lnTo>
                    <a:pt x="14131" y="18180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722874" y="748958"/>
              <a:ext cx="31115" cy="6423660"/>
            </a:xfrm>
            <a:custGeom>
              <a:avLst/>
              <a:gdLst/>
              <a:ahLst/>
              <a:cxnLst/>
              <a:rect l="l" t="t" r="r" b="b"/>
              <a:pathLst>
                <a:path w="31114" h="6423659">
                  <a:moveTo>
                    <a:pt x="13916" y="5364917"/>
                  </a:moveTo>
                  <a:lnTo>
                    <a:pt x="16662" y="6423647"/>
                  </a:lnTo>
                  <a:lnTo>
                    <a:pt x="30736" y="6419635"/>
                  </a:lnTo>
                  <a:lnTo>
                    <a:pt x="28000" y="5364917"/>
                  </a:lnTo>
                  <a:lnTo>
                    <a:pt x="13916" y="5364917"/>
                  </a:lnTo>
                  <a:close/>
                </a:path>
                <a:path w="31114" h="6423659">
                  <a:moveTo>
                    <a:pt x="27722" y="5257544"/>
                  </a:moveTo>
                  <a:lnTo>
                    <a:pt x="13648" y="5261558"/>
                  </a:lnTo>
                  <a:lnTo>
                    <a:pt x="13916" y="5364917"/>
                  </a:lnTo>
                  <a:lnTo>
                    <a:pt x="28000" y="5364917"/>
                  </a:lnTo>
                  <a:lnTo>
                    <a:pt x="27722" y="5257544"/>
                  </a:lnTo>
                  <a:close/>
                </a:path>
                <a:path w="31114" h="6423659">
                  <a:moveTo>
                    <a:pt x="0" y="0"/>
                  </a:moveTo>
                  <a:lnTo>
                    <a:pt x="37" y="14335"/>
                  </a:lnTo>
                  <a:lnTo>
                    <a:pt x="14131" y="18236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736981" y="752806"/>
              <a:ext cx="31115" cy="6416040"/>
            </a:xfrm>
            <a:custGeom>
              <a:avLst/>
              <a:gdLst/>
              <a:ahLst/>
              <a:cxnLst/>
              <a:rect l="l" t="t" r="r" b="b"/>
              <a:pathLst>
                <a:path w="31114" h="6416040">
                  <a:moveTo>
                    <a:pt x="13906" y="5361069"/>
                  </a:moveTo>
                  <a:lnTo>
                    <a:pt x="16642" y="6415783"/>
                  </a:lnTo>
                  <a:lnTo>
                    <a:pt x="30716" y="6411771"/>
                  </a:lnTo>
                  <a:lnTo>
                    <a:pt x="27991" y="5361069"/>
                  </a:lnTo>
                  <a:lnTo>
                    <a:pt x="13906" y="5361069"/>
                  </a:lnTo>
                  <a:close/>
                </a:path>
                <a:path w="31114" h="6416040">
                  <a:moveTo>
                    <a:pt x="27702" y="5249678"/>
                  </a:moveTo>
                  <a:lnTo>
                    <a:pt x="13628" y="5253692"/>
                  </a:lnTo>
                  <a:lnTo>
                    <a:pt x="13906" y="5361069"/>
                  </a:lnTo>
                  <a:lnTo>
                    <a:pt x="27991" y="5361069"/>
                  </a:lnTo>
                  <a:lnTo>
                    <a:pt x="27702" y="5249678"/>
                  </a:lnTo>
                  <a:close/>
                </a:path>
                <a:path w="31114" h="6416040">
                  <a:moveTo>
                    <a:pt x="0" y="0"/>
                  </a:moveTo>
                  <a:lnTo>
                    <a:pt x="37" y="14391"/>
                  </a:lnTo>
                  <a:lnTo>
                    <a:pt x="14131" y="18292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751075" y="756650"/>
              <a:ext cx="31115" cy="6408420"/>
            </a:xfrm>
            <a:custGeom>
              <a:avLst/>
              <a:gdLst/>
              <a:ahLst/>
              <a:cxnLst/>
              <a:rect l="l" t="t" r="r" b="b"/>
              <a:pathLst>
                <a:path w="31114" h="6408420">
                  <a:moveTo>
                    <a:pt x="13896" y="5357225"/>
                  </a:moveTo>
                  <a:lnTo>
                    <a:pt x="16622" y="6407927"/>
                  </a:lnTo>
                  <a:lnTo>
                    <a:pt x="30696" y="6403914"/>
                  </a:lnTo>
                  <a:lnTo>
                    <a:pt x="27981" y="5357225"/>
                  </a:lnTo>
                  <a:lnTo>
                    <a:pt x="13896" y="5357225"/>
                  </a:lnTo>
                  <a:close/>
                </a:path>
                <a:path w="31114" h="6408420">
                  <a:moveTo>
                    <a:pt x="27678" y="5240692"/>
                  </a:moveTo>
                  <a:lnTo>
                    <a:pt x="23807" y="5242925"/>
                  </a:lnTo>
                  <a:lnTo>
                    <a:pt x="13607" y="5245834"/>
                  </a:lnTo>
                  <a:lnTo>
                    <a:pt x="13896" y="5357225"/>
                  </a:lnTo>
                  <a:lnTo>
                    <a:pt x="27981" y="5357225"/>
                  </a:lnTo>
                  <a:lnTo>
                    <a:pt x="27678" y="5240692"/>
                  </a:lnTo>
                  <a:close/>
                </a:path>
                <a:path w="31114" h="6408420">
                  <a:moveTo>
                    <a:pt x="0" y="0"/>
                  </a:moveTo>
                  <a:lnTo>
                    <a:pt x="37" y="14447"/>
                  </a:lnTo>
                  <a:lnTo>
                    <a:pt x="14131" y="18347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A8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765182" y="760498"/>
              <a:ext cx="31115" cy="6400165"/>
            </a:xfrm>
            <a:custGeom>
              <a:avLst/>
              <a:gdLst/>
              <a:ahLst/>
              <a:cxnLst/>
              <a:rect l="l" t="t" r="r" b="b"/>
              <a:pathLst>
                <a:path w="31114" h="6400165">
                  <a:moveTo>
                    <a:pt x="13886" y="5353377"/>
                  </a:moveTo>
                  <a:lnTo>
                    <a:pt x="16601" y="6400063"/>
                  </a:lnTo>
                  <a:lnTo>
                    <a:pt x="30675" y="6396051"/>
                  </a:lnTo>
                  <a:lnTo>
                    <a:pt x="27971" y="5353377"/>
                  </a:lnTo>
                  <a:lnTo>
                    <a:pt x="13886" y="5353377"/>
                  </a:lnTo>
                  <a:close/>
                </a:path>
                <a:path w="31114" h="6400165">
                  <a:moveTo>
                    <a:pt x="27647" y="5228729"/>
                  </a:moveTo>
                  <a:lnTo>
                    <a:pt x="13584" y="5236837"/>
                  </a:lnTo>
                  <a:lnTo>
                    <a:pt x="13886" y="5353377"/>
                  </a:lnTo>
                  <a:lnTo>
                    <a:pt x="27971" y="5353377"/>
                  </a:lnTo>
                  <a:lnTo>
                    <a:pt x="27647" y="5228729"/>
                  </a:lnTo>
                  <a:close/>
                </a:path>
                <a:path w="31114" h="6400165">
                  <a:moveTo>
                    <a:pt x="0" y="0"/>
                  </a:moveTo>
                  <a:lnTo>
                    <a:pt x="37" y="14503"/>
                  </a:lnTo>
                  <a:lnTo>
                    <a:pt x="14132" y="18403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A8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779277" y="764342"/>
              <a:ext cx="31115" cy="6392545"/>
            </a:xfrm>
            <a:custGeom>
              <a:avLst/>
              <a:gdLst/>
              <a:ahLst/>
              <a:cxnLst/>
              <a:rect l="l" t="t" r="r" b="b"/>
              <a:pathLst>
                <a:path w="31114" h="6392545">
                  <a:moveTo>
                    <a:pt x="13876" y="5349532"/>
                  </a:moveTo>
                  <a:lnTo>
                    <a:pt x="16581" y="6392206"/>
                  </a:lnTo>
                  <a:lnTo>
                    <a:pt x="30655" y="6388194"/>
                  </a:lnTo>
                  <a:lnTo>
                    <a:pt x="27961" y="5349532"/>
                  </a:lnTo>
                  <a:lnTo>
                    <a:pt x="13876" y="5349532"/>
                  </a:lnTo>
                  <a:close/>
                </a:path>
                <a:path w="31114" h="6392545">
                  <a:moveTo>
                    <a:pt x="27616" y="5216776"/>
                  </a:moveTo>
                  <a:lnTo>
                    <a:pt x="13553" y="5224884"/>
                  </a:lnTo>
                  <a:lnTo>
                    <a:pt x="13876" y="5349532"/>
                  </a:lnTo>
                  <a:lnTo>
                    <a:pt x="27961" y="5349532"/>
                  </a:lnTo>
                  <a:lnTo>
                    <a:pt x="27616" y="5216776"/>
                  </a:lnTo>
                  <a:close/>
                </a:path>
                <a:path w="31114" h="6392545">
                  <a:moveTo>
                    <a:pt x="0" y="0"/>
                  </a:moveTo>
                  <a:lnTo>
                    <a:pt x="37" y="14559"/>
                  </a:lnTo>
                  <a:lnTo>
                    <a:pt x="14132" y="18459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A8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793384" y="768190"/>
              <a:ext cx="31115" cy="6384925"/>
            </a:xfrm>
            <a:custGeom>
              <a:avLst/>
              <a:gdLst/>
              <a:ahLst/>
              <a:cxnLst/>
              <a:rect l="l" t="t" r="r" b="b"/>
              <a:pathLst>
                <a:path w="31114" h="6384925">
                  <a:moveTo>
                    <a:pt x="13866" y="5345684"/>
                  </a:moveTo>
                  <a:lnTo>
                    <a:pt x="16560" y="6384343"/>
                  </a:lnTo>
                  <a:lnTo>
                    <a:pt x="30634" y="6380331"/>
                  </a:lnTo>
                  <a:lnTo>
                    <a:pt x="27951" y="5345684"/>
                  </a:lnTo>
                  <a:lnTo>
                    <a:pt x="13866" y="5345684"/>
                  </a:lnTo>
                  <a:close/>
                </a:path>
                <a:path w="31114" h="6384925">
                  <a:moveTo>
                    <a:pt x="27587" y="5205386"/>
                  </a:moveTo>
                  <a:lnTo>
                    <a:pt x="25552" y="5205984"/>
                  </a:lnTo>
                  <a:lnTo>
                    <a:pt x="13522" y="5212920"/>
                  </a:lnTo>
                  <a:lnTo>
                    <a:pt x="13866" y="5345684"/>
                  </a:lnTo>
                  <a:lnTo>
                    <a:pt x="27951" y="5345684"/>
                  </a:lnTo>
                  <a:lnTo>
                    <a:pt x="27587" y="5205386"/>
                  </a:lnTo>
                  <a:close/>
                </a:path>
                <a:path w="31114" h="6384925">
                  <a:moveTo>
                    <a:pt x="0" y="0"/>
                  </a:moveTo>
                  <a:lnTo>
                    <a:pt x="37" y="14615"/>
                  </a:lnTo>
                  <a:lnTo>
                    <a:pt x="14132" y="18515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A8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07478" y="772035"/>
              <a:ext cx="31115" cy="6376670"/>
            </a:xfrm>
            <a:custGeom>
              <a:avLst/>
              <a:gdLst/>
              <a:ahLst/>
              <a:cxnLst/>
              <a:rect l="l" t="t" r="r" b="b"/>
              <a:pathLst>
                <a:path w="31114" h="6376670">
                  <a:moveTo>
                    <a:pt x="13856" y="5341840"/>
                  </a:moveTo>
                  <a:lnTo>
                    <a:pt x="16540" y="6376486"/>
                  </a:lnTo>
                  <a:lnTo>
                    <a:pt x="30614" y="6372474"/>
                  </a:lnTo>
                  <a:lnTo>
                    <a:pt x="27941" y="5341840"/>
                  </a:lnTo>
                  <a:lnTo>
                    <a:pt x="13856" y="5341840"/>
                  </a:lnTo>
                  <a:close/>
                </a:path>
                <a:path w="31114" h="6376670">
                  <a:moveTo>
                    <a:pt x="27566" y="5197407"/>
                  </a:moveTo>
                  <a:lnTo>
                    <a:pt x="13492" y="5201542"/>
                  </a:lnTo>
                  <a:lnTo>
                    <a:pt x="13856" y="5341840"/>
                  </a:lnTo>
                  <a:lnTo>
                    <a:pt x="27941" y="5341840"/>
                  </a:lnTo>
                  <a:lnTo>
                    <a:pt x="27566" y="5197407"/>
                  </a:lnTo>
                  <a:close/>
                </a:path>
                <a:path w="31114" h="6376670">
                  <a:moveTo>
                    <a:pt x="0" y="0"/>
                  </a:moveTo>
                  <a:lnTo>
                    <a:pt x="38" y="14671"/>
                  </a:lnTo>
                  <a:lnTo>
                    <a:pt x="14132" y="18571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A8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21585" y="775883"/>
              <a:ext cx="31115" cy="6369050"/>
            </a:xfrm>
            <a:custGeom>
              <a:avLst/>
              <a:gdLst/>
              <a:ahLst/>
              <a:cxnLst/>
              <a:rect l="l" t="t" r="r" b="b"/>
              <a:pathLst>
                <a:path w="31114" h="6369050">
                  <a:moveTo>
                    <a:pt x="13846" y="5337992"/>
                  </a:moveTo>
                  <a:lnTo>
                    <a:pt x="16520" y="6368622"/>
                  </a:lnTo>
                  <a:lnTo>
                    <a:pt x="30594" y="6364610"/>
                  </a:lnTo>
                  <a:lnTo>
                    <a:pt x="27931" y="5337992"/>
                  </a:lnTo>
                  <a:lnTo>
                    <a:pt x="13846" y="5337992"/>
                  </a:lnTo>
                  <a:close/>
                </a:path>
                <a:path w="31114" h="6369050">
                  <a:moveTo>
                    <a:pt x="27545" y="5189420"/>
                  </a:moveTo>
                  <a:lnTo>
                    <a:pt x="13472" y="5193555"/>
                  </a:lnTo>
                  <a:lnTo>
                    <a:pt x="13846" y="5337992"/>
                  </a:lnTo>
                  <a:lnTo>
                    <a:pt x="27931" y="5337992"/>
                  </a:lnTo>
                  <a:lnTo>
                    <a:pt x="27545" y="5189420"/>
                  </a:lnTo>
                  <a:close/>
                </a:path>
                <a:path w="31114" h="6369050">
                  <a:moveTo>
                    <a:pt x="0" y="0"/>
                  </a:moveTo>
                  <a:lnTo>
                    <a:pt x="38" y="14727"/>
                  </a:lnTo>
                  <a:lnTo>
                    <a:pt x="14132" y="18627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B8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35679" y="779727"/>
              <a:ext cx="31115" cy="6360795"/>
            </a:xfrm>
            <a:custGeom>
              <a:avLst/>
              <a:gdLst/>
              <a:ahLst/>
              <a:cxnLst/>
              <a:rect l="l" t="t" r="r" b="b"/>
              <a:pathLst>
                <a:path w="31114" h="6360795">
                  <a:moveTo>
                    <a:pt x="13836" y="5334147"/>
                  </a:moveTo>
                  <a:lnTo>
                    <a:pt x="16499" y="6360766"/>
                  </a:lnTo>
                  <a:lnTo>
                    <a:pt x="30573" y="6356754"/>
                  </a:lnTo>
                  <a:lnTo>
                    <a:pt x="27921" y="5334147"/>
                  </a:lnTo>
                  <a:lnTo>
                    <a:pt x="13836" y="5334147"/>
                  </a:lnTo>
                  <a:close/>
                </a:path>
                <a:path w="31114" h="6360795">
                  <a:moveTo>
                    <a:pt x="27525" y="5181440"/>
                  </a:moveTo>
                  <a:lnTo>
                    <a:pt x="13451" y="5185575"/>
                  </a:lnTo>
                  <a:lnTo>
                    <a:pt x="13836" y="5334147"/>
                  </a:lnTo>
                  <a:lnTo>
                    <a:pt x="27921" y="5334147"/>
                  </a:lnTo>
                  <a:lnTo>
                    <a:pt x="27525" y="5181440"/>
                  </a:lnTo>
                  <a:close/>
                </a:path>
                <a:path w="31114" h="6360795">
                  <a:moveTo>
                    <a:pt x="0" y="0"/>
                  </a:moveTo>
                  <a:lnTo>
                    <a:pt x="38" y="14783"/>
                  </a:lnTo>
                  <a:lnTo>
                    <a:pt x="14132" y="18683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B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9787" y="783575"/>
              <a:ext cx="31115" cy="6353175"/>
            </a:xfrm>
            <a:custGeom>
              <a:avLst/>
              <a:gdLst/>
              <a:ahLst/>
              <a:cxnLst/>
              <a:rect l="l" t="t" r="r" b="b"/>
              <a:pathLst>
                <a:path w="31114" h="6353175">
                  <a:moveTo>
                    <a:pt x="13826" y="5330299"/>
                  </a:moveTo>
                  <a:lnTo>
                    <a:pt x="16479" y="6352902"/>
                  </a:lnTo>
                  <a:lnTo>
                    <a:pt x="30553" y="6348890"/>
                  </a:lnTo>
                  <a:lnTo>
                    <a:pt x="27911" y="5330299"/>
                  </a:lnTo>
                  <a:lnTo>
                    <a:pt x="13826" y="5330299"/>
                  </a:lnTo>
                  <a:close/>
                </a:path>
                <a:path w="31114" h="6353175">
                  <a:moveTo>
                    <a:pt x="27504" y="5173453"/>
                  </a:moveTo>
                  <a:lnTo>
                    <a:pt x="13430" y="5177588"/>
                  </a:lnTo>
                  <a:lnTo>
                    <a:pt x="13826" y="5330299"/>
                  </a:lnTo>
                  <a:lnTo>
                    <a:pt x="27911" y="5330299"/>
                  </a:lnTo>
                  <a:lnTo>
                    <a:pt x="27504" y="5173453"/>
                  </a:lnTo>
                  <a:close/>
                </a:path>
                <a:path w="31114" h="6353175">
                  <a:moveTo>
                    <a:pt x="0" y="0"/>
                  </a:moveTo>
                  <a:lnTo>
                    <a:pt x="38" y="14839"/>
                  </a:lnTo>
                  <a:lnTo>
                    <a:pt x="14133" y="18739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B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63881" y="787420"/>
              <a:ext cx="31115" cy="6345555"/>
            </a:xfrm>
            <a:custGeom>
              <a:avLst/>
              <a:gdLst/>
              <a:ahLst/>
              <a:cxnLst/>
              <a:rect l="l" t="t" r="r" b="b"/>
              <a:pathLst>
                <a:path w="31114" h="6345555">
                  <a:moveTo>
                    <a:pt x="13816" y="5326455"/>
                  </a:moveTo>
                  <a:lnTo>
                    <a:pt x="16459" y="6345046"/>
                  </a:lnTo>
                  <a:lnTo>
                    <a:pt x="30533" y="6341033"/>
                  </a:lnTo>
                  <a:lnTo>
                    <a:pt x="27901" y="5326455"/>
                  </a:lnTo>
                  <a:lnTo>
                    <a:pt x="13816" y="5326455"/>
                  </a:lnTo>
                  <a:close/>
                </a:path>
                <a:path w="31114" h="6345555">
                  <a:moveTo>
                    <a:pt x="27483" y="5165473"/>
                  </a:moveTo>
                  <a:lnTo>
                    <a:pt x="13409" y="5169609"/>
                  </a:lnTo>
                  <a:lnTo>
                    <a:pt x="13816" y="5326455"/>
                  </a:lnTo>
                  <a:lnTo>
                    <a:pt x="27901" y="5326455"/>
                  </a:lnTo>
                  <a:lnTo>
                    <a:pt x="27483" y="5165473"/>
                  </a:lnTo>
                  <a:close/>
                </a:path>
                <a:path w="31114" h="6345555">
                  <a:moveTo>
                    <a:pt x="0" y="0"/>
                  </a:moveTo>
                  <a:lnTo>
                    <a:pt x="38" y="14895"/>
                  </a:lnTo>
                  <a:lnTo>
                    <a:pt x="14133" y="18795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B9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77988" y="791268"/>
              <a:ext cx="31115" cy="6337300"/>
            </a:xfrm>
            <a:custGeom>
              <a:avLst/>
              <a:gdLst/>
              <a:ahLst/>
              <a:cxnLst/>
              <a:rect l="l" t="t" r="r" b="b"/>
              <a:pathLst>
                <a:path w="31114" h="6337300">
                  <a:moveTo>
                    <a:pt x="13806" y="5322607"/>
                  </a:moveTo>
                  <a:lnTo>
                    <a:pt x="16438" y="6337182"/>
                  </a:lnTo>
                  <a:lnTo>
                    <a:pt x="30512" y="6333170"/>
                  </a:lnTo>
                  <a:lnTo>
                    <a:pt x="27891" y="5322607"/>
                  </a:lnTo>
                  <a:lnTo>
                    <a:pt x="13806" y="5322607"/>
                  </a:lnTo>
                  <a:close/>
                </a:path>
                <a:path w="31114" h="6337300">
                  <a:moveTo>
                    <a:pt x="27462" y="5157486"/>
                  </a:moveTo>
                  <a:lnTo>
                    <a:pt x="13389" y="5161622"/>
                  </a:lnTo>
                  <a:lnTo>
                    <a:pt x="13806" y="5322607"/>
                  </a:lnTo>
                  <a:lnTo>
                    <a:pt x="27891" y="5322607"/>
                  </a:lnTo>
                  <a:lnTo>
                    <a:pt x="27462" y="5157486"/>
                  </a:lnTo>
                  <a:close/>
                </a:path>
                <a:path w="31114" h="6337300">
                  <a:moveTo>
                    <a:pt x="0" y="0"/>
                  </a:moveTo>
                  <a:lnTo>
                    <a:pt x="38" y="14950"/>
                  </a:lnTo>
                  <a:lnTo>
                    <a:pt x="14133" y="18851"/>
                  </a:lnTo>
                  <a:lnTo>
                    <a:pt x="14094" y="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B9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92082" y="795121"/>
              <a:ext cx="45085" cy="6329680"/>
            </a:xfrm>
            <a:custGeom>
              <a:avLst/>
              <a:gdLst/>
              <a:ahLst/>
              <a:cxnLst/>
              <a:rect l="l" t="t" r="r" b="b"/>
              <a:pathLst>
                <a:path w="45085" h="6329680">
                  <a:moveTo>
                    <a:pt x="14122" y="18910"/>
                  </a:moveTo>
                  <a:lnTo>
                    <a:pt x="14084" y="3835"/>
                  </a:lnTo>
                  <a:lnTo>
                    <a:pt x="0" y="0"/>
                  </a:lnTo>
                  <a:lnTo>
                    <a:pt x="38" y="14998"/>
                  </a:lnTo>
                  <a:lnTo>
                    <a:pt x="14122" y="18910"/>
                  </a:lnTo>
                  <a:close/>
                </a:path>
                <a:path w="45085" h="6329680">
                  <a:moveTo>
                    <a:pt x="28232" y="22809"/>
                  </a:moveTo>
                  <a:lnTo>
                    <a:pt x="28194" y="7683"/>
                  </a:lnTo>
                  <a:lnTo>
                    <a:pt x="14097" y="3848"/>
                  </a:lnTo>
                  <a:lnTo>
                    <a:pt x="14122" y="18910"/>
                  </a:lnTo>
                  <a:lnTo>
                    <a:pt x="28232" y="22809"/>
                  </a:lnTo>
                  <a:close/>
                </a:path>
                <a:path w="45085" h="6329680">
                  <a:moveTo>
                    <a:pt x="30492" y="6325311"/>
                  </a:moveTo>
                  <a:lnTo>
                    <a:pt x="27876" y="5318760"/>
                  </a:lnTo>
                  <a:lnTo>
                    <a:pt x="27432" y="5149507"/>
                  </a:lnTo>
                  <a:lnTo>
                    <a:pt x="13360" y="5153634"/>
                  </a:lnTo>
                  <a:lnTo>
                    <a:pt x="13792" y="5318760"/>
                  </a:lnTo>
                  <a:lnTo>
                    <a:pt x="16408" y="6329324"/>
                  </a:lnTo>
                  <a:lnTo>
                    <a:pt x="30492" y="6325311"/>
                  </a:lnTo>
                  <a:close/>
                </a:path>
                <a:path w="45085" h="6329680">
                  <a:moveTo>
                    <a:pt x="44577" y="6321298"/>
                  </a:moveTo>
                  <a:lnTo>
                    <a:pt x="41973" y="5318760"/>
                  </a:lnTo>
                  <a:lnTo>
                    <a:pt x="41529" y="5145367"/>
                  </a:lnTo>
                  <a:lnTo>
                    <a:pt x="27444" y="5149494"/>
                  </a:lnTo>
                  <a:lnTo>
                    <a:pt x="27876" y="5318760"/>
                  </a:lnTo>
                  <a:lnTo>
                    <a:pt x="30492" y="6325311"/>
                  </a:lnTo>
                  <a:lnTo>
                    <a:pt x="44577" y="6321298"/>
                  </a:lnTo>
                  <a:close/>
                </a:path>
              </a:pathLst>
            </a:custGeom>
            <a:solidFill>
              <a:srgbClr val="E7EB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920284" y="802804"/>
              <a:ext cx="30480" cy="6313805"/>
            </a:xfrm>
            <a:custGeom>
              <a:avLst/>
              <a:gdLst/>
              <a:ahLst/>
              <a:cxnLst/>
              <a:rect l="l" t="t" r="r" b="b"/>
              <a:pathLst>
                <a:path w="30480" h="6313805">
                  <a:moveTo>
                    <a:pt x="13776" y="5311070"/>
                  </a:moveTo>
                  <a:lnTo>
                    <a:pt x="16377" y="6313605"/>
                  </a:lnTo>
                  <a:lnTo>
                    <a:pt x="30451" y="6309593"/>
                  </a:lnTo>
                  <a:lnTo>
                    <a:pt x="27861" y="5311070"/>
                  </a:lnTo>
                  <a:lnTo>
                    <a:pt x="13776" y="5311070"/>
                  </a:lnTo>
                  <a:close/>
                </a:path>
                <a:path w="30480" h="6313805">
                  <a:moveTo>
                    <a:pt x="27400" y="5133540"/>
                  </a:moveTo>
                  <a:lnTo>
                    <a:pt x="13327" y="5137675"/>
                  </a:lnTo>
                  <a:lnTo>
                    <a:pt x="13776" y="5311070"/>
                  </a:lnTo>
                  <a:lnTo>
                    <a:pt x="27861" y="5311070"/>
                  </a:lnTo>
                  <a:lnTo>
                    <a:pt x="27400" y="5133540"/>
                  </a:lnTo>
                  <a:close/>
                </a:path>
                <a:path w="30480" h="6313805">
                  <a:moveTo>
                    <a:pt x="0" y="0"/>
                  </a:moveTo>
                  <a:lnTo>
                    <a:pt x="39" y="15118"/>
                  </a:lnTo>
                  <a:lnTo>
                    <a:pt x="225" y="15170"/>
                  </a:lnTo>
                  <a:lnTo>
                    <a:pt x="14144" y="23143"/>
                  </a:lnTo>
                  <a:lnTo>
                    <a:pt x="14098" y="5296"/>
                  </a:lnTo>
                  <a:lnTo>
                    <a:pt x="9056" y="2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934395" y="808108"/>
              <a:ext cx="30480" cy="6304915"/>
            </a:xfrm>
            <a:custGeom>
              <a:avLst/>
              <a:gdLst/>
              <a:ahLst/>
              <a:cxnLst/>
              <a:rect l="l" t="t" r="r" b="b"/>
              <a:pathLst>
                <a:path w="30480" h="6304915">
                  <a:moveTo>
                    <a:pt x="13763" y="5305767"/>
                  </a:moveTo>
                  <a:lnTo>
                    <a:pt x="16353" y="6304286"/>
                  </a:lnTo>
                  <a:lnTo>
                    <a:pt x="30427" y="6300274"/>
                  </a:lnTo>
                  <a:lnTo>
                    <a:pt x="27847" y="5305767"/>
                  </a:lnTo>
                  <a:lnTo>
                    <a:pt x="13763" y="5305767"/>
                  </a:lnTo>
                  <a:close/>
                </a:path>
                <a:path w="30480" h="6304915">
                  <a:moveTo>
                    <a:pt x="13763" y="5305767"/>
                  </a:moveTo>
                  <a:lnTo>
                    <a:pt x="27847" y="5305767"/>
                  </a:lnTo>
                  <a:lnTo>
                    <a:pt x="13763" y="5305767"/>
                  </a:lnTo>
                  <a:close/>
                </a:path>
                <a:path w="30480" h="6304915">
                  <a:moveTo>
                    <a:pt x="27376" y="5124098"/>
                  </a:moveTo>
                  <a:lnTo>
                    <a:pt x="13302" y="5128233"/>
                  </a:lnTo>
                  <a:lnTo>
                    <a:pt x="13763" y="5305767"/>
                  </a:lnTo>
                  <a:lnTo>
                    <a:pt x="27847" y="5305767"/>
                  </a:lnTo>
                  <a:lnTo>
                    <a:pt x="27376" y="5124098"/>
                  </a:lnTo>
                  <a:close/>
                </a:path>
                <a:path w="30480" h="6304915">
                  <a:moveTo>
                    <a:pt x="0" y="0"/>
                  </a:moveTo>
                  <a:lnTo>
                    <a:pt x="46" y="17847"/>
                  </a:lnTo>
                  <a:lnTo>
                    <a:pt x="14151" y="25928"/>
                  </a:lnTo>
                  <a:lnTo>
                    <a:pt x="14104" y="7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948500" y="816013"/>
              <a:ext cx="30480" cy="6292850"/>
            </a:xfrm>
            <a:custGeom>
              <a:avLst/>
              <a:gdLst/>
              <a:ahLst/>
              <a:cxnLst/>
              <a:rect l="l" t="t" r="r" b="b"/>
              <a:pathLst>
                <a:path w="30480" h="6292850">
                  <a:moveTo>
                    <a:pt x="13742" y="5297861"/>
                  </a:moveTo>
                  <a:lnTo>
                    <a:pt x="16322" y="6292368"/>
                  </a:lnTo>
                  <a:lnTo>
                    <a:pt x="30396" y="6288356"/>
                  </a:lnTo>
                  <a:lnTo>
                    <a:pt x="27827" y="5297861"/>
                  </a:lnTo>
                  <a:lnTo>
                    <a:pt x="13742" y="5297861"/>
                  </a:lnTo>
                  <a:close/>
                </a:path>
                <a:path w="30480" h="6292850">
                  <a:moveTo>
                    <a:pt x="27345" y="5112057"/>
                  </a:moveTo>
                  <a:lnTo>
                    <a:pt x="13271" y="5116192"/>
                  </a:lnTo>
                  <a:lnTo>
                    <a:pt x="13742" y="5297861"/>
                  </a:lnTo>
                  <a:lnTo>
                    <a:pt x="27827" y="5297861"/>
                  </a:lnTo>
                  <a:lnTo>
                    <a:pt x="27345" y="5112057"/>
                  </a:lnTo>
                  <a:close/>
                </a:path>
                <a:path w="30480" h="6292850">
                  <a:moveTo>
                    <a:pt x="27826" y="5297825"/>
                  </a:moveTo>
                  <a:lnTo>
                    <a:pt x="13742" y="5297861"/>
                  </a:lnTo>
                  <a:lnTo>
                    <a:pt x="27827" y="5297861"/>
                  </a:lnTo>
                  <a:close/>
                </a:path>
                <a:path w="30480" h="6292850">
                  <a:moveTo>
                    <a:pt x="0" y="0"/>
                  </a:moveTo>
                  <a:lnTo>
                    <a:pt x="46" y="18022"/>
                  </a:lnTo>
                  <a:lnTo>
                    <a:pt x="14152" y="26102"/>
                  </a:lnTo>
                  <a:lnTo>
                    <a:pt x="14104" y="7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962617" y="823926"/>
              <a:ext cx="30480" cy="6280785"/>
            </a:xfrm>
            <a:custGeom>
              <a:avLst/>
              <a:gdLst/>
              <a:ahLst/>
              <a:cxnLst/>
              <a:rect l="l" t="t" r="r" b="b"/>
              <a:pathLst>
                <a:path w="30480" h="6280784">
                  <a:moveTo>
                    <a:pt x="13722" y="5289948"/>
                  </a:moveTo>
                  <a:lnTo>
                    <a:pt x="16291" y="6280440"/>
                  </a:lnTo>
                  <a:lnTo>
                    <a:pt x="30365" y="6276428"/>
                  </a:lnTo>
                  <a:lnTo>
                    <a:pt x="27806" y="5289948"/>
                  </a:lnTo>
                  <a:lnTo>
                    <a:pt x="13722" y="5289948"/>
                  </a:lnTo>
                  <a:close/>
                </a:path>
                <a:path w="30480" h="6280784">
                  <a:moveTo>
                    <a:pt x="27313" y="5100005"/>
                  </a:moveTo>
                  <a:lnTo>
                    <a:pt x="13240" y="5104140"/>
                  </a:lnTo>
                  <a:lnTo>
                    <a:pt x="13722" y="5289948"/>
                  </a:lnTo>
                  <a:lnTo>
                    <a:pt x="27806" y="5289948"/>
                  </a:lnTo>
                  <a:lnTo>
                    <a:pt x="27313" y="5100005"/>
                  </a:lnTo>
                  <a:close/>
                </a:path>
                <a:path w="30480" h="6280784">
                  <a:moveTo>
                    <a:pt x="0" y="0"/>
                  </a:moveTo>
                  <a:lnTo>
                    <a:pt x="47" y="18197"/>
                  </a:lnTo>
                  <a:lnTo>
                    <a:pt x="2231" y="19448"/>
                  </a:lnTo>
                  <a:lnTo>
                    <a:pt x="14143" y="22904"/>
                  </a:lnTo>
                  <a:lnTo>
                    <a:pt x="14103" y="7334"/>
                  </a:lnTo>
                  <a:lnTo>
                    <a:pt x="12040" y="6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976721" y="831260"/>
              <a:ext cx="30480" cy="6269355"/>
            </a:xfrm>
            <a:custGeom>
              <a:avLst/>
              <a:gdLst/>
              <a:ahLst/>
              <a:cxnLst/>
              <a:rect l="l" t="t" r="r" b="b"/>
              <a:pathLst>
                <a:path w="30480" h="6269355">
                  <a:moveTo>
                    <a:pt x="13703" y="5282614"/>
                  </a:moveTo>
                  <a:lnTo>
                    <a:pt x="16262" y="6269093"/>
                  </a:lnTo>
                  <a:lnTo>
                    <a:pt x="30336" y="6265081"/>
                  </a:lnTo>
                  <a:lnTo>
                    <a:pt x="27787" y="5282614"/>
                  </a:lnTo>
                  <a:lnTo>
                    <a:pt x="13703" y="5282614"/>
                  </a:lnTo>
                  <a:close/>
                </a:path>
                <a:path w="30480" h="6269355">
                  <a:moveTo>
                    <a:pt x="27274" y="5084816"/>
                  </a:moveTo>
                  <a:lnTo>
                    <a:pt x="15104" y="5092114"/>
                  </a:lnTo>
                  <a:lnTo>
                    <a:pt x="13210" y="5092671"/>
                  </a:lnTo>
                  <a:lnTo>
                    <a:pt x="13703" y="5282614"/>
                  </a:lnTo>
                  <a:lnTo>
                    <a:pt x="27787" y="5282614"/>
                  </a:lnTo>
                  <a:lnTo>
                    <a:pt x="27274" y="5084816"/>
                  </a:lnTo>
                  <a:close/>
                </a:path>
                <a:path w="30480" h="6269355">
                  <a:moveTo>
                    <a:pt x="0" y="0"/>
                  </a:moveTo>
                  <a:lnTo>
                    <a:pt x="40" y="15570"/>
                  </a:lnTo>
                  <a:lnTo>
                    <a:pt x="14135" y="19658"/>
                  </a:lnTo>
                  <a:lnTo>
                    <a:pt x="14094" y="4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990828" y="835266"/>
              <a:ext cx="30480" cy="6261100"/>
            </a:xfrm>
            <a:custGeom>
              <a:avLst/>
              <a:gdLst/>
              <a:ahLst/>
              <a:cxnLst/>
              <a:rect l="l" t="t" r="r" b="b"/>
              <a:pathLst>
                <a:path w="30480" h="6261100">
                  <a:moveTo>
                    <a:pt x="13692" y="5278609"/>
                  </a:moveTo>
                  <a:lnTo>
                    <a:pt x="16241" y="6261072"/>
                  </a:lnTo>
                  <a:lnTo>
                    <a:pt x="30315" y="6257060"/>
                  </a:lnTo>
                  <a:lnTo>
                    <a:pt x="27777" y="5278609"/>
                  </a:lnTo>
                  <a:lnTo>
                    <a:pt x="13692" y="5278609"/>
                  </a:lnTo>
                  <a:close/>
                </a:path>
                <a:path w="30480" h="6261100">
                  <a:moveTo>
                    <a:pt x="27242" y="5072370"/>
                  </a:moveTo>
                  <a:lnTo>
                    <a:pt x="13179" y="5080803"/>
                  </a:lnTo>
                  <a:lnTo>
                    <a:pt x="13692" y="5278609"/>
                  </a:lnTo>
                  <a:lnTo>
                    <a:pt x="27777" y="5278609"/>
                  </a:lnTo>
                  <a:lnTo>
                    <a:pt x="27242" y="5072370"/>
                  </a:lnTo>
                  <a:close/>
                </a:path>
                <a:path w="30480" h="6261100">
                  <a:moveTo>
                    <a:pt x="0" y="0"/>
                  </a:moveTo>
                  <a:lnTo>
                    <a:pt x="40" y="15657"/>
                  </a:lnTo>
                  <a:lnTo>
                    <a:pt x="14135" y="19746"/>
                  </a:lnTo>
                  <a:lnTo>
                    <a:pt x="14094" y="4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C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004923" y="839267"/>
              <a:ext cx="30480" cy="6253480"/>
            </a:xfrm>
            <a:custGeom>
              <a:avLst/>
              <a:gdLst/>
              <a:ahLst/>
              <a:cxnLst/>
              <a:rect l="l" t="t" r="r" b="b"/>
              <a:pathLst>
                <a:path w="30480" h="6253480">
                  <a:moveTo>
                    <a:pt x="13682" y="5274607"/>
                  </a:moveTo>
                  <a:lnTo>
                    <a:pt x="16220" y="6253058"/>
                  </a:lnTo>
                  <a:lnTo>
                    <a:pt x="30294" y="6249046"/>
                  </a:lnTo>
                  <a:lnTo>
                    <a:pt x="27766" y="5274607"/>
                  </a:lnTo>
                  <a:lnTo>
                    <a:pt x="13682" y="5274607"/>
                  </a:lnTo>
                  <a:close/>
                </a:path>
                <a:path w="30480" h="6253480">
                  <a:moveTo>
                    <a:pt x="27209" y="5059936"/>
                  </a:moveTo>
                  <a:lnTo>
                    <a:pt x="13147" y="5068369"/>
                  </a:lnTo>
                  <a:lnTo>
                    <a:pt x="13682" y="5274607"/>
                  </a:lnTo>
                  <a:lnTo>
                    <a:pt x="27766" y="5274607"/>
                  </a:lnTo>
                  <a:lnTo>
                    <a:pt x="27209" y="5059936"/>
                  </a:lnTo>
                  <a:close/>
                </a:path>
                <a:path w="30480" h="6253480">
                  <a:moveTo>
                    <a:pt x="0" y="0"/>
                  </a:moveTo>
                  <a:lnTo>
                    <a:pt x="40" y="15744"/>
                  </a:lnTo>
                  <a:lnTo>
                    <a:pt x="14135" y="19833"/>
                  </a:lnTo>
                  <a:lnTo>
                    <a:pt x="14094" y="4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C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019030" y="843273"/>
              <a:ext cx="30480" cy="6245225"/>
            </a:xfrm>
            <a:custGeom>
              <a:avLst/>
              <a:gdLst/>
              <a:ahLst/>
              <a:cxnLst/>
              <a:rect l="l" t="t" r="r" b="b"/>
              <a:pathLst>
                <a:path w="30480" h="6245225">
                  <a:moveTo>
                    <a:pt x="13671" y="5270602"/>
                  </a:moveTo>
                  <a:lnTo>
                    <a:pt x="16199" y="6245037"/>
                  </a:lnTo>
                  <a:lnTo>
                    <a:pt x="30273" y="6241025"/>
                  </a:lnTo>
                  <a:lnTo>
                    <a:pt x="27756" y="5270602"/>
                  </a:lnTo>
                  <a:lnTo>
                    <a:pt x="13671" y="5270602"/>
                  </a:lnTo>
                  <a:close/>
                </a:path>
                <a:path w="30480" h="6245225">
                  <a:moveTo>
                    <a:pt x="13671" y="5270602"/>
                  </a:moveTo>
                  <a:lnTo>
                    <a:pt x="27756" y="5270602"/>
                  </a:lnTo>
                  <a:lnTo>
                    <a:pt x="13671" y="5270602"/>
                  </a:lnTo>
                  <a:close/>
                </a:path>
                <a:path w="30480" h="6245225">
                  <a:moveTo>
                    <a:pt x="27186" y="5051062"/>
                  </a:moveTo>
                  <a:lnTo>
                    <a:pt x="15151" y="5054702"/>
                  </a:lnTo>
                  <a:lnTo>
                    <a:pt x="13115" y="5055923"/>
                  </a:lnTo>
                  <a:lnTo>
                    <a:pt x="13671" y="5270602"/>
                  </a:lnTo>
                  <a:lnTo>
                    <a:pt x="27756" y="5270602"/>
                  </a:lnTo>
                  <a:lnTo>
                    <a:pt x="27186" y="5051062"/>
                  </a:lnTo>
                  <a:close/>
                </a:path>
                <a:path w="30480" h="6245225">
                  <a:moveTo>
                    <a:pt x="0" y="0"/>
                  </a:moveTo>
                  <a:lnTo>
                    <a:pt x="41" y="15831"/>
                  </a:lnTo>
                  <a:lnTo>
                    <a:pt x="14136" y="19920"/>
                  </a:lnTo>
                  <a:lnTo>
                    <a:pt x="14094" y="4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C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033125" y="847274"/>
              <a:ext cx="30480" cy="6237605"/>
            </a:xfrm>
            <a:custGeom>
              <a:avLst/>
              <a:gdLst/>
              <a:ahLst/>
              <a:cxnLst/>
              <a:rect l="l" t="t" r="r" b="b"/>
              <a:pathLst>
                <a:path w="30480" h="6237605">
                  <a:moveTo>
                    <a:pt x="13661" y="5266600"/>
                  </a:moveTo>
                  <a:lnTo>
                    <a:pt x="16178" y="6237024"/>
                  </a:lnTo>
                  <a:lnTo>
                    <a:pt x="30252" y="6233012"/>
                  </a:lnTo>
                  <a:lnTo>
                    <a:pt x="27745" y="5266600"/>
                  </a:lnTo>
                  <a:lnTo>
                    <a:pt x="13661" y="5266600"/>
                  </a:lnTo>
                  <a:close/>
                </a:path>
                <a:path w="30480" h="6237605">
                  <a:moveTo>
                    <a:pt x="27165" y="5042805"/>
                  </a:moveTo>
                  <a:lnTo>
                    <a:pt x="13092" y="5047061"/>
                  </a:lnTo>
                  <a:lnTo>
                    <a:pt x="13661" y="5266600"/>
                  </a:lnTo>
                  <a:lnTo>
                    <a:pt x="27745" y="5266600"/>
                  </a:lnTo>
                  <a:lnTo>
                    <a:pt x="27165" y="5042805"/>
                  </a:lnTo>
                  <a:close/>
                </a:path>
                <a:path w="30480" h="6237605">
                  <a:moveTo>
                    <a:pt x="0" y="0"/>
                  </a:moveTo>
                  <a:lnTo>
                    <a:pt x="41" y="15919"/>
                  </a:lnTo>
                  <a:lnTo>
                    <a:pt x="14136" y="20008"/>
                  </a:lnTo>
                  <a:lnTo>
                    <a:pt x="14094" y="4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047220" y="851276"/>
              <a:ext cx="30480" cy="6229350"/>
            </a:xfrm>
            <a:custGeom>
              <a:avLst/>
              <a:gdLst/>
              <a:ahLst/>
              <a:cxnLst/>
              <a:rect l="l" t="t" r="r" b="b"/>
              <a:pathLst>
                <a:path w="30480" h="6229350">
                  <a:moveTo>
                    <a:pt x="13651" y="5262599"/>
                  </a:moveTo>
                  <a:lnTo>
                    <a:pt x="16158" y="6229010"/>
                  </a:lnTo>
                  <a:lnTo>
                    <a:pt x="20406" y="6227799"/>
                  </a:lnTo>
                  <a:lnTo>
                    <a:pt x="30224" y="6222009"/>
                  </a:lnTo>
                  <a:lnTo>
                    <a:pt x="27735" y="5262599"/>
                  </a:lnTo>
                  <a:lnTo>
                    <a:pt x="13651" y="5262599"/>
                  </a:lnTo>
                  <a:close/>
                </a:path>
                <a:path w="30480" h="6229350">
                  <a:moveTo>
                    <a:pt x="27144" y="5034547"/>
                  </a:moveTo>
                  <a:lnTo>
                    <a:pt x="13070" y="5038803"/>
                  </a:lnTo>
                  <a:lnTo>
                    <a:pt x="13651" y="5262599"/>
                  </a:lnTo>
                  <a:lnTo>
                    <a:pt x="27735" y="5262599"/>
                  </a:lnTo>
                  <a:lnTo>
                    <a:pt x="27144" y="5034547"/>
                  </a:lnTo>
                  <a:close/>
                </a:path>
                <a:path w="30480" h="6229350">
                  <a:moveTo>
                    <a:pt x="0" y="0"/>
                  </a:moveTo>
                  <a:lnTo>
                    <a:pt x="41" y="16006"/>
                  </a:lnTo>
                  <a:lnTo>
                    <a:pt x="5186" y="17498"/>
                  </a:lnTo>
                  <a:lnTo>
                    <a:pt x="14143" y="22789"/>
                  </a:lnTo>
                  <a:lnTo>
                    <a:pt x="14094" y="4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061328" y="855281"/>
              <a:ext cx="30480" cy="6218555"/>
            </a:xfrm>
            <a:custGeom>
              <a:avLst/>
              <a:gdLst/>
              <a:ahLst/>
              <a:cxnLst/>
              <a:rect l="l" t="t" r="r" b="b"/>
              <a:pathLst>
                <a:path w="30480" h="6218555">
                  <a:moveTo>
                    <a:pt x="13640" y="5258593"/>
                  </a:moveTo>
                  <a:lnTo>
                    <a:pt x="16129" y="6217997"/>
                  </a:lnTo>
                  <a:lnTo>
                    <a:pt x="30192" y="6209704"/>
                  </a:lnTo>
                  <a:lnTo>
                    <a:pt x="27725" y="5258593"/>
                  </a:lnTo>
                  <a:lnTo>
                    <a:pt x="13640" y="5258593"/>
                  </a:lnTo>
                  <a:close/>
                </a:path>
                <a:path w="30480" h="6218555">
                  <a:moveTo>
                    <a:pt x="27112" y="5022511"/>
                  </a:moveTo>
                  <a:lnTo>
                    <a:pt x="14849" y="5029993"/>
                  </a:lnTo>
                  <a:lnTo>
                    <a:pt x="13049" y="5030538"/>
                  </a:lnTo>
                  <a:lnTo>
                    <a:pt x="13640" y="5258593"/>
                  </a:lnTo>
                  <a:lnTo>
                    <a:pt x="27725" y="5258593"/>
                  </a:lnTo>
                  <a:lnTo>
                    <a:pt x="27112" y="5022511"/>
                  </a:lnTo>
                  <a:close/>
                </a:path>
                <a:path w="30480" h="6218555">
                  <a:moveTo>
                    <a:pt x="0" y="0"/>
                  </a:moveTo>
                  <a:lnTo>
                    <a:pt x="48" y="18791"/>
                  </a:lnTo>
                  <a:lnTo>
                    <a:pt x="14154" y="27122"/>
                  </a:lnTo>
                  <a:lnTo>
                    <a:pt x="14094" y="4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75419" y="859294"/>
              <a:ext cx="44450" cy="6205855"/>
            </a:xfrm>
            <a:custGeom>
              <a:avLst/>
              <a:gdLst/>
              <a:ahLst/>
              <a:cxnLst/>
              <a:rect l="l" t="t" r="r" b="b"/>
              <a:pathLst>
                <a:path w="44450" h="6205855">
                  <a:moveTo>
                    <a:pt x="14160" y="31445"/>
                  </a:moveTo>
                  <a:lnTo>
                    <a:pt x="14097" y="4000"/>
                  </a:lnTo>
                  <a:lnTo>
                    <a:pt x="0" y="0"/>
                  </a:lnTo>
                  <a:lnTo>
                    <a:pt x="50" y="23114"/>
                  </a:lnTo>
                  <a:lnTo>
                    <a:pt x="14160" y="31445"/>
                  </a:lnTo>
                  <a:close/>
                </a:path>
                <a:path w="44450" h="6205855">
                  <a:moveTo>
                    <a:pt x="28282" y="39789"/>
                  </a:moveTo>
                  <a:lnTo>
                    <a:pt x="28194" y="8001"/>
                  </a:lnTo>
                  <a:lnTo>
                    <a:pt x="14109" y="4000"/>
                  </a:lnTo>
                  <a:lnTo>
                    <a:pt x="14160" y="31445"/>
                  </a:lnTo>
                  <a:lnTo>
                    <a:pt x="28282" y="39789"/>
                  </a:lnTo>
                  <a:close/>
                </a:path>
                <a:path w="44450" h="6205855">
                  <a:moveTo>
                    <a:pt x="30162" y="6197409"/>
                  </a:moveTo>
                  <a:lnTo>
                    <a:pt x="27711" y="5254587"/>
                  </a:lnTo>
                  <a:lnTo>
                    <a:pt x="27076" y="5009921"/>
                  </a:lnTo>
                  <a:lnTo>
                    <a:pt x="13017" y="5018506"/>
                  </a:lnTo>
                  <a:lnTo>
                    <a:pt x="13627" y="5254587"/>
                  </a:lnTo>
                  <a:lnTo>
                    <a:pt x="16090" y="6205702"/>
                  </a:lnTo>
                  <a:lnTo>
                    <a:pt x="30162" y="6197409"/>
                  </a:lnTo>
                  <a:close/>
                </a:path>
                <a:path w="44450" h="6205855">
                  <a:moveTo>
                    <a:pt x="44234" y="6191720"/>
                  </a:moveTo>
                  <a:lnTo>
                    <a:pt x="41808" y="5254587"/>
                  </a:lnTo>
                  <a:lnTo>
                    <a:pt x="41148" y="5001336"/>
                  </a:lnTo>
                  <a:lnTo>
                    <a:pt x="27089" y="5009921"/>
                  </a:lnTo>
                  <a:lnTo>
                    <a:pt x="27711" y="5254587"/>
                  </a:lnTo>
                  <a:lnTo>
                    <a:pt x="30175" y="6197397"/>
                  </a:lnTo>
                  <a:lnTo>
                    <a:pt x="35280" y="6194387"/>
                  </a:lnTo>
                  <a:lnTo>
                    <a:pt x="44234" y="6191720"/>
                  </a:lnTo>
                  <a:close/>
                </a:path>
              </a:pathLst>
            </a:custGeom>
            <a:solidFill>
              <a:srgbClr val="EAED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103625" y="867290"/>
              <a:ext cx="30480" cy="6184265"/>
            </a:xfrm>
            <a:custGeom>
              <a:avLst/>
              <a:gdLst/>
              <a:ahLst/>
              <a:cxnLst/>
              <a:rect l="l" t="t" r="r" b="b"/>
              <a:pathLst>
                <a:path w="30480" h="6184265">
                  <a:moveTo>
                    <a:pt x="13609" y="5246585"/>
                  </a:moveTo>
                  <a:lnTo>
                    <a:pt x="16040" y="6183715"/>
                  </a:lnTo>
                  <a:lnTo>
                    <a:pt x="30114" y="6179523"/>
                  </a:lnTo>
                  <a:lnTo>
                    <a:pt x="27694" y="5246585"/>
                  </a:lnTo>
                  <a:lnTo>
                    <a:pt x="13609" y="5246585"/>
                  </a:lnTo>
                  <a:close/>
                </a:path>
                <a:path w="30480" h="6184265">
                  <a:moveTo>
                    <a:pt x="27024" y="4988631"/>
                  </a:moveTo>
                  <a:lnTo>
                    <a:pt x="14180" y="4992585"/>
                  </a:lnTo>
                  <a:lnTo>
                    <a:pt x="12952" y="4993334"/>
                  </a:lnTo>
                  <a:lnTo>
                    <a:pt x="13609" y="5246585"/>
                  </a:lnTo>
                  <a:lnTo>
                    <a:pt x="27694" y="5246585"/>
                  </a:lnTo>
                  <a:lnTo>
                    <a:pt x="27024" y="4988631"/>
                  </a:lnTo>
                  <a:close/>
                </a:path>
                <a:path w="30480" h="6184265">
                  <a:moveTo>
                    <a:pt x="0" y="0"/>
                  </a:moveTo>
                  <a:lnTo>
                    <a:pt x="82" y="31784"/>
                  </a:lnTo>
                  <a:lnTo>
                    <a:pt x="14188" y="40115"/>
                  </a:lnTo>
                  <a:lnTo>
                    <a:pt x="14101" y="6590"/>
                  </a:lnTo>
                  <a:lnTo>
                    <a:pt x="5231" y="1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117739" y="873887"/>
              <a:ext cx="30480" cy="6173470"/>
            </a:xfrm>
            <a:custGeom>
              <a:avLst/>
              <a:gdLst/>
              <a:ahLst/>
              <a:cxnLst/>
              <a:rect l="l" t="t" r="r" b="b"/>
              <a:pathLst>
                <a:path w="30480" h="6173470">
                  <a:moveTo>
                    <a:pt x="13592" y="5239987"/>
                  </a:moveTo>
                  <a:lnTo>
                    <a:pt x="16012" y="6172921"/>
                  </a:lnTo>
                  <a:lnTo>
                    <a:pt x="30086" y="6168730"/>
                  </a:lnTo>
                  <a:lnTo>
                    <a:pt x="27676" y="5239987"/>
                  </a:lnTo>
                  <a:lnTo>
                    <a:pt x="13592" y="5239987"/>
                  </a:lnTo>
                  <a:close/>
                </a:path>
                <a:path w="30480" h="6173470">
                  <a:moveTo>
                    <a:pt x="26996" y="4977697"/>
                  </a:moveTo>
                  <a:lnTo>
                    <a:pt x="12923" y="4982029"/>
                  </a:lnTo>
                  <a:lnTo>
                    <a:pt x="13592" y="5239987"/>
                  </a:lnTo>
                  <a:lnTo>
                    <a:pt x="27676" y="5239987"/>
                  </a:lnTo>
                  <a:lnTo>
                    <a:pt x="26996" y="4977697"/>
                  </a:lnTo>
                  <a:close/>
                </a:path>
                <a:path w="30480" h="6173470">
                  <a:moveTo>
                    <a:pt x="0" y="0"/>
                  </a:moveTo>
                  <a:lnTo>
                    <a:pt x="86" y="33525"/>
                  </a:lnTo>
                  <a:lnTo>
                    <a:pt x="14192" y="41856"/>
                  </a:lnTo>
                  <a:lnTo>
                    <a:pt x="14105" y="8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131844" y="882006"/>
              <a:ext cx="30480" cy="6160770"/>
            </a:xfrm>
            <a:custGeom>
              <a:avLst/>
              <a:gdLst/>
              <a:ahLst/>
              <a:cxnLst/>
              <a:rect l="l" t="t" r="r" b="b"/>
              <a:pathLst>
                <a:path w="30480" h="6160770">
                  <a:moveTo>
                    <a:pt x="13571" y="5231868"/>
                  </a:moveTo>
                  <a:lnTo>
                    <a:pt x="15980" y="6160611"/>
                  </a:lnTo>
                  <a:lnTo>
                    <a:pt x="30054" y="6156419"/>
                  </a:lnTo>
                  <a:lnTo>
                    <a:pt x="27655" y="5231868"/>
                  </a:lnTo>
                  <a:lnTo>
                    <a:pt x="13571" y="5231868"/>
                  </a:lnTo>
                  <a:close/>
                </a:path>
                <a:path w="30480" h="6160770">
                  <a:moveTo>
                    <a:pt x="26964" y="4965246"/>
                  </a:moveTo>
                  <a:lnTo>
                    <a:pt x="12891" y="4969578"/>
                  </a:lnTo>
                  <a:lnTo>
                    <a:pt x="13571" y="5231868"/>
                  </a:lnTo>
                  <a:lnTo>
                    <a:pt x="27655" y="5231868"/>
                  </a:lnTo>
                  <a:lnTo>
                    <a:pt x="26964" y="4965246"/>
                  </a:lnTo>
                  <a:close/>
                </a:path>
                <a:path w="30480" h="6160770">
                  <a:moveTo>
                    <a:pt x="0" y="0"/>
                  </a:moveTo>
                  <a:lnTo>
                    <a:pt x="87" y="33738"/>
                  </a:lnTo>
                  <a:lnTo>
                    <a:pt x="6573" y="37568"/>
                  </a:lnTo>
                  <a:lnTo>
                    <a:pt x="14187" y="39849"/>
                  </a:lnTo>
                  <a:lnTo>
                    <a:pt x="14105" y="8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145962" y="890132"/>
              <a:ext cx="30480" cy="6148705"/>
            </a:xfrm>
            <a:custGeom>
              <a:avLst/>
              <a:gdLst/>
              <a:ahLst/>
              <a:cxnLst/>
              <a:rect l="l" t="t" r="r" b="b"/>
              <a:pathLst>
                <a:path w="30480" h="6148705">
                  <a:moveTo>
                    <a:pt x="13550" y="5223743"/>
                  </a:moveTo>
                  <a:lnTo>
                    <a:pt x="15948" y="6148289"/>
                  </a:lnTo>
                  <a:lnTo>
                    <a:pt x="30022" y="6144098"/>
                  </a:lnTo>
                  <a:lnTo>
                    <a:pt x="27634" y="5223743"/>
                  </a:lnTo>
                  <a:lnTo>
                    <a:pt x="13550" y="5223743"/>
                  </a:lnTo>
                  <a:close/>
                </a:path>
                <a:path w="30480" h="6148705">
                  <a:moveTo>
                    <a:pt x="26920" y="4948452"/>
                  </a:moveTo>
                  <a:lnTo>
                    <a:pt x="13097" y="4957043"/>
                  </a:lnTo>
                  <a:lnTo>
                    <a:pt x="12858" y="4957116"/>
                  </a:lnTo>
                  <a:lnTo>
                    <a:pt x="13550" y="5223743"/>
                  </a:lnTo>
                  <a:lnTo>
                    <a:pt x="27634" y="5223743"/>
                  </a:lnTo>
                  <a:lnTo>
                    <a:pt x="26920" y="4948452"/>
                  </a:lnTo>
                  <a:close/>
                </a:path>
                <a:path w="30480" h="6148705">
                  <a:moveTo>
                    <a:pt x="0" y="0"/>
                  </a:moveTo>
                  <a:lnTo>
                    <a:pt x="82" y="31727"/>
                  </a:lnTo>
                  <a:lnTo>
                    <a:pt x="14177" y="35948"/>
                  </a:lnTo>
                  <a:lnTo>
                    <a:pt x="14100" y="6093"/>
                  </a:lnTo>
                  <a:lnTo>
                    <a:pt x="7024" y="4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160063" y="896226"/>
              <a:ext cx="30480" cy="6138545"/>
            </a:xfrm>
            <a:custGeom>
              <a:avLst/>
              <a:gdLst/>
              <a:ahLst/>
              <a:cxnLst/>
              <a:rect l="l" t="t" r="r" b="b"/>
              <a:pathLst>
                <a:path w="30480" h="6138545">
                  <a:moveTo>
                    <a:pt x="13534" y="5217649"/>
                  </a:moveTo>
                  <a:lnTo>
                    <a:pt x="15921" y="6138004"/>
                  </a:lnTo>
                  <a:lnTo>
                    <a:pt x="29995" y="6133812"/>
                  </a:lnTo>
                  <a:lnTo>
                    <a:pt x="27618" y="5217649"/>
                  </a:lnTo>
                  <a:lnTo>
                    <a:pt x="13534" y="5217649"/>
                  </a:lnTo>
                  <a:close/>
                </a:path>
                <a:path w="30480" h="6138545">
                  <a:moveTo>
                    <a:pt x="26882" y="4933620"/>
                  </a:moveTo>
                  <a:lnTo>
                    <a:pt x="12820" y="4942358"/>
                  </a:lnTo>
                  <a:lnTo>
                    <a:pt x="13534" y="5217649"/>
                  </a:lnTo>
                  <a:lnTo>
                    <a:pt x="27618" y="5217649"/>
                  </a:lnTo>
                  <a:lnTo>
                    <a:pt x="26882" y="4933620"/>
                  </a:lnTo>
                  <a:close/>
                </a:path>
                <a:path w="30480" h="6138545">
                  <a:moveTo>
                    <a:pt x="0" y="0"/>
                  </a:moveTo>
                  <a:lnTo>
                    <a:pt x="77" y="29854"/>
                  </a:lnTo>
                  <a:lnTo>
                    <a:pt x="14172" y="34076"/>
                  </a:lnTo>
                  <a:lnTo>
                    <a:pt x="14094" y="4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174170" y="900314"/>
              <a:ext cx="30480" cy="6130290"/>
            </a:xfrm>
            <a:custGeom>
              <a:avLst/>
              <a:gdLst/>
              <a:ahLst/>
              <a:cxnLst/>
              <a:rect l="l" t="t" r="r" b="b"/>
              <a:pathLst>
                <a:path w="30480" h="6130290">
                  <a:moveTo>
                    <a:pt x="13523" y="5213560"/>
                  </a:moveTo>
                  <a:lnTo>
                    <a:pt x="15900" y="6129720"/>
                  </a:lnTo>
                  <a:lnTo>
                    <a:pt x="21808" y="6127960"/>
                  </a:lnTo>
                  <a:lnTo>
                    <a:pt x="29967" y="6123049"/>
                  </a:lnTo>
                  <a:lnTo>
                    <a:pt x="27608" y="5213560"/>
                  </a:lnTo>
                  <a:lnTo>
                    <a:pt x="13523" y="5213560"/>
                  </a:lnTo>
                  <a:close/>
                </a:path>
                <a:path w="30480" h="6130290">
                  <a:moveTo>
                    <a:pt x="26849" y="4921119"/>
                  </a:moveTo>
                  <a:lnTo>
                    <a:pt x="25761" y="4921460"/>
                  </a:lnTo>
                  <a:lnTo>
                    <a:pt x="12787" y="4929523"/>
                  </a:lnTo>
                  <a:lnTo>
                    <a:pt x="13523" y="5213560"/>
                  </a:lnTo>
                  <a:lnTo>
                    <a:pt x="27608" y="5213560"/>
                  </a:lnTo>
                  <a:lnTo>
                    <a:pt x="26849" y="4921119"/>
                  </a:lnTo>
                  <a:close/>
                </a:path>
                <a:path w="30480" h="6130290">
                  <a:moveTo>
                    <a:pt x="0" y="0"/>
                  </a:moveTo>
                  <a:lnTo>
                    <a:pt x="77" y="29991"/>
                  </a:lnTo>
                  <a:lnTo>
                    <a:pt x="6653" y="31960"/>
                  </a:lnTo>
                  <a:lnTo>
                    <a:pt x="14179" y="36534"/>
                  </a:lnTo>
                  <a:lnTo>
                    <a:pt x="14094" y="4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188265" y="904399"/>
              <a:ext cx="30480" cy="6119495"/>
            </a:xfrm>
            <a:custGeom>
              <a:avLst/>
              <a:gdLst/>
              <a:ahLst/>
              <a:cxnLst/>
              <a:rect l="l" t="t" r="r" b="b"/>
              <a:pathLst>
                <a:path w="30480" h="6119495">
                  <a:moveTo>
                    <a:pt x="13513" y="5209475"/>
                  </a:moveTo>
                  <a:lnTo>
                    <a:pt x="15872" y="6118964"/>
                  </a:lnTo>
                  <a:lnTo>
                    <a:pt x="29935" y="6110499"/>
                  </a:lnTo>
                  <a:lnTo>
                    <a:pt x="27597" y="5209475"/>
                  </a:lnTo>
                  <a:lnTo>
                    <a:pt x="13513" y="5209475"/>
                  </a:lnTo>
                  <a:close/>
                </a:path>
                <a:path w="30480" h="6119495">
                  <a:moveTo>
                    <a:pt x="26827" y="4912619"/>
                  </a:moveTo>
                  <a:lnTo>
                    <a:pt x="12754" y="4917034"/>
                  </a:lnTo>
                  <a:lnTo>
                    <a:pt x="13513" y="5209475"/>
                  </a:lnTo>
                  <a:lnTo>
                    <a:pt x="27597" y="5209475"/>
                  </a:lnTo>
                  <a:lnTo>
                    <a:pt x="26827" y="4912619"/>
                  </a:lnTo>
                  <a:close/>
                </a:path>
                <a:path w="30480" h="6119495">
                  <a:moveTo>
                    <a:pt x="0" y="0"/>
                  </a:moveTo>
                  <a:lnTo>
                    <a:pt x="84" y="32449"/>
                  </a:lnTo>
                  <a:lnTo>
                    <a:pt x="14190" y="41024"/>
                  </a:lnTo>
                  <a:lnTo>
                    <a:pt x="14099" y="5720"/>
                  </a:lnTo>
                  <a:lnTo>
                    <a:pt x="8541" y="2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202377" y="910127"/>
              <a:ext cx="30480" cy="6104890"/>
            </a:xfrm>
            <a:custGeom>
              <a:avLst/>
              <a:gdLst/>
              <a:ahLst/>
              <a:cxnLst/>
              <a:rect l="l" t="t" r="r" b="b"/>
              <a:pathLst>
                <a:path w="30480" h="6104890">
                  <a:moveTo>
                    <a:pt x="13498" y="5203748"/>
                  </a:moveTo>
                  <a:lnTo>
                    <a:pt x="15835" y="6104764"/>
                  </a:lnTo>
                  <a:lnTo>
                    <a:pt x="29898" y="6096299"/>
                  </a:lnTo>
                  <a:lnTo>
                    <a:pt x="27582" y="5203748"/>
                  </a:lnTo>
                  <a:lnTo>
                    <a:pt x="13498" y="5203748"/>
                  </a:lnTo>
                  <a:close/>
                </a:path>
                <a:path w="30480" h="6104890">
                  <a:moveTo>
                    <a:pt x="26801" y="4902473"/>
                  </a:moveTo>
                  <a:lnTo>
                    <a:pt x="12728" y="4906888"/>
                  </a:lnTo>
                  <a:lnTo>
                    <a:pt x="13498" y="5203748"/>
                  </a:lnTo>
                  <a:lnTo>
                    <a:pt x="27582" y="5203748"/>
                  </a:lnTo>
                  <a:lnTo>
                    <a:pt x="26801" y="4902473"/>
                  </a:lnTo>
                  <a:close/>
                </a:path>
                <a:path w="30480" h="6104890">
                  <a:moveTo>
                    <a:pt x="0" y="0"/>
                  </a:moveTo>
                  <a:lnTo>
                    <a:pt x="91" y="35304"/>
                  </a:lnTo>
                  <a:lnTo>
                    <a:pt x="14198" y="43878"/>
                  </a:lnTo>
                  <a:lnTo>
                    <a:pt x="14105" y="8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216483" y="918362"/>
              <a:ext cx="30480" cy="6088380"/>
            </a:xfrm>
            <a:custGeom>
              <a:avLst/>
              <a:gdLst/>
              <a:ahLst/>
              <a:cxnLst/>
              <a:rect l="l" t="t" r="r" b="b"/>
              <a:pathLst>
                <a:path w="30480" h="6088380">
                  <a:moveTo>
                    <a:pt x="13477" y="5195512"/>
                  </a:moveTo>
                  <a:lnTo>
                    <a:pt x="15792" y="6088063"/>
                  </a:lnTo>
                  <a:lnTo>
                    <a:pt x="21691" y="6084512"/>
                  </a:lnTo>
                  <a:lnTo>
                    <a:pt x="29861" y="6082036"/>
                  </a:lnTo>
                  <a:lnTo>
                    <a:pt x="27561" y="5195512"/>
                  </a:lnTo>
                  <a:lnTo>
                    <a:pt x="13477" y="5195512"/>
                  </a:lnTo>
                  <a:close/>
                </a:path>
                <a:path w="30480" h="6088380">
                  <a:moveTo>
                    <a:pt x="26766" y="4888899"/>
                  </a:moveTo>
                  <a:lnTo>
                    <a:pt x="23933" y="4890712"/>
                  </a:lnTo>
                  <a:lnTo>
                    <a:pt x="12695" y="4894238"/>
                  </a:lnTo>
                  <a:lnTo>
                    <a:pt x="13477" y="5195512"/>
                  </a:lnTo>
                  <a:lnTo>
                    <a:pt x="27561" y="5195512"/>
                  </a:lnTo>
                  <a:lnTo>
                    <a:pt x="26766" y="4888899"/>
                  </a:lnTo>
                  <a:close/>
                </a:path>
                <a:path w="30480" h="6088380">
                  <a:moveTo>
                    <a:pt x="27561" y="5195476"/>
                  </a:moveTo>
                  <a:lnTo>
                    <a:pt x="13477" y="5195512"/>
                  </a:lnTo>
                  <a:lnTo>
                    <a:pt x="27561" y="5195512"/>
                  </a:lnTo>
                  <a:close/>
                </a:path>
                <a:path w="30480" h="6088380">
                  <a:moveTo>
                    <a:pt x="0" y="0"/>
                  </a:moveTo>
                  <a:lnTo>
                    <a:pt x="92" y="35643"/>
                  </a:lnTo>
                  <a:lnTo>
                    <a:pt x="14199" y="44218"/>
                  </a:lnTo>
                  <a:lnTo>
                    <a:pt x="14105" y="8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230601" y="926605"/>
              <a:ext cx="29845" cy="6074410"/>
            </a:xfrm>
            <a:custGeom>
              <a:avLst/>
              <a:gdLst/>
              <a:ahLst/>
              <a:cxnLst/>
              <a:rect l="l" t="t" r="r" b="b"/>
              <a:pathLst>
                <a:path w="29845" h="6074409">
                  <a:moveTo>
                    <a:pt x="13455" y="5187270"/>
                  </a:moveTo>
                  <a:lnTo>
                    <a:pt x="15755" y="6073789"/>
                  </a:lnTo>
                  <a:lnTo>
                    <a:pt x="29828" y="6069523"/>
                  </a:lnTo>
                  <a:lnTo>
                    <a:pt x="27540" y="5187270"/>
                  </a:lnTo>
                  <a:lnTo>
                    <a:pt x="13455" y="5187270"/>
                  </a:lnTo>
                  <a:close/>
                </a:path>
                <a:path w="29845" h="6074409">
                  <a:moveTo>
                    <a:pt x="26721" y="4871648"/>
                  </a:moveTo>
                  <a:lnTo>
                    <a:pt x="12660" y="4880648"/>
                  </a:lnTo>
                  <a:lnTo>
                    <a:pt x="13455" y="5187270"/>
                  </a:lnTo>
                  <a:lnTo>
                    <a:pt x="27540" y="5187270"/>
                  </a:lnTo>
                  <a:lnTo>
                    <a:pt x="26721" y="4871648"/>
                  </a:lnTo>
                  <a:close/>
                </a:path>
                <a:path w="29845" h="6074409">
                  <a:moveTo>
                    <a:pt x="27540" y="5187233"/>
                  </a:moveTo>
                  <a:lnTo>
                    <a:pt x="13455" y="5187270"/>
                  </a:lnTo>
                  <a:lnTo>
                    <a:pt x="27540" y="5187270"/>
                  </a:lnTo>
                  <a:close/>
                </a:path>
                <a:path w="29845" h="6074409">
                  <a:moveTo>
                    <a:pt x="0" y="0"/>
                  </a:moveTo>
                  <a:lnTo>
                    <a:pt x="93" y="35982"/>
                  </a:lnTo>
                  <a:lnTo>
                    <a:pt x="14199" y="44557"/>
                  </a:lnTo>
                  <a:lnTo>
                    <a:pt x="14102" y="6961"/>
                  </a:lnTo>
                  <a:lnTo>
                    <a:pt x="9711" y="5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244704" y="933566"/>
              <a:ext cx="29845" cy="6062980"/>
            </a:xfrm>
            <a:custGeom>
              <a:avLst/>
              <a:gdLst/>
              <a:ahLst/>
              <a:cxnLst/>
              <a:rect l="l" t="t" r="r" b="b"/>
              <a:pathLst>
                <a:path w="29845" h="6062980">
                  <a:moveTo>
                    <a:pt x="13437" y="5180308"/>
                  </a:moveTo>
                  <a:lnTo>
                    <a:pt x="15726" y="6062562"/>
                  </a:lnTo>
                  <a:lnTo>
                    <a:pt x="29799" y="6058296"/>
                  </a:lnTo>
                  <a:lnTo>
                    <a:pt x="27522" y="5180308"/>
                  </a:lnTo>
                  <a:lnTo>
                    <a:pt x="13437" y="5180308"/>
                  </a:lnTo>
                  <a:close/>
                </a:path>
                <a:path w="29845" h="6062980">
                  <a:moveTo>
                    <a:pt x="26680" y="4855687"/>
                  </a:moveTo>
                  <a:lnTo>
                    <a:pt x="12618" y="4864687"/>
                  </a:lnTo>
                  <a:lnTo>
                    <a:pt x="13437" y="5180308"/>
                  </a:lnTo>
                  <a:lnTo>
                    <a:pt x="27522" y="5180308"/>
                  </a:lnTo>
                  <a:lnTo>
                    <a:pt x="26680" y="4855687"/>
                  </a:lnTo>
                  <a:close/>
                </a:path>
                <a:path w="29845" h="6062980">
                  <a:moveTo>
                    <a:pt x="27522" y="5180272"/>
                  </a:moveTo>
                  <a:lnTo>
                    <a:pt x="13437" y="5180308"/>
                  </a:lnTo>
                  <a:lnTo>
                    <a:pt x="27522" y="5180308"/>
                  </a:lnTo>
                  <a:close/>
                </a:path>
                <a:path w="29845" h="6062980">
                  <a:moveTo>
                    <a:pt x="0" y="0"/>
                  </a:moveTo>
                  <a:lnTo>
                    <a:pt x="97" y="37596"/>
                  </a:lnTo>
                  <a:lnTo>
                    <a:pt x="14204" y="46170"/>
                  </a:lnTo>
                  <a:lnTo>
                    <a:pt x="14095" y="4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258807" y="937717"/>
              <a:ext cx="44450" cy="6054725"/>
            </a:xfrm>
            <a:custGeom>
              <a:avLst/>
              <a:gdLst/>
              <a:ahLst/>
              <a:cxnLst/>
              <a:rect l="l" t="t" r="r" b="b"/>
              <a:pathLst>
                <a:path w="44450" h="6054725">
                  <a:moveTo>
                    <a:pt x="28308" y="52374"/>
                  </a:moveTo>
                  <a:lnTo>
                    <a:pt x="28194" y="9347"/>
                  </a:lnTo>
                  <a:lnTo>
                    <a:pt x="24688" y="7264"/>
                  </a:lnTo>
                  <a:lnTo>
                    <a:pt x="14097" y="4152"/>
                  </a:lnTo>
                  <a:lnTo>
                    <a:pt x="0" y="0"/>
                  </a:lnTo>
                  <a:lnTo>
                    <a:pt x="101" y="42037"/>
                  </a:lnTo>
                  <a:lnTo>
                    <a:pt x="5588" y="45364"/>
                  </a:lnTo>
                  <a:lnTo>
                    <a:pt x="14211" y="48018"/>
                  </a:lnTo>
                  <a:lnTo>
                    <a:pt x="28308" y="52374"/>
                  </a:lnTo>
                  <a:close/>
                </a:path>
                <a:path w="44450" h="6054725">
                  <a:moveTo>
                    <a:pt x="43827" y="6038672"/>
                  </a:moveTo>
                  <a:lnTo>
                    <a:pt x="41592" y="5176164"/>
                  </a:lnTo>
                  <a:lnTo>
                    <a:pt x="40703" y="4833531"/>
                  </a:lnTo>
                  <a:lnTo>
                    <a:pt x="26644" y="4842535"/>
                  </a:lnTo>
                  <a:lnTo>
                    <a:pt x="12585" y="4851539"/>
                  </a:lnTo>
                  <a:lnTo>
                    <a:pt x="13423" y="5176164"/>
                  </a:lnTo>
                  <a:lnTo>
                    <a:pt x="15697" y="6054153"/>
                  </a:lnTo>
                  <a:lnTo>
                    <a:pt x="21259" y="6052464"/>
                  </a:lnTo>
                  <a:lnTo>
                    <a:pt x="29768" y="6047270"/>
                  </a:lnTo>
                  <a:lnTo>
                    <a:pt x="43827" y="6038672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287017" y="947061"/>
              <a:ext cx="29845" cy="6029325"/>
            </a:xfrm>
            <a:custGeom>
              <a:avLst/>
              <a:gdLst/>
              <a:ahLst/>
              <a:cxnLst/>
              <a:rect l="l" t="t" r="r" b="b"/>
              <a:pathLst>
                <a:path w="29845" h="6029325">
                  <a:moveTo>
                    <a:pt x="13402" y="5166814"/>
                  </a:moveTo>
                  <a:lnTo>
                    <a:pt x="15640" y="6029318"/>
                  </a:lnTo>
                  <a:lnTo>
                    <a:pt x="29702" y="6020729"/>
                  </a:lnTo>
                  <a:lnTo>
                    <a:pt x="27487" y="5166814"/>
                  </a:lnTo>
                  <a:lnTo>
                    <a:pt x="13402" y="5166814"/>
                  </a:lnTo>
                  <a:close/>
                </a:path>
                <a:path w="29845" h="6029325">
                  <a:moveTo>
                    <a:pt x="26574" y="4815177"/>
                  </a:moveTo>
                  <a:lnTo>
                    <a:pt x="12513" y="4824177"/>
                  </a:lnTo>
                  <a:lnTo>
                    <a:pt x="13402" y="5166814"/>
                  </a:lnTo>
                  <a:lnTo>
                    <a:pt x="27487" y="5166814"/>
                  </a:lnTo>
                  <a:lnTo>
                    <a:pt x="26574" y="4815177"/>
                  </a:lnTo>
                  <a:close/>
                </a:path>
                <a:path w="29845" h="6029325">
                  <a:moveTo>
                    <a:pt x="27487" y="5166777"/>
                  </a:moveTo>
                  <a:lnTo>
                    <a:pt x="13402" y="5166814"/>
                  </a:lnTo>
                  <a:lnTo>
                    <a:pt x="27487" y="5166814"/>
                  </a:lnTo>
                  <a:close/>
                </a:path>
                <a:path w="29845" h="6029325">
                  <a:moveTo>
                    <a:pt x="0" y="0"/>
                  </a:moveTo>
                  <a:lnTo>
                    <a:pt x="111" y="43028"/>
                  </a:lnTo>
                  <a:lnTo>
                    <a:pt x="14207" y="47378"/>
                  </a:lnTo>
                  <a:lnTo>
                    <a:pt x="14106" y="8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301124" y="955420"/>
              <a:ext cx="29845" cy="6012815"/>
            </a:xfrm>
            <a:custGeom>
              <a:avLst/>
              <a:gdLst/>
              <a:ahLst/>
              <a:cxnLst/>
              <a:rect l="l" t="t" r="r" b="b"/>
              <a:pathLst>
                <a:path w="29845" h="6012815">
                  <a:moveTo>
                    <a:pt x="13381" y="5158454"/>
                  </a:moveTo>
                  <a:lnTo>
                    <a:pt x="15596" y="6012369"/>
                  </a:lnTo>
                  <a:lnTo>
                    <a:pt x="20532" y="6009354"/>
                  </a:lnTo>
                  <a:lnTo>
                    <a:pt x="29665" y="6006544"/>
                  </a:lnTo>
                  <a:lnTo>
                    <a:pt x="27465" y="5158454"/>
                  </a:lnTo>
                  <a:lnTo>
                    <a:pt x="13381" y="5158454"/>
                  </a:lnTo>
                  <a:close/>
                </a:path>
                <a:path w="29845" h="6012815">
                  <a:moveTo>
                    <a:pt x="13381" y="5158454"/>
                  </a:moveTo>
                  <a:lnTo>
                    <a:pt x="27465" y="5158454"/>
                  </a:lnTo>
                  <a:lnTo>
                    <a:pt x="13381" y="5158454"/>
                  </a:lnTo>
                  <a:close/>
                </a:path>
                <a:path w="29845" h="6012815">
                  <a:moveTo>
                    <a:pt x="26529" y="4797818"/>
                  </a:moveTo>
                  <a:lnTo>
                    <a:pt x="12468" y="4806818"/>
                  </a:lnTo>
                  <a:lnTo>
                    <a:pt x="13381" y="5158454"/>
                  </a:lnTo>
                  <a:lnTo>
                    <a:pt x="27465" y="5158454"/>
                  </a:lnTo>
                  <a:lnTo>
                    <a:pt x="26529" y="4797818"/>
                  </a:lnTo>
                  <a:close/>
                </a:path>
                <a:path w="29845" h="6012815">
                  <a:moveTo>
                    <a:pt x="0" y="0"/>
                  </a:moveTo>
                  <a:lnTo>
                    <a:pt x="101" y="39018"/>
                  </a:lnTo>
                  <a:lnTo>
                    <a:pt x="4430" y="40354"/>
                  </a:lnTo>
                  <a:lnTo>
                    <a:pt x="14204" y="46484"/>
                  </a:lnTo>
                  <a:lnTo>
                    <a:pt x="14106" y="8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0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315242" y="963788"/>
              <a:ext cx="29845" cy="5998210"/>
            </a:xfrm>
            <a:custGeom>
              <a:avLst/>
              <a:gdLst/>
              <a:ahLst/>
              <a:cxnLst/>
              <a:rect l="l" t="t" r="r" b="b"/>
              <a:pathLst>
                <a:path w="29845" h="5998209">
                  <a:moveTo>
                    <a:pt x="13359" y="5150087"/>
                  </a:moveTo>
                  <a:lnTo>
                    <a:pt x="15559" y="5998173"/>
                  </a:lnTo>
                  <a:lnTo>
                    <a:pt x="29632" y="5993843"/>
                  </a:lnTo>
                  <a:lnTo>
                    <a:pt x="27443" y="5150087"/>
                  </a:lnTo>
                  <a:lnTo>
                    <a:pt x="13359" y="5150087"/>
                  </a:lnTo>
                  <a:close/>
                </a:path>
                <a:path w="29845" h="5998209">
                  <a:moveTo>
                    <a:pt x="26484" y="4780443"/>
                  </a:moveTo>
                  <a:lnTo>
                    <a:pt x="12423" y="4789443"/>
                  </a:lnTo>
                  <a:lnTo>
                    <a:pt x="13359" y="5150087"/>
                  </a:lnTo>
                  <a:lnTo>
                    <a:pt x="27443" y="5150087"/>
                  </a:lnTo>
                  <a:lnTo>
                    <a:pt x="26484" y="4780443"/>
                  </a:lnTo>
                  <a:close/>
                </a:path>
                <a:path w="29845" h="5998209">
                  <a:moveTo>
                    <a:pt x="0" y="0"/>
                  </a:moveTo>
                  <a:lnTo>
                    <a:pt x="98" y="38125"/>
                  </a:lnTo>
                  <a:lnTo>
                    <a:pt x="14206" y="46972"/>
                  </a:lnTo>
                  <a:lnTo>
                    <a:pt x="14103" y="7479"/>
                  </a:lnTo>
                  <a:lnTo>
                    <a:pt x="11115" y="6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329346" y="971267"/>
              <a:ext cx="29845" cy="5986780"/>
            </a:xfrm>
            <a:custGeom>
              <a:avLst/>
              <a:gdLst/>
              <a:ahLst/>
              <a:cxnLst/>
              <a:rect l="l" t="t" r="r" b="b"/>
              <a:pathLst>
                <a:path w="29845" h="5986780">
                  <a:moveTo>
                    <a:pt x="13339" y="5142607"/>
                  </a:moveTo>
                  <a:lnTo>
                    <a:pt x="15528" y="5986363"/>
                  </a:lnTo>
                  <a:lnTo>
                    <a:pt x="29601" y="5982033"/>
                  </a:lnTo>
                  <a:lnTo>
                    <a:pt x="27424" y="5142607"/>
                  </a:lnTo>
                  <a:lnTo>
                    <a:pt x="13339" y="5142607"/>
                  </a:lnTo>
                  <a:close/>
                </a:path>
                <a:path w="29845" h="5986780">
                  <a:moveTo>
                    <a:pt x="26442" y="4763963"/>
                  </a:moveTo>
                  <a:lnTo>
                    <a:pt x="12381" y="4772963"/>
                  </a:lnTo>
                  <a:lnTo>
                    <a:pt x="13339" y="5142607"/>
                  </a:lnTo>
                  <a:lnTo>
                    <a:pt x="27424" y="5142607"/>
                  </a:lnTo>
                  <a:lnTo>
                    <a:pt x="26442" y="4763963"/>
                  </a:lnTo>
                  <a:close/>
                </a:path>
                <a:path w="29845" h="5986780">
                  <a:moveTo>
                    <a:pt x="0" y="0"/>
                  </a:moveTo>
                  <a:lnTo>
                    <a:pt x="102" y="39493"/>
                  </a:lnTo>
                  <a:lnTo>
                    <a:pt x="14209" y="48340"/>
                  </a:lnTo>
                  <a:lnTo>
                    <a:pt x="14095" y="4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343454" y="975480"/>
              <a:ext cx="29845" cy="5977890"/>
            </a:xfrm>
            <a:custGeom>
              <a:avLst/>
              <a:gdLst/>
              <a:ahLst/>
              <a:cxnLst/>
              <a:rect l="l" t="t" r="r" b="b"/>
              <a:pathLst>
                <a:path w="29845" h="5977890">
                  <a:moveTo>
                    <a:pt x="13328" y="5138394"/>
                  </a:moveTo>
                  <a:lnTo>
                    <a:pt x="15506" y="5977816"/>
                  </a:lnTo>
                  <a:lnTo>
                    <a:pt x="19478" y="5976594"/>
                  </a:lnTo>
                  <a:lnTo>
                    <a:pt x="29571" y="5970311"/>
                  </a:lnTo>
                  <a:lnTo>
                    <a:pt x="27413" y="5138394"/>
                  </a:lnTo>
                  <a:lnTo>
                    <a:pt x="13328" y="5138394"/>
                  </a:lnTo>
                  <a:close/>
                </a:path>
                <a:path w="29845" h="5977890">
                  <a:moveTo>
                    <a:pt x="26407" y="4750602"/>
                  </a:moveTo>
                  <a:lnTo>
                    <a:pt x="16015" y="4757394"/>
                  </a:lnTo>
                  <a:lnTo>
                    <a:pt x="12346" y="4759742"/>
                  </a:lnTo>
                  <a:lnTo>
                    <a:pt x="13328" y="5138394"/>
                  </a:lnTo>
                  <a:lnTo>
                    <a:pt x="27413" y="5138394"/>
                  </a:lnTo>
                  <a:lnTo>
                    <a:pt x="26407" y="4750602"/>
                  </a:lnTo>
                  <a:close/>
                </a:path>
                <a:path w="29845" h="5977890">
                  <a:moveTo>
                    <a:pt x="0" y="0"/>
                  </a:moveTo>
                  <a:lnTo>
                    <a:pt x="114" y="44135"/>
                  </a:lnTo>
                  <a:lnTo>
                    <a:pt x="14221" y="52982"/>
                  </a:lnTo>
                  <a:lnTo>
                    <a:pt x="14095" y="4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357550" y="979689"/>
              <a:ext cx="29845" cy="5966460"/>
            </a:xfrm>
            <a:custGeom>
              <a:avLst/>
              <a:gdLst/>
              <a:ahLst/>
              <a:cxnLst/>
              <a:rect l="l" t="t" r="r" b="b"/>
              <a:pathLst>
                <a:path w="29845" h="5966459">
                  <a:moveTo>
                    <a:pt x="13318" y="5134185"/>
                  </a:moveTo>
                  <a:lnTo>
                    <a:pt x="15476" y="5966102"/>
                  </a:lnTo>
                  <a:lnTo>
                    <a:pt x="29537" y="5957348"/>
                  </a:lnTo>
                  <a:lnTo>
                    <a:pt x="27402" y="5134185"/>
                  </a:lnTo>
                  <a:lnTo>
                    <a:pt x="13318" y="5134185"/>
                  </a:lnTo>
                  <a:close/>
                </a:path>
                <a:path w="29845" h="5966459">
                  <a:moveTo>
                    <a:pt x="26372" y="4737203"/>
                  </a:moveTo>
                  <a:lnTo>
                    <a:pt x="12312" y="4746393"/>
                  </a:lnTo>
                  <a:lnTo>
                    <a:pt x="13318" y="5134185"/>
                  </a:lnTo>
                  <a:lnTo>
                    <a:pt x="27402" y="5134185"/>
                  </a:lnTo>
                  <a:lnTo>
                    <a:pt x="26372" y="4737203"/>
                  </a:lnTo>
                  <a:close/>
                </a:path>
                <a:path w="29845" h="5966459">
                  <a:moveTo>
                    <a:pt x="0" y="0"/>
                  </a:moveTo>
                  <a:lnTo>
                    <a:pt x="126" y="48773"/>
                  </a:lnTo>
                  <a:lnTo>
                    <a:pt x="14233" y="57621"/>
                  </a:lnTo>
                  <a:lnTo>
                    <a:pt x="14097" y="5054"/>
                  </a:lnTo>
                  <a:lnTo>
                    <a:pt x="11336" y="3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371660" y="984751"/>
              <a:ext cx="29845" cy="5952490"/>
            </a:xfrm>
            <a:custGeom>
              <a:avLst/>
              <a:gdLst/>
              <a:ahLst/>
              <a:cxnLst/>
              <a:rect l="l" t="t" r="r" b="b"/>
              <a:pathLst>
                <a:path w="29845" h="5952490">
                  <a:moveTo>
                    <a:pt x="13304" y="5129123"/>
                  </a:moveTo>
                  <a:lnTo>
                    <a:pt x="15440" y="5952278"/>
                  </a:lnTo>
                  <a:lnTo>
                    <a:pt x="29501" y="5943524"/>
                  </a:lnTo>
                  <a:lnTo>
                    <a:pt x="27389" y="5129123"/>
                  </a:lnTo>
                  <a:lnTo>
                    <a:pt x="13304" y="5129123"/>
                  </a:lnTo>
                  <a:close/>
                </a:path>
                <a:path w="29845" h="5952490">
                  <a:moveTo>
                    <a:pt x="26335" y="4722942"/>
                  </a:moveTo>
                  <a:lnTo>
                    <a:pt x="12275" y="4732132"/>
                  </a:lnTo>
                  <a:lnTo>
                    <a:pt x="13304" y="5129123"/>
                  </a:lnTo>
                  <a:lnTo>
                    <a:pt x="27389" y="5129123"/>
                  </a:lnTo>
                  <a:lnTo>
                    <a:pt x="26335" y="4722942"/>
                  </a:lnTo>
                  <a:close/>
                </a:path>
                <a:path w="29845" h="5952490">
                  <a:moveTo>
                    <a:pt x="0" y="0"/>
                  </a:moveTo>
                  <a:lnTo>
                    <a:pt x="136" y="52567"/>
                  </a:lnTo>
                  <a:lnTo>
                    <a:pt x="14243" y="61414"/>
                  </a:lnTo>
                  <a:lnTo>
                    <a:pt x="14106" y="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385766" y="993278"/>
              <a:ext cx="29845" cy="5935345"/>
            </a:xfrm>
            <a:custGeom>
              <a:avLst/>
              <a:gdLst/>
              <a:ahLst/>
              <a:cxnLst/>
              <a:rect l="l" t="t" r="r" b="b"/>
              <a:pathLst>
                <a:path w="29845" h="5935345">
                  <a:moveTo>
                    <a:pt x="13282" y="5120597"/>
                  </a:moveTo>
                  <a:lnTo>
                    <a:pt x="15395" y="5934997"/>
                  </a:lnTo>
                  <a:lnTo>
                    <a:pt x="29457" y="5926243"/>
                  </a:lnTo>
                  <a:lnTo>
                    <a:pt x="27367" y="5120597"/>
                  </a:lnTo>
                  <a:lnTo>
                    <a:pt x="13282" y="5120597"/>
                  </a:lnTo>
                  <a:close/>
                </a:path>
                <a:path w="29845" h="5935345">
                  <a:moveTo>
                    <a:pt x="26301" y="4709658"/>
                  </a:moveTo>
                  <a:lnTo>
                    <a:pt x="12564" y="4714197"/>
                  </a:lnTo>
                  <a:lnTo>
                    <a:pt x="12229" y="4714416"/>
                  </a:lnTo>
                  <a:lnTo>
                    <a:pt x="13282" y="5120597"/>
                  </a:lnTo>
                  <a:lnTo>
                    <a:pt x="27367" y="5120597"/>
                  </a:lnTo>
                  <a:lnTo>
                    <a:pt x="26301" y="4709658"/>
                  </a:lnTo>
                  <a:close/>
                </a:path>
                <a:path w="29845" h="5935345">
                  <a:moveTo>
                    <a:pt x="0" y="0"/>
                  </a:moveTo>
                  <a:lnTo>
                    <a:pt x="137" y="52888"/>
                  </a:lnTo>
                  <a:lnTo>
                    <a:pt x="14245" y="61926"/>
                  </a:lnTo>
                  <a:lnTo>
                    <a:pt x="14106" y="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399885" y="1001812"/>
              <a:ext cx="29845" cy="5918200"/>
            </a:xfrm>
            <a:custGeom>
              <a:avLst/>
              <a:gdLst/>
              <a:ahLst/>
              <a:cxnLst/>
              <a:rect l="l" t="t" r="r" b="b"/>
              <a:pathLst>
                <a:path w="29845" h="5918200">
                  <a:moveTo>
                    <a:pt x="13260" y="5112062"/>
                  </a:moveTo>
                  <a:lnTo>
                    <a:pt x="15350" y="5917701"/>
                  </a:lnTo>
                  <a:lnTo>
                    <a:pt x="29412" y="5908946"/>
                  </a:lnTo>
                  <a:lnTo>
                    <a:pt x="27345" y="5112062"/>
                  </a:lnTo>
                  <a:lnTo>
                    <a:pt x="13260" y="5112062"/>
                  </a:lnTo>
                  <a:close/>
                </a:path>
                <a:path w="29845" h="5918200">
                  <a:moveTo>
                    <a:pt x="26267" y="4696470"/>
                  </a:moveTo>
                  <a:lnTo>
                    <a:pt x="12194" y="4701119"/>
                  </a:lnTo>
                  <a:lnTo>
                    <a:pt x="13260" y="5112062"/>
                  </a:lnTo>
                  <a:lnTo>
                    <a:pt x="27345" y="5112062"/>
                  </a:lnTo>
                  <a:lnTo>
                    <a:pt x="26267" y="4696470"/>
                  </a:lnTo>
                  <a:close/>
                </a:path>
                <a:path w="29845" h="5918200">
                  <a:moveTo>
                    <a:pt x="0" y="0"/>
                  </a:moveTo>
                  <a:lnTo>
                    <a:pt x="138" y="53400"/>
                  </a:lnTo>
                  <a:lnTo>
                    <a:pt x="14246" y="62448"/>
                  </a:lnTo>
                  <a:lnTo>
                    <a:pt x="14106" y="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13992" y="1010339"/>
              <a:ext cx="29845" cy="5900420"/>
            </a:xfrm>
            <a:custGeom>
              <a:avLst/>
              <a:gdLst/>
              <a:ahLst/>
              <a:cxnLst/>
              <a:rect l="l" t="t" r="r" b="b"/>
              <a:pathLst>
                <a:path w="29845" h="5900420">
                  <a:moveTo>
                    <a:pt x="13238" y="5103536"/>
                  </a:moveTo>
                  <a:lnTo>
                    <a:pt x="15305" y="5900420"/>
                  </a:lnTo>
                  <a:lnTo>
                    <a:pt x="29367" y="5891666"/>
                  </a:lnTo>
                  <a:lnTo>
                    <a:pt x="27322" y="5103536"/>
                  </a:lnTo>
                  <a:lnTo>
                    <a:pt x="13238" y="5103536"/>
                  </a:lnTo>
                  <a:close/>
                </a:path>
                <a:path w="29845" h="5900420">
                  <a:moveTo>
                    <a:pt x="26229" y="4682115"/>
                  </a:moveTo>
                  <a:lnTo>
                    <a:pt x="22776" y="4684436"/>
                  </a:lnTo>
                  <a:lnTo>
                    <a:pt x="12160" y="4687943"/>
                  </a:lnTo>
                  <a:lnTo>
                    <a:pt x="13238" y="5103536"/>
                  </a:lnTo>
                  <a:lnTo>
                    <a:pt x="27322" y="5103536"/>
                  </a:lnTo>
                  <a:lnTo>
                    <a:pt x="26229" y="4682115"/>
                  </a:lnTo>
                  <a:close/>
                </a:path>
                <a:path w="29845" h="5900420">
                  <a:moveTo>
                    <a:pt x="0" y="0"/>
                  </a:moveTo>
                  <a:lnTo>
                    <a:pt x="139" y="53922"/>
                  </a:lnTo>
                  <a:lnTo>
                    <a:pt x="14247" y="62970"/>
                  </a:lnTo>
                  <a:lnTo>
                    <a:pt x="14106" y="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28111" y="1018873"/>
              <a:ext cx="29845" cy="5883275"/>
            </a:xfrm>
            <a:custGeom>
              <a:avLst/>
              <a:gdLst/>
              <a:ahLst/>
              <a:cxnLst/>
              <a:rect l="l" t="t" r="r" b="b"/>
              <a:pathLst>
                <a:path w="29845" h="5883275">
                  <a:moveTo>
                    <a:pt x="13216" y="5095001"/>
                  </a:moveTo>
                  <a:lnTo>
                    <a:pt x="15260" y="5883123"/>
                  </a:lnTo>
                  <a:lnTo>
                    <a:pt x="16420" y="5882401"/>
                  </a:lnTo>
                  <a:lnTo>
                    <a:pt x="29332" y="5878334"/>
                  </a:lnTo>
                  <a:lnTo>
                    <a:pt x="27300" y="5095001"/>
                  </a:lnTo>
                  <a:lnTo>
                    <a:pt x="13216" y="5095001"/>
                  </a:lnTo>
                  <a:close/>
                </a:path>
                <a:path w="29845" h="5883275">
                  <a:moveTo>
                    <a:pt x="26183" y="4664122"/>
                  </a:moveTo>
                  <a:lnTo>
                    <a:pt x="12123" y="4673572"/>
                  </a:lnTo>
                  <a:lnTo>
                    <a:pt x="13216" y="5095001"/>
                  </a:lnTo>
                  <a:lnTo>
                    <a:pt x="27300" y="5095001"/>
                  </a:lnTo>
                  <a:lnTo>
                    <a:pt x="26183" y="4664122"/>
                  </a:lnTo>
                  <a:close/>
                </a:path>
                <a:path w="29845" h="5883275">
                  <a:moveTo>
                    <a:pt x="0" y="0"/>
                  </a:moveTo>
                  <a:lnTo>
                    <a:pt x="141" y="54443"/>
                  </a:lnTo>
                  <a:lnTo>
                    <a:pt x="14249" y="63491"/>
                  </a:lnTo>
                  <a:lnTo>
                    <a:pt x="14106" y="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42218" y="1027400"/>
              <a:ext cx="29845" cy="5869940"/>
            </a:xfrm>
            <a:custGeom>
              <a:avLst/>
              <a:gdLst/>
              <a:ahLst/>
              <a:cxnLst/>
              <a:rect l="l" t="t" r="r" b="b"/>
              <a:pathLst>
                <a:path w="29845" h="5869940">
                  <a:moveTo>
                    <a:pt x="13194" y="5086475"/>
                  </a:moveTo>
                  <a:lnTo>
                    <a:pt x="15226" y="5869807"/>
                  </a:lnTo>
                  <a:lnTo>
                    <a:pt x="29299" y="5865374"/>
                  </a:lnTo>
                  <a:lnTo>
                    <a:pt x="27278" y="5086475"/>
                  </a:lnTo>
                  <a:lnTo>
                    <a:pt x="13194" y="5086475"/>
                  </a:lnTo>
                  <a:close/>
                </a:path>
                <a:path w="29845" h="5869940">
                  <a:moveTo>
                    <a:pt x="13194" y="5086475"/>
                  </a:moveTo>
                  <a:lnTo>
                    <a:pt x="27278" y="5086475"/>
                  </a:lnTo>
                  <a:lnTo>
                    <a:pt x="13194" y="5086475"/>
                  </a:lnTo>
                  <a:close/>
                </a:path>
                <a:path w="29845" h="5869940">
                  <a:moveTo>
                    <a:pt x="26136" y="4646145"/>
                  </a:moveTo>
                  <a:lnTo>
                    <a:pt x="12076" y="4655595"/>
                  </a:lnTo>
                  <a:lnTo>
                    <a:pt x="13194" y="5086475"/>
                  </a:lnTo>
                  <a:lnTo>
                    <a:pt x="27278" y="5086475"/>
                  </a:lnTo>
                  <a:lnTo>
                    <a:pt x="26136" y="4646145"/>
                  </a:lnTo>
                  <a:close/>
                </a:path>
                <a:path w="29845" h="5869940">
                  <a:moveTo>
                    <a:pt x="0" y="0"/>
                  </a:moveTo>
                  <a:lnTo>
                    <a:pt x="142" y="54965"/>
                  </a:lnTo>
                  <a:lnTo>
                    <a:pt x="14250" y="64013"/>
                  </a:lnTo>
                  <a:lnTo>
                    <a:pt x="14103" y="7512"/>
                  </a:lnTo>
                  <a:lnTo>
                    <a:pt x="10712" y="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56334" y="1034917"/>
              <a:ext cx="29845" cy="5857875"/>
            </a:xfrm>
            <a:custGeom>
              <a:avLst/>
              <a:gdLst/>
              <a:ahLst/>
              <a:cxnLst/>
              <a:rect l="l" t="t" r="r" b="b"/>
              <a:pathLst>
                <a:path w="29845" h="5857875">
                  <a:moveTo>
                    <a:pt x="13174" y="5078958"/>
                  </a:moveTo>
                  <a:lnTo>
                    <a:pt x="15195" y="5857853"/>
                  </a:lnTo>
                  <a:lnTo>
                    <a:pt x="28510" y="5853658"/>
                  </a:lnTo>
                  <a:lnTo>
                    <a:pt x="29267" y="5853173"/>
                  </a:lnTo>
                  <a:lnTo>
                    <a:pt x="27259" y="5078958"/>
                  </a:lnTo>
                  <a:lnTo>
                    <a:pt x="13174" y="5078958"/>
                  </a:lnTo>
                  <a:close/>
                </a:path>
                <a:path w="29845" h="5857875">
                  <a:moveTo>
                    <a:pt x="26092" y="4629169"/>
                  </a:moveTo>
                  <a:lnTo>
                    <a:pt x="12032" y="4638620"/>
                  </a:lnTo>
                  <a:lnTo>
                    <a:pt x="13174" y="5078958"/>
                  </a:lnTo>
                  <a:lnTo>
                    <a:pt x="27259" y="5078958"/>
                  </a:lnTo>
                  <a:lnTo>
                    <a:pt x="26092" y="4629169"/>
                  </a:lnTo>
                  <a:close/>
                </a:path>
                <a:path w="29845" h="5857875">
                  <a:moveTo>
                    <a:pt x="0" y="0"/>
                  </a:moveTo>
                  <a:lnTo>
                    <a:pt x="146" y="56504"/>
                  </a:lnTo>
                  <a:lnTo>
                    <a:pt x="9429" y="62458"/>
                  </a:lnTo>
                  <a:lnTo>
                    <a:pt x="14254" y="65627"/>
                  </a:lnTo>
                  <a:lnTo>
                    <a:pt x="14095" y="4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70430" y="1039230"/>
              <a:ext cx="29845" cy="5848985"/>
            </a:xfrm>
            <a:custGeom>
              <a:avLst/>
              <a:gdLst/>
              <a:ahLst/>
              <a:cxnLst/>
              <a:rect l="l" t="t" r="r" b="b"/>
              <a:pathLst>
                <a:path w="29845" h="5848984">
                  <a:moveTo>
                    <a:pt x="13163" y="5074645"/>
                  </a:moveTo>
                  <a:lnTo>
                    <a:pt x="15171" y="5848860"/>
                  </a:lnTo>
                  <a:lnTo>
                    <a:pt x="29232" y="5839852"/>
                  </a:lnTo>
                  <a:lnTo>
                    <a:pt x="27248" y="5074645"/>
                  </a:lnTo>
                  <a:lnTo>
                    <a:pt x="13163" y="5074645"/>
                  </a:lnTo>
                  <a:close/>
                </a:path>
                <a:path w="29845" h="5848984">
                  <a:moveTo>
                    <a:pt x="26056" y="4615406"/>
                  </a:moveTo>
                  <a:lnTo>
                    <a:pt x="11996" y="4624856"/>
                  </a:lnTo>
                  <a:lnTo>
                    <a:pt x="13163" y="5074645"/>
                  </a:lnTo>
                  <a:lnTo>
                    <a:pt x="27248" y="5074645"/>
                  </a:lnTo>
                  <a:lnTo>
                    <a:pt x="26056" y="4615406"/>
                  </a:lnTo>
                  <a:close/>
                </a:path>
                <a:path w="29845" h="5848984">
                  <a:moveTo>
                    <a:pt x="0" y="0"/>
                  </a:moveTo>
                  <a:lnTo>
                    <a:pt x="159" y="61314"/>
                  </a:lnTo>
                  <a:lnTo>
                    <a:pt x="14267" y="70579"/>
                  </a:lnTo>
                  <a:lnTo>
                    <a:pt x="14095" y="4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84526" y="1043543"/>
              <a:ext cx="29209" cy="5835650"/>
            </a:xfrm>
            <a:custGeom>
              <a:avLst/>
              <a:gdLst/>
              <a:ahLst/>
              <a:cxnLst/>
              <a:rect l="l" t="t" r="r" b="b"/>
              <a:pathLst>
                <a:path w="29210" h="5835650">
                  <a:moveTo>
                    <a:pt x="13152" y="5070332"/>
                  </a:moveTo>
                  <a:lnTo>
                    <a:pt x="15137" y="5835539"/>
                  </a:lnTo>
                  <a:lnTo>
                    <a:pt x="29198" y="5826530"/>
                  </a:lnTo>
                  <a:lnTo>
                    <a:pt x="27236" y="5070332"/>
                  </a:lnTo>
                  <a:lnTo>
                    <a:pt x="13152" y="5070332"/>
                  </a:lnTo>
                  <a:close/>
                </a:path>
                <a:path w="29210" h="5835650">
                  <a:moveTo>
                    <a:pt x="26021" y="4601642"/>
                  </a:moveTo>
                  <a:lnTo>
                    <a:pt x="11961" y="4611093"/>
                  </a:lnTo>
                  <a:lnTo>
                    <a:pt x="13152" y="5070332"/>
                  </a:lnTo>
                  <a:lnTo>
                    <a:pt x="27236" y="5070332"/>
                  </a:lnTo>
                  <a:lnTo>
                    <a:pt x="26021" y="4601642"/>
                  </a:lnTo>
                  <a:close/>
                </a:path>
                <a:path w="29210" h="5835650">
                  <a:moveTo>
                    <a:pt x="0" y="0"/>
                  </a:moveTo>
                  <a:lnTo>
                    <a:pt x="171" y="66266"/>
                  </a:lnTo>
                  <a:lnTo>
                    <a:pt x="14280" y="75531"/>
                  </a:lnTo>
                  <a:lnTo>
                    <a:pt x="14099" y="5641"/>
                  </a:lnTo>
                  <a:lnTo>
                    <a:pt x="9908" y="3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98637" y="1049192"/>
              <a:ext cx="29209" cy="5821045"/>
            </a:xfrm>
            <a:custGeom>
              <a:avLst/>
              <a:gdLst/>
              <a:ahLst/>
              <a:cxnLst/>
              <a:rect l="l" t="t" r="r" b="b"/>
              <a:pathLst>
                <a:path w="29210" h="5821045">
                  <a:moveTo>
                    <a:pt x="13137" y="5064683"/>
                  </a:moveTo>
                  <a:lnTo>
                    <a:pt x="15099" y="5820873"/>
                  </a:lnTo>
                  <a:lnTo>
                    <a:pt x="29160" y="5811865"/>
                  </a:lnTo>
                  <a:lnTo>
                    <a:pt x="27222" y="5064683"/>
                  </a:lnTo>
                  <a:lnTo>
                    <a:pt x="13137" y="5064683"/>
                  </a:lnTo>
                  <a:close/>
                </a:path>
                <a:path w="29210" h="5821045">
                  <a:moveTo>
                    <a:pt x="25981" y="4586337"/>
                  </a:moveTo>
                  <a:lnTo>
                    <a:pt x="13710" y="4594783"/>
                  </a:lnTo>
                  <a:lnTo>
                    <a:pt x="11921" y="4595985"/>
                  </a:lnTo>
                  <a:lnTo>
                    <a:pt x="13137" y="5064683"/>
                  </a:lnTo>
                  <a:lnTo>
                    <a:pt x="27222" y="5064683"/>
                  </a:lnTo>
                  <a:lnTo>
                    <a:pt x="25981" y="4586337"/>
                  </a:lnTo>
                  <a:close/>
                </a:path>
                <a:path w="29210" h="5821045">
                  <a:moveTo>
                    <a:pt x="0" y="0"/>
                  </a:moveTo>
                  <a:lnTo>
                    <a:pt x="181" y="69891"/>
                  </a:lnTo>
                  <a:lnTo>
                    <a:pt x="14289" y="79156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512744" y="1057975"/>
              <a:ext cx="29209" cy="5803265"/>
            </a:xfrm>
            <a:custGeom>
              <a:avLst/>
              <a:gdLst/>
              <a:ahLst/>
              <a:cxnLst/>
              <a:rect l="l" t="t" r="r" b="b"/>
              <a:pathLst>
                <a:path w="29210" h="5803265">
                  <a:moveTo>
                    <a:pt x="13115" y="5055899"/>
                  </a:moveTo>
                  <a:lnTo>
                    <a:pt x="15053" y="5803081"/>
                  </a:lnTo>
                  <a:lnTo>
                    <a:pt x="29114" y="5794072"/>
                  </a:lnTo>
                  <a:lnTo>
                    <a:pt x="27199" y="5055899"/>
                  </a:lnTo>
                  <a:lnTo>
                    <a:pt x="13115" y="5055899"/>
                  </a:lnTo>
                  <a:close/>
                </a:path>
                <a:path w="29210" h="5803265">
                  <a:moveTo>
                    <a:pt x="25933" y="4567875"/>
                  </a:moveTo>
                  <a:lnTo>
                    <a:pt x="11874" y="4577553"/>
                  </a:lnTo>
                  <a:lnTo>
                    <a:pt x="13115" y="5055899"/>
                  </a:lnTo>
                  <a:lnTo>
                    <a:pt x="27199" y="5055899"/>
                  </a:lnTo>
                  <a:lnTo>
                    <a:pt x="25933" y="4567875"/>
                  </a:lnTo>
                  <a:close/>
                </a:path>
                <a:path w="29210" h="5803265">
                  <a:moveTo>
                    <a:pt x="0" y="0"/>
                  </a:moveTo>
                  <a:lnTo>
                    <a:pt x="182" y="70372"/>
                  </a:lnTo>
                  <a:lnTo>
                    <a:pt x="14290" y="79638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526864" y="1066767"/>
              <a:ext cx="29209" cy="5785485"/>
            </a:xfrm>
            <a:custGeom>
              <a:avLst/>
              <a:gdLst/>
              <a:ahLst/>
              <a:cxnLst/>
              <a:rect l="l" t="t" r="r" b="b"/>
              <a:pathLst>
                <a:path w="29210" h="5785484">
                  <a:moveTo>
                    <a:pt x="13092" y="5047107"/>
                  </a:moveTo>
                  <a:lnTo>
                    <a:pt x="15006" y="5785272"/>
                  </a:lnTo>
                  <a:lnTo>
                    <a:pt x="29068" y="5776264"/>
                  </a:lnTo>
                  <a:lnTo>
                    <a:pt x="27176" y="5047107"/>
                  </a:lnTo>
                  <a:lnTo>
                    <a:pt x="13092" y="5047107"/>
                  </a:lnTo>
                  <a:close/>
                </a:path>
                <a:path w="29210" h="5785484">
                  <a:moveTo>
                    <a:pt x="25885" y="4549398"/>
                  </a:moveTo>
                  <a:lnTo>
                    <a:pt x="11826" y="4559075"/>
                  </a:lnTo>
                  <a:lnTo>
                    <a:pt x="13092" y="5047107"/>
                  </a:lnTo>
                  <a:lnTo>
                    <a:pt x="27176" y="5047107"/>
                  </a:lnTo>
                  <a:lnTo>
                    <a:pt x="25885" y="4549398"/>
                  </a:lnTo>
                  <a:close/>
                </a:path>
                <a:path w="29210" h="5785484">
                  <a:moveTo>
                    <a:pt x="0" y="0"/>
                  </a:moveTo>
                  <a:lnTo>
                    <a:pt x="183" y="70854"/>
                  </a:lnTo>
                  <a:lnTo>
                    <a:pt x="14292" y="80120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540971" y="1075551"/>
              <a:ext cx="29209" cy="5767705"/>
            </a:xfrm>
            <a:custGeom>
              <a:avLst/>
              <a:gdLst/>
              <a:ahLst/>
              <a:cxnLst/>
              <a:rect l="l" t="t" r="r" b="b"/>
              <a:pathLst>
                <a:path w="29210" h="5767705">
                  <a:moveTo>
                    <a:pt x="13069" y="5038324"/>
                  </a:moveTo>
                  <a:lnTo>
                    <a:pt x="14960" y="5767480"/>
                  </a:lnTo>
                  <a:lnTo>
                    <a:pt x="29021" y="5758472"/>
                  </a:lnTo>
                  <a:lnTo>
                    <a:pt x="27153" y="5038324"/>
                  </a:lnTo>
                  <a:lnTo>
                    <a:pt x="13069" y="5038324"/>
                  </a:lnTo>
                  <a:close/>
                </a:path>
                <a:path w="29210" h="5767705">
                  <a:moveTo>
                    <a:pt x="25837" y="4530937"/>
                  </a:moveTo>
                  <a:lnTo>
                    <a:pt x="11778" y="4540614"/>
                  </a:lnTo>
                  <a:lnTo>
                    <a:pt x="13069" y="5038324"/>
                  </a:lnTo>
                  <a:lnTo>
                    <a:pt x="27153" y="5038324"/>
                  </a:lnTo>
                  <a:lnTo>
                    <a:pt x="25837" y="4530937"/>
                  </a:lnTo>
                  <a:close/>
                </a:path>
                <a:path w="29210" h="5767705">
                  <a:moveTo>
                    <a:pt x="0" y="0"/>
                  </a:moveTo>
                  <a:lnTo>
                    <a:pt x="185" y="71336"/>
                  </a:lnTo>
                  <a:lnTo>
                    <a:pt x="2145" y="72623"/>
                  </a:lnTo>
                  <a:lnTo>
                    <a:pt x="14294" y="80804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4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555091" y="1084343"/>
              <a:ext cx="29209" cy="5749925"/>
            </a:xfrm>
            <a:custGeom>
              <a:avLst/>
              <a:gdLst/>
              <a:ahLst/>
              <a:cxnLst/>
              <a:rect l="l" t="t" r="r" b="b"/>
              <a:pathLst>
                <a:path w="29210" h="5749925">
                  <a:moveTo>
                    <a:pt x="13046" y="5029532"/>
                  </a:moveTo>
                  <a:lnTo>
                    <a:pt x="14914" y="5749672"/>
                  </a:lnTo>
                  <a:lnTo>
                    <a:pt x="28975" y="5740663"/>
                  </a:lnTo>
                  <a:lnTo>
                    <a:pt x="27131" y="5029532"/>
                  </a:lnTo>
                  <a:lnTo>
                    <a:pt x="13046" y="5029532"/>
                  </a:lnTo>
                  <a:close/>
                </a:path>
                <a:path w="29210" h="5749925">
                  <a:moveTo>
                    <a:pt x="25789" y="4512459"/>
                  </a:moveTo>
                  <a:lnTo>
                    <a:pt x="11730" y="4522136"/>
                  </a:lnTo>
                  <a:lnTo>
                    <a:pt x="13046" y="5029532"/>
                  </a:lnTo>
                  <a:lnTo>
                    <a:pt x="27131" y="5029532"/>
                  </a:lnTo>
                  <a:lnTo>
                    <a:pt x="25789" y="4512459"/>
                  </a:lnTo>
                  <a:close/>
                </a:path>
                <a:path w="29210" h="5749925">
                  <a:moveTo>
                    <a:pt x="0" y="0"/>
                  </a:moveTo>
                  <a:lnTo>
                    <a:pt x="186" y="72021"/>
                  </a:lnTo>
                  <a:lnTo>
                    <a:pt x="14295" y="81523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569199" y="1093127"/>
              <a:ext cx="29209" cy="5732145"/>
            </a:xfrm>
            <a:custGeom>
              <a:avLst/>
              <a:gdLst/>
              <a:ahLst/>
              <a:cxnLst/>
              <a:rect l="l" t="t" r="r" b="b"/>
              <a:pathLst>
                <a:path w="29210" h="5732145">
                  <a:moveTo>
                    <a:pt x="13023" y="5020748"/>
                  </a:moveTo>
                  <a:lnTo>
                    <a:pt x="14868" y="5731880"/>
                  </a:lnTo>
                  <a:lnTo>
                    <a:pt x="28929" y="5722871"/>
                  </a:lnTo>
                  <a:lnTo>
                    <a:pt x="27108" y="5020748"/>
                  </a:lnTo>
                  <a:lnTo>
                    <a:pt x="13023" y="5020748"/>
                  </a:lnTo>
                  <a:close/>
                </a:path>
                <a:path w="29210" h="5732145">
                  <a:moveTo>
                    <a:pt x="25733" y="4490810"/>
                  </a:moveTo>
                  <a:lnTo>
                    <a:pt x="16951" y="4500048"/>
                  </a:lnTo>
                  <a:lnTo>
                    <a:pt x="11682" y="4503675"/>
                  </a:lnTo>
                  <a:lnTo>
                    <a:pt x="13023" y="5020748"/>
                  </a:lnTo>
                  <a:lnTo>
                    <a:pt x="27108" y="5020748"/>
                  </a:lnTo>
                  <a:lnTo>
                    <a:pt x="25733" y="4490810"/>
                  </a:lnTo>
                  <a:close/>
                </a:path>
                <a:path w="29210" h="5732145">
                  <a:moveTo>
                    <a:pt x="0" y="0"/>
                  </a:moveTo>
                  <a:lnTo>
                    <a:pt x="188" y="72739"/>
                  </a:lnTo>
                  <a:lnTo>
                    <a:pt x="14297" y="82240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583318" y="1101918"/>
              <a:ext cx="29209" cy="5714365"/>
            </a:xfrm>
            <a:custGeom>
              <a:avLst/>
              <a:gdLst/>
              <a:ahLst/>
              <a:cxnLst/>
              <a:rect l="l" t="t" r="r" b="b"/>
              <a:pathLst>
                <a:path w="29210" h="5714365">
                  <a:moveTo>
                    <a:pt x="13001" y="5011956"/>
                  </a:moveTo>
                  <a:lnTo>
                    <a:pt x="14822" y="5714071"/>
                  </a:lnTo>
                  <a:lnTo>
                    <a:pt x="20464" y="5710456"/>
                  </a:lnTo>
                  <a:lnTo>
                    <a:pt x="28890" y="5707710"/>
                  </a:lnTo>
                  <a:lnTo>
                    <a:pt x="27085" y="5011956"/>
                  </a:lnTo>
                  <a:lnTo>
                    <a:pt x="13001" y="5011956"/>
                  </a:lnTo>
                  <a:close/>
                </a:path>
                <a:path w="29210" h="5714365">
                  <a:moveTo>
                    <a:pt x="25672" y="4467229"/>
                  </a:moveTo>
                  <a:lnTo>
                    <a:pt x="11626" y="4482005"/>
                  </a:lnTo>
                  <a:lnTo>
                    <a:pt x="13001" y="5011956"/>
                  </a:lnTo>
                  <a:lnTo>
                    <a:pt x="27085" y="5011956"/>
                  </a:lnTo>
                  <a:lnTo>
                    <a:pt x="25672" y="4467229"/>
                  </a:lnTo>
                  <a:close/>
                </a:path>
                <a:path w="29210" h="5714365">
                  <a:moveTo>
                    <a:pt x="0" y="0"/>
                  </a:moveTo>
                  <a:lnTo>
                    <a:pt x="190" y="73457"/>
                  </a:lnTo>
                  <a:lnTo>
                    <a:pt x="14299" y="82958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597426" y="1110702"/>
              <a:ext cx="29209" cy="5699125"/>
            </a:xfrm>
            <a:custGeom>
              <a:avLst/>
              <a:gdLst/>
              <a:ahLst/>
              <a:cxnLst/>
              <a:rect l="l" t="t" r="r" b="b"/>
              <a:pathLst>
                <a:path w="29210" h="5699125">
                  <a:moveTo>
                    <a:pt x="12978" y="5003173"/>
                  </a:moveTo>
                  <a:lnTo>
                    <a:pt x="14783" y="5698926"/>
                  </a:lnTo>
                  <a:lnTo>
                    <a:pt x="28855" y="5694339"/>
                  </a:lnTo>
                  <a:lnTo>
                    <a:pt x="27062" y="5003173"/>
                  </a:lnTo>
                  <a:lnTo>
                    <a:pt x="12978" y="5003173"/>
                  </a:lnTo>
                  <a:close/>
                </a:path>
                <a:path w="29210" h="5699125">
                  <a:moveTo>
                    <a:pt x="25611" y="4443894"/>
                  </a:moveTo>
                  <a:lnTo>
                    <a:pt x="24942" y="4444372"/>
                  </a:lnTo>
                  <a:lnTo>
                    <a:pt x="11565" y="4458445"/>
                  </a:lnTo>
                  <a:lnTo>
                    <a:pt x="12978" y="5003173"/>
                  </a:lnTo>
                  <a:lnTo>
                    <a:pt x="27062" y="5003173"/>
                  </a:lnTo>
                  <a:lnTo>
                    <a:pt x="25611" y="4443894"/>
                  </a:lnTo>
                  <a:close/>
                </a:path>
                <a:path w="29210" h="5699125">
                  <a:moveTo>
                    <a:pt x="0" y="0"/>
                  </a:moveTo>
                  <a:lnTo>
                    <a:pt x="192" y="74174"/>
                  </a:lnTo>
                  <a:lnTo>
                    <a:pt x="14301" y="83676"/>
                  </a:lnTo>
                  <a:lnTo>
                    <a:pt x="14107" y="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611546" y="1119494"/>
              <a:ext cx="29209" cy="5685790"/>
            </a:xfrm>
            <a:custGeom>
              <a:avLst/>
              <a:gdLst/>
              <a:ahLst/>
              <a:cxnLst/>
              <a:rect l="l" t="t" r="r" b="b"/>
              <a:pathLst>
                <a:path w="29210" h="5685790">
                  <a:moveTo>
                    <a:pt x="12955" y="4994381"/>
                  </a:moveTo>
                  <a:lnTo>
                    <a:pt x="14748" y="5685544"/>
                  </a:lnTo>
                  <a:lnTo>
                    <a:pt x="28820" y="5680957"/>
                  </a:lnTo>
                  <a:lnTo>
                    <a:pt x="27039" y="4994381"/>
                  </a:lnTo>
                  <a:lnTo>
                    <a:pt x="12955" y="4994381"/>
                  </a:lnTo>
                  <a:close/>
                </a:path>
                <a:path w="29210" h="5685790">
                  <a:moveTo>
                    <a:pt x="12955" y="4994381"/>
                  </a:moveTo>
                  <a:lnTo>
                    <a:pt x="27039" y="4994381"/>
                  </a:lnTo>
                  <a:lnTo>
                    <a:pt x="12955" y="4994381"/>
                  </a:lnTo>
                  <a:close/>
                </a:path>
                <a:path w="29210" h="5685790">
                  <a:moveTo>
                    <a:pt x="25562" y="4425039"/>
                  </a:moveTo>
                  <a:lnTo>
                    <a:pt x="11504" y="4435093"/>
                  </a:lnTo>
                  <a:lnTo>
                    <a:pt x="12955" y="4994381"/>
                  </a:lnTo>
                  <a:lnTo>
                    <a:pt x="27039" y="4994381"/>
                  </a:lnTo>
                  <a:lnTo>
                    <a:pt x="25562" y="4425039"/>
                  </a:lnTo>
                  <a:close/>
                </a:path>
                <a:path w="29210" h="5685790">
                  <a:moveTo>
                    <a:pt x="0" y="0"/>
                  </a:moveTo>
                  <a:lnTo>
                    <a:pt x="194" y="74893"/>
                  </a:lnTo>
                  <a:lnTo>
                    <a:pt x="7007" y="79481"/>
                  </a:lnTo>
                  <a:lnTo>
                    <a:pt x="14310" y="87005"/>
                  </a:lnTo>
                  <a:lnTo>
                    <a:pt x="14107" y="8937"/>
                  </a:lnTo>
                  <a:lnTo>
                    <a:pt x="5269" y="3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625653" y="1128431"/>
              <a:ext cx="29209" cy="5672455"/>
            </a:xfrm>
            <a:custGeom>
              <a:avLst/>
              <a:gdLst/>
              <a:ahLst/>
              <a:cxnLst/>
              <a:rect l="l" t="t" r="r" b="b"/>
              <a:pathLst>
                <a:path w="29210" h="5672455">
                  <a:moveTo>
                    <a:pt x="12932" y="4985444"/>
                  </a:moveTo>
                  <a:lnTo>
                    <a:pt x="14713" y="5672020"/>
                  </a:lnTo>
                  <a:lnTo>
                    <a:pt x="17093" y="5671244"/>
                  </a:lnTo>
                  <a:lnTo>
                    <a:pt x="28775" y="5663488"/>
                  </a:lnTo>
                  <a:lnTo>
                    <a:pt x="27016" y="4985444"/>
                  </a:lnTo>
                  <a:lnTo>
                    <a:pt x="12932" y="4985444"/>
                  </a:lnTo>
                  <a:close/>
                </a:path>
                <a:path w="29210" h="5672455">
                  <a:moveTo>
                    <a:pt x="25513" y="4406049"/>
                  </a:moveTo>
                  <a:lnTo>
                    <a:pt x="11455" y="4416102"/>
                  </a:lnTo>
                  <a:lnTo>
                    <a:pt x="12932" y="4985444"/>
                  </a:lnTo>
                  <a:lnTo>
                    <a:pt x="27016" y="4985444"/>
                  </a:lnTo>
                  <a:lnTo>
                    <a:pt x="25513" y="4406049"/>
                  </a:lnTo>
                  <a:close/>
                </a:path>
                <a:path w="29210" h="5672455">
                  <a:moveTo>
                    <a:pt x="0" y="0"/>
                  </a:moveTo>
                  <a:lnTo>
                    <a:pt x="202" y="78068"/>
                  </a:lnTo>
                  <a:lnTo>
                    <a:pt x="14324" y="92618"/>
                  </a:lnTo>
                  <a:lnTo>
                    <a:pt x="14107" y="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639774" y="1137467"/>
              <a:ext cx="29209" cy="5654675"/>
            </a:xfrm>
            <a:custGeom>
              <a:avLst/>
              <a:gdLst/>
              <a:ahLst/>
              <a:cxnLst/>
              <a:rect l="l" t="t" r="r" b="b"/>
              <a:pathLst>
                <a:path w="29210" h="5654675">
                  <a:moveTo>
                    <a:pt x="12908" y="4976407"/>
                  </a:moveTo>
                  <a:lnTo>
                    <a:pt x="14667" y="5654443"/>
                  </a:lnTo>
                  <a:lnTo>
                    <a:pt x="28727" y="5645108"/>
                  </a:lnTo>
                  <a:lnTo>
                    <a:pt x="26993" y="4976407"/>
                  </a:lnTo>
                  <a:lnTo>
                    <a:pt x="12908" y="4976407"/>
                  </a:lnTo>
                  <a:close/>
                </a:path>
                <a:path w="29210" h="5654675">
                  <a:moveTo>
                    <a:pt x="25464" y="4386949"/>
                  </a:moveTo>
                  <a:lnTo>
                    <a:pt x="11405" y="4397003"/>
                  </a:lnTo>
                  <a:lnTo>
                    <a:pt x="12908" y="4976407"/>
                  </a:lnTo>
                  <a:lnTo>
                    <a:pt x="26993" y="4976407"/>
                  </a:lnTo>
                  <a:lnTo>
                    <a:pt x="25464" y="4386949"/>
                  </a:lnTo>
                  <a:close/>
                </a:path>
                <a:path w="29210" h="5654675">
                  <a:moveTo>
                    <a:pt x="0" y="0"/>
                  </a:moveTo>
                  <a:lnTo>
                    <a:pt x="216" y="83594"/>
                  </a:lnTo>
                  <a:lnTo>
                    <a:pt x="14338" y="98144"/>
                  </a:lnTo>
                  <a:lnTo>
                    <a:pt x="14107" y="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653881" y="1146496"/>
              <a:ext cx="29209" cy="5636260"/>
            </a:xfrm>
            <a:custGeom>
              <a:avLst/>
              <a:gdLst/>
              <a:ahLst/>
              <a:cxnLst/>
              <a:rect l="l" t="t" r="r" b="b"/>
              <a:pathLst>
                <a:path w="29210" h="5636259">
                  <a:moveTo>
                    <a:pt x="12885" y="4967379"/>
                  </a:moveTo>
                  <a:lnTo>
                    <a:pt x="14619" y="5636080"/>
                  </a:lnTo>
                  <a:lnTo>
                    <a:pt x="28680" y="5626745"/>
                  </a:lnTo>
                  <a:lnTo>
                    <a:pt x="26969" y="4967379"/>
                  </a:lnTo>
                  <a:lnTo>
                    <a:pt x="12885" y="4967379"/>
                  </a:lnTo>
                  <a:close/>
                </a:path>
                <a:path w="29210" h="5636259">
                  <a:moveTo>
                    <a:pt x="25414" y="4367867"/>
                  </a:moveTo>
                  <a:lnTo>
                    <a:pt x="11356" y="4377921"/>
                  </a:lnTo>
                  <a:lnTo>
                    <a:pt x="12885" y="4967379"/>
                  </a:lnTo>
                  <a:lnTo>
                    <a:pt x="26969" y="4967379"/>
                  </a:lnTo>
                  <a:lnTo>
                    <a:pt x="25414" y="4367867"/>
                  </a:lnTo>
                  <a:close/>
                </a:path>
                <a:path w="29210" h="5636259">
                  <a:moveTo>
                    <a:pt x="0" y="0"/>
                  </a:moveTo>
                  <a:lnTo>
                    <a:pt x="231" y="89116"/>
                  </a:lnTo>
                  <a:lnTo>
                    <a:pt x="1651" y="90579"/>
                  </a:lnTo>
                  <a:lnTo>
                    <a:pt x="14342" y="99478"/>
                  </a:lnTo>
                  <a:lnTo>
                    <a:pt x="14107" y="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668002" y="1155532"/>
              <a:ext cx="29209" cy="5617845"/>
            </a:xfrm>
            <a:custGeom>
              <a:avLst/>
              <a:gdLst/>
              <a:ahLst/>
              <a:cxnLst/>
              <a:rect l="l" t="t" r="r" b="b"/>
              <a:pathLst>
                <a:path w="29210" h="5617845">
                  <a:moveTo>
                    <a:pt x="12861" y="4958342"/>
                  </a:moveTo>
                  <a:lnTo>
                    <a:pt x="14572" y="5617700"/>
                  </a:lnTo>
                  <a:lnTo>
                    <a:pt x="28632" y="5608365"/>
                  </a:lnTo>
                  <a:lnTo>
                    <a:pt x="26946" y="4958342"/>
                  </a:lnTo>
                  <a:lnTo>
                    <a:pt x="12861" y="4958342"/>
                  </a:lnTo>
                  <a:close/>
                </a:path>
                <a:path w="29210" h="5617845">
                  <a:moveTo>
                    <a:pt x="25365" y="4348768"/>
                  </a:moveTo>
                  <a:lnTo>
                    <a:pt x="11306" y="4358821"/>
                  </a:lnTo>
                  <a:lnTo>
                    <a:pt x="12861" y="4958342"/>
                  </a:lnTo>
                  <a:lnTo>
                    <a:pt x="26946" y="4958342"/>
                  </a:lnTo>
                  <a:lnTo>
                    <a:pt x="25365" y="4348768"/>
                  </a:lnTo>
                  <a:close/>
                </a:path>
                <a:path w="29210" h="5617845">
                  <a:moveTo>
                    <a:pt x="0" y="0"/>
                  </a:moveTo>
                  <a:lnTo>
                    <a:pt x="234" y="90451"/>
                  </a:lnTo>
                  <a:lnTo>
                    <a:pt x="14344" y="100345"/>
                  </a:lnTo>
                  <a:lnTo>
                    <a:pt x="14107" y="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682110" y="1164560"/>
              <a:ext cx="29209" cy="5599430"/>
            </a:xfrm>
            <a:custGeom>
              <a:avLst/>
              <a:gdLst/>
              <a:ahLst/>
              <a:cxnLst/>
              <a:rect l="l" t="t" r="r" b="b"/>
              <a:pathLst>
                <a:path w="29210" h="5599430">
                  <a:moveTo>
                    <a:pt x="12838" y="4949314"/>
                  </a:moveTo>
                  <a:lnTo>
                    <a:pt x="14524" y="5599337"/>
                  </a:lnTo>
                  <a:lnTo>
                    <a:pt x="28584" y="5590002"/>
                  </a:lnTo>
                  <a:lnTo>
                    <a:pt x="26922" y="4949314"/>
                  </a:lnTo>
                  <a:lnTo>
                    <a:pt x="12838" y="4949314"/>
                  </a:lnTo>
                  <a:close/>
                </a:path>
                <a:path w="29210" h="5599430">
                  <a:moveTo>
                    <a:pt x="25315" y="4329480"/>
                  </a:moveTo>
                  <a:lnTo>
                    <a:pt x="11257" y="4339739"/>
                  </a:lnTo>
                  <a:lnTo>
                    <a:pt x="12838" y="4949314"/>
                  </a:lnTo>
                  <a:lnTo>
                    <a:pt x="26922" y="4949314"/>
                  </a:lnTo>
                  <a:lnTo>
                    <a:pt x="25315" y="4329480"/>
                  </a:lnTo>
                  <a:close/>
                </a:path>
                <a:path w="29210" h="5599430">
                  <a:moveTo>
                    <a:pt x="0" y="0"/>
                  </a:moveTo>
                  <a:lnTo>
                    <a:pt x="236" y="91317"/>
                  </a:lnTo>
                  <a:lnTo>
                    <a:pt x="14346" y="101211"/>
                  </a:lnTo>
                  <a:lnTo>
                    <a:pt x="14107" y="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696230" y="1173597"/>
              <a:ext cx="28575" cy="5581015"/>
            </a:xfrm>
            <a:custGeom>
              <a:avLst/>
              <a:gdLst/>
              <a:ahLst/>
              <a:cxnLst/>
              <a:rect l="l" t="t" r="r" b="b"/>
              <a:pathLst>
                <a:path w="28575" h="5581015">
                  <a:moveTo>
                    <a:pt x="12815" y="4940278"/>
                  </a:moveTo>
                  <a:lnTo>
                    <a:pt x="14477" y="5580957"/>
                  </a:lnTo>
                  <a:lnTo>
                    <a:pt x="28537" y="5571622"/>
                  </a:lnTo>
                  <a:lnTo>
                    <a:pt x="26899" y="4940278"/>
                  </a:lnTo>
                  <a:lnTo>
                    <a:pt x="12815" y="4940278"/>
                  </a:lnTo>
                  <a:close/>
                </a:path>
                <a:path w="28575" h="5581015">
                  <a:moveTo>
                    <a:pt x="25264" y="4310174"/>
                  </a:moveTo>
                  <a:lnTo>
                    <a:pt x="11207" y="4320434"/>
                  </a:lnTo>
                  <a:lnTo>
                    <a:pt x="12815" y="4940278"/>
                  </a:lnTo>
                  <a:lnTo>
                    <a:pt x="26899" y="4940278"/>
                  </a:lnTo>
                  <a:lnTo>
                    <a:pt x="25264" y="4310174"/>
                  </a:lnTo>
                  <a:close/>
                </a:path>
                <a:path w="28575" h="5581015">
                  <a:moveTo>
                    <a:pt x="0" y="0"/>
                  </a:moveTo>
                  <a:lnTo>
                    <a:pt x="239" y="92183"/>
                  </a:lnTo>
                  <a:lnTo>
                    <a:pt x="14349" y="102078"/>
                  </a:lnTo>
                  <a:lnTo>
                    <a:pt x="14107" y="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710338" y="1182625"/>
              <a:ext cx="28575" cy="5562600"/>
            </a:xfrm>
            <a:custGeom>
              <a:avLst/>
              <a:gdLst/>
              <a:ahLst/>
              <a:cxnLst/>
              <a:rect l="l" t="t" r="r" b="b"/>
              <a:pathLst>
                <a:path w="28575" h="5562600">
                  <a:moveTo>
                    <a:pt x="12791" y="4931249"/>
                  </a:moveTo>
                  <a:lnTo>
                    <a:pt x="14429" y="5562594"/>
                  </a:lnTo>
                  <a:lnTo>
                    <a:pt x="28489" y="5553259"/>
                  </a:lnTo>
                  <a:lnTo>
                    <a:pt x="26876" y="4931249"/>
                  </a:lnTo>
                  <a:lnTo>
                    <a:pt x="12791" y="4931249"/>
                  </a:lnTo>
                  <a:close/>
                </a:path>
                <a:path w="28575" h="5562600">
                  <a:moveTo>
                    <a:pt x="25207" y="4288098"/>
                  </a:moveTo>
                  <a:lnTo>
                    <a:pt x="17866" y="4296249"/>
                  </a:lnTo>
                  <a:lnTo>
                    <a:pt x="11157" y="4301146"/>
                  </a:lnTo>
                  <a:lnTo>
                    <a:pt x="12791" y="4931249"/>
                  </a:lnTo>
                  <a:lnTo>
                    <a:pt x="26876" y="4931249"/>
                  </a:lnTo>
                  <a:lnTo>
                    <a:pt x="25207" y="4288098"/>
                  </a:lnTo>
                  <a:close/>
                </a:path>
                <a:path w="28575" h="5562600">
                  <a:moveTo>
                    <a:pt x="0" y="0"/>
                  </a:moveTo>
                  <a:lnTo>
                    <a:pt x="241" y="93049"/>
                  </a:lnTo>
                  <a:lnTo>
                    <a:pt x="14351" y="102944"/>
                  </a:lnTo>
                  <a:lnTo>
                    <a:pt x="14107" y="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724459" y="1191662"/>
              <a:ext cx="28575" cy="5544820"/>
            </a:xfrm>
            <a:custGeom>
              <a:avLst/>
              <a:gdLst/>
              <a:ahLst/>
              <a:cxnLst/>
              <a:rect l="l" t="t" r="r" b="b"/>
              <a:pathLst>
                <a:path w="28575" h="5544820">
                  <a:moveTo>
                    <a:pt x="12768" y="4922213"/>
                  </a:moveTo>
                  <a:lnTo>
                    <a:pt x="14381" y="5544214"/>
                  </a:lnTo>
                  <a:lnTo>
                    <a:pt x="28441" y="5534879"/>
                  </a:lnTo>
                  <a:lnTo>
                    <a:pt x="26852" y="4922213"/>
                  </a:lnTo>
                  <a:lnTo>
                    <a:pt x="12768" y="4922213"/>
                  </a:lnTo>
                  <a:close/>
                </a:path>
                <a:path w="28575" h="5544820">
                  <a:moveTo>
                    <a:pt x="25143" y="4263455"/>
                  </a:moveTo>
                  <a:lnTo>
                    <a:pt x="11099" y="4279048"/>
                  </a:lnTo>
                  <a:lnTo>
                    <a:pt x="12768" y="4922213"/>
                  </a:lnTo>
                  <a:lnTo>
                    <a:pt x="26852" y="4922213"/>
                  </a:lnTo>
                  <a:lnTo>
                    <a:pt x="25143" y="4263455"/>
                  </a:lnTo>
                  <a:close/>
                </a:path>
                <a:path w="28575" h="5544820">
                  <a:moveTo>
                    <a:pt x="0" y="0"/>
                  </a:moveTo>
                  <a:lnTo>
                    <a:pt x="243" y="93916"/>
                  </a:lnTo>
                  <a:lnTo>
                    <a:pt x="3518" y="96212"/>
                  </a:lnTo>
                  <a:lnTo>
                    <a:pt x="14364" y="107869"/>
                  </a:lnTo>
                  <a:lnTo>
                    <a:pt x="14107" y="9079"/>
                  </a:lnTo>
                  <a:lnTo>
                    <a:pt x="11427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738567" y="1200741"/>
              <a:ext cx="28575" cy="5526405"/>
            </a:xfrm>
            <a:custGeom>
              <a:avLst/>
              <a:gdLst/>
              <a:ahLst/>
              <a:cxnLst/>
              <a:rect l="l" t="t" r="r" b="b"/>
              <a:pathLst>
                <a:path w="28575" h="5526405">
                  <a:moveTo>
                    <a:pt x="12744" y="4913133"/>
                  </a:moveTo>
                  <a:lnTo>
                    <a:pt x="14333" y="5525799"/>
                  </a:lnTo>
                  <a:lnTo>
                    <a:pt x="18952" y="5522733"/>
                  </a:lnTo>
                  <a:lnTo>
                    <a:pt x="28393" y="5516313"/>
                  </a:lnTo>
                  <a:lnTo>
                    <a:pt x="26829" y="4913133"/>
                  </a:lnTo>
                  <a:lnTo>
                    <a:pt x="12744" y="4913133"/>
                  </a:lnTo>
                  <a:close/>
                </a:path>
                <a:path w="28575" h="5526405">
                  <a:moveTo>
                    <a:pt x="25080" y="4239187"/>
                  </a:moveTo>
                  <a:lnTo>
                    <a:pt x="23954" y="4240033"/>
                  </a:lnTo>
                  <a:lnTo>
                    <a:pt x="11035" y="4254376"/>
                  </a:lnTo>
                  <a:lnTo>
                    <a:pt x="12744" y="4913133"/>
                  </a:lnTo>
                  <a:lnTo>
                    <a:pt x="26829" y="4913133"/>
                  </a:lnTo>
                  <a:lnTo>
                    <a:pt x="25080" y="4239187"/>
                  </a:lnTo>
                  <a:close/>
                </a:path>
                <a:path w="28575" h="5526405">
                  <a:moveTo>
                    <a:pt x="0" y="0"/>
                  </a:moveTo>
                  <a:lnTo>
                    <a:pt x="256" y="98790"/>
                  </a:lnTo>
                  <a:lnTo>
                    <a:pt x="14380" y="113969"/>
                  </a:lnTo>
                  <a:lnTo>
                    <a:pt x="14108" y="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752688" y="1210048"/>
              <a:ext cx="28575" cy="5507355"/>
            </a:xfrm>
            <a:custGeom>
              <a:avLst/>
              <a:gdLst/>
              <a:ahLst/>
              <a:cxnLst/>
              <a:rect l="l" t="t" r="r" b="b"/>
              <a:pathLst>
                <a:path w="28575" h="5507355">
                  <a:moveTo>
                    <a:pt x="12720" y="4903826"/>
                  </a:moveTo>
                  <a:lnTo>
                    <a:pt x="14285" y="5506997"/>
                  </a:lnTo>
                  <a:lnTo>
                    <a:pt x="28344" y="5497437"/>
                  </a:lnTo>
                  <a:lnTo>
                    <a:pt x="26804" y="4903826"/>
                  </a:lnTo>
                  <a:lnTo>
                    <a:pt x="12720" y="4903826"/>
                  </a:lnTo>
                  <a:close/>
                </a:path>
                <a:path w="28575" h="5507355">
                  <a:moveTo>
                    <a:pt x="25029" y="4219314"/>
                  </a:moveTo>
                  <a:lnTo>
                    <a:pt x="10972" y="4229871"/>
                  </a:lnTo>
                  <a:lnTo>
                    <a:pt x="12720" y="4903826"/>
                  </a:lnTo>
                  <a:lnTo>
                    <a:pt x="26804" y="4903826"/>
                  </a:lnTo>
                  <a:lnTo>
                    <a:pt x="25029" y="4219314"/>
                  </a:lnTo>
                  <a:close/>
                </a:path>
                <a:path w="28575" h="5507355">
                  <a:moveTo>
                    <a:pt x="0" y="0"/>
                  </a:moveTo>
                  <a:lnTo>
                    <a:pt x="271" y="104676"/>
                  </a:lnTo>
                  <a:lnTo>
                    <a:pt x="10738" y="115926"/>
                  </a:lnTo>
                  <a:lnTo>
                    <a:pt x="14392" y="118583"/>
                  </a:lnTo>
                  <a:lnTo>
                    <a:pt x="14108" y="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66796" y="1219347"/>
              <a:ext cx="28575" cy="5488305"/>
            </a:xfrm>
            <a:custGeom>
              <a:avLst/>
              <a:gdLst/>
              <a:ahLst/>
              <a:cxnLst/>
              <a:rect l="l" t="t" r="r" b="b"/>
              <a:pathLst>
                <a:path w="28575" h="5488305">
                  <a:moveTo>
                    <a:pt x="12696" y="4894528"/>
                  </a:moveTo>
                  <a:lnTo>
                    <a:pt x="14236" y="5488138"/>
                  </a:lnTo>
                  <a:lnTo>
                    <a:pt x="28295" y="5478577"/>
                  </a:lnTo>
                  <a:lnTo>
                    <a:pt x="26780" y="4894528"/>
                  </a:lnTo>
                  <a:lnTo>
                    <a:pt x="12696" y="4894528"/>
                  </a:lnTo>
                  <a:close/>
                </a:path>
                <a:path w="28575" h="5488305">
                  <a:moveTo>
                    <a:pt x="24977" y="4199460"/>
                  </a:moveTo>
                  <a:lnTo>
                    <a:pt x="10920" y="4210016"/>
                  </a:lnTo>
                  <a:lnTo>
                    <a:pt x="12696" y="4894528"/>
                  </a:lnTo>
                  <a:lnTo>
                    <a:pt x="26780" y="4894528"/>
                  </a:lnTo>
                  <a:lnTo>
                    <a:pt x="24977" y="4199460"/>
                  </a:lnTo>
                  <a:close/>
                </a:path>
                <a:path w="28575" h="5488305">
                  <a:moveTo>
                    <a:pt x="0" y="0"/>
                  </a:moveTo>
                  <a:lnTo>
                    <a:pt x="283" y="109285"/>
                  </a:lnTo>
                  <a:lnTo>
                    <a:pt x="14394" y="119548"/>
                  </a:lnTo>
                  <a:lnTo>
                    <a:pt x="14108" y="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780918" y="1228653"/>
              <a:ext cx="28575" cy="5469890"/>
            </a:xfrm>
            <a:custGeom>
              <a:avLst/>
              <a:gdLst/>
              <a:ahLst/>
              <a:cxnLst/>
              <a:rect l="l" t="t" r="r" b="b"/>
              <a:pathLst>
                <a:path w="28575" h="5469890">
                  <a:moveTo>
                    <a:pt x="12672" y="4885221"/>
                  </a:moveTo>
                  <a:lnTo>
                    <a:pt x="14187" y="5469262"/>
                  </a:lnTo>
                  <a:lnTo>
                    <a:pt x="28246" y="5459701"/>
                  </a:lnTo>
                  <a:lnTo>
                    <a:pt x="26756" y="4885221"/>
                  </a:lnTo>
                  <a:lnTo>
                    <a:pt x="12672" y="4885221"/>
                  </a:lnTo>
                  <a:close/>
                </a:path>
                <a:path w="28575" h="5469890">
                  <a:moveTo>
                    <a:pt x="24925" y="4179480"/>
                  </a:moveTo>
                  <a:lnTo>
                    <a:pt x="15426" y="4186721"/>
                  </a:lnTo>
                  <a:lnTo>
                    <a:pt x="10869" y="4190144"/>
                  </a:lnTo>
                  <a:lnTo>
                    <a:pt x="12672" y="4885221"/>
                  </a:lnTo>
                  <a:lnTo>
                    <a:pt x="26756" y="4885221"/>
                  </a:lnTo>
                  <a:lnTo>
                    <a:pt x="24925" y="4179480"/>
                  </a:lnTo>
                  <a:close/>
                </a:path>
                <a:path w="28575" h="5469890">
                  <a:moveTo>
                    <a:pt x="0" y="0"/>
                  </a:moveTo>
                  <a:lnTo>
                    <a:pt x="285" y="110250"/>
                  </a:lnTo>
                  <a:lnTo>
                    <a:pt x="14397" y="120513"/>
                  </a:lnTo>
                  <a:lnTo>
                    <a:pt x="14108" y="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795014" y="1237957"/>
              <a:ext cx="42545" cy="5450840"/>
            </a:xfrm>
            <a:custGeom>
              <a:avLst/>
              <a:gdLst/>
              <a:ahLst/>
              <a:cxnLst/>
              <a:rect l="l" t="t" r="r" b="b"/>
              <a:pathLst>
                <a:path w="42545" h="5450840">
                  <a:moveTo>
                    <a:pt x="14414" y="125704"/>
                  </a:moveTo>
                  <a:lnTo>
                    <a:pt x="14109" y="9296"/>
                  </a:lnTo>
                  <a:lnTo>
                    <a:pt x="0" y="0"/>
                  </a:lnTo>
                  <a:lnTo>
                    <a:pt x="292" y="111213"/>
                  </a:lnTo>
                  <a:lnTo>
                    <a:pt x="3327" y="113423"/>
                  </a:lnTo>
                  <a:lnTo>
                    <a:pt x="14414" y="125704"/>
                  </a:lnTo>
                  <a:close/>
                </a:path>
                <a:path w="42545" h="5450840">
                  <a:moveTo>
                    <a:pt x="28206" y="5440845"/>
                  </a:moveTo>
                  <a:lnTo>
                    <a:pt x="26733" y="4875923"/>
                  </a:lnTo>
                  <a:lnTo>
                    <a:pt x="24879" y="4159466"/>
                  </a:lnTo>
                  <a:lnTo>
                    <a:pt x="10820" y="4170184"/>
                  </a:lnTo>
                  <a:lnTo>
                    <a:pt x="12649" y="4875923"/>
                  </a:lnTo>
                  <a:lnTo>
                    <a:pt x="14147" y="5450408"/>
                  </a:lnTo>
                  <a:lnTo>
                    <a:pt x="28206" y="5440845"/>
                  </a:lnTo>
                  <a:close/>
                </a:path>
                <a:path w="42545" h="5450840">
                  <a:moveTo>
                    <a:pt x="28549" y="141363"/>
                  </a:moveTo>
                  <a:lnTo>
                    <a:pt x="28232" y="18605"/>
                  </a:lnTo>
                  <a:lnTo>
                    <a:pt x="14122" y="9309"/>
                  </a:lnTo>
                  <a:lnTo>
                    <a:pt x="14414" y="125704"/>
                  </a:lnTo>
                  <a:lnTo>
                    <a:pt x="28549" y="141363"/>
                  </a:lnTo>
                  <a:close/>
                </a:path>
                <a:path w="42545" h="5450840">
                  <a:moveTo>
                    <a:pt x="42278" y="5431206"/>
                  </a:moveTo>
                  <a:lnTo>
                    <a:pt x="40830" y="4875923"/>
                  </a:lnTo>
                  <a:lnTo>
                    <a:pt x="38950" y="4147032"/>
                  </a:lnTo>
                  <a:lnTo>
                    <a:pt x="34645" y="4152023"/>
                  </a:lnTo>
                  <a:lnTo>
                    <a:pt x="24892" y="4159453"/>
                  </a:lnTo>
                  <a:lnTo>
                    <a:pt x="26733" y="4875923"/>
                  </a:lnTo>
                  <a:lnTo>
                    <a:pt x="28219" y="5440832"/>
                  </a:lnTo>
                  <a:lnTo>
                    <a:pt x="37198" y="5434723"/>
                  </a:lnTo>
                  <a:lnTo>
                    <a:pt x="42278" y="5431206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823256" y="1256557"/>
              <a:ext cx="28575" cy="5412740"/>
            </a:xfrm>
            <a:custGeom>
              <a:avLst/>
              <a:gdLst/>
              <a:ahLst/>
              <a:cxnLst/>
              <a:rect l="l" t="t" r="r" b="b"/>
              <a:pathLst>
                <a:path w="28575" h="5412740">
                  <a:moveTo>
                    <a:pt x="12599" y="4857318"/>
                  </a:moveTo>
                  <a:lnTo>
                    <a:pt x="14040" y="5412597"/>
                  </a:lnTo>
                  <a:lnTo>
                    <a:pt x="28099" y="5402842"/>
                  </a:lnTo>
                  <a:lnTo>
                    <a:pt x="26684" y="4857318"/>
                  </a:lnTo>
                  <a:lnTo>
                    <a:pt x="12599" y="4857318"/>
                  </a:lnTo>
                  <a:close/>
                </a:path>
                <a:path w="28575" h="5412740">
                  <a:moveTo>
                    <a:pt x="24751" y="4112126"/>
                  </a:moveTo>
                  <a:lnTo>
                    <a:pt x="10709" y="4128429"/>
                  </a:lnTo>
                  <a:lnTo>
                    <a:pt x="12599" y="4857318"/>
                  </a:lnTo>
                  <a:lnTo>
                    <a:pt x="26684" y="4857318"/>
                  </a:lnTo>
                  <a:lnTo>
                    <a:pt x="24751" y="4112126"/>
                  </a:lnTo>
                  <a:close/>
                </a:path>
                <a:path w="28575" h="5412740">
                  <a:moveTo>
                    <a:pt x="0" y="0"/>
                  </a:moveTo>
                  <a:lnTo>
                    <a:pt x="318" y="122763"/>
                  </a:lnTo>
                  <a:lnTo>
                    <a:pt x="9484" y="132918"/>
                  </a:lnTo>
                  <a:lnTo>
                    <a:pt x="14438" y="136635"/>
                  </a:lnTo>
                  <a:lnTo>
                    <a:pt x="14108" y="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837377" y="1265863"/>
              <a:ext cx="28575" cy="5393690"/>
            </a:xfrm>
            <a:custGeom>
              <a:avLst/>
              <a:gdLst/>
              <a:ahLst/>
              <a:cxnLst/>
              <a:rect l="l" t="t" r="r" b="b"/>
              <a:pathLst>
                <a:path w="28575" h="5393690">
                  <a:moveTo>
                    <a:pt x="12575" y="4848011"/>
                  </a:moveTo>
                  <a:lnTo>
                    <a:pt x="13990" y="5393526"/>
                  </a:lnTo>
                  <a:lnTo>
                    <a:pt x="28049" y="5383771"/>
                  </a:lnTo>
                  <a:lnTo>
                    <a:pt x="26660" y="4848011"/>
                  </a:lnTo>
                  <a:lnTo>
                    <a:pt x="12575" y="4848011"/>
                  </a:lnTo>
                  <a:close/>
                </a:path>
                <a:path w="28575" h="5393690">
                  <a:moveTo>
                    <a:pt x="24684" y="4086502"/>
                  </a:moveTo>
                  <a:lnTo>
                    <a:pt x="10642" y="4102804"/>
                  </a:lnTo>
                  <a:lnTo>
                    <a:pt x="12575" y="4848011"/>
                  </a:lnTo>
                  <a:lnTo>
                    <a:pt x="26660" y="4848011"/>
                  </a:lnTo>
                  <a:lnTo>
                    <a:pt x="24684" y="4086502"/>
                  </a:lnTo>
                  <a:close/>
                </a:path>
                <a:path w="28575" h="5393690">
                  <a:moveTo>
                    <a:pt x="0" y="0"/>
                  </a:moveTo>
                  <a:lnTo>
                    <a:pt x="330" y="127338"/>
                  </a:lnTo>
                  <a:lnTo>
                    <a:pt x="14442" y="137927"/>
                  </a:lnTo>
                  <a:lnTo>
                    <a:pt x="14108" y="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851486" y="1275162"/>
              <a:ext cx="28575" cy="5374640"/>
            </a:xfrm>
            <a:custGeom>
              <a:avLst/>
              <a:gdLst/>
              <a:ahLst/>
              <a:cxnLst/>
              <a:rect l="l" t="t" r="r" b="b"/>
              <a:pathLst>
                <a:path w="28575" h="5374640">
                  <a:moveTo>
                    <a:pt x="12551" y="4838713"/>
                  </a:moveTo>
                  <a:lnTo>
                    <a:pt x="13941" y="5374473"/>
                  </a:lnTo>
                  <a:lnTo>
                    <a:pt x="28000" y="5364717"/>
                  </a:lnTo>
                  <a:lnTo>
                    <a:pt x="26636" y="4838713"/>
                  </a:lnTo>
                  <a:lnTo>
                    <a:pt x="12551" y="4838713"/>
                  </a:lnTo>
                  <a:close/>
                </a:path>
                <a:path w="28575" h="5374640">
                  <a:moveTo>
                    <a:pt x="24631" y="4065993"/>
                  </a:moveTo>
                  <a:lnTo>
                    <a:pt x="10998" y="4076713"/>
                  </a:lnTo>
                  <a:lnTo>
                    <a:pt x="10576" y="4077203"/>
                  </a:lnTo>
                  <a:lnTo>
                    <a:pt x="12551" y="4838713"/>
                  </a:lnTo>
                  <a:lnTo>
                    <a:pt x="26636" y="4838713"/>
                  </a:lnTo>
                  <a:lnTo>
                    <a:pt x="24631" y="4065993"/>
                  </a:lnTo>
                  <a:close/>
                </a:path>
                <a:path w="28575" h="5374640">
                  <a:moveTo>
                    <a:pt x="0" y="0"/>
                  </a:moveTo>
                  <a:lnTo>
                    <a:pt x="333" y="128629"/>
                  </a:lnTo>
                  <a:lnTo>
                    <a:pt x="14445" y="139218"/>
                  </a:lnTo>
                  <a:lnTo>
                    <a:pt x="14109" y="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865608" y="1284715"/>
              <a:ext cx="28575" cy="5355590"/>
            </a:xfrm>
            <a:custGeom>
              <a:avLst/>
              <a:gdLst/>
              <a:ahLst/>
              <a:cxnLst/>
              <a:rect l="l" t="t" r="r" b="b"/>
              <a:pathLst>
                <a:path w="28575" h="5355590">
                  <a:moveTo>
                    <a:pt x="12526" y="4829160"/>
                  </a:moveTo>
                  <a:lnTo>
                    <a:pt x="13891" y="5355155"/>
                  </a:lnTo>
                  <a:lnTo>
                    <a:pt x="27950" y="5345400"/>
                  </a:lnTo>
                  <a:lnTo>
                    <a:pt x="26611" y="4829160"/>
                  </a:lnTo>
                  <a:lnTo>
                    <a:pt x="12526" y="4829160"/>
                  </a:lnTo>
                  <a:close/>
                </a:path>
                <a:path w="28575" h="5355590">
                  <a:moveTo>
                    <a:pt x="24578" y="4045378"/>
                  </a:moveTo>
                  <a:lnTo>
                    <a:pt x="10522" y="4056430"/>
                  </a:lnTo>
                  <a:lnTo>
                    <a:pt x="12526" y="4829160"/>
                  </a:lnTo>
                  <a:lnTo>
                    <a:pt x="26611" y="4829160"/>
                  </a:lnTo>
                  <a:lnTo>
                    <a:pt x="24578" y="4045378"/>
                  </a:lnTo>
                  <a:close/>
                </a:path>
                <a:path w="28575" h="5355590">
                  <a:moveTo>
                    <a:pt x="0" y="0"/>
                  </a:moveTo>
                  <a:lnTo>
                    <a:pt x="336" y="129675"/>
                  </a:lnTo>
                  <a:lnTo>
                    <a:pt x="982" y="130159"/>
                  </a:lnTo>
                  <a:lnTo>
                    <a:pt x="14462" y="145582"/>
                  </a:lnTo>
                  <a:lnTo>
                    <a:pt x="14109" y="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879717" y="1294260"/>
              <a:ext cx="27940" cy="5335905"/>
            </a:xfrm>
            <a:custGeom>
              <a:avLst/>
              <a:gdLst/>
              <a:ahLst/>
              <a:cxnLst/>
              <a:rect l="l" t="t" r="r" b="b"/>
              <a:pathLst>
                <a:path w="27939" h="5335905">
                  <a:moveTo>
                    <a:pt x="12502" y="4819615"/>
                  </a:moveTo>
                  <a:lnTo>
                    <a:pt x="13841" y="5335855"/>
                  </a:lnTo>
                  <a:lnTo>
                    <a:pt x="25716" y="5327615"/>
                  </a:lnTo>
                  <a:lnTo>
                    <a:pt x="27900" y="5326075"/>
                  </a:lnTo>
                  <a:lnTo>
                    <a:pt x="26586" y="4819615"/>
                  </a:lnTo>
                  <a:lnTo>
                    <a:pt x="12502" y="4819615"/>
                  </a:lnTo>
                  <a:close/>
                </a:path>
                <a:path w="27939" h="5335905">
                  <a:moveTo>
                    <a:pt x="24514" y="4020894"/>
                  </a:moveTo>
                  <a:lnTo>
                    <a:pt x="15070" y="4032215"/>
                  </a:lnTo>
                  <a:lnTo>
                    <a:pt x="10468" y="4035833"/>
                  </a:lnTo>
                  <a:lnTo>
                    <a:pt x="12502" y="4819615"/>
                  </a:lnTo>
                  <a:lnTo>
                    <a:pt x="26586" y="4819615"/>
                  </a:lnTo>
                  <a:lnTo>
                    <a:pt x="24514" y="4020894"/>
                  </a:lnTo>
                  <a:close/>
                </a:path>
                <a:path w="27939" h="5335905">
                  <a:moveTo>
                    <a:pt x="0" y="0"/>
                  </a:moveTo>
                  <a:lnTo>
                    <a:pt x="352" y="136037"/>
                  </a:lnTo>
                  <a:lnTo>
                    <a:pt x="14479" y="152199"/>
                  </a:lnTo>
                  <a:lnTo>
                    <a:pt x="14109" y="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93839" y="1303813"/>
              <a:ext cx="27940" cy="5316855"/>
            </a:xfrm>
            <a:custGeom>
              <a:avLst/>
              <a:gdLst/>
              <a:ahLst/>
              <a:cxnLst/>
              <a:rect l="l" t="t" r="r" b="b"/>
              <a:pathLst>
                <a:path w="27939" h="5316855">
                  <a:moveTo>
                    <a:pt x="12477" y="4810061"/>
                  </a:moveTo>
                  <a:lnTo>
                    <a:pt x="13791" y="5316513"/>
                  </a:lnTo>
                  <a:lnTo>
                    <a:pt x="27849" y="5306603"/>
                  </a:lnTo>
                  <a:lnTo>
                    <a:pt x="26561" y="4810061"/>
                  </a:lnTo>
                  <a:lnTo>
                    <a:pt x="12477" y="4810061"/>
                  </a:lnTo>
                  <a:close/>
                </a:path>
                <a:path w="27939" h="5316855">
                  <a:moveTo>
                    <a:pt x="24446" y="3994493"/>
                  </a:moveTo>
                  <a:lnTo>
                    <a:pt x="10405" y="4011325"/>
                  </a:lnTo>
                  <a:lnTo>
                    <a:pt x="12477" y="4810061"/>
                  </a:lnTo>
                  <a:lnTo>
                    <a:pt x="26561" y="4810061"/>
                  </a:lnTo>
                  <a:lnTo>
                    <a:pt x="24446" y="3994493"/>
                  </a:lnTo>
                  <a:close/>
                </a:path>
                <a:path w="27939" h="5316855">
                  <a:moveTo>
                    <a:pt x="0" y="0"/>
                  </a:moveTo>
                  <a:lnTo>
                    <a:pt x="370" y="142660"/>
                  </a:lnTo>
                  <a:lnTo>
                    <a:pt x="6051" y="149161"/>
                  </a:lnTo>
                  <a:lnTo>
                    <a:pt x="14488" y="155705"/>
                  </a:lnTo>
                  <a:lnTo>
                    <a:pt x="14109" y="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907948" y="1313358"/>
              <a:ext cx="27940" cy="5297170"/>
            </a:xfrm>
            <a:custGeom>
              <a:avLst/>
              <a:gdLst/>
              <a:ahLst/>
              <a:cxnLst/>
              <a:rect l="l" t="t" r="r" b="b"/>
              <a:pathLst>
                <a:path w="27939" h="5297170">
                  <a:moveTo>
                    <a:pt x="12452" y="4800516"/>
                  </a:moveTo>
                  <a:lnTo>
                    <a:pt x="13740" y="5297058"/>
                  </a:lnTo>
                  <a:lnTo>
                    <a:pt x="27799" y="5287148"/>
                  </a:lnTo>
                  <a:lnTo>
                    <a:pt x="26536" y="4800516"/>
                  </a:lnTo>
                  <a:lnTo>
                    <a:pt x="12452" y="4800516"/>
                  </a:lnTo>
                  <a:close/>
                </a:path>
                <a:path w="27939" h="5297170">
                  <a:moveTo>
                    <a:pt x="24383" y="3970334"/>
                  </a:moveTo>
                  <a:lnTo>
                    <a:pt x="18622" y="3975016"/>
                  </a:lnTo>
                  <a:lnTo>
                    <a:pt x="10336" y="3984948"/>
                  </a:lnTo>
                  <a:lnTo>
                    <a:pt x="12452" y="4800516"/>
                  </a:lnTo>
                  <a:lnTo>
                    <a:pt x="26536" y="4800516"/>
                  </a:lnTo>
                  <a:lnTo>
                    <a:pt x="24383" y="3970334"/>
                  </a:lnTo>
                  <a:close/>
                </a:path>
                <a:path w="27939" h="5297170">
                  <a:moveTo>
                    <a:pt x="0" y="0"/>
                  </a:moveTo>
                  <a:lnTo>
                    <a:pt x="379" y="146160"/>
                  </a:lnTo>
                  <a:lnTo>
                    <a:pt x="14491" y="157108"/>
                  </a:lnTo>
                  <a:lnTo>
                    <a:pt x="14109" y="9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922070" y="1322912"/>
              <a:ext cx="27940" cy="5278120"/>
            </a:xfrm>
            <a:custGeom>
              <a:avLst/>
              <a:gdLst/>
              <a:ahLst/>
              <a:cxnLst/>
              <a:rect l="l" t="t" r="r" b="b"/>
              <a:pathLst>
                <a:path w="27939" h="5278120">
                  <a:moveTo>
                    <a:pt x="12427" y="4790963"/>
                  </a:moveTo>
                  <a:lnTo>
                    <a:pt x="13690" y="5277585"/>
                  </a:lnTo>
                  <a:lnTo>
                    <a:pt x="19396" y="5273563"/>
                  </a:lnTo>
                  <a:lnTo>
                    <a:pt x="27740" y="5264644"/>
                  </a:lnTo>
                  <a:lnTo>
                    <a:pt x="26512" y="4790963"/>
                  </a:lnTo>
                  <a:lnTo>
                    <a:pt x="12427" y="4790963"/>
                  </a:lnTo>
                  <a:close/>
                </a:path>
                <a:path w="27939" h="5278120">
                  <a:moveTo>
                    <a:pt x="24329" y="3949348"/>
                  </a:moveTo>
                  <a:lnTo>
                    <a:pt x="10274" y="3960770"/>
                  </a:lnTo>
                  <a:lnTo>
                    <a:pt x="12427" y="4790963"/>
                  </a:lnTo>
                  <a:lnTo>
                    <a:pt x="26512" y="4790963"/>
                  </a:lnTo>
                  <a:lnTo>
                    <a:pt x="24329" y="3949348"/>
                  </a:lnTo>
                  <a:close/>
                </a:path>
                <a:path w="27939" h="5278120">
                  <a:moveTo>
                    <a:pt x="0" y="0"/>
                  </a:moveTo>
                  <a:lnTo>
                    <a:pt x="382" y="147564"/>
                  </a:lnTo>
                  <a:lnTo>
                    <a:pt x="10564" y="155462"/>
                  </a:lnTo>
                  <a:lnTo>
                    <a:pt x="14499" y="160122"/>
                  </a:lnTo>
                  <a:lnTo>
                    <a:pt x="14118" y="12956"/>
                  </a:lnTo>
                  <a:lnTo>
                    <a:pt x="4527" y="3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936187" y="1335868"/>
              <a:ext cx="27940" cy="5252085"/>
            </a:xfrm>
            <a:custGeom>
              <a:avLst/>
              <a:gdLst/>
              <a:ahLst/>
              <a:cxnLst/>
              <a:rect l="l" t="t" r="r" b="b"/>
              <a:pathLst>
                <a:path w="27939" h="5252084">
                  <a:moveTo>
                    <a:pt x="12394" y="4778006"/>
                  </a:moveTo>
                  <a:lnTo>
                    <a:pt x="13622" y="5251688"/>
                  </a:lnTo>
                  <a:lnTo>
                    <a:pt x="27668" y="5236675"/>
                  </a:lnTo>
                  <a:lnTo>
                    <a:pt x="26478" y="4778006"/>
                  </a:lnTo>
                  <a:lnTo>
                    <a:pt x="12394" y="4778006"/>
                  </a:lnTo>
                  <a:close/>
                </a:path>
                <a:path w="27939" h="5252084">
                  <a:moveTo>
                    <a:pt x="24262" y="3923850"/>
                  </a:moveTo>
                  <a:lnTo>
                    <a:pt x="21637" y="3927106"/>
                  </a:lnTo>
                  <a:lnTo>
                    <a:pt x="10211" y="3936392"/>
                  </a:lnTo>
                  <a:lnTo>
                    <a:pt x="12394" y="4778006"/>
                  </a:lnTo>
                  <a:lnTo>
                    <a:pt x="26478" y="4778006"/>
                  </a:lnTo>
                  <a:lnTo>
                    <a:pt x="24262" y="3923850"/>
                  </a:lnTo>
                  <a:close/>
                </a:path>
                <a:path w="27939" h="5252084">
                  <a:moveTo>
                    <a:pt x="0" y="0"/>
                  </a:moveTo>
                  <a:lnTo>
                    <a:pt x="381" y="147165"/>
                  </a:lnTo>
                  <a:lnTo>
                    <a:pt x="14509" y="163892"/>
                  </a:lnTo>
                  <a:lnTo>
                    <a:pt x="14122" y="14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950310" y="1350436"/>
              <a:ext cx="27940" cy="5222240"/>
            </a:xfrm>
            <a:custGeom>
              <a:avLst/>
              <a:gdLst/>
              <a:ahLst/>
              <a:cxnLst/>
              <a:rect l="l" t="t" r="r" b="b"/>
              <a:pathLst>
                <a:path w="27939" h="5222240">
                  <a:moveTo>
                    <a:pt x="12356" y="4763438"/>
                  </a:moveTo>
                  <a:lnTo>
                    <a:pt x="13546" y="5222107"/>
                  </a:lnTo>
                  <a:lnTo>
                    <a:pt x="26802" y="5207938"/>
                  </a:lnTo>
                  <a:lnTo>
                    <a:pt x="27592" y="5207366"/>
                  </a:lnTo>
                  <a:lnTo>
                    <a:pt x="26440" y="4763438"/>
                  </a:lnTo>
                  <a:lnTo>
                    <a:pt x="12356" y="4763438"/>
                  </a:lnTo>
                  <a:close/>
                </a:path>
                <a:path w="27939" h="5222240">
                  <a:moveTo>
                    <a:pt x="24179" y="3891870"/>
                  </a:moveTo>
                  <a:lnTo>
                    <a:pt x="10140" y="3909282"/>
                  </a:lnTo>
                  <a:lnTo>
                    <a:pt x="12356" y="4763438"/>
                  </a:lnTo>
                  <a:lnTo>
                    <a:pt x="26440" y="4763438"/>
                  </a:lnTo>
                  <a:lnTo>
                    <a:pt x="24179" y="3891870"/>
                  </a:lnTo>
                  <a:close/>
                </a:path>
                <a:path w="27939" h="5222240">
                  <a:moveTo>
                    <a:pt x="0" y="0"/>
                  </a:moveTo>
                  <a:lnTo>
                    <a:pt x="387" y="149324"/>
                  </a:lnTo>
                  <a:lnTo>
                    <a:pt x="14515" y="166052"/>
                  </a:lnTo>
                  <a:lnTo>
                    <a:pt x="14121" y="14268"/>
                  </a:lnTo>
                  <a:lnTo>
                    <a:pt x="13221" y="13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64444" y="1364714"/>
              <a:ext cx="27940" cy="5193665"/>
            </a:xfrm>
            <a:custGeom>
              <a:avLst/>
              <a:gdLst/>
              <a:ahLst/>
              <a:cxnLst/>
              <a:rect l="l" t="t" r="r" b="b"/>
              <a:pathLst>
                <a:path w="27939" h="5193665">
                  <a:moveTo>
                    <a:pt x="12319" y="4749161"/>
                  </a:moveTo>
                  <a:lnTo>
                    <a:pt x="13470" y="5193079"/>
                  </a:lnTo>
                  <a:lnTo>
                    <a:pt x="27528" y="5182893"/>
                  </a:lnTo>
                  <a:lnTo>
                    <a:pt x="26403" y="4749161"/>
                  </a:lnTo>
                  <a:lnTo>
                    <a:pt x="12319" y="4749161"/>
                  </a:lnTo>
                  <a:close/>
                </a:path>
                <a:path w="27939" h="5193665">
                  <a:moveTo>
                    <a:pt x="24097" y="3860165"/>
                  </a:moveTo>
                  <a:lnTo>
                    <a:pt x="10058" y="3877577"/>
                  </a:lnTo>
                  <a:lnTo>
                    <a:pt x="12319" y="4749161"/>
                  </a:lnTo>
                  <a:lnTo>
                    <a:pt x="26403" y="4749161"/>
                  </a:lnTo>
                  <a:lnTo>
                    <a:pt x="24097" y="3860165"/>
                  </a:lnTo>
                  <a:close/>
                </a:path>
                <a:path w="27939" h="5193665">
                  <a:moveTo>
                    <a:pt x="0" y="0"/>
                  </a:moveTo>
                  <a:lnTo>
                    <a:pt x="393" y="151790"/>
                  </a:lnTo>
                  <a:lnTo>
                    <a:pt x="14522" y="168820"/>
                  </a:lnTo>
                  <a:lnTo>
                    <a:pt x="14109" y="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78541" y="1374584"/>
              <a:ext cx="41910" cy="5173345"/>
            </a:xfrm>
            <a:custGeom>
              <a:avLst/>
              <a:gdLst/>
              <a:ahLst/>
              <a:cxnLst/>
              <a:rect l="l" t="t" r="r" b="b"/>
              <a:pathLst>
                <a:path w="41910" h="5173345">
                  <a:moveTo>
                    <a:pt x="14541" y="175983"/>
                  </a:moveTo>
                  <a:lnTo>
                    <a:pt x="14122" y="9880"/>
                  </a:lnTo>
                  <a:lnTo>
                    <a:pt x="0" y="0"/>
                  </a:lnTo>
                  <a:lnTo>
                    <a:pt x="419" y="158953"/>
                  </a:lnTo>
                  <a:lnTo>
                    <a:pt x="14541" y="175983"/>
                  </a:lnTo>
                  <a:close/>
                </a:path>
                <a:path w="41910" h="5173345">
                  <a:moveTo>
                    <a:pt x="27482" y="5162842"/>
                  </a:moveTo>
                  <a:lnTo>
                    <a:pt x="26390" y="4739297"/>
                  </a:lnTo>
                  <a:lnTo>
                    <a:pt x="24053" y="3838473"/>
                  </a:lnTo>
                  <a:lnTo>
                    <a:pt x="9994" y="3850297"/>
                  </a:lnTo>
                  <a:lnTo>
                    <a:pt x="12306" y="4739297"/>
                  </a:lnTo>
                  <a:lnTo>
                    <a:pt x="13423" y="5173027"/>
                  </a:lnTo>
                  <a:lnTo>
                    <a:pt x="27482" y="5162842"/>
                  </a:lnTo>
                  <a:close/>
                </a:path>
                <a:path w="41910" h="5173345">
                  <a:moveTo>
                    <a:pt x="28676" y="188836"/>
                  </a:moveTo>
                  <a:lnTo>
                    <a:pt x="28244" y="19761"/>
                  </a:lnTo>
                  <a:lnTo>
                    <a:pt x="14135" y="9880"/>
                  </a:lnTo>
                  <a:lnTo>
                    <a:pt x="14541" y="175983"/>
                  </a:lnTo>
                  <a:lnTo>
                    <a:pt x="17868" y="179997"/>
                  </a:lnTo>
                  <a:lnTo>
                    <a:pt x="28676" y="188836"/>
                  </a:lnTo>
                  <a:close/>
                </a:path>
                <a:path w="41910" h="5173345">
                  <a:moveTo>
                    <a:pt x="41554" y="5152644"/>
                  </a:moveTo>
                  <a:lnTo>
                    <a:pt x="40487" y="4739297"/>
                  </a:lnTo>
                  <a:lnTo>
                    <a:pt x="38112" y="3826637"/>
                  </a:lnTo>
                  <a:lnTo>
                    <a:pt x="24066" y="3838460"/>
                  </a:lnTo>
                  <a:lnTo>
                    <a:pt x="26390" y="4739297"/>
                  </a:lnTo>
                  <a:lnTo>
                    <a:pt x="27495" y="5162829"/>
                  </a:lnTo>
                  <a:lnTo>
                    <a:pt x="41554" y="5152644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006787" y="1394335"/>
              <a:ext cx="27940" cy="5133340"/>
            </a:xfrm>
            <a:custGeom>
              <a:avLst/>
              <a:gdLst/>
              <a:ahLst/>
              <a:cxnLst/>
              <a:rect l="l" t="t" r="r" b="b"/>
              <a:pathLst>
                <a:path w="27939" h="5133340">
                  <a:moveTo>
                    <a:pt x="12242" y="4719540"/>
                  </a:moveTo>
                  <a:lnTo>
                    <a:pt x="13314" y="5132890"/>
                  </a:lnTo>
                  <a:lnTo>
                    <a:pt x="27372" y="5122704"/>
                  </a:lnTo>
                  <a:lnTo>
                    <a:pt x="26326" y="4719540"/>
                  </a:lnTo>
                  <a:lnTo>
                    <a:pt x="12242" y="4719540"/>
                  </a:lnTo>
                  <a:close/>
                </a:path>
                <a:path w="27939" h="5133340">
                  <a:moveTo>
                    <a:pt x="23914" y="3789737"/>
                  </a:moveTo>
                  <a:lnTo>
                    <a:pt x="11936" y="3805140"/>
                  </a:lnTo>
                  <a:lnTo>
                    <a:pt x="9875" y="3806875"/>
                  </a:lnTo>
                  <a:lnTo>
                    <a:pt x="12242" y="4719540"/>
                  </a:lnTo>
                  <a:lnTo>
                    <a:pt x="26326" y="4719540"/>
                  </a:lnTo>
                  <a:lnTo>
                    <a:pt x="23914" y="3789737"/>
                  </a:lnTo>
                  <a:close/>
                </a:path>
                <a:path w="27939" h="5133340">
                  <a:moveTo>
                    <a:pt x="0" y="0"/>
                  </a:moveTo>
                  <a:lnTo>
                    <a:pt x="438" y="169084"/>
                  </a:lnTo>
                  <a:lnTo>
                    <a:pt x="14552" y="180638"/>
                  </a:lnTo>
                  <a:lnTo>
                    <a:pt x="14109" y="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020909" y="1404215"/>
              <a:ext cx="27940" cy="5113020"/>
            </a:xfrm>
            <a:custGeom>
              <a:avLst/>
              <a:gdLst/>
              <a:ahLst/>
              <a:cxnLst/>
              <a:rect l="l" t="t" r="r" b="b"/>
              <a:pathLst>
                <a:path w="27939" h="5113020">
                  <a:moveTo>
                    <a:pt x="12216" y="4709660"/>
                  </a:moveTo>
                  <a:lnTo>
                    <a:pt x="13262" y="5112815"/>
                  </a:lnTo>
                  <a:lnTo>
                    <a:pt x="27320" y="5102616"/>
                  </a:lnTo>
                  <a:lnTo>
                    <a:pt x="26301" y="4709660"/>
                  </a:lnTo>
                  <a:lnTo>
                    <a:pt x="12216" y="4709660"/>
                  </a:lnTo>
                  <a:close/>
                </a:path>
                <a:path w="27939" h="5113020">
                  <a:moveTo>
                    <a:pt x="12216" y="4709660"/>
                  </a:moveTo>
                  <a:lnTo>
                    <a:pt x="26301" y="4709660"/>
                  </a:lnTo>
                  <a:lnTo>
                    <a:pt x="12216" y="4709660"/>
                  </a:lnTo>
                  <a:close/>
                </a:path>
                <a:path w="27939" h="5113020">
                  <a:moveTo>
                    <a:pt x="23842" y="3761791"/>
                  </a:moveTo>
                  <a:lnTo>
                    <a:pt x="9804" y="3779841"/>
                  </a:lnTo>
                  <a:lnTo>
                    <a:pt x="12216" y="4709660"/>
                  </a:lnTo>
                  <a:lnTo>
                    <a:pt x="26301" y="4709660"/>
                  </a:lnTo>
                  <a:lnTo>
                    <a:pt x="23842" y="3761791"/>
                  </a:lnTo>
                  <a:close/>
                </a:path>
                <a:path w="27939" h="5113020">
                  <a:moveTo>
                    <a:pt x="0" y="0"/>
                  </a:moveTo>
                  <a:lnTo>
                    <a:pt x="442" y="170769"/>
                  </a:lnTo>
                  <a:lnTo>
                    <a:pt x="6540" y="175760"/>
                  </a:lnTo>
                  <a:lnTo>
                    <a:pt x="14566" y="185806"/>
                  </a:lnTo>
                  <a:lnTo>
                    <a:pt x="14109" y="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035019" y="1414085"/>
              <a:ext cx="27305" cy="5093335"/>
            </a:xfrm>
            <a:custGeom>
              <a:avLst/>
              <a:gdLst/>
              <a:ahLst/>
              <a:cxnLst/>
              <a:rect l="l" t="t" r="r" b="b"/>
              <a:pathLst>
                <a:path w="27304" h="5093334">
                  <a:moveTo>
                    <a:pt x="12191" y="4699789"/>
                  </a:moveTo>
                  <a:lnTo>
                    <a:pt x="13210" y="5092745"/>
                  </a:lnTo>
                  <a:lnTo>
                    <a:pt x="27268" y="5082382"/>
                  </a:lnTo>
                  <a:lnTo>
                    <a:pt x="26275" y="4699789"/>
                  </a:lnTo>
                  <a:lnTo>
                    <a:pt x="12191" y="4699789"/>
                  </a:lnTo>
                  <a:close/>
                </a:path>
                <a:path w="27304" h="5093334">
                  <a:moveTo>
                    <a:pt x="23769" y="3733614"/>
                  </a:moveTo>
                  <a:lnTo>
                    <a:pt x="13333" y="3747289"/>
                  </a:lnTo>
                  <a:lnTo>
                    <a:pt x="9732" y="3751920"/>
                  </a:lnTo>
                  <a:lnTo>
                    <a:pt x="12191" y="4699789"/>
                  </a:lnTo>
                  <a:lnTo>
                    <a:pt x="26275" y="4699789"/>
                  </a:lnTo>
                  <a:lnTo>
                    <a:pt x="23769" y="3733614"/>
                  </a:lnTo>
                  <a:close/>
                </a:path>
                <a:path w="27304" h="5093334">
                  <a:moveTo>
                    <a:pt x="0" y="0"/>
                  </a:moveTo>
                  <a:lnTo>
                    <a:pt x="456" y="175935"/>
                  </a:lnTo>
                  <a:lnTo>
                    <a:pt x="14586" y="193621"/>
                  </a:lnTo>
                  <a:lnTo>
                    <a:pt x="14122" y="14667"/>
                  </a:lnTo>
                  <a:lnTo>
                    <a:pt x="1128" y="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049155" y="1428767"/>
              <a:ext cx="27305" cy="5067935"/>
            </a:xfrm>
            <a:custGeom>
              <a:avLst/>
              <a:gdLst/>
              <a:ahLst/>
              <a:cxnLst/>
              <a:rect l="l" t="t" r="r" b="b"/>
              <a:pathLst>
                <a:path w="27304" h="5067935">
                  <a:moveTo>
                    <a:pt x="12153" y="4685108"/>
                  </a:moveTo>
                  <a:lnTo>
                    <a:pt x="13145" y="5067691"/>
                  </a:lnTo>
                  <a:lnTo>
                    <a:pt x="27203" y="5057328"/>
                  </a:lnTo>
                  <a:lnTo>
                    <a:pt x="26237" y="4685108"/>
                  </a:lnTo>
                  <a:lnTo>
                    <a:pt x="12153" y="4685108"/>
                  </a:lnTo>
                  <a:close/>
                </a:path>
                <a:path w="27304" h="5067935">
                  <a:moveTo>
                    <a:pt x="23683" y="3700522"/>
                  </a:moveTo>
                  <a:lnTo>
                    <a:pt x="9646" y="3718916"/>
                  </a:lnTo>
                  <a:lnTo>
                    <a:pt x="12153" y="4685108"/>
                  </a:lnTo>
                  <a:lnTo>
                    <a:pt x="26237" y="4685108"/>
                  </a:lnTo>
                  <a:lnTo>
                    <a:pt x="23683" y="3700522"/>
                  </a:lnTo>
                  <a:close/>
                </a:path>
                <a:path w="27304" h="5067935">
                  <a:moveTo>
                    <a:pt x="0" y="0"/>
                  </a:moveTo>
                  <a:lnTo>
                    <a:pt x="464" y="178955"/>
                  </a:lnTo>
                  <a:lnTo>
                    <a:pt x="8735" y="189308"/>
                  </a:lnTo>
                  <a:lnTo>
                    <a:pt x="14594" y="196788"/>
                  </a:lnTo>
                  <a:lnTo>
                    <a:pt x="14123" y="15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063278" y="1443851"/>
              <a:ext cx="27305" cy="5042535"/>
            </a:xfrm>
            <a:custGeom>
              <a:avLst/>
              <a:gdLst/>
              <a:ahLst/>
              <a:cxnLst/>
              <a:rect l="l" t="t" r="r" b="b"/>
              <a:pathLst>
                <a:path w="27304" h="5042535">
                  <a:moveTo>
                    <a:pt x="12114" y="4670023"/>
                  </a:moveTo>
                  <a:lnTo>
                    <a:pt x="13079" y="5042243"/>
                  </a:lnTo>
                  <a:lnTo>
                    <a:pt x="18397" y="5038323"/>
                  </a:lnTo>
                  <a:lnTo>
                    <a:pt x="27128" y="5028553"/>
                  </a:lnTo>
                  <a:lnTo>
                    <a:pt x="26198" y="4670023"/>
                  </a:lnTo>
                  <a:lnTo>
                    <a:pt x="12114" y="4670023"/>
                  </a:lnTo>
                  <a:close/>
                </a:path>
                <a:path w="27304" h="5042535">
                  <a:moveTo>
                    <a:pt x="23596" y="3666800"/>
                  </a:moveTo>
                  <a:lnTo>
                    <a:pt x="14149" y="3679423"/>
                  </a:lnTo>
                  <a:lnTo>
                    <a:pt x="9560" y="3685437"/>
                  </a:lnTo>
                  <a:lnTo>
                    <a:pt x="12114" y="4670023"/>
                  </a:lnTo>
                  <a:lnTo>
                    <a:pt x="26198" y="4670023"/>
                  </a:lnTo>
                  <a:lnTo>
                    <a:pt x="23596" y="3666800"/>
                  </a:lnTo>
                  <a:close/>
                </a:path>
                <a:path w="27304" h="5042535">
                  <a:moveTo>
                    <a:pt x="0" y="0"/>
                  </a:moveTo>
                  <a:lnTo>
                    <a:pt x="471" y="181703"/>
                  </a:lnTo>
                  <a:lnTo>
                    <a:pt x="14602" y="199743"/>
                  </a:lnTo>
                  <a:lnTo>
                    <a:pt x="14118" y="13167"/>
                  </a:lnTo>
                  <a:lnTo>
                    <a:pt x="8542" y="9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077409" y="1457028"/>
              <a:ext cx="27305" cy="5015865"/>
            </a:xfrm>
            <a:custGeom>
              <a:avLst/>
              <a:gdLst/>
              <a:ahLst/>
              <a:cxnLst/>
              <a:rect l="l" t="t" r="r" b="b"/>
              <a:pathLst>
                <a:path w="27304" h="5015865">
                  <a:moveTo>
                    <a:pt x="12079" y="4656847"/>
                  </a:moveTo>
                  <a:lnTo>
                    <a:pt x="13009" y="5015362"/>
                  </a:lnTo>
                  <a:lnTo>
                    <a:pt x="27053" y="4999646"/>
                  </a:lnTo>
                  <a:lnTo>
                    <a:pt x="26164" y="4656847"/>
                  </a:lnTo>
                  <a:lnTo>
                    <a:pt x="12079" y="4656847"/>
                  </a:lnTo>
                  <a:close/>
                </a:path>
                <a:path w="27304" h="5015865">
                  <a:moveTo>
                    <a:pt x="23513" y="3634850"/>
                  </a:moveTo>
                  <a:lnTo>
                    <a:pt x="9477" y="3653606"/>
                  </a:lnTo>
                  <a:lnTo>
                    <a:pt x="12079" y="4656847"/>
                  </a:lnTo>
                  <a:lnTo>
                    <a:pt x="26164" y="4656847"/>
                  </a:lnTo>
                  <a:lnTo>
                    <a:pt x="23513" y="3634850"/>
                  </a:lnTo>
                  <a:close/>
                </a:path>
                <a:path w="27304" h="5015865">
                  <a:moveTo>
                    <a:pt x="0" y="0"/>
                  </a:moveTo>
                  <a:lnTo>
                    <a:pt x="483" y="186582"/>
                  </a:lnTo>
                  <a:lnTo>
                    <a:pt x="10325" y="199146"/>
                  </a:lnTo>
                  <a:lnTo>
                    <a:pt x="14615" y="204735"/>
                  </a:lnTo>
                  <a:lnTo>
                    <a:pt x="14110" y="10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091520" y="1467262"/>
              <a:ext cx="27305" cy="4989830"/>
            </a:xfrm>
            <a:custGeom>
              <a:avLst/>
              <a:gdLst/>
              <a:ahLst/>
              <a:cxnLst/>
              <a:rect l="l" t="t" r="r" b="b"/>
              <a:pathLst>
                <a:path w="27304" h="4989830">
                  <a:moveTo>
                    <a:pt x="12053" y="4646613"/>
                  </a:moveTo>
                  <a:lnTo>
                    <a:pt x="12942" y="4989413"/>
                  </a:lnTo>
                  <a:lnTo>
                    <a:pt x="24202" y="4976813"/>
                  </a:lnTo>
                  <a:lnTo>
                    <a:pt x="26988" y="4974709"/>
                  </a:lnTo>
                  <a:lnTo>
                    <a:pt x="26137" y="4646613"/>
                  </a:lnTo>
                  <a:lnTo>
                    <a:pt x="12053" y="4646613"/>
                  </a:lnTo>
                  <a:close/>
                </a:path>
                <a:path w="27304" h="4989830">
                  <a:moveTo>
                    <a:pt x="23447" y="3609705"/>
                  </a:moveTo>
                  <a:lnTo>
                    <a:pt x="14418" y="3617913"/>
                  </a:lnTo>
                  <a:lnTo>
                    <a:pt x="9402" y="3624616"/>
                  </a:lnTo>
                  <a:lnTo>
                    <a:pt x="12053" y="4646613"/>
                  </a:lnTo>
                  <a:lnTo>
                    <a:pt x="26137" y="4646613"/>
                  </a:lnTo>
                  <a:lnTo>
                    <a:pt x="23447" y="3609705"/>
                  </a:lnTo>
                  <a:close/>
                </a:path>
                <a:path w="27304" h="4989830">
                  <a:moveTo>
                    <a:pt x="0" y="0"/>
                  </a:moveTo>
                  <a:lnTo>
                    <a:pt x="504" y="194501"/>
                  </a:lnTo>
                  <a:lnTo>
                    <a:pt x="14636" y="212914"/>
                  </a:lnTo>
                  <a:lnTo>
                    <a:pt x="14110" y="10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105644" y="1477504"/>
              <a:ext cx="27305" cy="4965065"/>
            </a:xfrm>
            <a:custGeom>
              <a:avLst/>
              <a:gdLst/>
              <a:ahLst/>
              <a:cxnLst/>
              <a:rect l="l" t="t" r="r" b="b"/>
              <a:pathLst>
                <a:path w="27304" h="4965065">
                  <a:moveTo>
                    <a:pt x="12026" y="4636370"/>
                  </a:moveTo>
                  <a:lnTo>
                    <a:pt x="12877" y="4964456"/>
                  </a:lnTo>
                  <a:lnTo>
                    <a:pt x="26934" y="4953841"/>
                  </a:lnTo>
                  <a:lnTo>
                    <a:pt x="26111" y="4636370"/>
                  </a:lnTo>
                  <a:lnTo>
                    <a:pt x="12026" y="4636370"/>
                  </a:lnTo>
                  <a:close/>
                </a:path>
                <a:path w="27304" h="4965065">
                  <a:moveTo>
                    <a:pt x="23388" y="3586678"/>
                  </a:moveTo>
                  <a:lnTo>
                    <a:pt x="9336" y="3599451"/>
                  </a:lnTo>
                  <a:lnTo>
                    <a:pt x="12026" y="4636370"/>
                  </a:lnTo>
                  <a:lnTo>
                    <a:pt x="26111" y="4636370"/>
                  </a:lnTo>
                  <a:lnTo>
                    <a:pt x="23388" y="3586678"/>
                  </a:lnTo>
                  <a:close/>
                </a:path>
                <a:path w="27304" h="4965065">
                  <a:moveTo>
                    <a:pt x="0" y="0"/>
                  </a:moveTo>
                  <a:lnTo>
                    <a:pt x="525" y="202688"/>
                  </a:lnTo>
                  <a:lnTo>
                    <a:pt x="11333" y="216770"/>
                  </a:lnTo>
                  <a:lnTo>
                    <a:pt x="14658" y="221193"/>
                  </a:lnTo>
                  <a:lnTo>
                    <a:pt x="14110" y="10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119755" y="1487738"/>
              <a:ext cx="27305" cy="4944110"/>
            </a:xfrm>
            <a:custGeom>
              <a:avLst/>
              <a:gdLst/>
              <a:ahLst/>
              <a:cxnLst/>
              <a:rect l="l" t="t" r="r" b="b"/>
              <a:pathLst>
                <a:path w="27304" h="4944110">
                  <a:moveTo>
                    <a:pt x="12000" y="4626136"/>
                  </a:moveTo>
                  <a:lnTo>
                    <a:pt x="12823" y="4943608"/>
                  </a:lnTo>
                  <a:lnTo>
                    <a:pt x="26880" y="4932993"/>
                  </a:lnTo>
                  <a:lnTo>
                    <a:pt x="26084" y="4626136"/>
                  </a:lnTo>
                  <a:lnTo>
                    <a:pt x="12000" y="4626136"/>
                  </a:lnTo>
                  <a:close/>
                </a:path>
                <a:path w="27304" h="4944110">
                  <a:moveTo>
                    <a:pt x="23317" y="3559241"/>
                  </a:moveTo>
                  <a:lnTo>
                    <a:pt x="14126" y="3572036"/>
                  </a:lnTo>
                  <a:lnTo>
                    <a:pt x="9277" y="3576444"/>
                  </a:lnTo>
                  <a:lnTo>
                    <a:pt x="12000" y="4626136"/>
                  </a:lnTo>
                  <a:lnTo>
                    <a:pt x="26084" y="4626136"/>
                  </a:lnTo>
                  <a:lnTo>
                    <a:pt x="23317" y="3559241"/>
                  </a:lnTo>
                  <a:close/>
                </a:path>
                <a:path w="27304" h="4944110">
                  <a:moveTo>
                    <a:pt x="0" y="0"/>
                  </a:moveTo>
                  <a:lnTo>
                    <a:pt x="547" y="210960"/>
                  </a:lnTo>
                  <a:lnTo>
                    <a:pt x="14680" y="229767"/>
                  </a:lnTo>
                  <a:lnTo>
                    <a:pt x="14110" y="10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133879" y="1497981"/>
              <a:ext cx="27305" cy="4923155"/>
            </a:xfrm>
            <a:custGeom>
              <a:avLst/>
              <a:gdLst/>
              <a:ahLst/>
              <a:cxnLst/>
              <a:rect l="l" t="t" r="r" b="b"/>
              <a:pathLst>
                <a:path w="27304" h="4923155">
                  <a:moveTo>
                    <a:pt x="11973" y="4615894"/>
                  </a:moveTo>
                  <a:lnTo>
                    <a:pt x="12769" y="4922740"/>
                  </a:lnTo>
                  <a:lnTo>
                    <a:pt x="15479" y="4920694"/>
                  </a:lnTo>
                  <a:lnTo>
                    <a:pt x="26814" y="4907693"/>
                  </a:lnTo>
                  <a:lnTo>
                    <a:pt x="26058" y="4615894"/>
                  </a:lnTo>
                  <a:lnTo>
                    <a:pt x="11973" y="4615894"/>
                  </a:lnTo>
                  <a:close/>
                </a:path>
                <a:path w="27304" h="4923155">
                  <a:moveTo>
                    <a:pt x="23239" y="3529442"/>
                  </a:moveTo>
                  <a:lnTo>
                    <a:pt x="9206" y="3548981"/>
                  </a:lnTo>
                  <a:lnTo>
                    <a:pt x="11973" y="4615894"/>
                  </a:lnTo>
                  <a:lnTo>
                    <a:pt x="26058" y="4615894"/>
                  </a:lnTo>
                  <a:lnTo>
                    <a:pt x="23239" y="3529442"/>
                  </a:lnTo>
                  <a:close/>
                </a:path>
                <a:path w="27304" h="4923155">
                  <a:moveTo>
                    <a:pt x="0" y="0"/>
                  </a:moveTo>
                  <a:lnTo>
                    <a:pt x="569" y="219541"/>
                  </a:lnTo>
                  <a:lnTo>
                    <a:pt x="11731" y="234393"/>
                  </a:lnTo>
                  <a:lnTo>
                    <a:pt x="14702" y="238435"/>
                  </a:lnTo>
                  <a:lnTo>
                    <a:pt x="14117" y="12588"/>
                  </a:lnTo>
                  <a:lnTo>
                    <a:pt x="7989" y="5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147995" y="1510569"/>
              <a:ext cx="27305" cy="4895215"/>
            </a:xfrm>
            <a:custGeom>
              <a:avLst/>
              <a:gdLst/>
              <a:ahLst/>
              <a:cxnLst/>
              <a:rect l="l" t="t" r="r" b="b"/>
              <a:pathLst>
                <a:path w="27304" h="4895215">
                  <a:moveTo>
                    <a:pt x="11940" y="4603306"/>
                  </a:moveTo>
                  <a:lnTo>
                    <a:pt x="12697" y="4895105"/>
                  </a:lnTo>
                  <a:lnTo>
                    <a:pt x="26740" y="4878999"/>
                  </a:lnTo>
                  <a:lnTo>
                    <a:pt x="26025" y="4603306"/>
                  </a:lnTo>
                  <a:lnTo>
                    <a:pt x="11940" y="4603306"/>
                  </a:lnTo>
                  <a:close/>
                </a:path>
                <a:path w="27304" h="4895215">
                  <a:moveTo>
                    <a:pt x="23155" y="3497016"/>
                  </a:moveTo>
                  <a:lnTo>
                    <a:pt x="13251" y="3511106"/>
                  </a:lnTo>
                  <a:lnTo>
                    <a:pt x="9122" y="3516854"/>
                  </a:lnTo>
                  <a:lnTo>
                    <a:pt x="11940" y="4603306"/>
                  </a:lnTo>
                  <a:lnTo>
                    <a:pt x="26025" y="4603306"/>
                  </a:lnTo>
                  <a:lnTo>
                    <a:pt x="23155" y="3497016"/>
                  </a:lnTo>
                  <a:close/>
                </a:path>
                <a:path w="27304" h="4895215">
                  <a:moveTo>
                    <a:pt x="0" y="0"/>
                  </a:moveTo>
                  <a:lnTo>
                    <a:pt x="585" y="225847"/>
                  </a:lnTo>
                  <a:lnTo>
                    <a:pt x="14720" y="245071"/>
                  </a:lnTo>
                  <a:lnTo>
                    <a:pt x="14125" y="15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162133" y="1526244"/>
              <a:ext cx="26670" cy="4863465"/>
            </a:xfrm>
            <a:custGeom>
              <a:avLst/>
              <a:gdLst/>
              <a:ahLst/>
              <a:cxnLst/>
              <a:rect l="l" t="t" r="r" b="b"/>
              <a:pathLst>
                <a:path w="26670" h="4863465">
                  <a:moveTo>
                    <a:pt x="11900" y="4587631"/>
                  </a:moveTo>
                  <a:lnTo>
                    <a:pt x="12615" y="4863310"/>
                  </a:lnTo>
                  <a:lnTo>
                    <a:pt x="20444" y="4854331"/>
                  </a:lnTo>
                  <a:lnTo>
                    <a:pt x="26664" y="4849514"/>
                  </a:lnTo>
                  <a:lnTo>
                    <a:pt x="25984" y="4587631"/>
                  </a:lnTo>
                  <a:lnTo>
                    <a:pt x="11900" y="4587631"/>
                  </a:lnTo>
                  <a:close/>
                </a:path>
                <a:path w="26670" h="4863465">
                  <a:moveTo>
                    <a:pt x="23063" y="3461361"/>
                  </a:moveTo>
                  <a:lnTo>
                    <a:pt x="9030" y="3481324"/>
                  </a:lnTo>
                  <a:lnTo>
                    <a:pt x="11900" y="4587631"/>
                  </a:lnTo>
                  <a:lnTo>
                    <a:pt x="25984" y="4587631"/>
                  </a:lnTo>
                  <a:lnTo>
                    <a:pt x="23063" y="3461361"/>
                  </a:lnTo>
                  <a:close/>
                </a:path>
                <a:path w="26670" h="4863465">
                  <a:moveTo>
                    <a:pt x="0" y="0"/>
                  </a:moveTo>
                  <a:lnTo>
                    <a:pt x="595" y="229413"/>
                  </a:lnTo>
                  <a:lnTo>
                    <a:pt x="11489" y="244231"/>
                  </a:lnTo>
                  <a:lnTo>
                    <a:pt x="14729" y="248738"/>
                  </a:lnTo>
                  <a:lnTo>
                    <a:pt x="14124" y="15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176258" y="1541895"/>
              <a:ext cx="26670" cy="4834255"/>
            </a:xfrm>
            <a:custGeom>
              <a:avLst/>
              <a:gdLst/>
              <a:ahLst/>
              <a:cxnLst/>
              <a:rect l="l" t="t" r="r" b="b"/>
              <a:pathLst>
                <a:path w="26670" h="4834255">
                  <a:moveTo>
                    <a:pt x="11859" y="4571980"/>
                  </a:moveTo>
                  <a:lnTo>
                    <a:pt x="12539" y="4833863"/>
                  </a:lnTo>
                  <a:lnTo>
                    <a:pt x="26595" y="4822978"/>
                  </a:lnTo>
                  <a:lnTo>
                    <a:pt x="25944" y="4571980"/>
                  </a:lnTo>
                  <a:lnTo>
                    <a:pt x="11859" y="4571980"/>
                  </a:lnTo>
                  <a:close/>
                </a:path>
                <a:path w="26670" h="4834255">
                  <a:moveTo>
                    <a:pt x="11859" y="4571980"/>
                  </a:moveTo>
                  <a:lnTo>
                    <a:pt x="25944" y="4571980"/>
                  </a:lnTo>
                  <a:lnTo>
                    <a:pt x="11859" y="4571980"/>
                  </a:lnTo>
                  <a:close/>
                </a:path>
                <a:path w="26670" h="4834255">
                  <a:moveTo>
                    <a:pt x="22969" y="3425390"/>
                  </a:moveTo>
                  <a:lnTo>
                    <a:pt x="11771" y="3441680"/>
                  </a:lnTo>
                  <a:lnTo>
                    <a:pt x="8938" y="3445710"/>
                  </a:lnTo>
                  <a:lnTo>
                    <a:pt x="11859" y="4571980"/>
                  </a:lnTo>
                  <a:lnTo>
                    <a:pt x="25944" y="4571980"/>
                  </a:lnTo>
                  <a:lnTo>
                    <a:pt x="22969" y="3425390"/>
                  </a:lnTo>
                  <a:close/>
                </a:path>
                <a:path w="26670" h="4834255">
                  <a:moveTo>
                    <a:pt x="0" y="0"/>
                  </a:moveTo>
                  <a:lnTo>
                    <a:pt x="604" y="233087"/>
                  </a:lnTo>
                  <a:lnTo>
                    <a:pt x="14740" y="252751"/>
                  </a:lnTo>
                  <a:lnTo>
                    <a:pt x="14111" y="10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190383" y="1552472"/>
              <a:ext cx="26670" cy="4812665"/>
            </a:xfrm>
            <a:custGeom>
              <a:avLst/>
              <a:gdLst/>
              <a:ahLst/>
              <a:cxnLst/>
              <a:rect l="l" t="t" r="r" b="b"/>
              <a:pathLst>
                <a:path w="26670" h="4812665">
                  <a:moveTo>
                    <a:pt x="11832" y="4561402"/>
                  </a:moveTo>
                  <a:lnTo>
                    <a:pt x="12483" y="4812390"/>
                  </a:lnTo>
                  <a:lnTo>
                    <a:pt x="24993" y="4802702"/>
                  </a:lnTo>
                  <a:lnTo>
                    <a:pt x="26537" y="4800885"/>
                  </a:lnTo>
                  <a:lnTo>
                    <a:pt x="25916" y="4561402"/>
                  </a:lnTo>
                  <a:lnTo>
                    <a:pt x="11832" y="4561402"/>
                  </a:lnTo>
                  <a:close/>
                </a:path>
                <a:path w="26670" h="4812665">
                  <a:moveTo>
                    <a:pt x="11832" y="4561402"/>
                  </a:moveTo>
                  <a:lnTo>
                    <a:pt x="25916" y="4561402"/>
                  </a:lnTo>
                  <a:lnTo>
                    <a:pt x="11832" y="4561402"/>
                  </a:lnTo>
                  <a:close/>
                </a:path>
                <a:path w="26670" h="4812665">
                  <a:moveTo>
                    <a:pt x="22889" y="3394383"/>
                  </a:moveTo>
                  <a:lnTo>
                    <a:pt x="8857" y="3414794"/>
                  </a:lnTo>
                  <a:lnTo>
                    <a:pt x="11832" y="4561402"/>
                  </a:lnTo>
                  <a:lnTo>
                    <a:pt x="25916" y="4561402"/>
                  </a:lnTo>
                  <a:lnTo>
                    <a:pt x="22889" y="3394383"/>
                  </a:lnTo>
                  <a:close/>
                </a:path>
                <a:path w="26670" h="4812665">
                  <a:moveTo>
                    <a:pt x="0" y="0"/>
                  </a:moveTo>
                  <a:lnTo>
                    <a:pt x="628" y="242191"/>
                  </a:lnTo>
                  <a:lnTo>
                    <a:pt x="10627" y="256102"/>
                  </a:lnTo>
                  <a:lnTo>
                    <a:pt x="14764" y="261992"/>
                  </a:lnTo>
                  <a:lnTo>
                    <a:pt x="14111" y="10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204495" y="1563040"/>
              <a:ext cx="26670" cy="4790440"/>
            </a:xfrm>
            <a:custGeom>
              <a:avLst/>
              <a:gdLst/>
              <a:ahLst/>
              <a:cxnLst/>
              <a:rect l="l" t="t" r="r" b="b"/>
              <a:pathLst>
                <a:path w="26670" h="4790440">
                  <a:moveTo>
                    <a:pt x="11804" y="4550834"/>
                  </a:moveTo>
                  <a:lnTo>
                    <a:pt x="12426" y="4790317"/>
                  </a:lnTo>
                  <a:lnTo>
                    <a:pt x="26467" y="4773791"/>
                  </a:lnTo>
                  <a:lnTo>
                    <a:pt x="25889" y="4550834"/>
                  </a:lnTo>
                  <a:lnTo>
                    <a:pt x="11804" y="4550834"/>
                  </a:lnTo>
                  <a:close/>
                </a:path>
                <a:path w="26670" h="4790440">
                  <a:moveTo>
                    <a:pt x="22807" y="3362962"/>
                  </a:moveTo>
                  <a:lnTo>
                    <a:pt x="9727" y="3382434"/>
                  </a:lnTo>
                  <a:lnTo>
                    <a:pt x="8777" y="3383815"/>
                  </a:lnTo>
                  <a:lnTo>
                    <a:pt x="11804" y="4550834"/>
                  </a:lnTo>
                  <a:lnTo>
                    <a:pt x="25889" y="4550834"/>
                  </a:lnTo>
                  <a:lnTo>
                    <a:pt x="22807" y="3362962"/>
                  </a:lnTo>
                  <a:close/>
                </a:path>
                <a:path w="26670" h="4790440">
                  <a:moveTo>
                    <a:pt x="0" y="0"/>
                  </a:moveTo>
                  <a:lnTo>
                    <a:pt x="652" y="251424"/>
                  </a:lnTo>
                  <a:lnTo>
                    <a:pt x="14788" y="271556"/>
                  </a:lnTo>
                  <a:lnTo>
                    <a:pt x="14120" y="13872"/>
                  </a:lnTo>
                  <a:lnTo>
                    <a:pt x="5654" y="4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218628" y="1576927"/>
              <a:ext cx="26670" cy="4759960"/>
            </a:xfrm>
            <a:custGeom>
              <a:avLst/>
              <a:gdLst/>
              <a:ahLst/>
              <a:cxnLst/>
              <a:rect l="l" t="t" r="r" b="b"/>
              <a:pathLst>
                <a:path w="26670" h="4759960">
                  <a:moveTo>
                    <a:pt x="11768" y="4536947"/>
                  </a:moveTo>
                  <a:lnTo>
                    <a:pt x="12347" y="4759889"/>
                  </a:lnTo>
                  <a:lnTo>
                    <a:pt x="26388" y="4743363"/>
                  </a:lnTo>
                  <a:lnTo>
                    <a:pt x="25853" y="4536947"/>
                  </a:lnTo>
                  <a:lnTo>
                    <a:pt x="11768" y="4536947"/>
                  </a:lnTo>
                  <a:close/>
                </a:path>
                <a:path w="26670" h="4759960">
                  <a:moveTo>
                    <a:pt x="22717" y="3328116"/>
                  </a:moveTo>
                  <a:lnTo>
                    <a:pt x="21188" y="3330447"/>
                  </a:lnTo>
                  <a:lnTo>
                    <a:pt x="8687" y="3349056"/>
                  </a:lnTo>
                  <a:lnTo>
                    <a:pt x="11768" y="4536947"/>
                  </a:lnTo>
                  <a:lnTo>
                    <a:pt x="25853" y="4536947"/>
                  </a:lnTo>
                  <a:lnTo>
                    <a:pt x="22717" y="3328116"/>
                  </a:lnTo>
                  <a:close/>
                </a:path>
                <a:path w="26670" h="4759960">
                  <a:moveTo>
                    <a:pt x="0" y="0"/>
                  </a:moveTo>
                  <a:lnTo>
                    <a:pt x="668" y="257687"/>
                  </a:lnTo>
                  <a:lnTo>
                    <a:pt x="9136" y="269747"/>
                  </a:lnTo>
                  <a:lnTo>
                    <a:pt x="14805" y="278018"/>
                  </a:lnTo>
                  <a:lnTo>
                    <a:pt x="14126" y="16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232754" y="1593010"/>
              <a:ext cx="26670" cy="4727575"/>
            </a:xfrm>
            <a:custGeom>
              <a:avLst/>
              <a:gdLst/>
              <a:ahLst/>
              <a:cxnLst/>
              <a:rect l="l" t="t" r="r" b="b"/>
              <a:pathLst>
                <a:path w="26670" h="4727575">
                  <a:moveTo>
                    <a:pt x="11727" y="4520865"/>
                  </a:moveTo>
                  <a:lnTo>
                    <a:pt x="12262" y="4727281"/>
                  </a:lnTo>
                  <a:lnTo>
                    <a:pt x="14995" y="4724065"/>
                  </a:lnTo>
                  <a:lnTo>
                    <a:pt x="26315" y="4715063"/>
                  </a:lnTo>
                  <a:lnTo>
                    <a:pt x="25811" y="4520865"/>
                  </a:lnTo>
                  <a:lnTo>
                    <a:pt x="11727" y="4520865"/>
                  </a:lnTo>
                  <a:close/>
                </a:path>
                <a:path w="26670" h="4727575">
                  <a:moveTo>
                    <a:pt x="22620" y="3290645"/>
                  </a:moveTo>
                  <a:lnTo>
                    <a:pt x="8591" y="3312034"/>
                  </a:lnTo>
                  <a:lnTo>
                    <a:pt x="11727" y="4520865"/>
                  </a:lnTo>
                  <a:lnTo>
                    <a:pt x="25811" y="4520865"/>
                  </a:lnTo>
                  <a:lnTo>
                    <a:pt x="22620" y="3290645"/>
                  </a:lnTo>
                  <a:close/>
                </a:path>
                <a:path w="26670" h="4727575">
                  <a:moveTo>
                    <a:pt x="0" y="0"/>
                  </a:moveTo>
                  <a:lnTo>
                    <a:pt x="679" y="261936"/>
                  </a:lnTo>
                  <a:lnTo>
                    <a:pt x="14817" y="282564"/>
                  </a:lnTo>
                  <a:lnTo>
                    <a:pt x="14126" y="16134"/>
                  </a:lnTo>
                  <a:lnTo>
                    <a:pt x="10860" y="12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246893" y="1609159"/>
              <a:ext cx="26670" cy="4699000"/>
            </a:xfrm>
            <a:custGeom>
              <a:avLst/>
              <a:gdLst/>
              <a:ahLst/>
              <a:cxnLst/>
              <a:rect l="l" t="t" r="r" b="b"/>
              <a:pathLst>
                <a:path w="26670" h="4699000">
                  <a:moveTo>
                    <a:pt x="11685" y="4504716"/>
                  </a:moveTo>
                  <a:lnTo>
                    <a:pt x="12188" y="4698904"/>
                  </a:lnTo>
                  <a:lnTo>
                    <a:pt x="26244" y="4687728"/>
                  </a:lnTo>
                  <a:lnTo>
                    <a:pt x="25769" y="4504716"/>
                  </a:lnTo>
                  <a:lnTo>
                    <a:pt x="11685" y="4504716"/>
                  </a:lnTo>
                  <a:close/>
                </a:path>
                <a:path w="26670" h="4699000">
                  <a:moveTo>
                    <a:pt x="22522" y="3252913"/>
                  </a:moveTo>
                  <a:lnTo>
                    <a:pt x="17913" y="3260116"/>
                  </a:lnTo>
                  <a:lnTo>
                    <a:pt x="8493" y="3274477"/>
                  </a:lnTo>
                  <a:lnTo>
                    <a:pt x="11685" y="4504716"/>
                  </a:lnTo>
                  <a:lnTo>
                    <a:pt x="25769" y="4504716"/>
                  </a:lnTo>
                  <a:lnTo>
                    <a:pt x="22522" y="3252913"/>
                  </a:lnTo>
                  <a:close/>
                </a:path>
                <a:path w="26670" h="4699000">
                  <a:moveTo>
                    <a:pt x="0" y="0"/>
                  </a:moveTo>
                  <a:lnTo>
                    <a:pt x="691" y="266434"/>
                  </a:lnTo>
                  <a:lnTo>
                    <a:pt x="6983" y="275616"/>
                  </a:lnTo>
                  <a:lnTo>
                    <a:pt x="14829" y="287356"/>
                  </a:lnTo>
                  <a:lnTo>
                    <a:pt x="14126" y="16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261020" y="1625464"/>
              <a:ext cx="26670" cy="4671695"/>
            </a:xfrm>
            <a:custGeom>
              <a:avLst/>
              <a:gdLst/>
              <a:ahLst/>
              <a:cxnLst/>
              <a:rect l="l" t="t" r="r" b="b"/>
              <a:pathLst>
                <a:path w="26670" h="4671695">
                  <a:moveTo>
                    <a:pt x="11642" y="4488410"/>
                  </a:moveTo>
                  <a:lnTo>
                    <a:pt x="12117" y="4671422"/>
                  </a:lnTo>
                  <a:lnTo>
                    <a:pt x="18671" y="4666210"/>
                  </a:lnTo>
                  <a:lnTo>
                    <a:pt x="26165" y="4657149"/>
                  </a:lnTo>
                  <a:lnTo>
                    <a:pt x="25727" y="4488410"/>
                  </a:lnTo>
                  <a:lnTo>
                    <a:pt x="11642" y="4488410"/>
                  </a:lnTo>
                  <a:close/>
                </a:path>
                <a:path w="26670" h="4671695">
                  <a:moveTo>
                    <a:pt x="22423" y="3214685"/>
                  </a:moveTo>
                  <a:lnTo>
                    <a:pt x="8395" y="3236608"/>
                  </a:lnTo>
                  <a:lnTo>
                    <a:pt x="11642" y="4488410"/>
                  </a:lnTo>
                  <a:lnTo>
                    <a:pt x="25727" y="4488410"/>
                  </a:lnTo>
                  <a:lnTo>
                    <a:pt x="22423" y="3214685"/>
                  </a:lnTo>
                  <a:close/>
                </a:path>
                <a:path w="26670" h="4671695">
                  <a:moveTo>
                    <a:pt x="0" y="0"/>
                  </a:moveTo>
                  <a:lnTo>
                    <a:pt x="703" y="271050"/>
                  </a:lnTo>
                  <a:lnTo>
                    <a:pt x="14842" y="292207"/>
                  </a:lnTo>
                  <a:lnTo>
                    <a:pt x="14126" y="16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275159" y="1641785"/>
              <a:ext cx="26670" cy="4641215"/>
            </a:xfrm>
            <a:custGeom>
              <a:avLst/>
              <a:gdLst/>
              <a:ahLst/>
              <a:cxnLst/>
              <a:rect l="l" t="t" r="r" b="b"/>
              <a:pathLst>
                <a:path w="26670" h="4641215">
                  <a:moveTo>
                    <a:pt x="11600" y="4472090"/>
                  </a:moveTo>
                  <a:lnTo>
                    <a:pt x="12038" y="4640813"/>
                  </a:lnTo>
                  <a:lnTo>
                    <a:pt x="26078" y="4623834"/>
                  </a:lnTo>
                  <a:lnTo>
                    <a:pt x="25684" y="4472090"/>
                  </a:lnTo>
                  <a:lnTo>
                    <a:pt x="11600" y="4472090"/>
                  </a:lnTo>
                  <a:close/>
                </a:path>
                <a:path w="26670" h="4641215">
                  <a:moveTo>
                    <a:pt x="11600" y="4472090"/>
                  </a:moveTo>
                  <a:lnTo>
                    <a:pt x="25684" y="4472090"/>
                  </a:lnTo>
                  <a:lnTo>
                    <a:pt x="11600" y="4472090"/>
                  </a:lnTo>
                  <a:close/>
                </a:path>
                <a:path w="26670" h="4641215">
                  <a:moveTo>
                    <a:pt x="22323" y="3176086"/>
                  </a:moveTo>
                  <a:lnTo>
                    <a:pt x="14026" y="3189390"/>
                  </a:lnTo>
                  <a:lnTo>
                    <a:pt x="8296" y="3198345"/>
                  </a:lnTo>
                  <a:lnTo>
                    <a:pt x="11600" y="4472090"/>
                  </a:lnTo>
                  <a:lnTo>
                    <a:pt x="25684" y="4472090"/>
                  </a:lnTo>
                  <a:lnTo>
                    <a:pt x="22323" y="3176086"/>
                  </a:lnTo>
                  <a:close/>
                </a:path>
                <a:path w="26670" h="4641215">
                  <a:moveTo>
                    <a:pt x="0" y="0"/>
                  </a:moveTo>
                  <a:lnTo>
                    <a:pt x="715" y="275905"/>
                  </a:lnTo>
                  <a:lnTo>
                    <a:pt x="4180" y="281090"/>
                  </a:lnTo>
                  <a:lnTo>
                    <a:pt x="14856" y="297486"/>
                  </a:lnTo>
                  <a:lnTo>
                    <a:pt x="14114" y="11562"/>
                  </a:lnTo>
                  <a:lnTo>
                    <a:pt x="1464" y="1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289273" y="1653348"/>
              <a:ext cx="26034" cy="4612640"/>
            </a:xfrm>
            <a:custGeom>
              <a:avLst/>
              <a:gdLst/>
              <a:ahLst/>
              <a:cxnLst/>
              <a:rect l="l" t="t" r="r" b="b"/>
              <a:pathLst>
                <a:path w="26035" h="4612640">
                  <a:moveTo>
                    <a:pt x="11570" y="4460527"/>
                  </a:moveTo>
                  <a:lnTo>
                    <a:pt x="11964" y="4612272"/>
                  </a:lnTo>
                  <a:lnTo>
                    <a:pt x="21924" y="4600227"/>
                  </a:lnTo>
                  <a:lnTo>
                    <a:pt x="26008" y="4596888"/>
                  </a:lnTo>
                  <a:lnTo>
                    <a:pt x="25655" y="4460527"/>
                  </a:lnTo>
                  <a:lnTo>
                    <a:pt x="11570" y="4460527"/>
                  </a:lnTo>
                  <a:close/>
                </a:path>
                <a:path w="26035" h="4612640">
                  <a:moveTo>
                    <a:pt x="22234" y="3142033"/>
                  </a:moveTo>
                  <a:lnTo>
                    <a:pt x="8208" y="3164524"/>
                  </a:lnTo>
                  <a:lnTo>
                    <a:pt x="11570" y="4460527"/>
                  </a:lnTo>
                  <a:lnTo>
                    <a:pt x="25655" y="4460527"/>
                  </a:lnTo>
                  <a:lnTo>
                    <a:pt x="22234" y="3142033"/>
                  </a:lnTo>
                  <a:close/>
                </a:path>
                <a:path w="26035" h="4612640">
                  <a:moveTo>
                    <a:pt x="0" y="0"/>
                  </a:moveTo>
                  <a:lnTo>
                    <a:pt x="741" y="285924"/>
                  </a:lnTo>
                  <a:lnTo>
                    <a:pt x="14882" y="307643"/>
                  </a:lnTo>
                  <a:lnTo>
                    <a:pt x="14112" y="1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303399" y="1664372"/>
              <a:ext cx="26034" cy="4585970"/>
            </a:xfrm>
            <a:custGeom>
              <a:avLst/>
              <a:gdLst/>
              <a:ahLst/>
              <a:cxnLst/>
              <a:rect l="l" t="t" r="r" b="b"/>
              <a:pathLst>
                <a:path w="26035" h="4585970">
                  <a:moveTo>
                    <a:pt x="11542" y="4449503"/>
                  </a:moveTo>
                  <a:lnTo>
                    <a:pt x="11895" y="4585853"/>
                  </a:lnTo>
                  <a:lnTo>
                    <a:pt x="25950" y="4574362"/>
                  </a:lnTo>
                  <a:lnTo>
                    <a:pt x="25626" y="4449503"/>
                  </a:lnTo>
                  <a:lnTo>
                    <a:pt x="11542" y="4449503"/>
                  </a:lnTo>
                  <a:close/>
                </a:path>
                <a:path w="26035" h="4585970">
                  <a:moveTo>
                    <a:pt x="22146" y="3107954"/>
                  </a:moveTo>
                  <a:lnTo>
                    <a:pt x="9547" y="3128703"/>
                  </a:lnTo>
                  <a:lnTo>
                    <a:pt x="8121" y="3130989"/>
                  </a:lnTo>
                  <a:lnTo>
                    <a:pt x="11542" y="4449503"/>
                  </a:lnTo>
                  <a:lnTo>
                    <a:pt x="25626" y="4449503"/>
                  </a:lnTo>
                  <a:lnTo>
                    <a:pt x="22146" y="3107954"/>
                  </a:lnTo>
                  <a:close/>
                </a:path>
                <a:path w="26035" h="4585970">
                  <a:moveTo>
                    <a:pt x="0" y="0"/>
                  </a:moveTo>
                  <a:lnTo>
                    <a:pt x="769" y="296639"/>
                  </a:lnTo>
                  <a:lnTo>
                    <a:pt x="14911" y="318958"/>
                  </a:lnTo>
                  <a:lnTo>
                    <a:pt x="14121" y="14422"/>
                  </a:lnTo>
                  <a:lnTo>
                    <a:pt x="5769" y="4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317521" y="1678794"/>
              <a:ext cx="26034" cy="4559935"/>
            </a:xfrm>
            <a:custGeom>
              <a:avLst/>
              <a:gdLst/>
              <a:ahLst/>
              <a:cxnLst/>
              <a:rect l="l" t="t" r="r" b="b"/>
              <a:pathLst>
                <a:path w="26035" h="4559935">
                  <a:moveTo>
                    <a:pt x="11504" y="4435080"/>
                  </a:moveTo>
                  <a:lnTo>
                    <a:pt x="11828" y="4559939"/>
                  </a:lnTo>
                  <a:lnTo>
                    <a:pt x="24743" y="4549380"/>
                  </a:lnTo>
                  <a:lnTo>
                    <a:pt x="25881" y="4547964"/>
                  </a:lnTo>
                  <a:lnTo>
                    <a:pt x="25588" y="4435080"/>
                  </a:lnTo>
                  <a:lnTo>
                    <a:pt x="11504" y="4435080"/>
                  </a:lnTo>
                  <a:close/>
                </a:path>
                <a:path w="26035" h="4559935">
                  <a:moveTo>
                    <a:pt x="22048" y="3070275"/>
                  </a:moveTo>
                  <a:lnTo>
                    <a:pt x="18561" y="3076180"/>
                  </a:lnTo>
                  <a:lnTo>
                    <a:pt x="8024" y="3093532"/>
                  </a:lnTo>
                  <a:lnTo>
                    <a:pt x="11504" y="4435080"/>
                  </a:lnTo>
                  <a:lnTo>
                    <a:pt x="25588" y="4435080"/>
                  </a:lnTo>
                  <a:lnTo>
                    <a:pt x="22048" y="3070275"/>
                  </a:lnTo>
                  <a:close/>
                </a:path>
                <a:path w="26035" h="4559935">
                  <a:moveTo>
                    <a:pt x="0" y="0"/>
                  </a:moveTo>
                  <a:lnTo>
                    <a:pt x="789" y="304536"/>
                  </a:lnTo>
                  <a:lnTo>
                    <a:pt x="10765" y="320280"/>
                  </a:lnTo>
                  <a:lnTo>
                    <a:pt x="14932" y="327044"/>
                  </a:lnTo>
                  <a:lnTo>
                    <a:pt x="14127" y="16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331661" y="1695590"/>
              <a:ext cx="26034" cy="4531360"/>
            </a:xfrm>
            <a:custGeom>
              <a:avLst/>
              <a:gdLst/>
              <a:ahLst/>
              <a:cxnLst/>
              <a:rect l="l" t="t" r="r" b="b"/>
              <a:pathLst>
                <a:path w="26035" h="4531360">
                  <a:moveTo>
                    <a:pt x="11461" y="4418285"/>
                  </a:moveTo>
                  <a:lnTo>
                    <a:pt x="11753" y="4531153"/>
                  </a:lnTo>
                  <a:lnTo>
                    <a:pt x="25792" y="4513686"/>
                  </a:lnTo>
                  <a:lnTo>
                    <a:pt x="25545" y="4418285"/>
                  </a:lnTo>
                  <a:lnTo>
                    <a:pt x="11461" y="4418285"/>
                  </a:lnTo>
                  <a:close/>
                </a:path>
                <a:path w="26035" h="4531360">
                  <a:moveTo>
                    <a:pt x="21943" y="3029717"/>
                  </a:moveTo>
                  <a:lnTo>
                    <a:pt x="7920" y="3053459"/>
                  </a:lnTo>
                  <a:lnTo>
                    <a:pt x="11461" y="4418285"/>
                  </a:lnTo>
                  <a:lnTo>
                    <a:pt x="25545" y="4418285"/>
                  </a:lnTo>
                  <a:lnTo>
                    <a:pt x="21943" y="3029717"/>
                  </a:lnTo>
                  <a:close/>
                </a:path>
                <a:path w="26035" h="4531360">
                  <a:moveTo>
                    <a:pt x="0" y="0"/>
                  </a:moveTo>
                  <a:lnTo>
                    <a:pt x="804" y="310270"/>
                  </a:lnTo>
                  <a:lnTo>
                    <a:pt x="14948" y="333232"/>
                  </a:lnTo>
                  <a:lnTo>
                    <a:pt x="14123" y="15031"/>
                  </a:lnTo>
                  <a:lnTo>
                    <a:pt x="9585" y="11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345785" y="1710622"/>
              <a:ext cx="26034" cy="4498975"/>
            </a:xfrm>
            <a:custGeom>
              <a:avLst/>
              <a:gdLst/>
              <a:ahLst/>
              <a:cxnLst/>
              <a:rect l="l" t="t" r="r" b="b"/>
              <a:pathLst>
                <a:path w="26035" h="4498975">
                  <a:moveTo>
                    <a:pt x="11422" y="4403253"/>
                  </a:moveTo>
                  <a:lnTo>
                    <a:pt x="11669" y="4498654"/>
                  </a:lnTo>
                  <a:lnTo>
                    <a:pt x="25708" y="4481186"/>
                  </a:lnTo>
                  <a:lnTo>
                    <a:pt x="25506" y="4403253"/>
                  </a:lnTo>
                  <a:lnTo>
                    <a:pt x="11422" y="4403253"/>
                  </a:lnTo>
                  <a:close/>
                </a:path>
                <a:path w="26035" h="4498975">
                  <a:moveTo>
                    <a:pt x="21841" y="2990497"/>
                  </a:moveTo>
                  <a:lnTo>
                    <a:pt x="12800" y="3006253"/>
                  </a:lnTo>
                  <a:lnTo>
                    <a:pt x="7820" y="3014685"/>
                  </a:lnTo>
                  <a:lnTo>
                    <a:pt x="11422" y="4403253"/>
                  </a:lnTo>
                  <a:lnTo>
                    <a:pt x="25506" y="4403253"/>
                  </a:lnTo>
                  <a:lnTo>
                    <a:pt x="21841" y="2990497"/>
                  </a:lnTo>
                  <a:close/>
                </a:path>
                <a:path w="26035" h="4498975">
                  <a:moveTo>
                    <a:pt x="0" y="0"/>
                  </a:moveTo>
                  <a:lnTo>
                    <a:pt x="825" y="318200"/>
                  </a:lnTo>
                  <a:lnTo>
                    <a:pt x="5970" y="326553"/>
                  </a:lnTo>
                  <a:lnTo>
                    <a:pt x="14970" y="341599"/>
                  </a:lnTo>
                  <a:lnTo>
                    <a:pt x="14113" y="11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359912" y="1721975"/>
              <a:ext cx="26034" cy="4470400"/>
            </a:xfrm>
            <a:custGeom>
              <a:avLst/>
              <a:gdLst/>
              <a:ahLst/>
              <a:cxnLst/>
              <a:rect l="l" t="t" r="r" b="b"/>
              <a:pathLst>
                <a:path w="26035" h="4470400">
                  <a:moveTo>
                    <a:pt x="11392" y="4391900"/>
                  </a:moveTo>
                  <a:lnTo>
                    <a:pt x="11594" y="4469817"/>
                  </a:lnTo>
                  <a:lnTo>
                    <a:pt x="12975" y="4468100"/>
                  </a:lnTo>
                  <a:lnTo>
                    <a:pt x="25646" y="4457432"/>
                  </a:lnTo>
                  <a:lnTo>
                    <a:pt x="25476" y="4391900"/>
                  </a:lnTo>
                  <a:lnTo>
                    <a:pt x="11392" y="4391900"/>
                  </a:lnTo>
                  <a:close/>
                </a:path>
                <a:path w="26035" h="4470400">
                  <a:moveTo>
                    <a:pt x="21748" y="2954626"/>
                  </a:moveTo>
                  <a:lnTo>
                    <a:pt x="20537" y="2956800"/>
                  </a:lnTo>
                  <a:lnTo>
                    <a:pt x="7727" y="2979122"/>
                  </a:lnTo>
                  <a:lnTo>
                    <a:pt x="11392" y="4391900"/>
                  </a:lnTo>
                  <a:lnTo>
                    <a:pt x="25476" y="4391900"/>
                  </a:lnTo>
                  <a:lnTo>
                    <a:pt x="21748" y="2954626"/>
                  </a:lnTo>
                  <a:close/>
                </a:path>
                <a:path w="26035" h="4470400">
                  <a:moveTo>
                    <a:pt x="0" y="0"/>
                  </a:moveTo>
                  <a:lnTo>
                    <a:pt x="856" y="330268"/>
                  </a:lnTo>
                  <a:lnTo>
                    <a:pt x="14632" y="353300"/>
                  </a:lnTo>
                  <a:lnTo>
                    <a:pt x="15003" y="354151"/>
                  </a:lnTo>
                  <a:lnTo>
                    <a:pt x="14115" y="11837"/>
                  </a:lnTo>
                  <a:lnTo>
                    <a:pt x="12940" y="10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374027" y="1733812"/>
              <a:ext cx="26034" cy="4445635"/>
            </a:xfrm>
            <a:custGeom>
              <a:avLst/>
              <a:gdLst/>
              <a:ahLst/>
              <a:cxnLst/>
              <a:rect l="l" t="t" r="r" b="b"/>
              <a:pathLst>
                <a:path w="26035" h="4445635">
                  <a:moveTo>
                    <a:pt x="11361" y="4380062"/>
                  </a:moveTo>
                  <a:lnTo>
                    <a:pt x="11531" y="4445595"/>
                  </a:lnTo>
                  <a:lnTo>
                    <a:pt x="25585" y="4433764"/>
                  </a:lnTo>
                  <a:lnTo>
                    <a:pt x="25446" y="4380062"/>
                  </a:lnTo>
                  <a:lnTo>
                    <a:pt x="11361" y="4380062"/>
                  </a:lnTo>
                  <a:close/>
                </a:path>
                <a:path w="26035" h="4445635">
                  <a:moveTo>
                    <a:pt x="21652" y="2917615"/>
                  </a:moveTo>
                  <a:lnTo>
                    <a:pt x="7633" y="2942788"/>
                  </a:lnTo>
                  <a:lnTo>
                    <a:pt x="11361" y="4380062"/>
                  </a:lnTo>
                  <a:lnTo>
                    <a:pt x="25446" y="4380062"/>
                  </a:lnTo>
                  <a:lnTo>
                    <a:pt x="21652" y="2917615"/>
                  </a:lnTo>
                  <a:close/>
                </a:path>
                <a:path w="26035" h="4445635">
                  <a:moveTo>
                    <a:pt x="0" y="0"/>
                  </a:moveTo>
                  <a:lnTo>
                    <a:pt x="887" y="342313"/>
                  </a:lnTo>
                  <a:lnTo>
                    <a:pt x="15056" y="374881"/>
                  </a:lnTo>
                  <a:lnTo>
                    <a:pt x="14129" y="17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388156" y="1751107"/>
              <a:ext cx="26034" cy="4417060"/>
            </a:xfrm>
            <a:custGeom>
              <a:avLst/>
              <a:gdLst/>
              <a:ahLst/>
              <a:cxnLst/>
              <a:rect l="l" t="t" r="r" b="b"/>
              <a:pathLst>
                <a:path w="26035" h="4417060">
                  <a:moveTo>
                    <a:pt x="11317" y="4362768"/>
                  </a:moveTo>
                  <a:lnTo>
                    <a:pt x="11456" y="4416469"/>
                  </a:lnTo>
                  <a:lnTo>
                    <a:pt x="14903" y="4413568"/>
                  </a:lnTo>
                  <a:lnTo>
                    <a:pt x="25497" y="4399984"/>
                  </a:lnTo>
                  <a:lnTo>
                    <a:pt x="25401" y="4362768"/>
                  </a:lnTo>
                  <a:lnTo>
                    <a:pt x="11317" y="4362768"/>
                  </a:lnTo>
                  <a:close/>
                </a:path>
                <a:path w="26035" h="4417060">
                  <a:moveTo>
                    <a:pt x="11317" y="4362768"/>
                  </a:moveTo>
                  <a:lnTo>
                    <a:pt x="25401" y="4362768"/>
                  </a:lnTo>
                  <a:lnTo>
                    <a:pt x="11317" y="4362768"/>
                  </a:lnTo>
                  <a:close/>
                </a:path>
                <a:path w="26035" h="4417060">
                  <a:moveTo>
                    <a:pt x="21528" y="2869764"/>
                  </a:moveTo>
                  <a:lnTo>
                    <a:pt x="13511" y="2889568"/>
                  </a:lnTo>
                  <a:lnTo>
                    <a:pt x="7523" y="2900320"/>
                  </a:lnTo>
                  <a:lnTo>
                    <a:pt x="11317" y="4362768"/>
                  </a:lnTo>
                  <a:lnTo>
                    <a:pt x="25401" y="4362768"/>
                  </a:lnTo>
                  <a:lnTo>
                    <a:pt x="21528" y="2869764"/>
                  </a:lnTo>
                  <a:close/>
                </a:path>
                <a:path w="26035" h="4417060">
                  <a:moveTo>
                    <a:pt x="0" y="0"/>
                  </a:moveTo>
                  <a:lnTo>
                    <a:pt x="927" y="357587"/>
                  </a:lnTo>
                  <a:lnTo>
                    <a:pt x="8489" y="374968"/>
                  </a:lnTo>
                  <a:lnTo>
                    <a:pt x="15087" y="386712"/>
                  </a:lnTo>
                  <a:lnTo>
                    <a:pt x="14129" y="17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402298" y="1768417"/>
              <a:ext cx="25400" cy="4382770"/>
            </a:xfrm>
            <a:custGeom>
              <a:avLst/>
              <a:gdLst/>
              <a:ahLst/>
              <a:cxnLst/>
              <a:rect l="l" t="t" r="r" b="b"/>
              <a:pathLst>
                <a:path w="25400" h="4382770">
                  <a:moveTo>
                    <a:pt x="11272" y="4345458"/>
                  </a:moveTo>
                  <a:lnTo>
                    <a:pt x="11368" y="4382658"/>
                  </a:lnTo>
                  <a:lnTo>
                    <a:pt x="25406" y="4364661"/>
                  </a:lnTo>
                  <a:lnTo>
                    <a:pt x="25356" y="4345458"/>
                  </a:lnTo>
                  <a:lnTo>
                    <a:pt x="11272" y="4345458"/>
                  </a:lnTo>
                  <a:close/>
                </a:path>
                <a:path w="25400" h="4382770">
                  <a:moveTo>
                    <a:pt x="21396" y="2818660"/>
                  </a:moveTo>
                  <a:lnTo>
                    <a:pt x="19934" y="2821457"/>
                  </a:lnTo>
                  <a:lnTo>
                    <a:pt x="7399" y="2852423"/>
                  </a:lnTo>
                  <a:lnTo>
                    <a:pt x="11272" y="4345458"/>
                  </a:lnTo>
                  <a:lnTo>
                    <a:pt x="25356" y="4345458"/>
                  </a:lnTo>
                  <a:lnTo>
                    <a:pt x="21396" y="2818660"/>
                  </a:lnTo>
                  <a:close/>
                </a:path>
                <a:path w="25400" h="4382770">
                  <a:moveTo>
                    <a:pt x="0" y="0"/>
                  </a:moveTo>
                  <a:lnTo>
                    <a:pt x="958" y="369425"/>
                  </a:lnTo>
                  <a:lnTo>
                    <a:pt x="15108" y="394610"/>
                  </a:lnTo>
                  <a:lnTo>
                    <a:pt x="14129" y="17535"/>
                  </a:lnTo>
                  <a:lnTo>
                    <a:pt x="1681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416428" y="1785953"/>
              <a:ext cx="25400" cy="4347210"/>
            </a:xfrm>
            <a:custGeom>
              <a:avLst/>
              <a:gdLst/>
              <a:ahLst/>
              <a:cxnLst/>
              <a:rect l="l" t="t" r="r" b="b"/>
              <a:pathLst>
                <a:path w="25400" h="4347210">
                  <a:moveTo>
                    <a:pt x="11226" y="4327922"/>
                  </a:moveTo>
                  <a:lnTo>
                    <a:pt x="11276" y="4347125"/>
                  </a:lnTo>
                  <a:lnTo>
                    <a:pt x="16349" y="4340622"/>
                  </a:lnTo>
                  <a:lnTo>
                    <a:pt x="25313" y="4328948"/>
                  </a:lnTo>
                  <a:lnTo>
                    <a:pt x="25311" y="4327922"/>
                  </a:lnTo>
                  <a:lnTo>
                    <a:pt x="11226" y="4327922"/>
                  </a:lnTo>
                  <a:close/>
                </a:path>
                <a:path w="25400" h="4347210">
                  <a:moveTo>
                    <a:pt x="21280" y="2774298"/>
                  </a:moveTo>
                  <a:lnTo>
                    <a:pt x="7266" y="2801124"/>
                  </a:lnTo>
                  <a:lnTo>
                    <a:pt x="11226" y="4327922"/>
                  </a:lnTo>
                  <a:lnTo>
                    <a:pt x="25311" y="4327922"/>
                  </a:lnTo>
                  <a:lnTo>
                    <a:pt x="21280" y="2774298"/>
                  </a:lnTo>
                  <a:close/>
                </a:path>
                <a:path w="25400" h="4347210">
                  <a:moveTo>
                    <a:pt x="0" y="0"/>
                  </a:moveTo>
                  <a:lnTo>
                    <a:pt x="978" y="377075"/>
                  </a:lnTo>
                  <a:lnTo>
                    <a:pt x="1622" y="378222"/>
                  </a:lnTo>
                  <a:lnTo>
                    <a:pt x="15129" y="403081"/>
                  </a:lnTo>
                  <a:lnTo>
                    <a:pt x="14129" y="17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430560" y="1803539"/>
              <a:ext cx="803910" cy="4311650"/>
            </a:xfrm>
            <a:custGeom>
              <a:avLst/>
              <a:gdLst/>
              <a:ahLst/>
              <a:cxnLst/>
              <a:rect l="l" t="t" r="r" b="b"/>
              <a:pathLst>
                <a:path w="803910" h="4311650">
                  <a:moveTo>
                    <a:pt x="803516" y="2138642"/>
                  </a:moveTo>
                  <a:lnTo>
                    <a:pt x="803148" y="2100541"/>
                  </a:lnTo>
                  <a:lnTo>
                    <a:pt x="801903" y="2049741"/>
                  </a:lnTo>
                  <a:lnTo>
                    <a:pt x="799922" y="1998941"/>
                  </a:lnTo>
                  <a:lnTo>
                    <a:pt x="797204" y="1948141"/>
                  </a:lnTo>
                  <a:lnTo>
                    <a:pt x="793661" y="1908644"/>
                  </a:lnTo>
                  <a:lnTo>
                    <a:pt x="789609" y="1859241"/>
                  </a:lnTo>
                  <a:lnTo>
                    <a:pt x="784745" y="1808441"/>
                  </a:lnTo>
                  <a:lnTo>
                    <a:pt x="779157" y="1757641"/>
                  </a:lnTo>
                  <a:lnTo>
                    <a:pt x="772871" y="1706841"/>
                  </a:lnTo>
                  <a:lnTo>
                    <a:pt x="765886" y="1656041"/>
                  </a:lnTo>
                  <a:lnTo>
                    <a:pt x="758202" y="1617941"/>
                  </a:lnTo>
                  <a:lnTo>
                    <a:pt x="749833" y="1567141"/>
                  </a:lnTo>
                  <a:lnTo>
                    <a:pt x="740778" y="1516341"/>
                  </a:lnTo>
                  <a:lnTo>
                    <a:pt x="731050" y="1465541"/>
                  </a:lnTo>
                  <a:lnTo>
                    <a:pt x="720648" y="1427441"/>
                  </a:lnTo>
                  <a:lnTo>
                    <a:pt x="709574" y="1376641"/>
                  </a:lnTo>
                  <a:lnTo>
                    <a:pt x="697839" y="1325841"/>
                  </a:lnTo>
                  <a:lnTo>
                    <a:pt x="685457" y="1287741"/>
                  </a:lnTo>
                  <a:lnTo>
                    <a:pt x="672414" y="1236941"/>
                  </a:lnTo>
                  <a:lnTo>
                    <a:pt x="658723" y="1186141"/>
                  </a:lnTo>
                  <a:lnTo>
                    <a:pt x="644385" y="1148041"/>
                  </a:lnTo>
                  <a:lnTo>
                    <a:pt x="629424" y="1097241"/>
                  </a:lnTo>
                  <a:lnTo>
                    <a:pt x="613816" y="1059141"/>
                  </a:lnTo>
                  <a:lnTo>
                    <a:pt x="597598" y="1008341"/>
                  </a:lnTo>
                  <a:lnTo>
                    <a:pt x="580758" y="970241"/>
                  </a:lnTo>
                  <a:lnTo>
                    <a:pt x="563295" y="919441"/>
                  </a:lnTo>
                  <a:lnTo>
                    <a:pt x="545223" y="881341"/>
                  </a:lnTo>
                  <a:lnTo>
                    <a:pt x="526554" y="830541"/>
                  </a:lnTo>
                  <a:lnTo>
                    <a:pt x="507276" y="792441"/>
                  </a:lnTo>
                  <a:lnTo>
                    <a:pt x="487413" y="754341"/>
                  </a:lnTo>
                  <a:lnTo>
                    <a:pt x="466953" y="703541"/>
                  </a:lnTo>
                  <a:lnTo>
                    <a:pt x="445909" y="665441"/>
                  </a:lnTo>
                  <a:lnTo>
                    <a:pt x="424294" y="627341"/>
                  </a:lnTo>
                  <a:lnTo>
                    <a:pt x="402107" y="576541"/>
                  </a:lnTo>
                  <a:lnTo>
                    <a:pt x="379349" y="538441"/>
                  </a:lnTo>
                  <a:lnTo>
                    <a:pt x="356019" y="500341"/>
                  </a:lnTo>
                  <a:lnTo>
                    <a:pt x="332143" y="462241"/>
                  </a:lnTo>
                  <a:lnTo>
                    <a:pt x="307708" y="424141"/>
                  </a:lnTo>
                  <a:lnTo>
                    <a:pt x="282740" y="373341"/>
                  </a:lnTo>
                  <a:lnTo>
                    <a:pt x="257213" y="335241"/>
                  </a:lnTo>
                  <a:lnTo>
                    <a:pt x="231165" y="297141"/>
                  </a:lnTo>
                  <a:lnTo>
                    <a:pt x="204584" y="259041"/>
                  </a:lnTo>
                  <a:lnTo>
                    <a:pt x="177469" y="220941"/>
                  </a:lnTo>
                  <a:lnTo>
                    <a:pt x="149834" y="182841"/>
                  </a:lnTo>
                  <a:lnTo>
                    <a:pt x="121691" y="144741"/>
                  </a:lnTo>
                  <a:lnTo>
                    <a:pt x="93027" y="106641"/>
                  </a:lnTo>
                  <a:lnTo>
                    <a:pt x="63868" y="81241"/>
                  </a:lnTo>
                  <a:lnTo>
                    <a:pt x="34213" y="43141"/>
                  </a:lnTo>
                  <a:lnTo>
                    <a:pt x="14135" y="17780"/>
                  </a:lnTo>
                  <a:lnTo>
                    <a:pt x="4051" y="5041"/>
                  </a:lnTo>
                  <a:lnTo>
                    <a:pt x="0" y="0"/>
                  </a:lnTo>
                  <a:lnTo>
                    <a:pt x="1003" y="385521"/>
                  </a:lnTo>
                  <a:lnTo>
                    <a:pt x="8191" y="398741"/>
                  </a:lnTo>
                  <a:lnTo>
                    <a:pt x="15163" y="416483"/>
                  </a:lnTo>
                  <a:lnTo>
                    <a:pt x="28181" y="449541"/>
                  </a:lnTo>
                  <a:lnTo>
                    <a:pt x="47447" y="487641"/>
                  </a:lnTo>
                  <a:lnTo>
                    <a:pt x="65989" y="525741"/>
                  </a:lnTo>
                  <a:lnTo>
                    <a:pt x="83807" y="576541"/>
                  </a:lnTo>
                  <a:lnTo>
                    <a:pt x="100876" y="614641"/>
                  </a:lnTo>
                  <a:lnTo>
                    <a:pt x="117195" y="665441"/>
                  </a:lnTo>
                  <a:lnTo>
                    <a:pt x="132753" y="703541"/>
                  </a:lnTo>
                  <a:lnTo>
                    <a:pt x="147548" y="754341"/>
                  </a:lnTo>
                  <a:lnTo>
                    <a:pt x="161582" y="805141"/>
                  </a:lnTo>
                  <a:lnTo>
                    <a:pt x="174828" y="843241"/>
                  </a:lnTo>
                  <a:lnTo>
                    <a:pt x="187274" y="894041"/>
                  </a:lnTo>
                  <a:lnTo>
                    <a:pt x="198932" y="944841"/>
                  </a:lnTo>
                  <a:lnTo>
                    <a:pt x="209791" y="982941"/>
                  </a:lnTo>
                  <a:lnTo>
                    <a:pt x="219837" y="1033741"/>
                  </a:lnTo>
                  <a:lnTo>
                    <a:pt x="229057" y="1084541"/>
                  </a:lnTo>
                  <a:lnTo>
                    <a:pt x="237464" y="1122641"/>
                  </a:lnTo>
                  <a:lnTo>
                    <a:pt x="245021" y="1173441"/>
                  </a:lnTo>
                  <a:lnTo>
                    <a:pt x="251739" y="1224241"/>
                  </a:lnTo>
                  <a:lnTo>
                    <a:pt x="257606" y="1275041"/>
                  </a:lnTo>
                  <a:lnTo>
                    <a:pt x="262623" y="1325841"/>
                  </a:lnTo>
                  <a:lnTo>
                    <a:pt x="266776" y="1376641"/>
                  </a:lnTo>
                  <a:lnTo>
                    <a:pt x="270116" y="1428610"/>
                  </a:lnTo>
                  <a:lnTo>
                    <a:pt x="273939" y="1516341"/>
                  </a:lnTo>
                  <a:lnTo>
                    <a:pt x="274574" y="1568373"/>
                  </a:lnTo>
                  <a:lnTo>
                    <a:pt x="274281" y="1617941"/>
                  </a:lnTo>
                  <a:lnTo>
                    <a:pt x="273138" y="1668741"/>
                  </a:lnTo>
                  <a:lnTo>
                    <a:pt x="271170" y="1719541"/>
                  </a:lnTo>
                  <a:lnTo>
                    <a:pt x="268376" y="1770341"/>
                  </a:lnTo>
                  <a:lnTo>
                    <a:pt x="264629" y="1809788"/>
                  </a:lnTo>
                  <a:lnTo>
                    <a:pt x="260324" y="1859241"/>
                  </a:lnTo>
                  <a:lnTo>
                    <a:pt x="255079" y="1910041"/>
                  </a:lnTo>
                  <a:lnTo>
                    <a:pt x="249034" y="1960841"/>
                  </a:lnTo>
                  <a:lnTo>
                    <a:pt x="242214" y="1998941"/>
                  </a:lnTo>
                  <a:lnTo>
                    <a:pt x="234594" y="2049741"/>
                  </a:lnTo>
                  <a:lnTo>
                    <a:pt x="226199" y="2100541"/>
                  </a:lnTo>
                  <a:lnTo>
                    <a:pt x="217030" y="2138642"/>
                  </a:lnTo>
                  <a:lnTo>
                    <a:pt x="207098" y="2189442"/>
                  </a:lnTo>
                  <a:lnTo>
                    <a:pt x="196405" y="2227542"/>
                  </a:lnTo>
                  <a:lnTo>
                    <a:pt x="184962" y="2278342"/>
                  </a:lnTo>
                  <a:lnTo>
                    <a:pt x="172783" y="2316442"/>
                  </a:lnTo>
                  <a:lnTo>
                    <a:pt x="159867" y="2367242"/>
                  </a:lnTo>
                  <a:lnTo>
                    <a:pt x="146215" y="2405342"/>
                  </a:lnTo>
                  <a:lnTo>
                    <a:pt x="131838" y="2456142"/>
                  </a:lnTo>
                  <a:lnTo>
                    <a:pt x="116751" y="2494242"/>
                  </a:lnTo>
                  <a:lnTo>
                    <a:pt x="100952" y="2545042"/>
                  </a:lnTo>
                  <a:lnTo>
                    <a:pt x="84455" y="2583142"/>
                  </a:lnTo>
                  <a:lnTo>
                    <a:pt x="67259" y="2621242"/>
                  </a:lnTo>
                  <a:lnTo>
                    <a:pt x="49377" y="2672042"/>
                  </a:lnTo>
                  <a:lnTo>
                    <a:pt x="30810" y="2710142"/>
                  </a:lnTo>
                  <a:lnTo>
                    <a:pt x="21170" y="2729230"/>
                  </a:lnTo>
                  <a:lnTo>
                    <a:pt x="11569" y="2748242"/>
                  </a:lnTo>
                  <a:lnTo>
                    <a:pt x="7150" y="2756700"/>
                  </a:lnTo>
                  <a:lnTo>
                    <a:pt x="11188" y="4310342"/>
                  </a:lnTo>
                  <a:lnTo>
                    <a:pt x="11188" y="4311358"/>
                  </a:lnTo>
                  <a:lnTo>
                    <a:pt x="11963" y="4310342"/>
                  </a:lnTo>
                  <a:lnTo>
                    <a:pt x="25222" y="4293070"/>
                  </a:lnTo>
                  <a:lnTo>
                    <a:pt x="31470" y="4284942"/>
                  </a:lnTo>
                  <a:lnTo>
                    <a:pt x="60261" y="4246842"/>
                  </a:lnTo>
                  <a:lnTo>
                    <a:pt x="88595" y="4221442"/>
                  </a:lnTo>
                  <a:lnTo>
                    <a:pt x="116446" y="4183342"/>
                  </a:lnTo>
                  <a:lnTo>
                    <a:pt x="143814" y="4145242"/>
                  </a:lnTo>
                  <a:lnTo>
                    <a:pt x="170713" y="4107142"/>
                  </a:lnTo>
                  <a:lnTo>
                    <a:pt x="197116" y="4069042"/>
                  </a:lnTo>
                  <a:lnTo>
                    <a:pt x="223024" y="4030942"/>
                  </a:lnTo>
                  <a:lnTo>
                    <a:pt x="248437" y="3992842"/>
                  </a:lnTo>
                  <a:lnTo>
                    <a:pt x="273354" y="3954742"/>
                  </a:lnTo>
                  <a:lnTo>
                    <a:pt x="297751" y="3916642"/>
                  </a:lnTo>
                  <a:lnTo>
                    <a:pt x="321652" y="3878542"/>
                  </a:lnTo>
                  <a:lnTo>
                    <a:pt x="345020" y="3840442"/>
                  </a:lnTo>
                  <a:lnTo>
                    <a:pt x="367880" y="3802342"/>
                  </a:lnTo>
                  <a:lnTo>
                    <a:pt x="390207" y="3764242"/>
                  </a:lnTo>
                  <a:lnTo>
                    <a:pt x="412013" y="3726142"/>
                  </a:lnTo>
                  <a:lnTo>
                    <a:pt x="433273" y="3688042"/>
                  </a:lnTo>
                  <a:lnTo>
                    <a:pt x="453999" y="3649942"/>
                  </a:lnTo>
                  <a:lnTo>
                    <a:pt x="474179" y="3599142"/>
                  </a:lnTo>
                  <a:lnTo>
                    <a:pt x="493801" y="3561042"/>
                  </a:lnTo>
                  <a:lnTo>
                    <a:pt x="512876" y="3522942"/>
                  </a:lnTo>
                  <a:lnTo>
                    <a:pt x="531393" y="3484842"/>
                  </a:lnTo>
                  <a:lnTo>
                    <a:pt x="549351" y="3434042"/>
                  </a:lnTo>
                  <a:lnTo>
                    <a:pt x="566724" y="3395942"/>
                  </a:lnTo>
                  <a:lnTo>
                    <a:pt x="583539" y="3357842"/>
                  </a:lnTo>
                  <a:lnTo>
                    <a:pt x="599770" y="3307042"/>
                  </a:lnTo>
                  <a:lnTo>
                    <a:pt x="615416" y="3268942"/>
                  </a:lnTo>
                  <a:lnTo>
                    <a:pt x="630478" y="3218142"/>
                  </a:lnTo>
                  <a:lnTo>
                    <a:pt x="644944" y="3180042"/>
                  </a:lnTo>
                  <a:lnTo>
                    <a:pt x="658812" y="3129242"/>
                  </a:lnTo>
                  <a:lnTo>
                    <a:pt x="672084" y="3091142"/>
                  </a:lnTo>
                  <a:lnTo>
                    <a:pt x="684745" y="3040342"/>
                  </a:lnTo>
                  <a:lnTo>
                    <a:pt x="696798" y="3002242"/>
                  </a:lnTo>
                  <a:lnTo>
                    <a:pt x="708228" y="2951442"/>
                  </a:lnTo>
                  <a:lnTo>
                    <a:pt x="719035" y="2913342"/>
                  </a:lnTo>
                  <a:lnTo>
                    <a:pt x="729221" y="2862542"/>
                  </a:lnTo>
                  <a:lnTo>
                    <a:pt x="738784" y="2811742"/>
                  </a:lnTo>
                  <a:lnTo>
                    <a:pt x="747699" y="2773642"/>
                  </a:lnTo>
                  <a:lnTo>
                    <a:pt x="755980" y="2722842"/>
                  </a:lnTo>
                  <a:lnTo>
                    <a:pt x="763612" y="2684742"/>
                  </a:lnTo>
                  <a:lnTo>
                    <a:pt x="770597" y="2633942"/>
                  </a:lnTo>
                  <a:lnTo>
                    <a:pt x="776922" y="2583142"/>
                  </a:lnTo>
                  <a:lnTo>
                    <a:pt x="782599" y="2532342"/>
                  </a:lnTo>
                  <a:lnTo>
                    <a:pt x="787603" y="2494242"/>
                  </a:lnTo>
                  <a:lnTo>
                    <a:pt x="791933" y="2443442"/>
                  </a:lnTo>
                  <a:lnTo>
                    <a:pt x="795604" y="2392642"/>
                  </a:lnTo>
                  <a:lnTo>
                    <a:pt x="798588" y="2341842"/>
                  </a:lnTo>
                  <a:lnTo>
                    <a:pt x="800887" y="2303742"/>
                  </a:lnTo>
                  <a:lnTo>
                    <a:pt x="802500" y="2252942"/>
                  </a:lnTo>
                  <a:lnTo>
                    <a:pt x="803427" y="2202142"/>
                  </a:lnTo>
                  <a:lnTo>
                    <a:pt x="803478" y="2187892"/>
                  </a:lnTo>
                  <a:lnTo>
                    <a:pt x="803516" y="2138642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319" y="5770970"/>
              <a:ext cx="64769" cy="941705"/>
            </a:xfrm>
            <a:custGeom>
              <a:avLst/>
              <a:gdLst/>
              <a:ahLst/>
              <a:cxnLst/>
              <a:rect l="l" t="t" r="r" b="b"/>
              <a:pathLst>
                <a:path w="64769" h="941704">
                  <a:moveTo>
                    <a:pt x="0" y="0"/>
                  </a:moveTo>
                  <a:lnTo>
                    <a:pt x="2306" y="889002"/>
                  </a:lnTo>
                  <a:lnTo>
                    <a:pt x="42260" y="927099"/>
                  </a:lnTo>
                  <a:lnTo>
                    <a:pt x="64748" y="941169"/>
                  </a:lnTo>
                  <a:lnTo>
                    <a:pt x="62453" y="56557"/>
                  </a:lnTo>
                  <a:lnTo>
                    <a:pt x="35949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7772" y="5827528"/>
              <a:ext cx="64769" cy="923925"/>
            </a:xfrm>
            <a:custGeom>
              <a:avLst/>
              <a:gdLst/>
              <a:ahLst/>
              <a:cxnLst/>
              <a:rect l="l" t="t" r="r" b="b"/>
              <a:pathLst>
                <a:path w="64769" h="923925">
                  <a:moveTo>
                    <a:pt x="0" y="0"/>
                  </a:moveTo>
                  <a:lnTo>
                    <a:pt x="2294" y="884612"/>
                  </a:lnTo>
                  <a:lnTo>
                    <a:pt x="60998" y="921342"/>
                  </a:lnTo>
                  <a:lnTo>
                    <a:pt x="64702" y="923602"/>
                  </a:lnTo>
                  <a:lnTo>
                    <a:pt x="62450" y="55539"/>
                  </a:lnTo>
                  <a:lnTo>
                    <a:pt x="46954" y="45041"/>
                  </a:lnTo>
                  <a:lnTo>
                    <a:pt x="9968" y="6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30223" y="5883067"/>
              <a:ext cx="64769" cy="906144"/>
            </a:xfrm>
            <a:custGeom>
              <a:avLst/>
              <a:gdLst/>
              <a:ahLst/>
              <a:cxnLst/>
              <a:rect l="l" t="t" r="r" b="b"/>
              <a:pathLst>
                <a:path w="64769" h="906145">
                  <a:moveTo>
                    <a:pt x="0" y="0"/>
                  </a:moveTo>
                  <a:lnTo>
                    <a:pt x="2251" y="868062"/>
                  </a:lnTo>
                  <a:lnTo>
                    <a:pt x="64657" y="906139"/>
                  </a:lnTo>
                  <a:lnTo>
                    <a:pt x="62448" y="54613"/>
                  </a:lnTo>
                  <a:lnTo>
                    <a:pt x="59992" y="53002"/>
                  </a:lnTo>
                  <a:lnTo>
                    <a:pt x="21998" y="14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92659" y="5937672"/>
              <a:ext cx="64769" cy="889635"/>
            </a:xfrm>
            <a:custGeom>
              <a:avLst/>
              <a:gdLst/>
              <a:ahLst/>
              <a:cxnLst/>
              <a:rect l="l" t="t" r="r" b="b"/>
              <a:pathLst>
                <a:path w="64770" h="889634">
                  <a:moveTo>
                    <a:pt x="0" y="0"/>
                  </a:moveTo>
                  <a:lnTo>
                    <a:pt x="2208" y="851526"/>
                  </a:lnTo>
                  <a:lnTo>
                    <a:pt x="60999" y="887397"/>
                  </a:lnTo>
                  <a:lnTo>
                    <a:pt x="64614" y="889541"/>
                  </a:lnTo>
                  <a:lnTo>
                    <a:pt x="62412" y="40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55071" y="5978604"/>
              <a:ext cx="64769" cy="885825"/>
            </a:xfrm>
            <a:custGeom>
              <a:avLst/>
              <a:gdLst/>
              <a:ahLst/>
              <a:cxnLst/>
              <a:rect l="l" t="t" r="r" b="b"/>
              <a:pathLst>
                <a:path w="64770" h="885825">
                  <a:moveTo>
                    <a:pt x="0" y="0"/>
                  </a:moveTo>
                  <a:lnTo>
                    <a:pt x="2201" y="848609"/>
                  </a:lnTo>
                  <a:lnTo>
                    <a:pt x="64603" y="885624"/>
                  </a:lnTo>
                  <a:lnTo>
                    <a:pt x="62410" y="40143"/>
                  </a:lnTo>
                  <a:lnTo>
                    <a:pt x="12603" y="8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17482" y="6018748"/>
              <a:ext cx="64769" cy="882650"/>
            </a:xfrm>
            <a:custGeom>
              <a:avLst/>
              <a:gdLst/>
              <a:ahLst/>
              <a:cxnLst/>
              <a:rect l="l" t="t" r="r" b="b"/>
              <a:pathLst>
                <a:path w="64770" h="882650">
                  <a:moveTo>
                    <a:pt x="0" y="0"/>
                  </a:moveTo>
                  <a:lnTo>
                    <a:pt x="2193" y="845481"/>
                  </a:lnTo>
                  <a:lnTo>
                    <a:pt x="64595" y="882495"/>
                  </a:lnTo>
                  <a:lnTo>
                    <a:pt x="62436" y="49933"/>
                  </a:lnTo>
                  <a:lnTo>
                    <a:pt x="29564" y="18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79918" y="6068681"/>
              <a:ext cx="64769" cy="856615"/>
            </a:xfrm>
            <a:custGeom>
              <a:avLst/>
              <a:gdLst/>
              <a:ahLst/>
              <a:cxnLst/>
              <a:rect l="l" t="t" r="r" b="b"/>
              <a:pathLst>
                <a:path w="64770" h="856615">
                  <a:moveTo>
                    <a:pt x="0" y="0"/>
                  </a:moveTo>
                  <a:lnTo>
                    <a:pt x="2203" y="832588"/>
                  </a:lnTo>
                  <a:lnTo>
                    <a:pt x="45792" y="845288"/>
                  </a:lnTo>
                  <a:lnTo>
                    <a:pt x="64527" y="856067"/>
                  </a:lnTo>
                  <a:lnTo>
                    <a:pt x="62413" y="41045"/>
                  </a:lnTo>
                  <a:lnTo>
                    <a:pt x="7513" y="7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42331" y="6109727"/>
              <a:ext cx="64769" cy="851535"/>
            </a:xfrm>
            <a:custGeom>
              <a:avLst/>
              <a:gdLst/>
              <a:ahLst/>
              <a:cxnLst/>
              <a:rect l="l" t="t" r="r" b="b"/>
              <a:pathLst>
                <a:path w="64770" h="851534">
                  <a:moveTo>
                    <a:pt x="0" y="0"/>
                  </a:moveTo>
                  <a:lnTo>
                    <a:pt x="2114" y="815022"/>
                  </a:lnTo>
                  <a:lnTo>
                    <a:pt x="64513" y="850925"/>
                  </a:lnTo>
                  <a:lnTo>
                    <a:pt x="62378" y="27539"/>
                  </a:lnTo>
                  <a:lnTo>
                    <a:pt x="27230" y="1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04709" y="6137266"/>
              <a:ext cx="64769" cy="846455"/>
            </a:xfrm>
            <a:custGeom>
              <a:avLst/>
              <a:gdLst/>
              <a:ahLst/>
              <a:cxnLst/>
              <a:rect l="l" t="t" r="r" b="b"/>
              <a:pathLst>
                <a:path w="64770" h="846454">
                  <a:moveTo>
                    <a:pt x="0" y="0"/>
                  </a:moveTo>
                  <a:lnTo>
                    <a:pt x="2135" y="823385"/>
                  </a:lnTo>
                  <a:lnTo>
                    <a:pt x="9292" y="827503"/>
                  </a:lnTo>
                  <a:lnTo>
                    <a:pt x="53983" y="840203"/>
                  </a:lnTo>
                  <a:lnTo>
                    <a:pt x="64501" y="846134"/>
                  </a:lnTo>
                  <a:lnTo>
                    <a:pt x="62398" y="35464"/>
                  </a:lnTo>
                  <a:lnTo>
                    <a:pt x="48749" y="27403"/>
                  </a:lnTo>
                  <a:lnTo>
                    <a:pt x="6584" y="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67108" y="6172730"/>
              <a:ext cx="64769" cy="838200"/>
            </a:xfrm>
            <a:custGeom>
              <a:avLst/>
              <a:gdLst/>
              <a:ahLst/>
              <a:cxnLst/>
              <a:rect l="l" t="t" r="r" b="b"/>
              <a:pathLst>
                <a:path w="64770" h="838200">
                  <a:moveTo>
                    <a:pt x="0" y="0"/>
                  </a:moveTo>
                  <a:lnTo>
                    <a:pt x="2102" y="810669"/>
                  </a:lnTo>
                  <a:lnTo>
                    <a:pt x="36632" y="830139"/>
                  </a:lnTo>
                  <a:lnTo>
                    <a:pt x="64480" y="837929"/>
                  </a:lnTo>
                  <a:lnTo>
                    <a:pt x="62402" y="36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29510" y="6209584"/>
              <a:ext cx="64769" cy="831215"/>
            </a:xfrm>
            <a:custGeom>
              <a:avLst/>
              <a:gdLst/>
              <a:ahLst/>
              <a:cxnLst/>
              <a:rect l="l" t="t" r="r" b="b"/>
              <a:pathLst>
                <a:path w="64770" h="831215">
                  <a:moveTo>
                    <a:pt x="0" y="0"/>
                  </a:moveTo>
                  <a:lnTo>
                    <a:pt x="2077" y="801077"/>
                  </a:lnTo>
                  <a:lnTo>
                    <a:pt x="19626" y="805986"/>
                  </a:lnTo>
                  <a:lnTo>
                    <a:pt x="64461" y="830883"/>
                  </a:lnTo>
                  <a:lnTo>
                    <a:pt x="62394" y="34015"/>
                  </a:lnTo>
                  <a:lnTo>
                    <a:pt x="52976" y="31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91892" y="6243595"/>
              <a:ext cx="64769" cy="818515"/>
            </a:xfrm>
            <a:custGeom>
              <a:avLst/>
              <a:gdLst/>
              <a:ahLst/>
              <a:cxnLst/>
              <a:rect l="l" t="t" r="r" b="b"/>
              <a:pathLst>
                <a:path w="64770" h="818515">
                  <a:moveTo>
                    <a:pt x="0" y="0"/>
                  </a:moveTo>
                  <a:lnTo>
                    <a:pt x="2067" y="796865"/>
                  </a:lnTo>
                  <a:lnTo>
                    <a:pt x="2984" y="797374"/>
                  </a:lnTo>
                  <a:lnTo>
                    <a:pt x="49062" y="810074"/>
                  </a:lnTo>
                  <a:lnTo>
                    <a:pt x="64429" y="818485"/>
                  </a:lnTo>
                  <a:lnTo>
                    <a:pt x="62374" y="26027"/>
                  </a:lnTo>
                  <a:lnTo>
                    <a:pt x="34423" y="9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54267" y="6269623"/>
              <a:ext cx="64769" cy="818515"/>
            </a:xfrm>
            <a:custGeom>
              <a:avLst/>
              <a:gdLst/>
              <a:ahLst/>
              <a:cxnLst/>
              <a:rect l="l" t="t" r="r" b="b"/>
              <a:pathLst>
                <a:path w="64769" h="818515">
                  <a:moveTo>
                    <a:pt x="0" y="0"/>
                  </a:moveTo>
                  <a:lnTo>
                    <a:pt x="2055" y="792457"/>
                  </a:lnTo>
                  <a:lnTo>
                    <a:pt x="33098" y="809447"/>
                  </a:lnTo>
                  <a:lnTo>
                    <a:pt x="64428" y="817931"/>
                  </a:lnTo>
                  <a:lnTo>
                    <a:pt x="62365" y="22879"/>
                  </a:lnTo>
                  <a:lnTo>
                    <a:pt x="60891" y="22047"/>
                  </a:lnTo>
                  <a:lnTo>
                    <a:pt x="16275" y="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16633" y="6292502"/>
              <a:ext cx="64769" cy="812165"/>
            </a:xfrm>
            <a:custGeom>
              <a:avLst/>
              <a:gdLst/>
              <a:ahLst/>
              <a:cxnLst/>
              <a:rect l="l" t="t" r="r" b="b"/>
              <a:pathLst>
                <a:path w="64769" h="812165">
                  <a:moveTo>
                    <a:pt x="0" y="0"/>
                  </a:moveTo>
                  <a:lnTo>
                    <a:pt x="2062" y="795052"/>
                  </a:lnTo>
                  <a:lnTo>
                    <a:pt x="64412" y="811938"/>
                  </a:lnTo>
                  <a:lnTo>
                    <a:pt x="62384" y="29846"/>
                  </a:lnTo>
                  <a:lnTo>
                    <a:pt x="43525" y="2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79017" y="6322348"/>
              <a:ext cx="64769" cy="811530"/>
            </a:xfrm>
            <a:custGeom>
              <a:avLst/>
              <a:gdLst/>
              <a:ahLst/>
              <a:cxnLst/>
              <a:rect l="l" t="t" r="r" b="b"/>
              <a:pathLst>
                <a:path w="64769" h="811529">
                  <a:moveTo>
                    <a:pt x="0" y="0"/>
                  </a:moveTo>
                  <a:lnTo>
                    <a:pt x="2139" y="782121"/>
                  </a:lnTo>
                  <a:lnTo>
                    <a:pt x="49508" y="807521"/>
                  </a:lnTo>
                  <a:lnTo>
                    <a:pt x="64411" y="811431"/>
                  </a:lnTo>
                  <a:lnTo>
                    <a:pt x="62377" y="27334"/>
                  </a:lnTo>
                  <a:lnTo>
                    <a:pt x="26516" y="7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41394" y="6349682"/>
              <a:ext cx="64769" cy="800735"/>
            </a:xfrm>
            <a:custGeom>
              <a:avLst/>
              <a:gdLst/>
              <a:ahLst/>
              <a:cxnLst/>
              <a:rect l="l" t="t" r="r" b="b"/>
              <a:pathLst>
                <a:path w="64769" h="800734">
                  <a:moveTo>
                    <a:pt x="0" y="0"/>
                  </a:moveTo>
                  <a:lnTo>
                    <a:pt x="2033" y="784096"/>
                  </a:lnTo>
                  <a:lnTo>
                    <a:pt x="64382" y="800452"/>
                  </a:lnTo>
                  <a:lnTo>
                    <a:pt x="62358" y="19887"/>
                  </a:lnTo>
                  <a:lnTo>
                    <a:pt x="9882" y="5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003752" y="6369570"/>
              <a:ext cx="64769" cy="796925"/>
            </a:xfrm>
            <a:custGeom>
              <a:avLst/>
              <a:gdLst/>
              <a:ahLst/>
              <a:cxnLst/>
              <a:rect l="l" t="t" r="r" b="b"/>
              <a:pathLst>
                <a:path w="64769" h="796925">
                  <a:moveTo>
                    <a:pt x="0" y="0"/>
                  </a:moveTo>
                  <a:lnTo>
                    <a:pt x="2024" y="780565"/>
                  </a:lnTo>
                  <a:lnTo>
                    <a:pt x="64373" y="796921"/>
                  </a:lnTo>
                  <a:lnTo>
                    <a:pt x="62366" y="23091"/>
                  </a:lnTo>
                  <a:lnTo>
                    <a:pt x="40086" y="1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66119" y="6392661"/>
              <a:ext cx="64769" cy="790575"/>
            </a:xfrm>
            <a:custGeom>
              <a:avLst/>
              <a:gdLst/>
              <a:ahLst/>
              <a:cxnLst/>
              <a:rect l="l" t="t" r="r" b="b"/>
              <a:pathLst>
                <a:path w="64769" h="790575">
                  <a:moveTo>
                    <a:pt x="0" y="0"/>
                  </a:moveTo>
                  <a:lnTo>
                    <a:pt x="2007" y="773830"/>
                  </a:lnTo>
                  <a:lnTo>
                    <a:pt x="64356" y="790186"/>
                  </a:lnTo>
                  <a:lnTo>
                    <a:pt x="62367" y="23365"/>
                  </a:lnTo>
                  <a:lnTo>
                    <a:pt x="24524" y="13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28486" y="6416026"/>
              <a:ext cx="64769" cy="783590"/>
            </a:xfrm>
            <a:custGeom>
              <a:avLst/>
              <a:gdLst/>
              <a:ahLst/>
              <a:cxnLst/>
              <a:rect l="l" t="t" r="r" b="b"/>
              <a:pathLst>
                <a:path w="64769" h="783590">
                  <a:moveTo>
                    <a:pt x="0" y="0"/>
                  </a:moveTo>
                  <a:lnTo>
                    <a:pt x="1989" y="766821"/>
                  </a:lnTo>
                  <a:lnTo>
                    <a:pt x="64338" y="783177"/>
                  </a:lnTo>
                  <a:lnTo>
                    <a:pt x="62349" y="16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90823" y="6432591"/>
              <a:ext cx="64769" cy="774065"/>
            </a:xfrm>
            <a:custGeom>
              <a:avLst/>
              <a:gdLst/>
              <a:ahLst/>
              <a:cxnLst/>
              <a:rect l="l" t="t" r="r" b="b"/>
              <a:pathLst>
                <a:path w="64769" h="774065">
                  <a:moveTo>
                    <a:pt x="0" y="0"/>
                  </a:moveTo>
                  <a:lnTo>
                    <a:pt x="1988" y="766609"/>
                  </a:lnTo>
                  <a:lnTo>
                    <a:pt x="28175" y="773478"/>
                  </a:lnTo>
                  <a:lnTo>
                    <a:pt x="64313" y="773478"/>
                  </a:lnTo>
                  <a:lnTo>
                    <a:pt x="62349" y="16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253172" y="6449160"/>
              <a:ext cx="64769" cy="769620"/>
            </a:xfrm>
            <a:custGeom>
              <a:avLst/>
              <a:gdLst/>
              <a:ahLst/>
              <a:cxnLst/>
              <a:rect l="l" t="t" r="r" b="b"/>
              <a:pathLst>
                <a:path w="64769" h="769620">
                  <a:moveTo>
                    <a:pt x="0" y="0"/>
                  </a:moveTo>
                  <a:lnTo>
                    <a:pt x="1963" y="756910"/>
                  </a:lnTo>
                  <a:lnTo>
                    <a:pt x="15225" y="756910"/>
                  </a:lnTo>
                  <a:lnTo>
                    <a:pt x="64302" y="769427"/>
                  </a:lnTo>
                  <a:lnTo>
                    <a:pt x="62349" y="16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315522" y="6465728"/>
              <a:ext cx="64769" cy="765810"/>
            </a:xfrm>
            <a:custGeom>
              <a:avLst/>
              <a:gdLst/>
              <a:ahLst/>
              <a:cxnLst/>
              <a:rect l="l" t="t" r="r" b="b"/>
              <a:pathLst>
                <a:path w="64769" h="765809">
                  <a:moveTo>
                    <a:pt x="0" y="0"/>
                  </a:moveTo>
                  <a:lnTo>
                    <a:pt x="1952" y="752858"/>
                  </a:lnTo>
                  <a:lnTo>
                    <a:pt x="52466" y="765741"/>
                  </a:lnTo>
                  <a:lnTo>
                    <a:pt x="64292" y="765741"/>
                  </a:lnTo>
                  <a:lnTo>
                    <a:pt x="62316" y="3741"/>
                  </a:lnTo>
                  <a:lnTo>
                    <a:pt x="14080" y="3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377838" y="6469470"/>
              <a:ext cx="64769" cy="768350"/>
            </a:xfrm>
            <a:custGeom>
              <a:avLst/>
              <a:gdLst/>
              <a:ahLst/>
              <a:cxnLst/>
              <a:rect l="l" t="t" r="r" b="b"/>
              <a:pathLst>
                <a:path w="64769" h="768350">
                  <a:moveTo>
                    <a:pt x="40330" y="762000"/>
                  </a:moveTo>
                  <a:lnTo>
                    <a:pt x="64298" y="768021"/>
                  </a:lnTo>
                  <a:lnTo>
                    <a:pt x="64283" y="762000"/>
                  </a:lnTo>
                  <a:lnTo>
                    <a:pt x="40330" y="762000"/>
                  </a:lnTo>
                  <a:close/>
                </a:path>
                <a:path w="64769" h="768350">
                  <a:moveTo>
                    <a:pt x="0" y="0"/>
                  </a:moveTo>
                  <a:lnTo>
                    <a:pt x="1976" y="762000"/>
                  </a:lnTo>
                  <a:lnTo>
                    <a:pt x="64283" y="762000"/>
                  </a:lnTo>
                  <a:lnTo>
                    <a:pt x="62348" y="15977"/>
                  </a:lnTo>
                  <a:lnTo>
                    <a:pt x="4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440187" y="6485447"/>
              <a:ext cx="64769" cy="767715"/>
            </a:xfrm>
            <a:custGeom>
              <a:avLst/>
              <a:gdLst/>
              <a:ahLst/>
              <a:cxnLst/>
              <a:rect l="l" t="t" r="r" b="b"/>
              <a:pathLst>
                <a:path w="64769" h="767715">
                  <a:moveTo>
                    <a:pt x="1935" y="746022"/>
                  </a:moveTo>
                  <a:lnTo>
                    <a:pt x="1950" y="752044"/>
                  </a:lnTo>
                  <a:lnTo>
                    <a:pt x="64298" y="767708"/>
                  </a:lnTo>
                  <a:lnTo>
                    <a:pt x="64241" y="746022"/>
                  </a:lnTo>
                  <a:lnTo>
                    <a:pt x="1935" y="746022"/>
                  </a:lnTo>
                  <a:close/>
                </a:path>
                <a:path w="64769" h="767715">
                  <a:moveTo>
                    <a:pt x="1935" y="746022"/>
                  </a:moveTo>
                  <a:lnTo>
                    <a:pt x="64241" y="746022"/>
                  </a:lnTo>
                  <a:lnTo>
                    <a:pt x="1935" y="746022"/>
                  </a:lnTo>
                  <a:close/>
                </a:path>
                <a:path w="64769" h="767715">
                  <a:moveTo>
                    <a:pt x="0" y="0"/>
                  </a:moveTo>
                  <a:lnTo>
                    <a:pt x="1935" y="746022"/>
                  </a:lnTo>
                  <a:lnTo>
                    <a:pt x="64241" y="746022"/>
                  </a:lnTo>
                  <a:lnTo>
                    <a:pt x="62331" y="9422"/>
                  </a:lnTo>
                  <a:lnTo>
                    <a:pt x="36478" y="9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502518" y="6494870"/>
              <a:ext cx="64769" cy="762000"/>
            </a:xfrm>
            <a:custGeom>
              <a:avLst/>
              <a:gdLst/>
              <a:ahLst/>
              <a:cxnLst/>
              <a:rect l="l" t="t" r="r" b="b"/>
              <a:pathLst>
                <a:path w="64769" h="762000">
                  <a:moveTo>
                    <a:pt x="1910" y="736600"/>
                  </a:moveTo>
                  <a:lnTo>
                    <a:pt x="1966" y="758286"/>
                  </a:lnTo>
                  <a:lnTo>
                    <a:pt x="16749" y="762000"/>
                  </a:lnTo>
                  <a:lnTo>
                    <a:pt x="64283" y="762000"/>
                  </a:lnTo>
                  <a:lnTo>
                    <a:pt x="64217" y="736600"/>
                  </a:lnTo>
                  <a:lnTo>
                    <a:pt x="1910" y="736600"/>
                  </a:lnTo>
                  <a:close/>
                </a:path>
                <a:path w="64769" h="762000">
                  <a:moveTo>
                    <a:pt x="0" y="0"/>
                  </a:moveTo>
                  <a:lnTo>
                    <a:pt x="1910" y="736600"/>
                  </a:lnTo>
                  <a:lnTo>
                    <a:pt x="64217" y="736600"/>
                  </a:lnTo>
                  <a:lnTo>
                    <a:pt x="62332" y="9803"/>
                  </a:lnTo>
                  <a:lnTo>
                    <a:pt x="237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564850" y="6504673"/>
              <a:ext cx="64769" cy="754380"/>
            </a:xfrm>
            <a:custGeom>
              <a:avLst/>
              <a:gdLst/>
              <a:ahLst/>
              <a:cxnLst/>
              <a:rect l="l" t="t" r="r" b="b"/>
              <a:pathLst>
                <a:path w="64769" h="754379">
                  <a:moveTo>
                    <a:pt x="56460" y="752196"/>
                  </a:moveTo>
                  <a:lnTo>
                    <a:pt x="64262" y="754126"/>
                  </a:lnTo>
                  <a:lnTo>
                    <a:pt x="64257" y="752196"/>
                  </a:lnTo>
                  <a:lnTo>
                    <a:pt x="56460" y="752196"/>
                  </a:lnTo>
                  <a:close/>
                </a:path>
                <a:path w="64769" h="754379">
                  <a:moveTo>
                    <a:pt x="1885" y="726796"/>
                  </a:moveTo>
                  <a:lnTo>
                    <a:pt x="1951" y="752196"/>
                  </a:lnTo>
                  <a:lnTo>
                    <a:pt x="64257" y="752196"/>
                  </a:lnTo>
                  <a:lnTo>
                    <a:pt x="64191" y="726796"/>
                  </a:lnTo>
                  <a:lnTo>
                    <a:pt x="1885" y="726796"/>
                  </a:lnTo>
                  <a:close/>
                </a:path>
                <a:path w="64769" h="754379">
                  <a:moveTo>
                    <a:pt x="1885" y="726796"/>
                  </a:moveTo>
                  <a:lnTo>
                    <a:pt x="64191" y="726796"/>
                  </a:lnTo>
                  <a:lnTo>
                    <a:pt x="1885" y="726796"/>
                  </a:lnTo>
                  <a:close/>
                </a:path>
                <a:path w="64769" h="754379">
                  <a:moveTo>
                    <a:pt x="0" y="0"/>
                  </a:moveTo>
                  <a:lnTo>
                    <a:pt x="1885" y="726796"/>
                  </a:lnTo>
                  <a:lnTo>
                    <a:pt x="64191" y="726796"/>
                  </a:lnTo>
                  <a:lnTo>
                    <a:pt x="62347" y="15596"/>
                  </a:lnTo>
                  <a:lnTo>
                    <a:pt x="61402" y="15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627174" y="6520282"/>
              <a:ext cx="64769" cy="749935"/>
            </a:xfrm>
            <a:custGeom>
              <a:avLst/>
              <a:gdLst/>
              <a:ahLst/>
              <a:cxnLst/>
              <a:rect l="l" t="t" r="r" b="b"/>
              <a:pathLst>
                <a:path w="64769" h="749934">
                  <a:moveTo>
                    <a:pt x="64223" y="736600"/>
                  </a:moveTo>
                  <a:lnTo>
                    <a:pt x="64160" y="711200"/>
                  </a:lnTo>
                  <a:lnTo>
                    <a:pt x="62306" y="0"/>
                  </a:lnTo>
                  <a:lnTo>
                    <a:pt x="0" y="0"/>
                  </a:lnTo>
                  <a:lnTo>
                    <a:pt x="1854" y="711200"/>
                  </a:lnTo>
                  <a:lnTo>
                    <a:pt x="1917" y="736600"/>
                  </a:lnTo>
                  <a:lnTo>
                    <a:pt x="64223" y="736600"/>
                  </a:lnTo>
                  <a:close/>
                </a:path>
                <a:path w="64769" h="749934">
                  <a:moveTo>
                    <a:pt x="64249" y="749312"/>
                  </a:moveTo>
                  <a:lnTo>
                    <a:pt x="64223" y="737882"/>
                  </a:lnTo>
                  <a:lnTo>
                    <a:pt x="64223" y="736612"/>
                  </a:lnTo>
                  <a:lnTo>
                    <a:pt x="1917" y="736777"/>
                  </a:lnTo>
                  <a:lnTo>
                    <a:pt x="1917" y="738047"/>
                  </a:lnTo>
                  <a:lnTo>
                    <a:pt x="22872" y="737997"/>
                  </a:lnTo>
                  <a:lnTo>
                    <a:pt x="22898" y="749414"/>
                  </a:lnTo>
                  <a:lnTo>
                    <a:pt x="64249" y="749312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689481" y="6520167"/>
              <a:ext cx="64769" cy="749935"/>
            </a:xfrm>
            <a:custGeom>
              <a:avLst/>
              <a:gdLst/>
              <a:ahLst/>
              <a:cxnLst/>
              <a:rect l="l" t="t" r="r" b="b"/>
              <a:pathLst>
                <a:path w="64769" h="749934">
                  <a:moveTo>
                    <a:pt x="64249" y="749414"/>
                  </a:moveTo>
                  <a:lnTo>
                    <a:pt x="64223" y="736714"/>
                  </a:lnTo>
                  <a:lnTo>
                    <a:pt x="6705" y="736714"/>
                  </a:lnTo>
                  <a:lnTo>
                    <a:pt x="64223" y="736561"/>
                  </a:lnTo>
                  <a:lnTo>
                    <a:pt x="64160" y="711161"/>
                  </a:lnTo>
                  <a:lnTo>
                    <a:pt x="62331" y="6311"/>
                  </a:lnTo>
                  <a:lnTo>
                    <a:pt x="50076" y="6350"/>
                  </a:lnTo>
                  <a:lnTo>
                    <a:pt x="50063" y="0"/>
                  </a:lnTo>
                  <a:lnTo>
                    <a:pt x="0" y="127"/>
                  </a:lnTo>
                  <a:lnTo>
                    <a:pt x="25" y="6477"/>
                  </a:lnTo>
                  <a:lnTo>
                    <a:pt x="1854" y="711327"/>
                  </a:lnTo>
                  <a:lnTo>
                    <a:pt x="1917" y="736727"/>
                  </a:lnTo>
                  <a:lnTo>
                    <a:pt x="1943" y="749414"/>
                  </a:lnTo>
                  <a:lnTo>
                    <a:pt x="64249" y="749414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751813" y="6526393"/>
              <a:ext cx="64769" cy="743585"/>
            </a:xfrm>
            <a:custGeom>
              <a:avLst/>
              <a:gdLst/>
              <a:ahLst/>
              <a:cxnLst/>
              <a:rect l="l" t="t" r="r" b="b"/>
              <a:pathLst>
                <a:path w="64769" h="743584">
                  <a:moveTo>
                    <a:pt x="1894" y="730476"/>
                  </a:moveTo>
                  <a:lnTo>
                    <a:pt x="1927" y="743176"/>
                  </a:lnTo>
                  <a:lnTo>
                    <a:pt x="64234" y="743176"/>
                  </a:lnTo>
                  <a:lnTo>
                    <a:pt x="64201" y="730476"/>
                  </a:lnTo>
                  <a:lnTo>
                    <a:pt x="1894" y="730476"/>
                  </a:lnTo>
                  <a:close/>
                </a:path>
                <a:path w="64769" h="743584">
                  <a:moveTo>
                    <a:pt x="1828" y="705076"/>
                  </a:moveTo>
                  <a:lnTo>
                    <a:pt x="1894" y="730476"/>
                  </a:lnTo>
                  <a:lnTo>
                    <a:pt x="64201" y="730476"/>
                  </a:lnTo>
                  <a:lnTo>
                    <a:pt x="64135" y="705076"/>
                  </a:lnTo>
                  <a:lnTo>
                    <a:pt x="1828" y="705076"/>
                  </a:lnTo>
                  <a:close/>
                </a:path>
                <a:path w="64769" h="743584">
                  <a:moveTo>
                    <a:pt x="64201" y="730315"/>
                  </a:moveTo>
                  <a:lnTo>
                    <a:pt x="1894" y="730476"/>
                  </a:lnTo>
                  <a:lnTo>
                    <a:pt x="64201" y="730476"/>
                  </a:lnTo>
                  <a:lnTo>
                    <a:pt x="64201" y="730315"/>
                  </a:lnTo>
                  <a:close/>
                </a:path>
                <a:path w="64769" h="743584">
                  <a:moveTo>
                    <a:pt x="1828" y="705076"/>
                  </a:moveTo>
                  <a:lnTo>
                    <a:pt x="64135" y="705076"/>
                  </a:lnTo>
                  <a:lnTo>
                    <a:pt x="1828" y="705076"/>
                  </a:lnTo>
                  <a:close/>
                </a:path>
                <a:path w="64769" h="743584">
                  <a:moveTo>
                    <a:pt x="0" y="0"/>
                  </a:moveTo>
                  <a:lnTo>
                    <a:pt x="1828" y="705076"/>
                  </a:lnTo>
                  <a:lnTo>
                    <a:pt x="64135" y="705076"/>
                  </a:lnTo>
                  <a:lnTo>
                    <a:pt x="62323" y="6576"/>
                  </a:lnTo>
                  <a:lnTo>
                    <a:pt x="26350" y="6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814131" y="6532982"/>
              <a:ext cx="64769" cy="736600"/>
            </a:xfrm>
            <a:custGeom>
              <a:avLst/>
              <a:gdLst/>
              <a:ahLst/>
              <a:cxnLst/>
              <a:rect l="l" t="t" r="r" b="b"/>
              <a:pathLst>
                <a:path w="64769" h="736600">
                  <a:moveTo>
                    <a:pt x="64185" y="723430"/>
                  </a:moveTo>
                  <a:lnTo>
                    <a:pt x="64122" y="698500"/>
                  </a:lnTo>
                  <a:lnTo>
                    <a:pt x="64122" y="698030"/>
                  </a:lnTo>
                  <a:lnTo>
                    <a:pt x="62306" y="0"/>
                  </a:lnTo>
                  <a:lnTo>
                    <a:pt x="0" y="0"/>
                  </a:lnTo>
                  <a:lnTo>
                    <a:pt x="1816" y="698500"/>
                  </a:lnTo>
                  <a:lnTo>
                    <a:pt x="1879" y="723582"/>
                  </a:lnTo>
                  <a:lnTo>
                    <a:pt x="64185" y="723430"/>
                  </a:lnTo>
                  <a:close/>
                </a:path>
                <a:path w="64769" h="736600">
                  <a:moveTo>
                    <a:pt x="64211" y="736600"/>
                  </a:moveTo>
                  <a:lnTo>
                    <a:pt x="64185" y="723900"/>
                  </a:lnTo>
                  <a:lnTo>
                    <a:pt x="1879" y="723900"/>
                  </a:lnTo>
                  <a:lnTo>
                    <a:pt x="1905" y="736600"/>
                  </a:lnTo>
                  <a:lnTo>
                    <a:pt x="64211" y="73660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876437" y="6532982"/>
              <a:ext cx="64769" cy="736600"/>
            </a:xfrm>
            <a:custGeom>
              <a:avLst/>
              <a:gdLst/>
              <a:ahLst/>
              <a:cxnLst/>
              <a:rect l="l" t="t" r="r" b="b"/>
              <a:pathLst>
                <a:path w="64769" h="736600">
                  <a:moveTo>
                    <a:pt x="64211" y="735965"/>
                  </a:moveTo>
                  <a:lnTo>
                    <a:pt x="64185" y="723900"/>
                  </a:lnTo>
                  <a:lnTo>
                    <a:pt x="64185" y="723734"/>
                  </a:lnTo>
                  <a:lnTo>
                    <a:pt x="64185" y="723265"/>
                  </a:lnTo>
                  <a:lnTo>
                    <a:pt x="64122" y="698500"/>
                  </a:lnTo>
                  <a:lnTo>
                    <a:pt x="62306" y="0"/>
                  </a:lnTo>
                  <a:lnTo>
                    <a:pt x="0" y="0"/>
                  </a:lnTo>
                  <a:lnTo>
                    <a:pt x="1816" y="698500"/>
                  </a:lnTo>
                  <a:lnTo>
                    <a:pt x="1879" y="723900"/>
                  </a:lnTo>
                  <a:lnTo>
                    <a:pt x="1905" y="736130"/>
                  </a:lnTo>
                  <a:lnTo>
                    <a:pt x="64211" y="735965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938744" y="6532982"/>
              <a:ext cx="64769" cy="736600"/>
            </a:xfrm>
            <a:custGeom>
              <a:avLst/>
              <a:gdLst/>
              <a:ahLst/>
              <a:cxnLst/>
              <a:rect l="l" t="t" r="r" b="b"/>
              <a:pathLst>
                <a:path w="64769" h="736600">
                  <a:moveTo>
                    <a:pt x="64211" y="736409"/>
                  </a:moveTo>
                  <a:lnTo>
                    <a:pt x="64185" y="723900"/>
                  </a:lnTo>
                  <a:lnTo>
                    <a:pt x="64122" y="698500"/>
                  </a:lnTo>
                  <a:lnTo>
                    <a:pt x="62306" y="0"/>
                  </a:lnTo>
                  <a:lnTo>
                    <a:pt x="0" y="0"/>
                  </a:lnTo>
                  <a:lnTo>
                    <a:pt x="1816" y="698500"/>
                  </a:lnTo>
                  <a:lnTo>
                    <a:pt x="1879" y="723900"/>
                  </a:lnTo>
                  <a:lnTo>
                    <a:pt x="1905" y="736574"/>
                  </a:lnTo>
                  <a:lnTo>
                    <a:pt x="64211" y="736409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001050" y="6532982"/>
              <a:ext cx="64769" cy="736600"/>
            </a:xfrm>
            <a:custGeom>
              <a:avLst/>
              <a:gdLst/>
              <a:ahLst/>
              <a:cxnLst/>
              <a:rect l="l" t="t" r="r" b="b"/>
              <a:pathLst>
                <a:path w="64769" h="736600">
                  <a:moveTo>
                    <a:pt x="64122" y="698500"/>
                  </a:moveTo>
                  <a:lnTo>
                    <a:pt x="62306" y="0"/>
                  </a:lnTo>
                  <a:lnTo>
                    <a:pt x="0" y="0"/>
                  </a:lnTo>
                  <a:lnTo>
                    <a:pt x="1816" y="698500"/>
                  </a:lnTo>
                  <a:lnTo>
                    <a:pt x="64122" y="698500"/>
                  </a:lnTo>
                  <a:close/>
                </a:path>
                <a:path w="64769" h="736600">
                  <a:moveTo>
                    <a:pt x="64211" y="736244"/>
                  </a:moveTo>
                  <a:lnTo>
                    <a:pt x="64185" y="724217"/>
                  </a:lnTo>
                  <a:lnTo>
                    <a:pt x="64185" y="723900"/>
                  </a:lnTo>
                  <a:lnTo>
                    <a:pt x="64122" y="698817"/>
                  </a:lnTo>
                  <a:lnTo>
                    <a:pt x="1816" y="698969"/>
                  </a:lnTo>
                  <a:lnTo>
                    <a:pt x="1879" y="724369"/>
                  </a:lnTo>
                  <a:lnTo>
                    <a:pt x="1905" y="736409"/>
                  </a:lnTo>
                  <a:lnTo>
                    <a:pt x="64211" y="736244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063356" y="6532982"/>
              <a:ext cx="64769" cy="736600"/>
            </a:xfrm>
            <a:custGeom>
              <a:avLst/>
              <a:gdLst/>
              <a:ahLst/>
              <a:cxnLst/>
              <a:rect l="l" t="t" r="r" b="b"/>
              <a:pathLst>
                <a:path w="64769" h="736600">
                  <a:moveTo>
                    <a:pt x="64211" y="736092"/>
                  </a:moveTo>
                  <a:lnTo>
                    <a:pt x="64185" y="723900"/>
                  </a:lnTo>
                  <a:lnTo>
                    <a:pt x="64185" y="723734"/>
                  </a:lnTo>
                  <a:lnTo>
                    <a:pt x="64122" y="698500"/>
                  </a:lnTo>
                  <a:lnTo>
                    <a:pt x="62306" y="0"/>
                  </a:lnTo>
                  <a:lnTo>
                    <a:pt x="0" y="0"/>
                  </a:lnTo>
                  <a:lnTo>
                    <a:pt x="1816" y="698500"/>
                  </a:lnTo>
                  <a:lnTo>
                    <a:pt x="1879" y="723900"/>
                  </a:lnTo>
                  <a:lnTo>
                    <a:pt x="1905" y="736244"/>
                  </a:lnTo>
                  <a:lnTo>
                    <a:pt x="64211" y="736092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125657" y="6529609"/>
              <a:ext cx="64769" cy="739775"/>
            </a:xfrm>
            <a:custGeom>
              <a:avLst/>
              <a:gdLst/>
              <a:ahLst/>
              <a:cxnLst/>
              <a:rect l="l" t="t" r="r" b="b"/>
              <a:pathLst>
                <a:path w="64769" h="739775">
                  <a:moveTo>
                    <a:pt x="1877" y="727260"/>
                  </a:moveTo>
                  <a:lnTo>
                    <a:pt x="1909" y="739454"/>
                  </a:lnTo>
                  <a:lnTo>
                    <a:pt x="49859" y="739330"/>
                  </a:lnTo>
                  <a:lnTo>
                    <a:pt x="64205" y="735499"/>
                  </a:lnTo>
                  <a:lnTo>
                    <a:pt x="64184" y="727260"/>
                  </a:lnTo>
                  <a:lnTo>
                    <a:pt x="1877" y="727260"/>
                  </a:lnTo>
                  <a:close/>
                </a:path>
                <a:path w="64769" h="739775">
                  <a:moveTo>
                    <a:pt x="1877" y="727260"/>
                  </a:moveTo>
                  <a:lnTo>
                    <a:pt x="64184" y="727260"/>
                  </a:lnTo>
                  <a:lnTo>
                    <a:pt x="1877" y="727260"/>
                  </a:lnTo>
                  <a:close/>
                </a:path>
                <a:path w="64769" h="739775">
                  <a:moveTo>
                    <a:pt x="1811" y="701860"/>
                  </a:moveTo>
                  <a:lnTo>
                    <a:pt x="1877" y="727260"/>
                  </a:lnTo>
                  <a:lnTo>
                    <a:pt x="64184" y="727260"/>
                  </a:lnTo>
                  <a:lnTo>
                    <a:pt x="64118" y="701860"/>
                  </a:lnTo>
                  <a:lnTo>
                    <a:pt x="1811" y="701860"/>
                  </a:lnTo>
                  <a:close/>
                </a:path>
                <a:path w="64769" h="739775">
                  <a:moveTo>
                    <a:pt x="1811" y="701860"/>
                  </a:moveTo>
                  <a:lnTo>
                    <a:pt x="64118" y="701860"/>
                  </a:lnTo>
                  <a:lnTo>
                    <a:pt x="1811" y="701860"/>
                  </a:lnTo>
                  <a:close/>
                </a:path>
                <a:path w="64769" h="739775">
                  <a:moveTo>
                    <a:pt x="0" y="3360"/>
                  </a:moveTo>
                  <a:lnTo>
                    <a:pt x="1811" y="701860"/>
                  </a:lnTo>
                  <a:lnTo>
                    <a:pt x="64118" y="701860"/>
                  </a:lnTo>
                  <a:lnTo>
                    <a:pt x="62306" y="3360"/>
                  </a:lnTo>
                  <a:lnTo>
                    <a:pt x="0" y="3360"/>
                  </a:lnTo>
                  <a:close/>
                </a:path>
                <a:path w="64769" h="739775">
                  <a:moveTo>
                    <a:pt x="62297" y="0"/>
                  </a:moveTo>
                  <a:lnTo>
                    <a:pt x="49767" y="3360"/>
                  </a:lnTo>
                  <a:lnTo>
                    <a:pt x="62306" y="3360"/>
                  </a:lnTo>
                  <a:lnTo>
                    <a:pt x="62297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187955" y="6520270"/>
              <a:ext cx="64769" cy="744855"/>
            </a:xfrm>
            <a:custGeom>
              <a:avLst/>
              <a:gdLst/>
              <a:ahLst/>
              <a:cxnLst/>
              <a:rect l="l" t="t" r="r" b="b"/>
              <a:pathLst>
                <a:path w="64769" h="744854">
                  <a:moveTo>
                    <a:pt x="1886" y="736600"/>
                  </a:moveTo>
                  <a:lnTo>
                    <a:pt x="1907" y="744839"/>
                  </a:lnTo>
                  <a:lnTo>
                    <a:pt x="32761" y="736600"/>
                  </a:lnTo>
                  <a:lnTo>
                    <a:pt x="1886" y="736600"/>
                  </a:lnTo>
                  <a:close/>
                </a:path>
                <a:path w="64769" h="744854">
                  <a:moveTo>
                    <a:pt x="64192" y="736438"/>
                  </a:moveTo>
                  <a:lnTo>
                    <a:pt x="1886" y="736600"/>
                  </a:lnTo>
                  <a:lnTo>
                    <a:pt x="32761" y="736600"/>
                  </a:lnTo>
                  <a:lnTo>
                    <a:pt x="64193" y="736600"/>
                  </a:lnTo>
                  <a:lnTo>
                    <a:pt x="64192" y="736438"/>
                  </a:lnTo>
                  <a:close/>
                </a:path>
                <a:path w="64769" h="744854">
                  <a:moveTo>
                    <a:pt x="1820" y="711200"/>
                  </a:moveTo>
                  <a:lnTo>
                    <a:pt x="1886" y="736600"/>
                  </a:lnTo>
                  <a:lnTo>
                    <a:pt x="32761" y="736600"/>
                  </a:lnTo>
                  <a:lnTo>
                    <a:pt x="64192" y="736438"/>
                  </a:lnTo>
                  <a:lnTo>
                    <a:pt x="64127" y="711200"/>
                  </a:lnTo>
                  <a:lnTo>
                    <a:pt x="1820" y="711200"/>
                  </a:lnTo>
                  <a:close/>
                </a:path>
                <a:path w="64769" h="744854">
                  <a:moveTo>
                    <a:pt x="8" y="12700"/>
                  </a:moveTo>
                  <a:lnTo>
                    <a:pt x="1820" y="711200"/>
                  </a:lnTo>
                  <a:lnTo>
                    <a:pt x="64127" y="711200"/>
                  </a:lnTo>
                  <a:lnTo>
                    <a:pt x="62315" y="12700"/>
                  </a:lnTo>
                  <a:lnTo>
                    <a:pt x="8" y="12700"/>
                  </a:lnTo>
                  <a:close/>
                </a:path>
                <a:path w="64769" h="744854">
                  <a:moveTo>
                    <a:pt x="34826" y="0"/>
                  </a:moveTo>
                  <a:lnTo>
                    <a:pt x="0" y="9339"/>
                  </a:lnTo>
                  <a:lnTo>
                    <a:pt x="8" y="12700"/>
                  </a:lnTo>
                  <a:lnTo>
                    <a:pt x="62315" y="12700"/>
                  </a:lnTo>
                  <a:lnTo>
                    <a:pt x="62282" y="0"/>
                  </a:lnTo>
                  <a:lnTo>
                    <a:pt x="34826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250236" y="6519952"/>
              <a:ext cx="64769" cy="737235"/>
            </a:xfrm>
            <a:custGeom>
              <a:avLst/>
              <a:gdLst/>
              <a:ahLst/>
              <a:cxnLst/>
              <a:rect l="l" t="t" r="r" b="b"/>
              <a:pathLst>
                <a:path w="64769" h="737234">
                  <a:moveTo>
                    <a:pt x="62331" y="12700"/>
                  </a:moveTo>
                  <a:lnTo>
                    <a:pt x="62306" y="0"/>
                  </a:lnTo>
                  <a:lnTo>
                    <a:pt x="0" y="165"/>
                  </a:lnTo>
                  <a:lnTo>
                    <a:pt x="25" y="12865"/>
                  </a:lnTo>
                  <a:lnTo>
                    <a:pt x="62331" y="12700"/>
                  </a:lnTo>
                  <a:close/>
                </a:path>
                <a:path w="64769" h="737234">
                  <a:moveTo>
                    <a:pt x="64211" y="736930"/>
                  </a:moveTo>
                  <a:lnTo>
                    <a:pt x="64147" y="711530"/>
                  </a:lnTo>
                  <a:lnTo>
                    <a:pt x="62331" y="13030"/>
                  </a:lnTo>
                  <a:lnTo>
                    <a:pt x="62331" y="12865"/>
                  </a:lnTo>
                  <a:lnTo>
                    <a:pt x="25" y="13030"/>
                  </a:lnTo>
                  <a:lnTo>
                    <a:pt x="1841" y="711530"/>
                  </a:lnTo>
                  <a:lnTo>
                    <a:pt x="1905" y="736930"/>
                  </a:lnTo>
                  <a:lnTo>
                    <a:pt x="64211" y="73693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312544" y="6507570"/>
              <a:ext cx="64769" cy="749300"/>
            </a:xfrm>
            <a:custGeom>
              <a:avLst/>
              <a:gdLst/>
              <a:ahLst/>
              <a:cxnLst/>
              <a:rect l="l" t="t" r="r" b="b"/>
              <a:pathLst>
                <a:path w="64769" h="749300">
                  <a:moveTo>
                    <a:pt x="1844" y="723900"/>
                  </a:moveTo>
                  <a:lnTo>
                    <a:pt x="1910" y="749300"/>
                  </a:lnTo>
                  <a:lnTo>
                    <a:pt x="2716" y="749297"/>
                  </a:lnTo>
                  <a:lnTo>
                    <a:pt x="49675" y="736600"/>
                  </a:lnTo>
                  <a:lnTo>
                    <a:pt x="64184" y="736562"/>
                  </a:lnTo>
                  <a:lnTo>
                    <a:pt x="64151" y="723900"/>
                  </a:lnTo>
                  <a:lnTo>
                    <a:pt x="1844" y="723900"/>
                  </a:lnTo>
                  <a:close/>
                </a:path>
                <a:path w="64769" h="749300">
                  <a:moveTo>
                    <a:pt x="64184" y="736562"/>
                  </a:moveTo>
                  <a:lnTo>
                    <a:pt x="49675" y="736600"/>
                  </a:lnTo>
                  <a:lnTo>
                    <a:pt x="64184" y="736600"/>
                  </a:lnTo>
                  <a:close/>
                </a:path>
                <a:path w="64769" h="749300">
                  <a:moveTo>
                    <a:pt x="32" y="25400"/>
                  </a:moveTo>
                  <a:lnTo>
                    <a:pt x="1844" y="723900"/>
                  </a:lnTo>
                  <a:lnTo>
                    <a:pt x="64151" y="723900"/>
                  </a:lnTo>
                  <a:lnTo>
                    <a:pt x="62339" y="25400"/>
                  </a:lnTo>
                  <a:lnTo>
                    <a:pt x="32" y="25400"/>
                  </a:lnTo>
                  <a:close/>
                </a:path>
                <a:path w="64769" h="749300">
                  <a:moveTo>
                    <a:pt x="32" y="25400"/>
                  </a:moveTo>
                  <a:lnTo>
                    <a:pt x="62339" y="25400"/>
                  </a:lnTo>
                  <a:lnTo>
                    <a:pt x="32" y="25400"/>
                  </a:lnTo>
                  <a:close/>
                </a:path>
                <a:path w="64769" h="749300">
                  <a:moveTo>
                    <a:pt x="0" y="12700"/>
                  </a:moveTo>
                  <a:lnTo>
                    <a:pt x="32" y="25400"/>
                  </a:lnTo>
                  <a:lnTo>
                    <a:pt x="62339" y="25400"/>
                  </a:lnTo>
                  <a:lnTo>
                    <a:pt x="62306" y="12549"/>
                  </a:lnTo>
                  <a:lnTo>
                    <a:pt x="0" y="12700"/>
                  </a:lnTo>
                  <a:close/>
                </a:path>
                <a:path w="64769" h="749300">
                  <a:moveTo>
                    <a:pt x="51013" y="0"/>
                  </a:moveTo>
                  <a:lnTo>
                    <a:pt x="4309" y="12700"/>
                  </a:lnTo>
                  <a:lnTo>
                    <a:pt x="62306" y="12549"/>
                  </a:lnTo>
                  <a:lnTo>
                    <a:pt x="62273" y="0"/>
                  </a:lnTo>
                  <a:lnTo>
                    <a:pt x="51013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374818" y="6500114"/>
              <a:ext cx="64769" cy="744220"/>
            </a:xfrm>
            <a:custGeom>
              <a:avLst/>
              <a:gdLst/>
              <a:ahLst/>
              <a:cxnLst/>
              <a:rect l="l" t="t" r="r" b="b"/>
              <a:pathLst>
                <a:path w="64769" h="744220">
                  <a:moveTo>
                    <a:pt x="1877" y="731355"/>
                  </a:moveTo>
                  <a:lnTo>
                    <a:pt x="1910" y="744055"/>
                  </a:lnTo>
                  <a:lnTo>
                    <a:pt x="34161" y="744055"/>
                  </a:lnTo>
                  <a:lnTo>
                    <a:pt x="64196" y="735861"/>
                  </a:lnTo>
                  <a:lnTo>
                    <a:pt x="64184" y="731355"/>
                  </a:lnTo>
                  <a:lnTo>
                    <a:pt x="1877" y="731355"/>
                  </a:lnTo>
                  <a:close/>
                </a:path>
                <a:path w="64769" h="744220">
                  <a:moveTo>
                    <a:pt x="65" y="32855"/>
                  </a:moveTo>
                  <a:lnTo>
                    <a:pt x="1877" y="731355"/>
                  </a:lnTo>
                  <a:lnTo>
                    <a:pt x="64184" y="731355"/>
                  </a:lnTo>
                  <a:lnTo>
                    <a:pt x="62372" y="32855"/>
                  </a:lnTo>
                  <a:lnTo>
                    <a:pt x="65" y="32855"/>
                  </a:lnTo>
                  <a:close/>
                </a:path>
                <a:path w="64769" h="744220">
                  <a:moveTo>
                    <a:pt x="0" y="7455"/>
                  </a:moveTo>
                  <a:lnTo>
                    <a:pt x="65" y="32855"/>
                  </a:lnTo>
                  <a:lnTo>
                    <a:pt x="62372" y="32855"/>
                  </a:lnTo>
                  <a:lnTo>
                    <a:pt x="62306" y="7385"/>
                  </a:lnTo>
                  <a:lnTo>
                    <a:pt x="35212" y="7455"/>
                  </a:lnTo>
                  <a:lnTo>
                    <a:pt x="0" y="7455"/>
                  </a:lnTo>
                  <a:close/>
                </a:path>
                <a:path w="64769" h="744220">
                  <a:moveTo>
                    <a:pt x="62287" y="0"/>
                  </a:moveTo>
                  <a:lnTo>
                    <a:pt x="35212" y="7455"/>
                  </a:lnTo>
                  <a:lnTo>
                    <a:pt x="62306" y="7385"/>
                  </a:lnTo>
                  <a:lnTo>
                    <a:pt x="62287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37105" y="6482968"/>
              <a:ext cx="64769" cy="753110"/>
            </a:xfrm>
            <a:custGeom>
              <a:avLst/>
              <a:gdLst/>
              <a:ahLst/>
              <a:cxnLst/>
              <a:rect l="l" t="t" r="r" b="b"/>
              <a:pathLst>
                <a:path w="64769" h="753109">
                  <a:moveTo>
                    <a:pt x="1897" y="748502"/>
                  </a:moveTo>
                  <a:lnTo>
                    <a:pt x="1908" y="753007"/>
                  </a:lnTo>
                  <a:lnTo>
                    <a:pt x="18423" y="748502"/>
                  </a:lnTo>
                  <a:lnTo>
                    <a:pt x="1897" y="748502"/>
                  </a:lnTo>
                  <a:close/>
                </a:path>
                <a:path w="64769" h="753109">
                  <a:moveTo>
                    <a:pt x="85" y="50002"/>
                  </a:moveTo>
                  <a:lnTo>
                    <a:pt x="1897" y="748502"/>
                  </a:lnTo>
                  <a:lnTo>
                    <a:pt x="64203" y="748502"/>
                  </a:lnTo>
                  <a:lnTo>
                    <a:pt x="62391" y="50002"/>
                  </a:lnTo>
                  <a:lnTo>
                    <a:pt x="85" y="50002"/>
                  </a:lnTo>
                  <a:close/>
                </a:path>
                <a:path w="64769" h="753109">
                  <a:moveTo>
                    <a:pt x="62262" y="0"/>
                  </a:moveTo>
                  <a:lnTo>
                    <a:pt x="0" y="17146"/>
                  </a:lnTo>
                  <a:lnTo>
                    <a:pt x="85" y="50002"/>
                  </a:lnTo>
                  <a:lnTo>
                    <a:pt x="62391" y="50002"/>
                  </a:lnTo>
                  <a:lnTo>
                    <a:pt x="62262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99367" y="6478338"/>
              <a:ext cx="64769" cy="753745"/>
            </a:xfrm>
            <a:custGeom>
              <a:avLst/>
              <a:gdLst/>
              <a:ahLst/>
              <a:cxnLst/>
              <a:rect l="l" t="t" r="r" b="b"/>
              <a:pathLst>
                <a:path w="64769" h="753745">
                  <a:moveTo>
                    <a:pt x="129" y="54631"/>
                  </a:moveTo>
                  <a:lnTo>
                    <a:pt x="1941" y="753131"/>
                  </a:lnTo>
                  <a:lnTo>
                    <a:pt x="2498" y="753130"/>
                  </a:lnTo>
                  <a:lnTo>
                    <a:pt x="64203" y="736051"/>
                  </a:lnTo>
                  <a:lnTo>
                    <a:pt x="62436" y="54631"/>
                  </a:lnTo>
                  <a:lnTo>
                    <a:pt x="129" y="54631"/>
                  </a:lnTo>
                  <a:close/>
                </a:path>
                <a:path w="64769" h="753745">
                  <a:moveTo>
                    <a:pt x="2897" y="3831"/>
                  </a:moveTo>
                  <a:lnTo>
                    <a:pt x="0" y="4629"/>
                  </a:lnTo>
                  <a:lnTo>
                    <a:pt x="129" y="54631"/>
                  </a:lnTo>
                  <a:lnTo>
                    <a:pt x="62436" y="54631"/>
                  </a:lnTo>
                  <a:lnTo>
                    <a:pt x="62435" y="54470"/>
                  </a:lnTo>
                  <a:lnTo>
                    <a:pt x="62304" y="3796"/>
                  </a:lnTo>
                  <a:lnTo>
                    <a:pt x="48646" y="3831"/>
                  </a:lnTo>
                  <a:lnTo>
                    <a:pt x="2897" y="3831"/>
                  </a:lnTo>
                  <a:close/>
                </a:path>
                <a:path w="64769" h="753745">
                  <a:moveTo>
                    <a:pt x="62435" y="54470"/>
                  </a:moveTo>
                  <a:lnTo>
                    <a:pt x="129" y="54631"/>
                  </a:lnTo>
                  <a:lnTo>
                    <a:pt x="62436" y="54631"/>
                  </a:lnTo>
                  <a:lnTo>
                    <a:pt x="62435" y="54470"/>
                  </a:lnTo>
                  <a:close/>
                </a:path>
                <a:path w="64769" h="753745">
                  <a:moveTo>
                    <a:pt x="62294" y="0"/>
                  </a:moveTo>
                  <a:lnTo>
                    <a:pt x="48646" y="3831"/>
                  </a:lnTo>
                  <a:lnTo>
                    <a:pt x="62304" y="3796"/>
                  </a:lnTo>
                  <a:lnTo>
                    <a:pt x="62294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561649" y="6460861"/>
              <a:ext cx="64769" cy="753745"/>
            </a:xfrm>
            <a:custGeom>
              <a:avLst/>
              <a:gdLst/>
              <a:ahLst/>
              <a:cxnLst/>
              <a:rect l="l" t="t" r="r" b="b"/>
              <a:pathLst>
                <a:path w="64769" h="753745">
                  <a:moveTo>
                    <a:pt x="141" y="72108"/>
                  </a:moveTo>
                  <a:lnTo>
                    <a:pt x="1909" y="753531"/>
                  </a:lnTo>
                  <a:lnTo>
                    <a:pt x="64171" y="736298"/>
                  </a:lnTo>
                  <a:lnTo>
                    <a:pt x="62448" y="72108"/>
                  </a:lnTo>
                  <a:lnTo>
                    <a:pt x="141" y="72108"/>
                  </a:lnTo>
                  <a:close/>
                </a:path>
                <a:path w="64769" h="753745">
                  <a:moveTo>
                    <a:pt x="62261" y="0"/>
                  </a:moveTo>
                  <a:lnTo>
                    <a:pt x="0" y="17480"/>
                  </a:lnTo>
                  <a:lnTo>
                    <a:pt x="141" y="72108"/>
                  </a:lnTo>
                  <a:lnTo>
                    <a:pt x="62448" y="72108"/>
                  </a:lnTo>
                  <a:lnTo>
                    <a:pt x="62261" y="0"/>
                  </a:lnTo>
                  <a:close/>
                </a:path>
                <a:path w="64769" h="753745">
                  <a:moveTo>
                    <a:pt x="62447" y="71946"/>
                  </a:moveTo>
                  <a:lnTo>
                    <a:pt x="141" y="72108"/>
                  </a:lnTo>
                  <a:lnTo>
                    <a:pt x="62448" y="72108"/>
                  </a:lnTo>
                  <a:lnTo>
                    <a:pt x="62447" y="71946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623910" y="6444070"/>
              <a:ext cx="64769" cy="753110"/>
            </a:xfrm>
            <a:custGeom>
              <a:avLst/>
              <a:gdLst/>
              <a:ahLst/>
              <a:cxnLst/>
              <a:rect l="l" t="t" r="r" b="b"/>
              <a:pathLst>
                <a:path w="64769" h="753109">
                  <a:moveTo>
                    <a:pt x="187" y="88900"/>
                  </a:moveTo>
                  <a:lnTo>
                    <a:pt x="1909" y="753089"/>
                  </a:lnTo>
                  <a:lnTo>
                    <a:pt x="15602" y="749300"/>
                  </a:lnTo>
                  <a:lnTo>
                    <a:pt x="61438" y="749181"/>
                  </a:lnTo>
                  <a:lnTo>
                    <a:pt x="64204" y="748390"/>
                  </a:lnTo>
                  <a:lnTo>
                    <a:pt x="62493" y="88900"/>
                  </a:lnTo>
                  <a:lnTo>
                    <a:pt x="187" y="88900"/>
                  </a:lnTo>
                  <a:close/>
                </a:path>
                <a:path w="64769" h="753109">
                  <a:moveTo>
                    <a:pt x="61438" y="749181"/>
                  </a:moveTo>
                  <a:lnTo>
                    <a:pt x="15602" y="749300"/>
                  </a:lnTo>
                  <a:lnTo>
                    <a:pt x="61022" y="749300"/>
                  </a:lnTo>
                  <a:lnTo>
                    <a:pt x="61438" y="749181"/>
                  </a:lnTo>
                  <a:close/>
                </a:path>
                <a:path w="64769" h="753109">
                  <a:moveTo>
                    <a:pt x="59807" y="0"/>
                  </a:moveTo>
                  <a:lnTo>
                    <a:pt x="0" y="16791"/>
                  </a:lnTo>
                  <a:lnTo>
                    <a:pt x="187" y="88900"/>
                  </a:lnTo>
                  <a:lnTo>
                    <a:pt x="62493" y="88900"/>
                  </a:lnTo>
                  <a:lnTo>
                    <a:pt x="62493" y="88738"/>
                  </a:lnTo>
                  <a:lnTo>
                    <a:pt x="62263" y="0"/>
                  </a:lnTo>
                  <a:lnTo>
                    <a:pt x="59807" y="0"/>
                  </a:lnTo>
                  <a:close/>
                </a:path>
                <a:path w="64769" h="753109">
                  <a:moveTo>
                    <a:pt x="62493" y="88738"/>
                  </a:moveTo>
                  <a:lnTo>
                    <a:pt x="187" y="88900"/>
                  </a:lnTo>
                  <a:lnTo>
                    <a:pt x="62493" y="88900"/>
                  </a:lnTo>
                  <a:lnTo>
                    <a:pt x="62493" y="88738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686173" y="6438302"/>
              <a:ext cx="64769" cy="754380"/>
            </a:xfrm>
            <a:custGeom>
              <a:avLst/>
              <a:gdLst/>
              <a:ahLst/>
              <a:cxnLst/>
              <a:rect l="l" t="t" r="r" b="b"/>
              <a:pathLst>
                <a:path w="64769" h="754379">
                  <a:moveTo>
                    <a:pt x="230" y="94667"/>
                  </a:moveTo>
                  <a:lnTo>
                    <a:pt x="1941" y="754157"/>
                  </a:lnTo>
                  <a:lnTo>
                    <a:pt x="64201" y="736358"/>
                  </a:lnTo>
                  <a:lnTo>
                    <a:pt x="62537" y="94667"/>
                  </a:lnTo>
                  <a:lnTo>
                    <a:pt x="230" y="94667"/>
                  </a:lnTo>
                  <a:close/>
                </a:path>
                <a:path w="64769" h="754379">
                  <a:moveTo>
                    <a:pt x="0" y="5767"/>
                  </a:moveTo>
                  <a:lnTo>
                    <a:pt x="230" y="94667"/>
                  </a:lnTo>
                  <a:lnTo>
                    <a:pt x="62537" y="94667"/>
                  </a:lnTo>
                  <a:lnTo>
                    <a:pt x="62536" y="94506"/>
                  </a:lnTo>
                  <a:lnTo>
                    <a:pt x="62306" y="5715"/>
                  </a:lnTo>
                  <a:lnTo>
                    <a:pt x="42245" y="5767"/>
                  </a:lnTo>
                  <a:lnTo>
                    <a:pt x="0" y="5767"/>
                  </a:lnTo>
                  <a:close/>
                </a:path>
                <a:path w="64769" h="754379">
                  <a:moveTo>
                    <a:pt x="62536" y="94506"/>
                  </a:moveTo>
                  <a:lnTo>
                    <a:pt x="230" y="94667"/>
                  </a:lnTo>
                  <a:lnTo>
                    <a:pt x="62537" y="94667"/>
                  </a:lnTo>
                  <a:lnTo>
                    <a:pt x="62536" y="94506"/>
                  </a:lnTo>
                  <a:close/>
                </a:path>
                <a:path w="64769" h="754379">
                  <a:moveTo>
                    <a:pt x="62291" y="0"/>
                  </a:moveTo>
                  <a:lnTo>
                    <a:pt x="42245" y="5767"/>
                  </a:lnTo>
                  <a:lnTo>
                    <a:pt x="62306" y="5715"/>
                  </a:lnTo>
                  <a:lnTo>
                    <a:pt x="62291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748465" y="6420389"/>
              <a:ext cx="64769" cy="754380"/>
            </a:xfrm>
            <a:custGeom>
              <a:avLst/>
              <a:gdLst/>
              <a:ahLst/>
              <a:cxnLst/>
              <a:rect l="l" t="t" r="r" b="b"/>
              <a:pathLst>
                <a:path w="64769" h="754379">
                  <a:moveTo>
                    <a:pt x="245" y="112581"/>
                  </a:moveTo>
                  <a:lnTo>
                    <a:pt x="1910" y="754272"/>
                  </a:lnTo>
                  <a:lnTo>
                    <a:pt x="64170" y="736472"/>
                  </a:lnTo>
                  <a:lnTo>
                    <a:pt x="62552" y="112581"/>
                  </a:lnTo>
                  <a:lnTo>
                    <a:pt x="245" y="112581"/>
                  </a:lnTo>
                  <a:close/>
                </a:path>
                <a:path w="64769" h="754379">
                  <a:moveTo>
                    <a:pt x="62260" y="0"/>
                  </a:moveTo>
                  <a:lnTo>
                    <a:pt x="0" y="17913"/>
                  </a:lnTo>
                  <a:lnTo>
                    <a:pt x="245" y="112581"/>
                  </a:lnTo>
                  <a:lnTo>
                    <a:pt x="62552" y="112581"/>
                  </a:lnTo>
                  <a:lnTo>
                    <a:pt x="62260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810725" y="6398892"/>
              <a:ext cx="64769" cy="758190"/>
            </a:xfrm>
            <a:custGeom>
              <a:avLst/>
              <a:gdLst/>
              <a:ahLst/>
              <a:cxnLst/>
              <a:rect l="l" t="t" r="r" b="b"/>
              <a:pathLst>
                <a:path w="64769" h="758190">
                  <a:moveTo>
                    <a:pt x="292" y="134077"/>
                  </a:moveTo>
                  <a:lnTo>
                    <a:pt x="1910" y="757968"/>
                  </a:lnTo>
                  <a:lnTo>
                    <a:pt x="64170" y="740169"/>
                  </a:lnTo>
                  <a:lnTo>
                    <a:pt x="62598" y="134077"/>
                  </a:lnTo>
                  <a:lnTo>
                    <a:pt x="292" y="134077"/>
                  </a:lnTo>
                  <a:close/>
                </a:path>
                <a:path w="64769" h="758190">
                  <a:moveTo>
                    <a:pt x="62250" y="0"/>
                  </a:moveTo>
                  <a:lnTo>
                    <a:pt x="50113" y="7077"/>
                  </a:lnTo>
                  <a:lnTo>
                    <a:pt x="0" y="21496"/>
                  </a:lnTo>
                  <a:lnTo>
                    <a:pt x="292" y="134077"/>
                  </a:lnTo>
                  <a:lnTo>
                    <a:pt x="62598" y="134077"/>
                  </a:lnTo>
                  <a:lnTo>
                    <a:pt x="62598" y="133915"/>
                  </a:lnTo>
                  <a:lnTo>
                    <a:pt x="62250" y="0"/>
                  </a:lnTo>
                  <a:close/>
                </a:path>
                <a:path w="64769" h="758190">
                  <a:moveTo>
                    <a:pt x="62598" y="133915"/>
                  </a:moveTo>
                  <a:lnTo>
                    <a:pt x="292" y="134077"/>
                  </a:lnTo>
                  <a:lnTo>
                    <a:pt x="62598" y="134077"/>
                  </a:lnTo>
                  <a:lnTo>
                    <a:pt x="62598" y="133915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872976" y="792569"/>
              <a:ext cx="64769" cy="6346825"/>
            </a:xfrm>
            <a:custGeom>
              <a:avLst/>
              <a:gdLst/>
              <a:ahLst/>
              <a:cxnLst/>
              <a:rect l="l" t="t" r="r" b="b"/>
              <a:pathLst>
                <a:path w="64769" h="6346825">
                  <a:moveTo>
                    <a:pt x="347" y="5740400"/>
                  </a:moveTo>
                  <a:lnTo>
                    <a:pt x="1919" y="6346492"/>
                  </a:lnTo>
                  <a:lnTo>
                    <a:pt x="64180" y="6328692"/>
                  </a:lnTo>
                  <a:lnTo>
                    <a:pt x="62654" y="5740400"/>
                  </a:lnTo>
                  <a:lnTo>
                    <a:pt x="347" y="5740400"/>
                  </a:lnTo>
                  <a:close/>
                </a:path>
                <a:path w="64769" h="6346825">
                  <a:moveTo>
                    <a:pt x="62235" y="5578889"/>
                  </a:moveTo>
                  <a:lnTo>
                    <a:pt x="31421" y="5588000"/>
                  </a:lnTo>
                  <a:lnTo>
                    <a:pt x="0" y="5606322"/>
                  </a:lnTo>
                  <a:lnTo>
                    <a:pt x="347" y="5740400"/>
                  </a:lnTo>
                  <a:lnTo>
                    <a:pt x="62654" y="5740400"/>
                  </a:lnTo>
                  <a:lnTo>
                    <a:pt x="62653" y="5740238"/>
                  </a:lnTo>
                  <a:lnTo>
                    <a:pt x="62235" y="5578889"/>
                  </a:lnTo>
                  <a:close/>
                </a:path>
                <a:path w="64769" h="6346825">
                  <a:moveTo>
                    <a:pt x="62653" y="5740238"/>
                  </a:moveTo>
                  <a:lnTo>
                    <a:pt x="347" y="5740400"/>
                  </a:lnTo>
                  <a:lnTo>
                    <a:pt x="62654" y="5740400"/>
                  </a:lnTo>
                  <a:lnTo>
                    <a:pt x="62653" y="5740238"/>
                  </a:lnTo>
                  <a:close/>
                </a:path>
                <a:path w="64769" h="6346825">
                  <a:moveTo>
                    <a:pt x="10750" y="0"/>
                  </a:moveTo>
                  <a:lnTo>
                    <a:pt x="47817" y="20867"/>
                  </a:lnTo>
                  <a:lnTo>
                    <a:pt x="47790" y="10315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920767" y="802885"/>
              <a:ext cx="78740" cy="6318885"/>
            </a:xfrm>
            <a:custGeom>
              <a:avLst/>
              <a:gdLst/>
              <a:ahLst/>
              <a:cxnLst/>
              <a:rect l="l" t="t" r="r" b="b"/>
              <a:pathLst>
                <a:path w="78739" h="6318884">
                  <a:moveTo>
                    <a:pt x="14863" y="5730084"/>
                  </a:moveTo>
                  <a:lnTo>
                    <a:pt x="16389" y="6318376"/>
                  </a:lnTo>
                  <a:lnTo>
                    <a:pt x="75127" y="6301584"/>
                  </a:lnTo>
                  <a:lnTo>
                    <a:pt x="78647" y="6299522"/>
                  </a:lnTo>
                  <a:lnTo>
                    <a:pt x="77170" y="5730084"/>
                  </a:lnTo>
                  <a:lnTo>
                    <a:pt x="14863" y="5730084"/>
                  </a:lnTo>
                  <a:close/>
                </a:path>
                <a:path w="78739" h="6318884">
                  <a:moveTo>
                    <a:pt x="76703" y="5550164"/>
                  </a:moveTo>
                  <a:lnTo>
                    <a:pt x="14444" y="5568573"/>
                  </a:lnTo>
                  <a:lnTo>
                    <a:pt x="14863" y="5730084"/>
                  </a:lnTo>
                  <a:lnTo>
                    <a:pt x="77170" y="5730084"/>
                  </a:lnTo>
                  <a:lnTo>
                    <a:pt x="76703" y="5550164"/>
                  </a:lnTo>
                  <a:close/>
                </a:path>
                <a:path w="78739" h="6318884">
                  <a:moveTo>
                    <a:pt x="0" y="0"/>
                  </a:moveTo>
                  <a:lnTo>
                    <a:pt x="27" y="10552"/>
                  </a:lnTo>
                  <a:lnTo>
                    <a:pt x="8077" y="15084"/>
                  </a:lnTo>
                  <a:lnTo>
                    <a:pt x="62385" y="30599"/>
                  </a:lnTo>
                  <a:lnTo>
                    <a:pt x="62384" y="30199"/>
                  </a:lnTo>
                  <a:lnTo>
                    <a:pt x="53878" y="27784"/>
                  </a:lnTo>
                  <a:lnTo>
                    <a:pt x="8561" y="2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983152" y="833085"/>
              <a:ext cx="78740" cy="6269355"/>
            </a:xfrm>
            <a:custGeom>
              <a:avLst/>
              <a:gdLst/>
              <a:ahLst/>
              <a:cxnLst/>
              <a:rect l="l" t="t" r="r" b="b"/>
              <a:pathLst>
                <a:path w="78739" h="6269355">
                  <a:moveTo>
                    <a:pt x="14785" y="5699885"/>
                  </a:moveTo>
                  <a:lnTo>
                    <a:pt x="16262" y="6269323"/>
                  </a:lnTo>
                  <a:lnTo>
                    <a:pt x="56111" y="6245985"/>
                  </a:lnTo>
                  <a:lnTo>
                    <a:pt x="78491" y="6239367"/>
                  </a:lnTo>
                  <a:lnTo>
                    <a:pt x="77092" y="5699885"/>
                  </a:lnTo>
                  <a:lnTo>
                    <a:pt x="14785" y="5699885"/>
                  </a:lnTo>
                  <a:close/>
                </a:path>
                <a:path w="78739" h="6269355">
                  <a:moveTo>
                    <a:pt x="76556" y="5493507"/>
                  </a:moveTo>
                  <a:lnTo>
                    <a:pt x="50099" y="5509385"/>
                  </a:lnTo>
                  <a:lnTo>
                    <a:pt x="14318" y="5519965"/>
                  </a:lnTo>
                  <a:lnTo>
                    <a:pt x="14785" y="5699885"/>
                  </a:lnTo>
                  <a:lnTo>
                    <a:pt x="77092" y="5699885"/>
                  </a:lnTo>
                  <a:lnTo>
                    <a:pt x="76556" y="5493507"/>
                  </a:lnTo>
                  <a:close/>
                </a:path>
                <a:path w="78739" h="6269355">
                  <a:moveTo>
                    <a:pt x="0" y="0"/>
                  </a:moveTo>
                  <a:lnTo>
                    <a:pt x="1" y="399"/>
                  </a:lnTo>
                  <a:lnTo>
                    <a:pt x="62353" y="18213"/>
                  </a:lnTo>
                  <a:lnTo>
                    <a:pt x="62352" y="17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045491" y="850783"/>
              <a:ext cx="78740" cy="6221730"/>
            </a:xfrm>
            <a:custGeom>
              <a:avLst/>
              <a:gdLst/>
              <a:ahLst/>
              <a:cxnLst/>
              <a:rect l="l" t="t" r="r" b="b"/>
              <a:pathLst>
                <a:path w="78739" h="6221730">
                  <a:moveTo>
                    <a:pt x="14739" y="5682186"/>
                  </a:moveTo>
                  <a:lnTo>
                    <a:pt x="16139" y="6221672"/>
                  </a:lnTo>
                  <a:lnTo>
                    <a:pt x="78397" y="6203263"/>
                  </a:lnTo>
                  <a:lnTo>
                    <a:pt x="77046" y="5682186"/>
                  </a:lnTo>
                  <a:lnTo>
                    <a:pt x="14739" y="5682186"/>
                  </a:lnTo>
                  <a:close/>
                </a:path>
                <a:path w="78739" h="6221730">
                  <a:moveTo>
                    <a:pt x="76449" y="5452211"/>
                  </a:moveTo>
                  <a:lnTo>
                    <a:pt x="30083" y="5466286"/>
                  </a:lnTo>
                  <a:lnTo>
                    <a:pt x="14204" y="5475816"/>
                  </a:lnTo>
                  <a:lnTo>
                    <a:pt x="14739" y="5682186"/>
                  </a:lnTo>
                  <a:lnTo>
                    <a:pt x="77046" y="5682186"/>
                  </a:lnTo>
                  <a:lnTo>
                    <a:pt x="76449" y="5452211"/>
                  </a:lnTo>
                  <a:close/>
                </a:path>
                <a:path w="78739" h="6221730">
                  <a:moveTo>
                    <a:pt x="0" y="0"/>
                  </a:moveTo>
                  <a:lnTo>
                    <a:pt x="1" y="510"/>
                  </a:lnTo>
                  <a:lnTo>
                    <a:pt x="16716" y="5286"/>
                  </a:lnTo>
                  <a:lnTo>
                    <a:pt x="60487" y="30686"/>
                  </a:lnTo>
                  <a:lnTo>
                    <a:pt x="62387" y="31241"/>
                  </a:lnTo>
                  <a:lnTo>
                    <a:pt x="62352" y="17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107844" y="868486"/>
              <a:ext cx="78740" cy="6186170"/>
            </a:xfrm>
            <a:custGeom>
              <a:avLst/>
              <a:gdLst/>
              <a:ahLst/>
              <a:cxnLst/>
              <a:rect l="l" t="t" r="r" b="b"/>
              <a:pathLst>
                <a:path w="78739" h="6186170">
                  <a:moveTo>
                    <a:pt x="14693" y="5664483"/>
                  </a:moveTo>
                  <a:lnTo>
                    <a:pt x="16045" y="6185561"/>
                  </a:lnTo>
                  <a:lnTo>
                    <a:pt x="17320" y="6185184"/>
                  </a:lnTo>
                  <a:lnTo>
                    <a:pt x="59843" y="6159784"/>
                  </a:lnTo>
                  <a:lnTo>
                    <a:pt x="78270" y="6154222"/>
                  </a:lnTo>
                  <a:lnTo>
                    <a:pt x="77000" y="5664483"/>
                  </a:lnTo>
                  <a:lnTo>
                    <a:pt x="14693" y="5664483"/>
                  </a:lnTo>
                  <a:close/>
                </a:path>
                <a:path w="78739" h="6186170">
                  <a:moveTo>
                    <a:pt x="76334" y="5407863"/>
                  </a:moveTo>
                  <a:lnTo>
                    <a:pt x="51401" y="5423183"/>
                  </a:lnTo>
                  <a:lnTo>
                    <a:pt x="14097" y="5434508"/>
                  </a:lnTo>
                  <a:lnTo>
                    <a:pt x="14693" y="5664483"/>
                  </a:lnTo>
                  <a:lnTo>
                    <a:pt x="77000" y="5664483"/>
                  </a:lnTo>
                  <a:lnTo>
                    <a:pt x="76334" y="5407863"/>
                  </a:lnTo>
                  <a:close/>
                </a:path>
                <a:path w="78739" h="6186170">
                  <a:moveTo>
                    <a:pt x="0" y="0"/>
                  </a:moveTo>
                  <a:lnTo>
                    <a:pt x="35" y="13539"/>
                  </a:lnTo>
                  <a:lnTo>
                    <a:pt x="41567" y="25692"/>
                  </a:lnTo>
                  <a:lnTo>
                    <a:pt x="62405" y="37985"/>
                  </a:lnTo>
                  <a:lnTo>
                    <a:pt x="62386" y="30684"/>
                  </a:lnTo>
                  <a:lnTo>
                    <a:pt x="45113" y="25674"/>
                  </a:lnTo>
                  <a:lnTo>
                    <a:pt x="999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170230" y="899171"/>
              <a:ext cx="78740" cy="6123940"/>
            </a:xfrm>
            <a:custGeom>
              <a:avLst/>
              <a:gdLst/>
              <a:ahLst/>
              <a:cxnLst/>
              <a:rect l="l" t="t" r="r" b="b"/>
              <a:pathLst>
                <a:path w="78739" h="6123940">
                  <a:moveTo>
                    <a:pt x="14614" y="5633799"/>
                  </a:moveTo>
                  <a:lnTo>
                    <a:pt x="15884" y="6123538"/>
                  </a:lnTo>
                  <a:lnTo>
                    <a:pt x="78142" y="6104749"/>
                  </a:lnTo>
                  <a:lnTo>
                    <a:pt x="76920" y="5633799"/>
                  </a:lnTo>
                  <a:lnTo>
                    <a:pt x="14614" y="5633799"/>
                  </a:lnTo>
                  <a:close/>
                </a:path>
                <a:path w="78739" h="6123940">
                  <a:moveTo>
                    <a:pt x="76188" y="5351373"/>
                  </a:moveTo>
                  <a:lnTo>
                    <a:pt x="71345" y="5354399"/>
                  </a:lnTo>
                  <a:lnTo>
                    <a:pt x="30351" y="5367099"/>
                  </a:lnTo>
                  <a:lnTo>
                    <a:pt x="13948" y="5377178"/>
                  </a:lnTo>
                  <a:lnTo>
                    <a:pt x="14614" y="5633799"/>
                  </a:lnTo>
                  <a:lnTo>
                    <a:pt x="76920" y="5633799"/>
                  </a:lnTo>
                  <a:lnTo>
                    <a:pt x="76920" y="5633637"/>
                  </a:lnTo>
                  <a:lnTo>
                    <a:pt x="76188" y="5351373"/>
                  </a:lnTo>
                  <a:close/>
                </a:path>
                <a:path w="78739" h="6123940">
                  <a:moveTo>
                    <a:pt x="76920" y="5633637"/>
                  </a:moveTo>
                  <a:lnTo>
                    <a:pt x="14614" y="5633799"/>
                  </a:lnTo>
                  <a:lnTo>
                    <a:pt x="76920" y="5633799"/>
                  </a:lnTo>
                  <a:lnTo>
                    <a:pt x="76920" y="5633637"/>
                  </a:lnTo>
                  <a:close/>
                </a:path>
                <a:path w="78739" h="6123940">
                  <a:moveTo>
                    <a:pt x="0" y="0"/>
                  </a:moveTo>
                  <a:lnTo>
                    <a:pt x="18" y="7300"/>
                  </a:lnTo>
                  <a:lnTo>
                    <a:pt x="22222" y="20398"/>
                  </a:lnTo>
                  <a:lnTo>
                    <a:pt x="62390" y="32348"/>
                  </a:lnTo>
                  <a:lnTo>
                    <a:pt x="62380" y="28609"/>
                  </a:lnTo>
                  <a:lnTo>
                    <a:pt x="26564" y="7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232611" y="927780"/>
              <a:ext cx="78105" cy="6076315"/>
            </a:xfrm>
            <a:custGeom>
              <a:avLst/>
              <a:gdLst/>
              <a:ahLst/>
              <a:cxnLst/>
              <a:rect l="l" t="t" r="r" b="b"/>
              <a:pathLst>
                <a:path w="78104" h="6076315">
                  <a:moveTo>
                    <a:pt x="14539" y="5605189"/>
                  </a:moveTo>
                  <a:lnTo>
                    <a:pt x="15761" y="6076139"/>
                  </a:lnTo>
                  <a:lnTo>
                    <a:pt x="19242" y="6075089"/>
                  </a:lnTo>
                  <a:lnTo>
                    <a:pt x="60875" y="6049689"/>
                  </a:lnTo>
                  <a:lnTo>
                    <a:pt x="77985" y="6044431"/>
                  </a:lnTo>
                  <a:lnTo>
                    <a:pt x="76846" y="5605189"/>
                  </a:lnTo>
                  <a:lnTo>
                    <a:pt x="14539" y="5605189"/>
                  </a:lnTo>
                  <a:close/>
                </a:path>
                <a:path w="78104" h="6076315">
                  <a:moveTo>
                    <a:pt x="76034" y="5292061"/>
                  </a:moveTo>
                  <a:lnTo>
                    <a:pt x="49612" y="5300389"/>
                  </a:lnTo>
                  <a:lnTo>
                    <a:pt x="13807" y="5322763"/>
                  </a:lnTo>
                  <a:lnTo>
                    <a:pt x="14539" y="5605189"/>
                  </a:lnTo>
                  <a:lnTo>
                    <a:pt x="76846" y="5605189"/>
                  </a:lnTo>
                  <a:lnTo>
                    <a:pt x="76034" y="5292061"/>
                  </a:lnTo>
                  <a:close/>
                </a:path>
                <a:path w="78104" h="6076315">
                  <a:moveTo>
                    <a:pt x="0" y="0"/>
                  </a:moveTo>
                  <a:lnTo>
                    <a:pt x="9" y="3738"/>
                  </a:lnTo>
                  <a:lnTo>
                    <a:pt x="2554" y="4502"/>
                  </a:lnTo>
                  <a:lnTo>
                    <a:pt x="62411" y="40592"/>
                  </a:lnTo>
                  <a:lnTo>
                    <a:pt x="62368" y="24001"/>
                  </a:lnTo>
                  <a:lnTo>
                    <a:pt x="50874" y="17189"/>
                  </a:lnTo>
                  <a:lnTo>
                    <a:pt x="7666" y="4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294980" y="951781"/>
              <a:ext cx="78105" cy="6020435"/>
            </a:xfrm>
            <a:custGeom>
              <a:avLst/>
              <a:gdLst/>
              <a:ahLst/>
              <a:cxnLst/>
              <a:rect l="l" t="t" r="r" b="b"/>
              <a:pathLst>
                <a:path w="78104" h="6020434">
                  <a:moveTo>
                    <a:pt x="14477" y="5581188"/>
                  </a:moveTo>
                  <a:lnTo>
                    <a:pt x="15616" y="6020430"/>
                  </a:lnTo>
                  <a:lnTo>
                    <a:pt x="39834" y="6012988"/>
                  </a:lnTo>
                  <a:lnTo>
                    <a:pt x="77843" y="5989451"/>
                  </a:lnTo>
                  <a:lnTo>
                    <a:pt x="76784" y="5581188"/>
                  </a:lnTo>
                  <a:lnTo>
                    <a:pt x="14477" y="5581188"/>
                  </a:lnTo>
                  <a:close/>
                </a:path>
                <a:path w="78104" h="6020434">
                  <a:moveTo>
                    <a:pt x="75880" y="5232656"/>
                  </a:moveTo>
                  <a:lnTo>
                    <a:pt x="27537" y="5263688"/>
                  </a:lnTo>
                  <a:lnTo>
                    <a:pt x="13665" y="5268060"/>
                  </a:lnTo>
                  <a:lnTo>
                    <a:pt x="14477" y="5581188"/>
                  </a:lnTo>
                  <a:lnTo>
                    <a:pt x="76784" y="5581188"/>
                  </a:lnTo>
                  <a:lnTo>
                    <a:pt x="76783" y="5581026"/>
                  </a:lnTo>
                  <a:lnTo>
                    <a:pt x="75880" y="5232656"/>
                  </a:lnTo>
                  <a:close/>
                </a:path>
                <a:path w="78104" h="6020434">
                  <a:moveTo>
                    <a:pt x="76783" y="5581026"/>
                  </a:moveTo>
                  <a:lnTo>
                    <a:pt x="14477" y="5581188"/>
                  </a:lnTo>
                  <a:lnTo>
                    <a:pt x="76784" y="5581188"/>
                  </a:lnTo>
                  <a:lnTo>
                    <a:pt x="76783" y="5581026"/>
                  </a:lnTo>
                  <a:close/>
                </a:path>
                <a:path w="78104" h="6020434">
                  <a:moveTo>
                    <a:pt x="0" y="0"/>
                  </a:moveTo>
                  <a:lnTo>
                    <a:pt x="43" y="16590"/>
                  </a:lnTo>
                  <a:lnTo>
                    <a:pt x="24419" y="31288"/>
                  </a:lnTo>
                  <a:lnTo>
                    <a:pt x="62417" y="42902"/>
                  </a:lnTo>
                  <a:lnTo>
                    <a:pt x="62378" y="27849"/>
                  </a:lnTo>
                  <a:lnTo>
                    <a:pt x="31365" y="18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357359" y="979631"/>
              <a:ext cx="78105" cy="5962015"/>
            </a:xfrm>
            <a:custGeom>
              <a:avLst/>
              <a:gdLst/>
              <a:ahLst/>
              <a:cxnLst/>
              <a:rect l="l" t="t" r="r" b="b"/>
              <a:pathLst>
                <a:path w="78104" h="5962015">
                  <a:moveTo>
                    <a:pt x="14405" y="5553338"/>
                  </a:moveTo>
                  <a:lnTo>
                    <a:pt x="15464" y="5961602"/>
                  </a:lnTo>
                  <a:lnTo>
                    <a:pt x="18473" y="5959739"/>
                  </a:lnTo>
                  <a:lnTo>
                    <a:pt x="59175" y="5947039"/>
                  </a:lnTo>
                  <a:lnTo>
                    <a:pt x="77702" y="5935338"/>
                  </a:lnTo>
                  <a:lnTo>
                    <a:pt x="76711" y="5553338"/>
                  </a:lnTo>
                  <a:lnTo>
                    <a:pt x="14405" y="5553338"/>
                  </a:lnTo>
                  <a:close/>
                </a:path>
                <a:path w="78104" h="5962015">
                  <a:moveTo>
                    <a:pt x="75704" y="5164878"/>
                  </a:moveTo>
                  <a:lnTo>
                    <a:pt x="13501" y="5204807"/>
                  </a:lnTo>
                  <a:lnTo>
                    <a:pt x="14405" y="5553338"/>
                  </a:lnTo>
                  <a:lnTo>
                    <a:pt x="76711" y="5553338"/>
                  </a:lnTo>
                  <a:lnTo>
                    <a:pt x="76711" y="5553177"/>
                  </a:lnTo>
                  <a:lnTo>
                    <a:pt x="75704" y="5164878"/>
                  </a:lnTo>
                  <a:close/>
                </a:path>
                <a:path w="78104" h="5962015">
                  <a:moveTo>
                    <a:pt x="76711" y="5553177"/>
                  </a:moveTo>
                  <a:lnTo>
                    <a:pt x="14405" y="5553338"/>
                  </a:lnTo>
                  <a:lnTo>
                    <a:pt x="76711" y="5553338"/>
                  </a:lnTo>
                  <a:lnTo>
                    <a:pt x="76711" y="5553177"/>
                  </a:lnTo>
                  <a:close/>
                </a:path>
                <a:path w="78104" h="5962015">
                  <a:moveTo>
                    <a:pt x="0" y="0"/>
                  </a:moveTo>
                  <a:lnTo>
                    <a:pt x="39" y="15052"/>
                  </a:lnTo>
                  <a:lnTo>
                    <a:pt x="3591" y="16138"/>
                  </a:lnTo>
                  <a:lnTo>
                    <a:pt x="62443" y="52634"/>
                  </a:lnTo>
                  <a:lnTo>
                    <a:pt x="62395" y="34192"/>
                  </a:lnTo>
                  <a:lnTo>
                    <a:pt x="11515" y="3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419754" y="1013824"/>
              <a:ext cx="78105" cy="5901690"/>
            </a:xfrm>
            <a:custGeom>
              <a:avLst/>
              <a:gdLst/>
              <a:ahLst/>
              <a:cxnLst/>
              <a:rect l="l" t="t" r="r" b="b"/>
              <a:pathLst>
                <a:path w="78104" h="5901690">
                  <a:moveTo>
                    <a:pt x="14316" y="5519146"/>
                  </a:moveTo>
                  <a:lnTo>
                    <a:pt x="15307" y="5901145"/>
                  </a:lnTo>
                  <a:lnTo>
                    <a:pt x="77219" y="5862046"/>
                  </a:lnTo>
                  <a:lnTo>
                    <a:pt x="77512" y="5861952"/>
                  </a:lnTo>
                  <a:lnTo>
                    <a:pt x="76623" y="5519146"/>
                  </a:lnTo>
                  <a:lnTo>
                    <a:pt x="14316" y="5519146"/>
                  </a:lnTo>
                  <a:close/>
                </a:path>
                <a:path w="78104" h="5901690">
                  <a:moveTo>
                    <a:pt x="75542" y="5102620"/>
                  </a:moveTo>
                  <a:lnTo>
                    <a:pt x="60295" y="5112746"/>
                  </a:lnTo>
                  <a:lnTo>
                    <a:pt x="21471" y="5125446"/>
                  </a:lnTo>
                  <a:lnTo>
                    <a:pt x="13308" y="5130685"/>
                  </a:lnTo>
                  <a:lnTo>
                    <a:pt x="14316" y="5519146"/>
                  </a:lnTo>
                  <a:lnTo>
                    <a:pt x="76623" y="5519146"/>
                  </a:lnTo>
                  <a:lnTo>
                    <a:pt x="76622" y="5518984"/>
                  </a:lnTo>
                  <a:lnTo>
                    <a:pt x="75542" y="5102620"/>
                  </a:lnTo>
                  <a:close/>
                </a:path>
                <a:path w="78104" h="5901690">
                  <a:moveTo>
                    <a:pt x="76622" y="5518984"/>
                  </a:moveTo>
                  <a:lnTo>
                    <a:pt x="14316" y="5519146"/>
                  </a:lnTo>
                  <a:lnTo>
                    <a:pt x="76623" y="5519146"/>
                  </a:lnTo>
                  <a:lnTo>
                    <a:pt x="76622" y="5518984"/>
                  </a:lnTo>
                  <a:close/>
                </a:path>
                <a:path w="78104" h="5901690">
                  <a:moveTo>
                    <a:pt x="0" y="0"/>
                  </a:moveTo>
                  <a:lnTo>
                    <a:pt x="47" y="18442"/>
                  </a:lnTo>
                  <a:lnTo>
                    <a:pt x="23113" y="32745"/>
                  </a:lnTo>
                  <a:lnTo>
                    <a:pt x="62456" y="57768"/>
                  </a:lnTo>
                  <a:lnTo>
                    <a:pt x="62381" y="28986"/>
                  </a:lnTo>
                  <a:lnTo>
                    <a:pt x="33163" y="20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482123" y="1042806"/>
              <a:ext cx="77470" cy="5833110"/>
            </a:xfrm>
            <a:custGeom>
              <a:avLst/>
              <a:gdLst/>
              <a:ahLst/>
              <a:cxnLst/>
              <a:rect l="l" t="t" r="r" b="b"/>
              <a:pathLst>
                <a:path w="77470" h="5833109">
                  <a:moveTo>
                    <a:pt x="14241" y="5490163"/>
                  </a:moveTo>
                  <a:lnTo>
                    <a:pt x="15130" y="5832974"/>
                  </a:lnTo>
                  <a:lnTo>
                    <a:pt x="54578" y="5820363"/>
                  </a:lnTo>
                  <a:lnTo>
                    <a:pt x="77366" y="5805543"/>
                  </a:lnTo>
                  <a:lnTo>
                    <a:pt x="76548" y="5490163"/>
                  </a:lnTo>
                  <a:lnTo>
                    <a:pt x="14241" y="5490163"/>
                  </a:lnTo>
                  <a:close/>
                </a:path>
                <a:path w="77470" h="5833109">
                  <a:moveTo>
                    <a:pt x="75360" y="5032328"/>
                  </a:moveTo>
                  <a:lnTo>
                    <a:pt x="13161" y="5073646"/>
                  </a:lnTo>
                  <a:lnTo>
                    <a:pt x="14241" y="5490163"/>
                  </a:lnTo>
                  <a:lnTo>
                    <a:pt x="76548" y="5490163"/>
                  </a:lnTo>
                  <a:lnTo>
                    <a:pt x="76547" y="5490002"/>
                  </a:lnTo>
                  <a:lnTo>
                    <a:pt x="75360" y="5032328"/>
                  </a:lnTo>
                  <a:close/>
                </a:path>
                <a:path w="77470" h="5833109">
                  <a:moveTo>
                    <a:pt x="76547" y="5490002"/>
                  </a:moveTo>
                  <a:lnTo>
                    <a:pt x="14241" y="5490163"/>
                  </a:lnTo>
                  <a:lnTo>
                    <a:pt x="76548" y="5490163"/>
                  </a:lnTo>
                  <a:lnTo>
                    <a:pt x="76547" y="5490002"/>
                  </a:lnTo>
                  <a:close/>
                </a:path>
                <a:path w="77470" h="5833109">
                  <a:moveTo>
                    <a:pt x="0" y="0"/>
                  </a:moveTo>
                  <a:lnTo>
                    <a:pt x="74" y="28777"/>
                  </a:lnTo>
                  <a:lnTo>
                    <a:pt x="62484" y="68470"/>
                  </a:lnTo>
                  <a:lnTo>
                    <a:pt x="62397" y="34956"/>
                  </a:lnTo>
                  <a:lnTo>
                    <a:pt x="12299" y="3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544521" y="1077763"/>
              <a:ext cx="77470" cy="5770880"/>
            </a:xfrm>
            <a:custGeom>
              <a:avLst/>
              <a:gdLst/>
              <a:ahLst/>
              <a:cxnLst/>
              <a:rect l="l" t="t" r="r" b="b"/>
              <a:pathLst>
                <a:path w="77470" h="5770880">
                  <a:moveTo>
                    <a:pt x="14150" y="5455206"/>
                  </a:moveTo>
                  <a:lnTo>
                    <a:pt x="14968" y="5770586"/>
                  </a:lnTo>
                  <a:lnTo>
                    <a:pt x="77170" y="5730131"/>
                  </a:lnTo>
                  <a:lnTo>
                    <a:pt x="76457" y="5455206"/>
                  </a:lnTo>
                  <a:lnTo>
                    <a:pt x="14150" y="5455206"/>
                  </a:lnTo>
                  <a:close/>
                </a:path>
                <a:path w="77470" h="5770880">
                  <a:moveTo>
                    <a:pt x="75160" y="4955198"/>
                  </a:moveTo>
                  <a:lnTo>
                    <a:pt x="12963" y="4997371"/>
                  </a:lnTo>
                  <a:lnTo>
                    <a:pt x="14150" y="5455206"/>
                  </a:lnTo>
                  <a:lnTo>
                    <a:pt x="76457" y="5455206"/>
                  </a:lnTo>
                  <a:lnTo>
                    <a:pt x="75160" y="4955198"/>
                  </a:lnTo>
                  <a:close/>
                </a:path>
                <a:path w="77470" h="5770880">
                  <a:moveTo>
                    <a:pt x="0" y="0"/>
                  </a:moveTo>
                  <a:lnTo>
                    <a:pt x="86" y="33513"/>
                  </a:lnTo>
                  <a:lnTo>
                    <a:pt x="18157" y="45006"/>
                  </a:lnTo>
                  <a:lnTo>
                    <a:pt x="62498" y="73976"/>
                  </a:lnTo>
                  <a:lnTo>
                    <a:pt x="62407" y="38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606928" y="1116620"/>
              <a:ext cx="77470" cy="5691505"/>
            </a:xfrm>
            <a:custGeom>
              <a:avLst/>
              <a:gdLst/>
              <a:ahLst/>
              <a:cxnLst/>
              <a:rect l="l" t="t" r="r" b="b"/>
              <a:pathLst>
                <a:path w="77470" h="5691505">
                  <a:moveTo>
                    <a:pt x="14050" y="5416349"/>
                  </a:moveTo>
                  <a:lnTo>
                    <a:pt x="14763" y="5691273"/>
                  </a:lnTo>
                  <a:lnTo>
                    <a:pt x="46935" y="5670349"/>
                  </a:lnTo>
                  <a:lnTo>
                    <a:pt x="76963" y="5650282"/>
                  </a:lnTo>
                  <a:lnTo>
                    <a:pt x="76356" y="5416349"/>
                  </a:lnTo>
                  <a:lnTo>
                    <a:pt x="14050" y="5416349"/>
                  </a:lnTo>
                  <a:close/>
                </a:path>
                <a:path w="77470" h="5691505">
                  <a:moveTo>
                    <a:pt x="74948" y="4873413"/>
                  </a:moveTo>
                  <a:lnTo>
                    <a:pt x="24539" y="4908349"/>
                  </a:lnTo>
                  <a:lnTo>
                    <a:pt x="12752" y="4916341"/>
                  </a:lnTo>
                  <a:lnTo>
                    <a:pt x="14050" y="5416349"/>
                  </a:lnTo>
                  <a:lnTo>
                    <a:pt x="76356" y="5416349"/>
                  </a:lnTo>
                  <a:lnTo>
                    <a:pt x="74948" y="4873413"/>
                  </a:lnTo>
                  <a:close/>
                </a:path>
                <a:path w="77470" h="5691505">
                  <a:moveTo>
                    <a:pt x="0" y="0"/>
                  </a:moveTo>
                  <a:lnTo>
                    <a:pt x="91" y="35118"/>
                  </a:lnTo>
                  <a:lnTo>
                    <a:pt x="33504" y="56948"/>
                  </a:lnTo>
                  <a:lnTo>
                    <a:pt x="62504" y="76334"/>
                  </a:lnTo>
                  <a:lnTo>
                    <a:pt x="62409" y="39768"/>
                  </a:lnTo>
                  <a:lnTo>
                    <a:pt x="9875" y="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669338" y="1156389"/>
              <a:ext cx="76835" cy="5610860"/>
            </a:xfrm>
            <a:custGeom>
              <a:avLst/>
              <a:gdLst/>
              <a:ahLst/>
              <a:cxnLst/>
              <a:rect l="l" t="t" r="r" b="b"/>
              <a:pathLst>
                <a:path w="76835" h="5610859">
                  <a:moveTo>
                    <a:pt x="13946" y="5376580"/>
                  </a:moveTo>
                  <a:lnTo>
                    <a:pt x="14553" y="5610514"/>
                  </a:lnTo>
                  <a:lnTo>
                    <a:pt x="76752" y="5568949"/>
                  </a:lnTo>
                  <a:lnTo>
                    <a:pt x="76253" y="5376580"/>
                  </a:lnTo>
                  <a:lnTo>
                    <a:pt x="13946" y="5376580"/>
                  </a:lnTo>
                  <a:close/>
                </a:path>
                <a:path w="76835" h="5610859">
                  <a:moveTo>
                    <a:pt x="74731" y="4789906"/>
                  </a:moveTo>
                  <a:lnTo>
                    <a:pt x="35428" y="4817780"/>
                  </a:lnTo>
                  <a:lnTo>
                    <a:pt x="12538" y="4833644"/>
                  </a:lnTo>
                  <a:lnTo>
                    <a:pt x="13946" y="5376580"/>
                  </a:lnTo>
                  <a:lnTo>
                    <a:pt x="76253" y="5376580"/>
                  </a:lnTo>
                  <a:lnTo>
                    <a:pt x="74731" y="4789906"/>
                  </a:lnTo>
                  <a:close/>
                </a:path>
                <a:path w="76835" h="5610859">
                  <a:moveTo>
                    <a:pt x="0" y="0"/>
                  </a:moveTo>
                  <a:lnTo>
                    <a:pt x="94" y="36566"/>
                  </a:lnTo>
                  <a:lnTo>
                    <a:pt x="47090" y="67980"/>
                  </a:lnTo>
                  <a:lnTo>
                    <a:pt x="62510" y="78539"/>
                  </a:lnTo>
                  <a:lnTo>
                    <a:pt x="62410" y="39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731748" y="1196328"/>
              <a:ext cx="76835" cy="5529580"/>
            </a:xfrm>
            <a:custGeom>
              <a:avLst/>
              <a:gdLst/>
              <a:ahLst/>
              <a:cxnLst/>
              <a:rect l="l" t="t" r="r" b="b"/>
              <a:pathLst>
                <a:path w="76835" h="5529580">
                  <a:moveTo>
                    <a:pt x="13843" y="5336641"/>
                  </a:moveTo>
                  <a:lnTo>
                    <a:pt x="14342" y="5529010"/>
                  </a:lnTo>
                  <a:lnTo>
                    <a:pt x="36143" y="5514441"/>
                  </a:lnTo>
                  <a:lnTo>
                    <a:pt x="76539" y="5486790"/>
                  </a:lnTo>
                  <a:lnTo>
                    <a:pt x="76149" y="5336641"/>
                  </a:lnTo>
                  <a:lnTo>
                    <a:pt x="13843" y="5336641"/>
                  </a:lnTo>
                  <a:close/>
                </a:path>
                <a:path w="76835" h="5529580">
                  <a:moveTo>
                    <a:pt x="74512" y="4705475"/>
                  </a:moveTo>
                  <a:lnTo>
                    <a:pt x="44647" y="4727041"/>
                  </a:lnTo>
                  <a:lnTo>
                    <a:pt x="12321" y="4749967"/>
                  </a:lnTo>
                  <a:lnTo>
                    <a:pt x="13843" y="5336641"/>
                  </a:lnTo>
                  <a:lnTo>
                    <a:pt x="76149" y="5336641"/>
                  </a:lnTo>
                  <a:lnTo>
                    <a:pt x="74512" y="4705475"/>
                  </a:lnTo>
                  <a:close/>
                </a:path>
                <a:path w="76835" h="5529580">
                  <a:moveTo>
                    <a:pt x="0" y="0"/>
                  </a:moveTo>
                  <a:lnTo>
                    <a:pt x="100" y="38600"/>
                  </a:lnTo>
                  <a:lnTo>
                    <a:pt x="58865" y="78841"/>
                  </a:lnTo>
                  <a:lnTo>
                    <a:pt x="62521" y="82668"/>
                  </a:lnTo>
                  <a:lnTo>
                    <a:pt x="62413" y="41054"/>
                  </a:lnTo>
                  <a:lnTo>
                    <a:pt x="4127" y="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794161" y="1237383"/>
              <a:ext cx="76835" cy="5445760"/>
            </a:xfrm>
            <a:custGeom>
              <a:avLst/>
              <a:gdLst/>
              <a:ahLst/>
              <a:cxnLst/>
              <a:rect l="l" t="t" r="r" b="b"/>
              <a:pathLst>
                <a:path w="76835" h="5445759">
                  <a:moveTo>
                    <a:pt x="13736" y="5295586"/>
                  </a:moveTo>
                  <a:lnTo>
                    <a:pt x="14126" y="5445735"/>
                  </a:lnTo>
                  <a:lnTo>
                    <a:pt x="47945" y="5422586"/>
                  </a:lnTo>
                  <a:lnTo>
                    <a:pt x="76321" y="5402765"/>
                  </a:lnTo>
                  <a:lnTo>
                    <a:pt x="76043" y="5295586"/>
                  </a:lnTo>
                  <a:lnTo>
                    <a:pt x="13736" y="5295586"/>
                  </a:lnTo>
                  <a:close/>
                </a:path>
                <a:path w="76835" h="5445759">
                  <a:moveTo>
                    <a:pt x="74254" y="4606007"/>
                  </a:moveTo>
                  <a:lnTo>
                    <a:pt x="52147" y="4622486"/>
                  </a:lnTo>
                  <a:lnTo>
                    <a:pt x="17408" y="4660586"/>
                  </a:lnTo>
                  <a:lnTo>
                    <a:pt x="12099" y="4664420"/>
                  </a:lnTo>
                  <a:lnTo>
                    <a:pt x="13736" y="5295586"/>
                  </a:lnTo>
                  <a:lnTo>
                    <a:pt x="76043" y="5295586"/>
                  </a:lnTo>
                  <a:lnTo>
                    <a:pt x="74254" y="4606007"/>
                  </a:lnTo>
                  <a:close/>
                </a:path>
                <a:path w="76835" h="5445759">
                  <a:moveTo>
                    <a:pt x="76042" y="5295424"/>
                  </a:moveTo>
                  <a:lnTo>
                    <a:pt x="13736" y="5295586"/>
                  </a:lnTo>
                  <a:lnTo>
                    <a:pt x="76043" y="5295586"/>
                  </a:lnTo>
                  <a:lnTo>
                    <a:pt x="76042" y="5295424"/>
                  </a:lnTo>
                  <a:close/>
                </a:path>
                <a:path w="76835" h="5445759">
                  <a:moveTo>
                    <a:pt x="0" y="0"/>
                  </a:moveTo>
                  <a:lnTo>
                    <a:pt x="107" y="41613"/>
                  </a:lnTo>
                  <a:lnTo>
                    <a:pt x="32848" y="75886"/>
                  </a:lnTo>
                  <a:lnTo>
                    <a:pt x="62558" y="97033"/>
                  </a:lnTo>
                  <a:lnTo>
                    <a:pt x="62413" y="41222"/>
                  </a:lnTo>
                  <a:lnTo>
                    <a:pt x="57333" y="37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856575" y="1278606"/>
              <a:ext cx="76200" cy="5361940"/>
            </a:xfrm>
            <a:custGeom>
              <a:avLst/>
              <a:gdLst/>
              <a:ahLst/>
              <a:cxnLst/>
              <a:rect l="l" t="t" r="r" b="b"/>
              <a:pathLst>
                <a:path w="76200" h="5361940">
                  <a:moveTo>
                    <a:pt x="13629" y="5254363"/>
                  </a:moveTo>
                  <a:lnTo>
                    <a:pt x="13907" y="5361542"/>
                  </a:lnTo>
                  <a:lnTo>
                    <a:pt x="58259" y="5330563"/>
                  </a:lnTo>
                  <a:lnTo>
                    <a:pt x="76101" y="5317834"/>
                  </a:lnTo>
                  <a:lnTo>
                    <a:pt x="75936" y="5254363"/>
                  </a:lnTo>
                  <a:lnTo>
                    <a:pt x="13629" y="5254363"/>
                  </a:lnTo>
                  <a:close/>
                </a:path>
                <a:path w="76200" h="5361940">
                  <a:moveTo>
                    <a:pt x="74010" y="4512067"/>
                  </a:moveTo>
                  <a:lnTo>
                    <a:pt x="57884" y="4530463"/>
                  </a:lnTo>
                  <a:lnTo>
                    <a:pt x="11841" y="4564785"/>
                  </a:lnTo>
                  <a:lnTo>
                    <a:pt x="13629" y="5254363"/>
                  </a:lnTo>
                  <a:lnTo>
                    <a:pt x="75936" y="5254363"/>
                  </a:lnTo>
                  <a:lnTo>
                    <a:pt x="75936" y="5254202"/>
                  </a:lnTo>
                  <a:lnTo>
                    <a:pt x="74010" y="4512067"/>
                  </a:lnTo>
                  <a:close/>
                </a:path>
                <a:path w="76200" h="5361940">
                  <a:moveTo>
                    <a:pt x="75936" y="5254202"/>
                  </a:moveTo>
                  <a:lnTo>
                    <a:pt x="13629" y="5254363"/>
                  </a:lnTo>
                  <a:lnTo>
                    <a:pt x="75936" y="5254363"/>
                  </a:lnTo>
                  <a:lnTo>
                    <a:pt x="75936" y="5254202"/>
                  </a:lnTo>
                  <a:close/>
                </a:path>
                <a:path w="76200" h="5361940">
                  <a:moveTo>
                    <a:pt x="0" y="0"/>
                  </a:moveTo>
                  <a:lnTo>
                    <a:pt x="144" y="55810"/>
                  </a:lnTo>
                  <a:lnTo>
                    <a:pt x="41803" y="85463"/>
                  </a:lnTo>
                  <a:lnTo>
                    <a:pt x="62587" y="108114"/>
                  </a:lnTo>
                  <a:lnTo>
                    <a:pt x="62416" y="42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918991" y="1320831"/>
              <a:ext cx="76200" cy="5276215"/>
            </a:xfrm>
            <a:custGeom>
              <a:avLst/>
              <a:gdLst/>
              <a:ahLst/>
              <a:cxnLst/>
              <a:rect l="l" t="t" r="r" b="b"/>
              <a:pathLst>
                <a:path w="76200" h="5276215">
                  <a:moveTo>
                    <a:pt x="13520" y="5212139"/>
                  </a:moveTo>
                  <a:lnTo>
                    <a:pt x="13684" y="5275609"/>
                  </a:lnTo>
                  <a:lnTo>
                    <a:pt x="67046" y="5237539"/>
                  </a:lnTo>
                  <a:lnTo>
                    <a:pt x="75876" y="5231134"/>
                  </a:lnTo>
                  <a:lnTo>
                    <a:pt x="75826" y="5212139"/>
                  </a:lnTo>
                  <a:lnTo>
                    <a:pt x="13520" y="5212139"/>
                  </a:lnTo>
                  <a:close/>
                </a:path>
                <a:path w="76200" h="5276215">
                  <a:moveTo>
                    <a:pt x="73760" y="4415391"/>
                  </a:moveTo>
                  <a:lnTo>
                    <a:pt x="61808" y="4424739"/>
                  </a:lnTo>
                  <a:lnTo>
                    <a:pt x="28867" y="4450139"/>
                  </a:lnTo>
                  <a:lnTo>
                    <a:pt x="11594" y="4469843"/>
                  </a:lnTo>
                  <a:lnTo>
                    <a:pt x="13520" y="5212139"/>
                  </a:lnTo>
                  <a:lnTo>
                    <a:pt x="75826" y="5212139"/>
                  </a:lnTo>
                  <a:lnTo>
                    <a:pt x="73760" y="4415391"/>
                  </a:lnTo>
                  <a:close/>
                </a:path>
                <a:path w="76200" h="5276215">
                  <a:moveTo>
                    <a:pt x="0" y="0"/>
                  </a:moveTo>
                  <a:lnTo>
                    <a:pt x="170" y="65889"/>
                  </a:lnTo>
                  <a:lnTo>
                    <a:pt x="14346" y="81338"/>
                  </a:lnTo>
                  <a:lnTo>
                    <a:pt x="48812" y="106738"/>
                  </a:lnTo>
                  <a:lnTo>
                    <a:pt x="62623" y="122230"/>
                  </a:lnTo>
                  <a:lnTo>
                    <a:pt x="62451" y="55775"/>
                  </a:lnTo>
                  <a:lnTo>
                    <a:pt x="44529" y="43238"/>
                  </a:lnTo>
                  <a:lnTo>
                    <a:pt x="7596" y="5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981429" y="1376598"/>
              <a:ext cx="76200" cy="5175885"/>
            </a:xfrm>
            <a:custGeom>
              <a:avLst/>
              <a:gdLst/>
              <a:ahLst/>
              <a:cxnLst/>
              <a:rect l="l" t="t" r="r" b="b"/>
              <a:pathLst>
                <a:path w="76200" h="5175884">
                  <a:moveTo>
                    <a:pt x="13375" y="5156372"/>
                  </a:moveTo>
                  <a:lnTo>
                    <a:pt x="13424" y="5175376"/>
                  </a:lnTo>
                  <a:lnTo>
                    <a:pt x="39625" y="5156372"/>
                  </a:lnTo>
                  <a:lnTo>
                    <a:pt x="13375" y="5156372"/>
                  </a:lnTo>
                  <a:close/>
                </a:path>
                <a:path w="76200" h="5175884">
                  <a:moveTo>
                    <a:pt x="73454" y="4297737"/>
                  </a:moveTo>
                  <a:lnTo>
                    <a:pt x="63853" y="4305472"/>
                  </a:lnTo>
                  <a:lnTo>
                    <a:pt x="31846" y="4343572"/>
                  </a:lnTo>
                  <a:lnTo>
                    <a:pt x="11308" y="4359634"/>
                  </a:lnTo>
                  <a:lnTo>
                    <a:pt x="13375" y="5156372"/>
                  </a:lnTo>
                  <a:lnTo>
                    <a:pt x="39625" y="5156372"/>
                  </a:lnTo>
                  <a:lnTo>
                    <a:pt x="74248" y="5118272"/>
                  </a:lnTo>
                  <a:lnTo>
                    <a:pt x="75580" y="5117277"/>
                  </a:lnTo>
                  <a:lnTo>
                    <a:pt x="73454" y="4297737"/>
                  </a:lnTo>
                  <a:close/>
                </a:path>
                <a:path w="76200" h="5175884">
                  <a:moveTo>
                    <a:pt x="39687" y="5156303"/>
                  </a:moveTo>
                  <a:lnTo>
                    <a:pt x="13375" y="5156372"/>
                  </a:lnTo>
                  <a:lnTo>
                    <a:pt x="39625" y="5156372"/>
                  </a:lnTo>
                  <a:close/>
                </a:path>
                <a:path w="76200" h="5175884">
                  <a:moveTo>
                    <a:pt x="0" y="0"/>
                  </a:moveTo>
                  <a:lnTo>
                    <a:pt x="172" y="66449"/>
                  </a:lnTo>
                  <a:lnTo>
                    <a:pt x="20341" y="89071"/>
                  </a:lnTo>
                  <a:lnTo>
                    <a:pt x="53802" y="114471"/>
                  </a:lnTo>
                  <a:lnTo>
                    <a:pt x="62630" y="124680"/>
                  </a:lnTo>
                  <a:lnTo>
                    <a:pt x="62427" y="46515"/>
                  </a:lnTo>
                  <a:lnTo>
                    <a:pt x="54708" y="38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43856" y="1423113"/>
              <a:ext cx="75565" cy="5071110"/>
            </a:xfrm>
            <a:custGeom>
              <a:avLst/>
              <a:gdLst/>
              <a:ahLst/>
              <a:cxnLst/>
              <a:rect l="l" t="t" r="r" b="b"/>
              <a:pathLst>
                <a:path w="75564" h="5071110">
                  <a:moveTo>
                    <a:pt x="73169" y="4187840"/>
                  </a:moveTo>
                  <a:lnTo>
                    <a:pt x="64006" y="4195456"/>
                  </a:lnTo>
                  <a:lnTo>
                    <a:pt x="32957" y="4233556"/>
                  </a:lnTo>
                  <a:lnTo>
                    <a:pt x="11027" y="4251221"/>
                  </a:lnTo>
                  <a:lnTo>
                    <a:pt x="13153" y="5070761"/>
                  </a:lnTo>
                  <a:lnTo>
                    <a:pt x="75339" y="5024332"/>
                  </a:lnTo>
                  <a:lnTo>
                    <a:pt x="73169" y="4187840"/>
                  </a:lnTo>
                  <a:close/>
                </a:path>
                <a:path w="75564" h="5071110">
                  <a:moveTo>
                    <a:pt x="0" y="0"/>
                  </a:moveTo>
                  <a:lnTo>
                    <a:pt x="202" y="78164"/>
                  </a:lnTo>
                  <a:lnTo>
                    <a:pt x="24323" y="106056"/>
                  </a:lnTo>
                  <a:lnTo>
                    <a:pt x="56753" y="144156"/>
                  </a:lnTo>
                  <a:lnTo>
                    <a:pt x="62692" y="148885"/>
                  </a:lnTo>
                  <a:lnTo>
                    <a:pt x="62448" y="54872"/>
                  </a:lnTo>
                  <a:lnTo>
                    <a:pt x="27954" y="29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106305" y="1477986"/>
              <a:ext cx="75565" cy="4969510"/>
            </a:xfrm>
            <a:custGeom>
              <a:avLst/>
              <a:gdLst/>
              <a:ahLst/>
              <a:cxnLst/>
              <a:rect l="l" t="t" r="r" b="b"/>
              <a:pathLst>
                <a:path w="75564" h="4969510">
                  <a:moveTo>
                    <a:pt x="72846" y="4063347"/>
                  </a:moveTo>
                  <a:lnTo>
                    <a:pt x="62186" y="4077083"/>
                  </a:lnTo>
                  <a:lnTo>
                    <a:pt x="32118" y="4115183"/>
                  </a:lnTo>
                  <a:lnTo>
                    <a:pt x="10720" y="4132967"/>
                  </a:lnTo>
                  <a:lnTo>
                    <a:pt x="12890" y="4969460"/>
                  </a:lnTo>
                  <a:lnTo>
                    <a:pt x="17412" y="4966083"/>
                  </a:lnTo>
                  <a:lnTo>
                    <a:pt x="50821" y="4927983"/>
                  </a:lnTo>
                  <a:lnTo>
                    <a:pt x="75041" y="4909338"/>
                  </a:lnTo>
                  <a:lnTo>
                    <a:pt x="72846" y="4063347"/>
                  </a:lnTo>
                  <a:close/>
                </a:path>
                <a:path w="75564" h="4969510">
                  <a:moveTo>
                    <a:pt x="0" y="0"/>
                  </a:moveTo>
                  <a:lnTo>
                    <a:pt x="243" y="94012"/>
                  </a:lnTo>
                  <a:lnTo>
                    <a:pt x="26207" y="114683"/>
                  </a:lnTo>
                  <a:lnTo>
                    <a:pt x="57579" y="152783"/>
                  </a:lnTo>
                  <a:lnTo>
                    <a:pt x="62719" y="159135"/>
                  </a:lnTo>
                  <a:lnTo>
                    <a:pt x="62450" y="55605"/>
                  </a:lnTo>
                  <a:lnTo>
                    <a:pt x="35552" y="25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168757" y="1533591"/>
              <a:ext cx="74930" cy="4853940"/>
            </a:xfrm>
            <a:custGeom>
              <a:avLst/>
              <a:gdLst/>
              <a:ahLst/>
              <a:cxnLst/>
              <a:rect l="l" t="t" r="r" b="b"/>
              <a:pathLst>
                <a:path w="74929" h="4853940">
                  <a:moveTo>
                    <a:pt x="72524" y="3939086"/>
                  </a:moveTo>
                  <a:lnTo>
                    <a:pt x="58366" y="3957978"/>
                  </a:lnTo>
                  <a:lnTo>
                    <a:pt x="29303" y="3983378"/>
                  </a:lnTo>
                  <a:lnTo>
                    <a:pt x="10396" y="4007741"/>
                  </a:lnTo>
                  <a:lnTo>
                    <a:pt x="12590" y="4853733"/>
                  </a:lnTo>
                  <a:lnTo>
                    <a:pt x="21364" y="4846978"/>
                  </a:lnTo>
                  <a:lnTo>
                    <a:pt x="53940" y="4808878"/>
                  </a:lnTo>
                  <a:lnTo>
                    <a:pt x="74738" y="4792448"/>
                  </a:lnTo>
                  <a:lnTo>
                    <a:pt x="72524" y="3939086"/>
                  </a:lnTo>
                  <a:close/>
                </a:path>
                <a:path w="74929" h="4853940">
                  <a:moveTo>
                    <a:pt x="0" y="0"/>
                  </a:moveTo>
                  <a:lnTo>
                    <a:pt x="268" y="103529"/>
                  </a:lnTo>
                  <a:lnTo>
                    <a:pt x="25960" y="135278"/>
                  </a:lnTo>
                  <a:lnTo>
                    <a:pt x="56247" y="160678"/>
                  </a:lnTo>
                  <a:lnTo>
                    <a:pt x="62745" y="169003"/>
                  </a:lnTo>
                  <a:lnTo>
                    <a:pt x="62456" y="57668"/>
                  </a:lnTo>
                  <a:lnTo>
                    <a:pt x="41384" y="33678"/>
                  </a:lnTo>
                  <a:lnTo>
                    <a:pt x="7466" y="8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231212" y="1591260"/>
              <a:ext cx="74930" cy="4735195"/>
            </a:xfrm>
            <a:custGeom>
              <a:avLst/>
              <a:gdLst/>
              <a:ahLst/>
              <a:cxnLst/>
              <a:rect l="l" t="t" r="r" b="b"/>
              <a:pathLst>
                <a:path w="74929" h="4735195">
                  <a:moveTo>
                    <a:pt x="72155" y="3796887"/>
                  </a:moveTo>
                  <a:lnTo>
                    <a:pt x="52497" y="3824110"/>
                  </a:lnTo>
                  <a:lnTo>
                    <a:pt x="24462" y="3862210"/>
                  </a:lnTo>
                  <a:lnTo>
                    <a:pt x="10068" y="3881418"/>
                  </a:lnTo>
                  <a:lnTo>
                    <a:pt x="12282" y="4734779"/>
                  </a:lnTo>
                  <a:lnTo>
                    <a:pt x="23636" y="4725810"/>
                  </a:lnTo>
                  <a:lnTo>
                    <a:pt x="55359" y="4687710"/>
                  </a:lnTo>
                  <a:lnTo>
                    <a:pt x="74426" y="4672233"/>
                  </a:lnTo>
                  <a:lnTo>
                    <a:pt x="72155" y="3796887"/>
                  </a:lnTo>
                  <a:close/>
                </a:path>
                <a:path w="74929" h="4735195">
                  <a:moveTo>
                    <a:pt x="0" y="0"/>
                  </a:moveTo>
                  <a:lnTo>
                    <a:pt x="288" y="111335"/>
                  </a:lnTo>
                  <a:lnTo>
                    <a:pt x="23525" y="141109"/>
                  </a:lnTo>
                  <a:lnTo>
                    <a:pt x="52701" y="179209"/>
                  </a:lnTo>
                  <a:lnTo>
                    <a:pt x="62806" y="192666"/>
                  </a:lnTo>
                  <a:lnTo>
                    <a:pt x="62476" y="65535"/>
                  </a:lnTo>
                  <a:lnTo>
                    <a:pt x="45402" y="52209"/>
                  </a:lnTo>
                  <a:lnTo>
                    <a:pt x="12393" y="14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293689" y="1656795"/>
              <a:ext cx="74295" cy="4606925"/>
            </a:xfrm>
            <a:custGeom>
              <a:avLst/>
              <a:gdLst/>
              <a:ahLst/>
              <a:cxnLst/>
              <a:rect l="l" t="t" r="r" b="b"/>
              <a:pathLst>
                <a:path w="74295" h="4606925">
                  <a:moveTo>
                    <a:pt x="71789" y="3655764"/>
                  </a:moveTo>
                  <a:lnTo>
                    <a:pt x="70966" y="3656974"/>
                  </a:lnTo>
                  <a:lnTo>
                    <a:pt x="44517" y="3695074"/>
                  </a:lnTo>
                  <a:lnTo>
                    <a:pt x="17533" y="3720474"/>
                  </a:lnTo>
                  <a:lnTo>
                    <a:pt x="9679" y="3731351"/>
                  </a:lnTo>
                  <a:lnTo>
                    <a:pt x="11949" y="4606697"/>
                  </a:lnTo>
                  <a:lnTo>
                    <a:pt x="24174" y="4596774"/>
                  </a:lnTo>
                  <a:lnTo>
                    <a:pt x="55027" y="4558674"/>
                  </a:lnTo>
                  <a:lnTo>
                    <a:pt x="74090" y="4542752"/>
                  </a:lnTo>
                  <a:lnTo>
                    <a:pt x="71789" y="3655764"/>
                  </a:lnTo>
                  <a:close/>
                </a:path>
                <a:path w="74295" h="4606925">
                  <a:moveTo>
                    <a:pt x="0" y="0"/>
                  </a:moveTo>
                  <a:lnTo>
                    <a:pt x="329" y="127131"/>
                  </a:lnTo>
                  <a:lnTo>
                    <a:pt x="18834" y="151774"/>
                  </a:lnTo>
                  <a:lnTo>
                    <a:pt x="46872" y="189874"/>
                  </a:lnTo>
                  <a:lnTo>
                    <a:pt x="62856" y="212053"/>
                  </a:lnTo>
                  <a:lnTo>
                    <a:pt x="62467" y="62163"/>
                  </a:lnTo>
                  <a:lnTo>
                    <a:pt x="47549" y="50174"/>
                  </a:lnTo>
                  <a:lnTo>
                    <a:pt x="15471" y="12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356157" y="1718959"/>
              <a:ext cx="74295" cy="4481195"/>
            </a:xfrm>
            <a:custGeom>
              <a:avLst/>
              <a:gdLst/>
              <a:ahLst/>
              <a:cxnLst/>
              <a:rect l="l" t="t" r="r" b="b"/>
              <a:pathLst>
                <a:path w="74295" h="4481195">
                  <a:moveTo>
                    <a:pt x="71387" y="3500769"/>
                  </a:moveTo>
                  <a:lnTo>
                    <a:pt x="59769" y="3518611"/>
                  </a:lnTo>
                  <a:lnTo>
                    <a:pt x="34407" y="3556711"/>
                  </a:lnTo>
                  <a:lnTo>
                    <a:pt x="9321" y="3593600"/>
                  </a:lnTo>
                  <a:lnTo>
                    <a:pt x="11622" y="4480588"/>
                  </a:lnTo>
                  <a:lnTo>
                    <a:pt x="22969" y="4471111"/>
                  </a:lnTo>
                  <a:lnTo>
                    <a:pt x="52933" y="4433011"/>
                  </a:lnTo>
                  <a:lnTo>
                    <a:pt x="73736" y="4406154"/>
                  </a:lnTo>
                  <a:lnTo>
                    <a:pt x="71387" y="3500769"/>
                  </a:lnTo>
                  <a:close/>
                </a:path>
                <a:path w="74295" h="4481195">
                  <a:moveTo>
                    <a:pt x="0" y="0"/>
                  </a:moveTo>
                  <a:lnTo>
                    <a:pt x="388" y="149889"/>
                  </a:lnTo>
                  <a:lnTo>
                    <a:pt x="11863" y="165811"/>
                  </a:lnTo>
                  <a:lnTo>
                    <a:pt x="38737" y="203911"/>
                  </a:lnTo>
                  <a:lnTo>
                    <a:pt x="62926" y="238978"/>
                  </a:lnTo>
                  <a:lnTo>
                    <a:pt x="62487" y="69754"/>
                  </a:lnTo>
                  <a:lnTo>
                    <a:pt x="47814" y="51510"/>
                  </a:lnTo>
                  <a:lnTo>
                    <a:pt x="16687" y="13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418645" y="1788713"/>
              <a:ext cx="73660" cy="4336415"/>
            </a:xfrm>
            <a:custGeom>
              <a:avLst/>
              <a:gdLst/>
              <a:ahLst/>
              <a:cxnLst/>
              <a:rect l="l" t="t" r="r" b="b"/>
              <a:pathLst>
                <a:path w="73660" h="4336415">
                  <a:moveTo>
                    <a:pt x="70952" y="3333041"/>
                  </a:moveTo>
                  <a:lnTo>
                    <a:pt x="70033" y="3334556"/>
                  </a:lnTo>
                  <a:lnTo>
                    <a:pt x="46344" y="3372656"/>
                  </a:lnTo>
                  <a:lnTo>
                    <a:pt x="22092" y="3410756"/>
                  </a:lnTo>
                  <a:lnTo>
                    <a:pt x="8900" y="3431015"/>
                  </a:lnTo>
                  <a:lnTo>
                    <a:pt x="11248" y="4336399"/>
                  </a:lnTo>
                  <a:lnTo>
                    <a:pt x="19957" y="4325156"/>
                  </a:lnTo>
                  <a:lnTo>
                    <a:pt x="49012" y="4299756"/>
                  </a:lnTo>
                  <a:lnTo>
                    <a:pt x="73375" y="4267293"/>
                  </a:lnTo>
                  <a:lnTo>
                    <a:pt x="70952" y="3333041"/>
                  </a:lnTo>
                  <a:close/>
                </a:path>
                <a:path w="73660" h="4336415">
                  <a:moveTo>
                    <a:pt x="0" y="0"/>
                  </a:moveTo>
                  <a:lnTo>
                    <a:pt x="438" y="169223"/>
                  </a:lnTo>
                  <a:lnTo>
                    <a:pt x="2530" y="172256"/>
                  </a:lnTo>
                  <a:lnTo>
                    <a:pt x="28213" y="210356"/>
                  </a:lnTo>
                  <a:lnTo>
                    <a:pt x="53290" y="248456"/>
                  </a:lnTo>
                  <a:lnTo>
                    <a:pt x="62990" y="263561"/>
                  </a:lnTo>
                  <a:lnTo>
                    <a:pt x="62511" y="79005"/>
                  </a:lnTo>
                  <a:lnTo>
                    <a:pt x="46125" y="57956"/>
                  </a:lnTo>
                  <a:lnTo>
                    <a:pt x="15970" y="19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481143" y="1867702"/>
              <a:ext cx="73025" cy="4188460"/>
            </a:xfrm>
            <a:custGeom>
              <a:avLst/>
              <a:gdLst/>
              <a:ahLst/>
              <a:cxnLst/>
              <a:rect l="l" t="t" r="r" b="b"/>
              <a:pathLst>
                <a:path w="73025" h="4188460">
                  <a:moveTo>
                    <a:pt x="70476" y="3149389"/>
                  </a:moveTo>
                  <a:lnTo>
                    <a:pt x="53196" y="3179367"/>
                  </a:lnTo>
                  <a:lnTo>
                    <a:pt x="30653" y="3217467"/>
                  </a:lnTo>
                  <a:lnTo>
                    <a:pt x="8441" y="3254073"/>
                  </a:lnTo>
                  <a:lnTo>
                    <a:pt x="10864" y="4188321"/>
                  </a:lnTo>
                  <a:lnTo>
                    <a:pt x="15107" y="4182667"/>
                  </a:lnTo>
                  <a:lnTo>
                    <a:pt x="43235" y="4144567"/>
                  </a:lnTo>
                  <a:lnTo>
                    <a:pt x="70892" y="4106467"/>
                  </a:lnTo>
                  <a:lnTo>
                    <a:pt x="72953" y="4104541"/>
                  </a:lnTo>
                  <a:lnTo>
                    <a:pt x="70476" y="3149389"/>
                  </a:lnTo>
                  <a:close/>
                </a:path>
                <a:path w="73025" h="4188460">
                  <a:moveTo>
                    <a:pt x="0" y="0"/>
                  </a:moveTo>
                  <a:lnTo>
                    <a:pt x="478" y="184552"/>
                  </a:lnTo>
                  <a:lnTo>
                    <a:pt x="15257" y="207567"/>
                  </a:lnTo>
                  <a:lnTo>
                    <a:pt x="39104" y="245667"/>
                  </a:lnTo>
                  <a:lnTo>
                    <a:pt x="62325" y="296467"/>
                  </a:lnTo>
                  <a:lnTo>
                    <a:pt x="63078" y="297737"/>
                  </a:lnTo>
                  <a:lnTo>
                    <a:pt x="62485" y="69108"/>
                  </a:lnTo>
                  <a:lnTo>
                    <a:pt x="42448" y="42467"/>
                  </a:lnTo>
                  <a:lnTo>
                    <a:pt x="13286" y="17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543629" y="1936810"/>
              <a:ext cx="73025" cy="4036060"/>
            </a:xfrm>
            <a:custGeom>
              <a:avLst/>
              <a:gdLst/>
              <a:ahLst/>
              <a:cxnLst/>
              <a:rect l="l" t="t" r="r" b="b"/>
              <a:pathLst>
                <a:path w="73025" h="4036060">
                  <a:moveTo>
                    <a:pt x="69979" y="2957822"/>
                  </a:moveTo>
                  <a:lnTo>
                    <a:pt x="54827" y="2995959"/>
                  </a:lnTo>
                  <a:lnTo>
                    <a:pt x="34046" y="3034059"/>
                  </a:lnTo>
                  <a:lnTo>
                    <a:pt x="12672" y="3072159"/>
                  </a:lnTo>
                  <a:lnTo>
                    <a:pt x="7990" y="3080281"/>
                  </a:lnTo>
                  <a:lnTo>
                    <a:pt x="10467" y="4035433"/>
                  </a:lnTo>
                  <a:lnTo>
                    <a:pt x="35588" y="4011959"/>
                  </a:lnTo>
                  <a:lnTo>
                    <a:pt x="62290" y="3973859"/>
                  </a:lnTo>
                  <a:lnTo>
                    <a:pt x="72576" y="3958912"/>
                  </a:lnTo>
                  <a:lnTo>
                    <a:pt x="69979" y="2957822"/>
                  </a:lnTo>
                  <a:close/>
                </a:path>
                <a:path w="73025" h="4036060">
                  <a:moveTo>
                    <a:pt x="0" y="0"/>
                  </a:moveTo>
                  <a:lnTo>
                    <a:pt x="593" y="228629"/>
                  </a:lnTo>
                  <a:lnTo>
                    <a:pt x="22429" y="265459"/>
                  </a:lnTo>
                  <a:lnTo>
                    <a:pt x="44380" y="303559"/>
                  </a:lnTo>
                  <a:lnTo>
                    <a:pt x="63181" y="337179"/>
                  </a:lnTo>
                  <a:lnTo>
                    <a:pt x="62527" y="85080"/>
                  </a:lnTo>
                  <a:lnTo>
                    <a:pt x="36766" y="49559"/>
                  </a:lnTo>
                  <a:lnTo>
                    <a:pt x="8619" y="1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606157" y="2021890"/>
              <a:ext cx="72390" cy="3874135"/>
            </a:xfrm>
            <a:custGeom>
              <a:avLst/>
              <a:gdLst/>
              <a:ahLst/>
              <a:cxnLst/>
              <a:rect l="l" t="t" r="r" b="b"/>
              <a:pathLst>
                <a:path w="72389" h="3874135">
                  <a:moveTo>
                    <a:pt x="69428" y="2745631"/>
                  </a:moveTo>
                  <a:lnTo>
                    <a:pt x="69377" y="2745779"/>
                  </a:lnTo>
                  <a:lnTo>
                    <a:pt x="51026" y="2783879"/>
                  </a:lnTo>
                  <a:lnTo>
                    <a:pt x="32060" y="2821979"/>
                  </a:lnTo>
                  <a:lnTo>
                    <a:pt x="12482" y="2860079"/>
                  </a:lnTo>
                  <a:lnTo>
                    <a:pt x="7451" y="2872742"/>
                  </a:lnTo>
                  <a:lnTo>
                    <a:pt x="10048" y="3873832"/>
                  </a:lnTo>
                  <a:lnTo>
                    <a:pt x="25980" y="3850679"/>
                  </a:lnTo>
                  <a:lnTo>
                    <a:pt x="51707" y="3812579"/>
                  </a:lnTo>
                  <a:lnTo>
                    <a:pt x="72116" y="3781763"/>
                  </a:lnTo>
                  <a:lnTo>
                    <a:pt x="69428" y="2745631"/>
                  </a:lnTo>
                  <a:close/>
                </a:path>
                <a:path w="72389" h="3874135">
                  <a:moveTo>
                    <a:pt x="0" y="0"/>
                  </a:moveTo>
                  <a:lnTo>
                    <a:pt x="653" y="252099"/>
                  </a:lnTo>
                  <a:lnTo>
                    <a:pt x="3158" y="256579"/>
                  </a:lnTo>
                  <a:lnTo>
                    <a:pt x="23813" y="307379"/>
                  </a:lnTo>
                  <a:lnTo>
                    <a:pt x="43808" y="345479"/>
                  </a:lnTo>
                  <a:lnTo>
                    <a:pt x="63139" y="383579"/>
                  </a:lnTo>
                  <a:lnTo>
                    <a:pt x="63302" y="384024"/>
                  </a:lnTo>
                  <a:lnTo>
                    <a:pt x="62537" y="88970"/>
                  </a:lnTo>
                  <a:lnTo>
                    <a:pt x="55567" y="78779"/>
                  </a:lnTo>
                  <a:lnTo>
                    <a:pt x="28982" y="40679"/>
                  </a:lnTo>
                  <a:lnTo>
                    <a:pt x="1870" y="2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668694" y="2110861"/>
              <a:ext cx="71755" cy="3693160"/>
            </a:xfrm>
            <a:custGeom>
              <a:avLst/>
              <a:gdLst/>
              <a:ahLst/>
              <a:cxnLst/>
              <a:rect l="l" t="t" r="r" b="b"/>
              <a:pathLst>
                <a:path w="71754" h="3693160">
                  <a:moveTo>
                    <a:pt x="68780" y="2495625"/>
                  </a:moveTo>
                  <a:lnTo>
                    <a:pt x="58131" y="2529808"/>
                  </a:lnTo>
                  <a:lnTo>
                    <a:pt x="41666" y="2567908"/>
                  </a:lnTo>
                  <a:lnTo>
                    <a:pt x="24567" y="2606008"/>
                  </a:lnTo>
                  <a:lnTo>
                    <a:pt x="6891" y="2656660"/>
                  </a:lnTo>
                  <a:lnTo>
                    <a:pt x="9579" y="3692793"/>
                  </a:lnTo>
                  <a:lnTo>
                    <a:pt x="14403" y="3685508"/>
                  </a:lnTo>
                  <a:lnTo>
                    <a:pt x="39137" y="3647408"/>
                  </a:lnTo>
                  <a:lnTo>
                    <a:pt x="63368" y="3609308"/>
                  </a:lnTo>
                  <a:lnTo>
                    <a:pt x="71634" y="3596032"/>
                  </a:lnTo>
                  <a:lnTo>
                    <a:pt x="68780" y="2495625"/>
                  </a:lnTo>
                  <a:close/>
                </a:path>
                <a:path w="71754" h="3693160">
                  <a:moveTo>
                    <a:pt x="0" y="0"/>
                  </a:moveTo>
                  <a:lnTo>
                    <a:pt x="765" y="295053"/>
                  </a:lnTo>
                  <a:lnTo>
                    <a:pt x="19260" y="345408"/>
                  </a:lnTo>
                  <a:lnTo>
                    <a:pt x="37241" y="383508"/>
                  </a:lnTo>
                  <a:lnTo>
                    <a:pt x="54536" y="434308"/>
                  </a:lnTo>
                  <a:lnTo>
                    <a:pt x="63486" y="454844"/>
                  </a:lnTo>
                  <a:lnTo>
                    <a:pt x="62572" y="102553"/>
                  </a:lnTo>
                  <a:lnTo>
                    <a:pt x="44604" y="66008"/>
                  </a:lnTo>
                  <a:lnTo>
                    <a:pt x="19085" y="27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731267" y="2213415"/>
              <a:ext cx="71120" cy="3493770"/>
            </a:xfrm>
            <a:custGeom>
              <a:avLst/>
              <a:gdLst/>
              <a:ahLst/>
              <a:cxnLst/>
              <a:rect l="l" t="t" r="r" b="b"/>
              <a:pathLst>
                <a:path w="71120" h="3493770">
                  <a:moveTo>
                    <a:pt x="68043" y="2211709"/>
                  </a:moveTo>
                  <a:lnTo>
                    <a:pt x="54960" y="2249455"/>
                  </a:lnTo>
                  <a:lnTo>
                    <a:pt x="41090" y="2300255"/>
                  </a:lnTo>
                  <a:lnTo>
                    <a:pt x="26563" y="2338355"/>
                  </a:lnTo>
                  <a:lnTo>
                    <a:pt x="11384" y="2376455"/>
                  </a:lnTo>
                  <a:lnTo>
                    <a:pt x="6207" y="2393072"/>
                  </a:lnTo>
                  <a:lnTo>
                    <a:pt x="9062" y="3493478"/>
                  </a:lnTo>
                  <a:lnTo>
                    <a:pt x="24518" y="3468655"/>
                  </a:lnTo>
                  <a:lnTo>
                    <a:pt x="47727" y="3430555"/>
                  </a:lnTo>
                  <a:lnTo>
                    <a:pt x="70418" y="3392455"/>
                  </a:lnTo>
                  <a:lnTo>
                    <a:pt x="71103" y="3391277"/>
                  </a:lnTo>
                  <a:lnTo>
                    <a:pt x="68043" y="2211709"/>
                  </a:lnTo>
                  <a:close/>
                </a:path>
                <a:path w="71120" h="3493770">
                  <a:moveTo>
                    <a:pt x="0" y="0"/>
                  </a:moveTo>
                  <a:lnTo>
                    <a:pt x="913" y="352290"/>
                  </a:lnTo>
                  <a:lnTo>
                    <a:pt x="8568" y="369854"/>
                  </a:lnTo>
                  <a:lnTo>
                    <a:pt x="24473" y="420654"/>
                  </a:lnTo>
                  <a:lnTo>
                    <a:pt x="39674" y="458754"/>
                  </a:lnTo>
                  <a:lnTo>
                    <a:pt x="54164" y="509554"/>
                  </a:lnTo>
                  <a:lnTo>
                    <a:pt x="63719" y="544804"/>
                  </a:lnTo>
                  <a:lnTo>
                    <a:pt x="62571" y="102305"/>
                  </a:lnTo>
                  <a:lnTo>
                    <a:pt x="55318" y="90454"/>
                  </a:lnTo>
                  <a:lnTo>
                    <a:pt x="31439" y="52354"/>
                  </a:lnTo>
                  <a:lnTo>
                    <a:pt x="7008" y="14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793839" y="2315720"/>
              <a:ext cx="71120" cy="3289300"/>
            </a:xfrm>
            <a:custGeom>
              <a:avLst/>
              <a:gdLst/>
              <a:ahLst/>
              <a:cxnLst/>
              <a:rect l="l" t="t" r="r" b="b"/>
              <a:pathLst>
                <a:path w="71120" h="3289300">
                  <a:moveTo>
                    <a:pt x="67102" y="1849006"/>
                  </a:moveTo>
                  <a:lnTo>
                    <a:pt x="61468" y="1880449"/>
                  </a:lnTo>
                  <a:lnTo>
                    <a:pt x="51667" y="1931249"/>
                  </a:lnTo>
                  <a:lnTo>
                    <a:pt x="41174" y="1969349"/>
                  </a:lnTo>
                  <a:lnTo>
                    <a:pt x="29993" y="2020149"/>
                  </a:lnTo>
                  <a:lnTo>
                    <a:pt x="18131" y="2058249"/>
                  </a:lnTo>
                  <a:lnTo>
                    <a:pt x="5594" y="2109049"/>
                  </a:lnTo>
                  <a:lnTo>
                    <a:pt x="8531" y="3288972"/>
                  </a:lnTo>
                  <a:lnTo>
                    <a:pt x="30015" y="3252049"/>
                  </a:lnTo>
                  <a:lnTo>
                    <a:pt x="51657" y="3213949"/>
                  </a:lnTo>
                  <a:lnTo>
                    <a:pt x="70525" y="3168543"/>
                  </a:lnTo>
                  <a:lnTo>
                    <a:pt x="67102" y="1849006"/>
                  </a:lnTo>
                  <a:close/>
                </a:path>
                <a:path w="71120" h="3289300">
                  <a:moveTo>
                    <a:pt x="0" y="0"/>
                  </a:moveTo>
                  <a:lnTo>
                    <a:pt x="1147" y="442498"/>
                  </a:lnTo>
                  <a:lnTo>
                    <a:pt x="5363" y="458049"/>
                  </a:lnTo>
                  <a:lnTo>
                    <a:pt x="18409" y="496149"/>
                  </a:lnTo>
                  <a:lnTo>
                    <a:pt x="30724" y="546949"/>
                  </a:lnTo>
                  <a:lnTo>
                    <a:pt x="42301" y="585049"/>
                  </a:lnTo>
                  <a:lnTo>
                    <a:pt x="53134" y="635849"/>
                  </a:lnTo>
                  <a:lnTo>
                    <a:pt x="63215" y="686649"/>
                  </a:lnTo>
                  <a:lnTo>
                    <a:pt x="64100" y="691471"/>
                  </a:lnTo>
                  <a:lnTo>
                    <a:pt x="62612" y="117960"/>
                  </a:lnTo>
                  <a:lnTo>
                    <a:pt x="61017" y="115149"/>
                  </a:lnTo>
                  <a:lnTo>
                    <a:pt x="38826" y="64349"/>
                  </a:lnTo>
                  <a:lnTo>
                    <a:pt x="16067" y="2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856451" y="2433680"/>
              <a:ext cx="70485" cy="3051175"/>
            </a:xfrm>
            <a:custGeom>
              <a:avLst/>
              <a:gdLst/>
              <a:ahLst/>
              <a:cxnLst/>
              <a:rect l="l" t="t" r="r" b="b"/>
              <a:pathLst>
                <a:path w="70485" h="3051175">
                  <a:moveTo>
                    <a:pt x="0" y="0"/>
                  </a:moveTo>
                  <a:lnTo>
                    <a:pt x="1487" y="573511"/>
                  </a:lnTo>
                  <a:lnTo>
                    <a:pt x="9925" y="619489"/>
                  </a:lnTo>
                  <a:lnTo>
                    <a:pt x="18484" y="657589"/>
                  </a:lnTo>
                  <a:lnTo>
                    <a:pt x="26271" y="708389"/>
                  </a:lnTo>
                  <a:lnTo>
                    <a:pt x="33281" y="759189"/>
                  </a:lnTo>
                  <a:lnTo>
                    <a:pt x="39505" y="809989"/>
                  </a:lnTo>
                  <a:lnTo>
                    <a:pt x="44939" y="860789"/>
                  </a:lnTo>
                  <a:lnTo>
                    <a:pt x="49575" y="898889"/>
                  </a:lnTo>
                  <a:lnTo>
                    <a:pt x="53407" y="949689"/>
                  </a:lnTo>
                  <a:lnTo>
                    <a:pt x="56428" y="1000489"/>
                  </a:lnTo>
                  <a:lnTo>
                    <a:pt x="58631" y="1051289"/>
                  </a:lnTo>
                  <a:lnTo>
                    <a:pt x="60010" y="1102089"/>
                  </a:lnTo>
                  <a:lnTo>
                    <a:pt x="60558" y="1152889"/>
                  </a:lnTo>
                  <a:lnTo>
                    <a:pt x="60296" y="1203689"/>
                  </a:lnTo>
                  <a:lnTo>
                    <a:pt x="59266" y="1254489"/>
                  </a:lnTo>
                  <a:lnTo>
                    <a:pt x="57472" y="1292589"/>
                  </a:lnTo>
                  <a:lnTo>
                    <a:pt x="54922" y="1343389"/>
                  </a:lnTo>
                  <a:lnTo>
                    <a:pt x="51620" y="1394189"/>
                  </a:lnTo>
                  <a:lnTo>
                    <a:pt x="47572" y="1444989"/>
                  </a:lnTo>
                  <a:lnTo>
                    <a:pt x="42785" y="1483089"/>
                  </a:lnTo>
                  <a:lnTo>
                    <a:pt x="37264" y="1533889"/>
                  </a:lnTo>
                  <a:lnTo>
                    <a:pt x="31015" y="1584689"/>
                  </a:lnTo>
                  <a:lnTo>
                    <a:pt x="24043" y="1622789"/>
                  </a:lnTo>
                  <a:lnTo>
                    <a:pt x="16356" y="1673589"/>
                  </a:lnTo>
                  <a:lnTo>
                    <a:pt x="7958" y="1711689"/>
                  </a:lnTo>
                  <a:lnTo>
                    <a:pt x="4490" y="1731046"/>
                  </a:lnTo>
                  <a:lnTo>
                    <a:pt x="7913" y="3050583"/>
                  </a:lnTo>
                  <a:lnTo>
                    <a:pt x="10154" y="3045189"/>
                  </a:lnTo>
                  <a:lnTo>
                    <a:pt x="30727" y="3007089"/>
                  </a:lnTo>
                  <a:lnTo>
                    <a:pt x="50759" y="2968989"/>
                  </a:lnTo>
                  <a:lnTo>
                    <a:pt x="69911" y="2931543"/>
                  </a:lnTo>
                  <a:lnTo>
                    <a:pt x="62634" y="126326"/>
                  </a:lnTo>
                  <a:lnTo>
                    <a:pt x="61519" y="124189"/>
                  </a:lnTo>
                  <a:lnTo>
                    <a:pt x="41063" y="73389"/>
                  </a:lnTo>
                  <a:lnTo>
                    <a:pt x="20023" y="35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919073" y="2559982"/>
              <a:ext cx="69215" cy="2805430"/>
            </a:xfrm>
            <a:custGeom>
              <a:avLst/>
              <a:gdLst/>
              <a:ahLst/>
              <a:cxnLst/>
              <a:rect l="l" t="t" r="r" b="b"/>
              <a:pathLst>
                <a:path w="69214" h="2805429">
                  <a:moveTo>
                    <a:pt x="0" y="0"/>
                  </a:moveTo>
                  <a:lnTo>
                    <a:pt x="7276" y="2805265"/>
                  </a:lnTo>
                  <a:lnTo>
                    <a:pt x="7623" y="2804587"/>
                  </a:lnTo>
                  <a:lnTo>
                    <a:pt x="26558" y="2753787"/>
                  </a:lnTo>
                  <a:lnTo>
                    <a:pt x="44938" y="2715687"/>
                  </a:lnTo>
                  <a:lnTo>
                    <a:pt x="62757" y="2677587"/>
                  </a:lnTo>
                  <a:lnTo>
                    <a:pt x="69215" y="2663328"/>
                  </a:lnTo>
                  <a:lnTo>
                    <a:pt x="62663" y="137431"/>
                  </a:lnTo>
                  <a:lnTo>
                    <a:pt x="56713" y="124887"/>
                  </a:lnTo>
                  <a:lnTo>
                    <a:pt x="38039" y="74087"/>
                  </a:lnTo>
                  <a:lnTo>
                    <a:pt x="18766" y="35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981736" y="2697414"/>
              <a:ext cx="68580" cy="2526030"/>
            </a:xfrm>
            <a:custGeom>
              <a:avLst/>
              <a:gdLst/>
              <a:ahLst/>
              <a:cxnLst/>
              <a:rect l="l" t="t" r="r" b="b"/>
              <a:pathLst>
                <a:path w="68579" h="2526029">
                  <a:moveTo>
                    <a:pt x="0" y="0"/>
                  </a:moveTo>
                  <a:lnTo>
                    <a:pt x="6552" y="2525897"/>
                  </a:lnTo>
                  <a:lnTo>
                    <a:pt x="17349" y="2502056"/>
                  </a:lnTo>
                  <a:lnTo>
                    <a:pt x="34034" y="2451256"/>
                  </a:lnTo>
                  <a:lnTo>
                    <a:pt x="50144" y="2413156"/>
                  </a:lnTo>
                  <a:lnTo>
                    <a:pt x="65676" y="2362356"/>
                  </a:lnTo>
                  <a:lnTo>
                    <a:pt x="68416" y="2355371"/>
                  </a:lnTo>
                  <a:lnTo>
                    <a:pt x="62649" y="165256"/>
                  </a:lnTo>
                  <a:lnTo>
                    <a:pt x="46424" y="114456"/>
                  </a:lnTo>
                  <a:lnTo>
                    <a:pt x="29580" y="76356"/>
                  </a:lnTo>
                  <a:lnTo>
                    <a:pt x="12120" y="25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044472" y="2862881"/>
              <a:ext cx="67945" cy="2190115"/>
            </a:xfrm>
            <a:custGeom>
              <a:avLst/>
              <a:gdLst/>
              <a:ahLst/>
              <a:cxnLst/>
              <a:rect l="l" t="t" r="r" b="b"/>
              <a:pathLst>
                <a:path w="67945" h="2190115">
                  <a:moveTo>
                    <a:pt x="0" y="0"/>
                  </a:moveTo>
                  <a:lnTo>
                    <a:pt x="5680" y="2189904"/>
                  </a:lnTo>
                  <a:lnTo>
                    <a:pt x="17888" y="2158788"/>
                  </a:lnTo>
                  <a:lnTo>
                    <a:pt x="32247" y="2120688"/>
                  </a:lnTo>
                  <a:lnTo>
                    <a:pt x="46013" y="2069888"/>
                  </a:lnTo>
                  <a:lnTo>
                    <a:pt x="59182" y="2031788"/>
                  </a:lnTo>
                  <a:lnTo>
                    <a:pt x="67489" y="1998202"/>
                  </a:lnTo>
                  <a:lnTo>
                    <a:pt x="62810" y="194371"/>
                  </a:lnTo>
                  <a:lnTo>
                    <a:pt x="58501" y="177588"/>
                  </a:lnTo>
                  <a:lnTo>
                    <a:pt x="44811" y="126788"/>
                  </a:lnTo>
                  <a:lnTo>
                    <a:pt x="30479" y="88688"/>
                  </a:lnTo>
                  <a:lnTo>
                    <a:pt x="15512" y="37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" y="3057252"/>
              <a:ext cx="5899313" cy="4502803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2553314" y="712434"/>
              <a:ext cx="28575" cy="5760720"/>
            </a:xfrm>
            <a:custGeom>
              <a:avLst/>
              <a:gdLst/>
              <a:ahLst/>
              <a:cxnLst/>
              <a:rect l="l" t="t" r="r" b="b"/>
              <a:pathLst>
                <a:path w="28575" h="5760720">
                  <a:moveTo>
                    <a:pt x="13958" y="5397500"/>
                  </a:moveTo>
                  <a:lnTo>
                    <a:pt x="14899" y="5760144"/>
                  </a:lnTo>
                  <a:lnTo>
                    <a:pt x="28123" y="5756463"/>
                  </a:lnTo>
                  <a:lnTo>
                    <a:pt x="27192" y="5397500"/>
                  </a:lnTo>
                  <a:lnTo>
                    <a:pt x="13958" y="5397500"/>
                  </a:lnTo>
                  <a:close/>
                </a:path>
                <a:path w="28575" h="5760720">
                  <a:moveTo>
                    <a:pt x="13793" y="5334000"/>
                  </a:moveTo>
                  <a:lnTo>
                    <a:pt x="13958" y="5397500"/>
                  </a:lnTo>
                  <a:lnTo>
                    <a:pt x="27192" y="5397500"/>
                  </a:lnTo>
                  <a:lnTo>
                    <a:pt x="27027" y="5334000"/>
                  </a:lnTo>
                  <a:lnTo>
                    <a:pt x="13793" y="5334000"/>
                  </a:lnTo>
                  <a:close/>
                </a:path>
                <a:path w="28575" h="5760720">
                  <a:moveTo>
                    <a:pt x="0" y="0"/>
                  </a:moveTo>
                  <a:lnTo>
                    <a:pt x="13200" y="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67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566527" y="716044"/>
              <a:ext cx="28575" cy="5753100"/>
            </a:xfrm>
            <a:custGeom>
              <a:avLst/>
              <a:gdLst/>
              <a:ahLst/>
              <a:cxnLst/>
              <a:rect l="l" t="t" r="r" b="b"/>
              <a:pathLst>
                <a:path w="28575" h="5753100">
                  <a:moveTo>
                    <a:pt x="13991" y="5393889"/>
                  </a:moveTo>
                  <a:lnTo>
                    <a:pt x="14922" y="5752849"/>
                  </a:lnTo>
                  <a:lnTo>
                    <a:pt x="26990" y="5749489"/>
                  </a:lnTo>
                  <a:lnTo>
                    <a:pt x="28147" y="5749486"/>
                  </a:lnTo>
                  <a:lnTo>
                    <a:pt x="27225" y="5393889"/>
                  </a:lnTo>
                  <a:lnTo>
                    <a:pt x="13991" y="5393889"/>
                  </a:lnTo>
                  <a:close/>
                </a:path>
                <a:path w="28575" h="5753100">
                  <a:moveTo>
                    <a:pt x="28147" y="5749486"/>
                  </a:moveTo>
                  <a:lnTo>
                    <a:pt x="26990" y="5749489"/>
                  </a:lnTo>
                  <a:lnTo>
                    <a:pt x="28147" y="5749489"/>
                  </a:lnTo>
                  <a:close/>
                </a:path>
                <a:path w="28575" h="5753100">
                  <a:moveTo>
                    <a:pt x="13827" y="5330389"/>
                  </a:moveTo>
                  <a:lnTo>
                    <a:pt x="13991" y="5393889"/>
                  </a:lnTo>
                  <a:lnTo>
                    <a:pt x="27225" y="5393889"/>
                  </a:lnTo>
                  <a:lnTo>
                    <a:pt x="27060" y="5330389"/>
                  </a:lnTo>
                  <a:lnTo>
                    <a:pt x="13827" y="5330389"/>
                  </a:lnTo>
                  <a:close/>
                </a:path>
                <a:path w="28575" h="5753100">
                  <a:moveTo>
                    <a:pt x="0" y="0"/>
                  </a:moveTo>
                  <a:lnTo>
                    <a:pt x="13243" y="3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67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579763" y="719670"/>
              <a:ext cx="28575" cy="5746115"/>
            </a:xfrm>
            <a:custGeom>
              <a:avLst/>
              <a:gdLst/>
              <a:ahLst/>
              <a:cxnLst/>
              <a:rect l="l" t="t" r="r" b="b"/>
              <a:pathLst>
                <a:path w="28575" h="5746115">
                  <a:moveTo>
                    <a:pt x="13246" y="3619"/>
                  </a:moveTo>
                  <a:lnTo>
                    <a:pt x="0" y="0"/>
                  </a:lnTo>
                  <a:lnTo>
                    <a:pt x="13246" y="3721"/>
                  </a:lnTo>
                  <a:close/>
                </a:path>
                <a:path w="28575" h="5746115">
                  <a:moveTo>
                    <a:pt x="28143" y="5745873"/>
                  </a:moveTo>
                  <a:lnTo>
                    <a:pt x="27216" y="5390273"/>
                  </a:lnTo>
                  <a:lnTo>
                    <a:pt x="27051" y="5326735"/>
                  </a:lnTo>
                  <a:lnTo>
                    <a:pt x="27038" y="5323560"/>
                  </a:lnTo>
                  <a:lnTo>
                    <a:pt x="15798" y="5326773"/>
                  </a:lnTo>
                  <a:lnTo>
                    <a:pt x="13817" y="5326773"/>
                  </a:lnTo>
                  <a:lnTo>
                    <a:pt x="13982" y="5390273"/>
                  </a:lnTo>
                  <a:lnTo>
                    <a:pt x="14909" y="5745873"/>
                  </a:lnTo>
                  <a:lnTo>
                    <a:pt x="28143" y="5745873"/>
                  </a:lnTo>
                  <a:close/>
                </a:path>
              </a:pathLst>
            </a:custGeom>
            <a:solidFill>
              <a:srgbClr val="DFE67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593025" y="723285"/>
              <a:ext cx="28575" cy="5742305"/>
            </a:xfrm>
            <a:custGeom>
              <a:avLst/>
              <a:gdLst/>
              <a:ahLst/>
              <a:cxnLst/>
              <a:rect l="l" t="t" r="r" b="b"/>
              <a:pathLst>
                <a:path w="28575" h="5742305">
                  <a:moveTo>
                    <a:pt x="13972" y="5386649"/>
                  </a:moveTo>
                  <a:lnTo>
                    <a:pt x="14895" y="5742249"/>
                  </a:lnTo>
                  <a:lnTo>
                    <a:pt x="28128" y="5742249"/>
                  </a:lnTo>
                  <a:lnTo>
                    <a:pt x="27206" y="5386649"/>
                  </a:lnTo>
                  <a:lnTo>
                    <a:pt x="13972" y="5386649"/>
                  </a:lnTo>
                  <a:close/>
                </a:path>
                <a:path w="28575" h="5742305">
                  <a:moveTo>
                    <a:pt x="27023" y="5316160"/>
                  </a:moveTo>
                  <a:lnTo>
                    <a:pt x="13799" y="5319933"/>
                  </a:lnTo>
                  <a:lnTo>
                    <a:pt x="13972" y="5386649"/>
                  </a:lnTo>
                  <a:lnTo>
                    <a:pt x="27206" y="5386649"/>
                  </a:lnTo>
                  <a:lnTo>
                    <a:pt x="27023" y="5316160"/>
                  </a:lnTo>
                  <a:close/>
                </a:path>
                <a:path w="28575" h="5742305">
                  <a:moveTo>
                    <a:pt x="0" y="0"/>
                  </a:moveTo>
                  <a:lnTo>
                    <a:pt x="13243" y="3749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67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606268" y="726903"/>
              <a:ext cx="28575" cy="5739130"/>
            </a:xfrm>
            <a:custGeom>
              <a:avLst/>
              <a:gdLst/>
              <a:ahLst/>
              <a:cxnLst/>
              <a:rect l="l" t="t" r="r" b="b"/>
              <a:pathLst>
                <a:path w="28575" h="5739130">
                  <a:moveTo>
                    <a:pt x="13963" y="5383030"/>
                  </a:moveTo>
                  <a:lnTo>
                    <a:pt x="14886" y="5738630"/>
                  </a:lnTo>
                  <a:lnTo>
                    <a:pt x="28119" y="5738630"/>
                  </a:lnTo>
                  <a:lnTo>
                    <a:pt x="27197" y="5383030"/>
                  </a:lnTo>
                  <a:lnTo>
                    <a:pt x="13963" y="5383030"/>
                  </a:lnTo>
                  <a:close/>
                </a:path>
                <a:path w="28575" h="5739130">
                  <a:moveTo>
                    <a:pt x="27004" y="5308770"/>
                  </a:moveTo>
                  <a:lnTo>
                    <a:pt x="13780" y="5312542"/>
                  </a:lnTo>
                  <a:lnTo>
                    <a:pt x="13963" y="5383030"/>
                  </a:lnTo>
                  <a:lnTo>
                    <a:pt x="27197" y="5383030"/>
                  </a:lnTo>
                  <a:lnTo>
                    <a:pt x="27004" y="5308770"/>
                  </a:lnTo>
                  <a:close/>
                </a:path>
                <a:path w="28575" h="5739130">
                  <a:moveTo>
                    <a:pt x="0" y="0"/>
                  </a:moveTo>
                  <a:lnTo>
                    <a:pt x="0" y="130"/>
                  </a:lnTo>
                  <a:lnTo>
                    <a:pt x="13243" y="3781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619523" y="730525"/>
              <a:ext cx="28575" cy="5735320"/>
            </a:xfrm>
            <a:custGeom>
              <a:avLst/>
              <a:gdLst/>
              <a:ahLst/>
              <a:cxnLst/>
              <a:rect l="l" t="t" r="r" b="b"/>
              <a:pathLst>
                <a:path w="28575" h="5735320">
                  <a:moveTo>
                    <a:pt x="13954" y="5379408"/>
                  </a:moveTo>
                  <a:lnTo>
                    <a:pt x="14876" y="5735008"/>
                  </a:lnTo>
                  <a:lnTo>
                    <a:pt x="19269" y="5734997"/>
                  </a:lnTo>
                  <a:lnTo>
                    <a:pt x="28103" y="5732455"/>
                  </a:lnTo>
                  <a:lnTo>
                    <a:pt x="27187" y="5379408"/>
                  </a:lnTo>
                  <a:lnTo>
                    <a:pt x="13954" y="5379408"/>
                  </a:lnTo>
                  <a:close/>
                </a:path>
                <a:path w="28575" h="5735320">
                  <a:moveTo>
                    <a:pt x="26985" y="5301372"/>
                  </a:moveTo>
                  <a:lnTo>
                    <a:pt x="13761" y="5305144"/>
                  </a:lnTo>
                  <a:lnTo>
                    <a:pt x="13954" y="5379408"/>
                  </a:lnTo>
                  <a:lnTo>
                    <a:pt x="27187" y="5379408"/>
                  </a:lnTo>
                  <a:lnTo>
                    <a:pt x="26985" y="5301372"/>
                  </a:lnTo>
                  <a:close/>
                </a:path>
                <a:path w="28575" h="5735320">
                  <a:moveTo>
                    <a:pt x="0" y="0"/>
                  </a:moveTo>
                  <a:lnTo>
                    <a:pt x="0" y="163"/>
                  </a:lnTo>
                  <a:lnTo>
                    <a:pt x="13243" y="3814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632766" y="734144"/>
              <a:ext cx="28575" cy="5728970"/>
            </a:xfrm>
            <a:custGeom>
              <a:avLst/>
              <a:gdLst/>
              <a:ahLst/>
              <a:cxnLst/>
              <a:rect l="l" t="t" r="r" b="b"/>
              <a:pathLst>
                <a:path w="28575" h="5728970">
                  <a:moveTo>
                    <a:pt x="13944" y="5375790"/>
                  </a:moveTo>
                  <a:lnTo>
                    <a:pt x="14860" y="5728836"/>
                  </a:lnTo>
                  <a:lnTo>
                    <a:pt x="28084" y="5725031"/>
                  </a:lnTo>
                  <a:lnTo>
                    <a:pt x="27178" y="5375790"/>
                  </a:lnTo>
                  <a:lnTo>
                    <a:pt x="13944" y="5375790"/>
                  </a:lnTo>
                  <a:close/>
                </a:path>
                <a:path w="28575" h="5728970">
                  <a:moveTo>
                    <a:pt x="26966" y="5293981"/>
                  </a:moveTo>
                  <a:lnTo>
                    <a:pt x="13742" y="5297753"/>
                  </a:lnTo>
                  <a:lnTo>
                    <a:pt x="13944" y="5375790"/>
                  </a:lnTo>
                  <a:lnTo>
                    <a:pt x="27178" y="5375790"/>
                  </a:lnTo>
                  <a:lnTo>
                    <a:pt x="26966" y="5293981"/>
                  </a:lnTo>
                  <a:close/>
                </a:path>
                <a:path w="28575" h="5728970">
                  <a:moveTo>
                    <a:pt x="0" y="0"/>
                  </a:moveTo>
                  <a:lnTo>
                    <a:pt x="0" y="195"/>
                  </a:lnTo>
                  <a:lnTo>
                    <a:pt x="13243" y="3847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646019" y="737768"/>
              <a:ext cx="41910" cy="5721985"/>
            </a:xfrm>
            <a:custGeom>
              <a:avLst/>
              <a:gdLst/>
              <a:ahLst/>
              <a:cxnLst/>
              <a:rect l="l" t="t" r="r" b="b"/>
              <a:pathLst>
                <a:path w="41910" h="5721985">
                  <a:moveTo>
                    <a:pt x="26479" y="7239"/>
                  </a:moveTo>
                  <a:lnTo>
                    <a:pt x="13233" y="3619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13246" y="3886"/>
                  </a:lnTo>
                  <a:lnTo>
                    <a:pt x="26479" y="7531"/>
                  </a:lnTo>
                  <a:lnTo>
                    <a:pt x="26479" y="7239"/>
                  </a:lnTo>
                  <a:close/>
                </a:path>
                <a:path w="41910" h="5721985">
                  <a:moveTo>
                    <a:pt x="41287" y="5713793"/>
                  </a:moveTo>
                  <a:lnTo>
                    <a:pt x="40398" y="5372176"/>
                  </a:lnTo>
                  <a:lnTo>
                    <a:pt x="40170" y="5282819"/>
                  </a:lnTo>
                  <a:lnTo>
                    <a:pt x="26949" y="5286591"/>
                  </a:lnTo>
                  <a:lnTo>
                    <a:pt x="13716" y="5290363"/>
                  </a:lnTo>
                  <a:lnTo>
                    <a:pt x="13931" y="5372176"/>
                  </a:lnTo>
                  <a:lnTo>
                    <a:pt x="14833" y="5721413"/>
                  </a:lnTo>
                  <a:lnTo>
                    <a:pt x="28067" y="5717603"/>
                  </a:lnTo>
                  <a:lnTo>
                    <a:pt x="41287" y="5713793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672520" y="745006"/>
              <a:ext cx="28575" cy="5706745"/>
            </a:xfrm>
            <a:custGeom>
              <a:avLst/>
              <a:gdLst/>
              <a:ahLst/>
              <a:cxnLst/>
              <a:rect l="l" t="t" r="r" b="b"/>
              <a:pathLst>
                <a:path w="28575" h="5706745">
                  <a:moveTo>
                    <a:pt x="13916" y="5364927"/>
                  </a:moveTo>
                  <a:lnTo>
                    <a:pt x="14802" y="5706550"/>
                  </a:lnTo>
                  <a:lnTo>
                    <a:pt x="28026" y="5702744"/>
                  </a:lnTo>
                  <a:lnTo>
                    <a:pt x="27150" y="5364927"/>
                  </a:lnTo>
                  <a:lnTo>
                    <a:pt x="13916" y="5364927"/>
                  </a:lnTo>
                  <a:close/>
                </a:path>
                <a:path w="28575" h="5706745">
                  <a:moveTo>
                    <a:pt x="26908" y="5271794"/>
                  </a:moveTo>
                  <a:lnTo>
                    <a:pt x="13684" y="5275566"/>
                  </a:lnTo>
                  <a:lnTo>
                    <a:pt x="13916" y="5364927"/>
                  </a:lnTo>
                  <a:lnTo>
                    <a:pt x="27150" y="5364927"/>
                  </a:lnTo>
                  <a:lnTo>
                    <a:pt x="26908" y="5271794"/>
                  </a:lnTo>
                  <a:close/>
                </a:path>
                <a:path w="28575" h="5706745">
                  <a:moveTo>
                    <a:pt x="0" y="0"/>
                  </a:moveTo>
                  <a:lnTo>
                    <a:pt x="0" y="294"/>
                  </a:lnTo>
                  <a:lnTo>
                    <a:pt x="13243" y="3945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685763" y="748625"/>
              <a:ext cx="28575" cy="5699125"/>
            </a:xfrm>
            <a:custGeom>
              <a:avLst/>
              <a:gdLst/>
              <a:ahLst/>
              <a:cxnLst/>
              <a:rect l="l" t="t" r="r" b="b"/>
              <a:pathLst>
                <a:path w="28575" h="5699125">
                  <a:moveTo>
                    <a:pt x="13907" y="5361309"/>
                  </a:moveTo>
                  <a:lnTo>
                    <a:pt x="14783" y="5699126"/>
                  </a:lnTo>
                  <a:lnTo>
                    <a:pt x="28007" y="5695320"/>
                  </a:lnTo>
                  <a:lnTo>
                    <a:pt x="27140" y="5361309"/>
                  </a:lnTo>
                  <a:lnTo>
                    <a:pt x="13907" y="5361309"/>
                  </a:lnTo>
                  <a:close/>
                </a:path>
                <a:path w="28575" h="5699125">
                  <a:moveTo>
                    <a:pt x="26889" y="5264403"/>
                  </a:moveTo>
                  <a:lnTo>
                    <a:pt x="13665" y="5268175"/>
                  </a:lnTo>
                  <a:lnTo>
                    <a:pt x="13907" y="5361309"/>
                  </a:lnTo>
                  <a:lnTo>
                    <a:pt x="27140" y="5361309"/>
                  </a:lnTo>
                  <a:lnTo>
                    <a:pt x="26889" y="5264403"/>
                  </a:lnTo>
                  <a:close/>
                </a:path>
                <a:path w="28575" h="5699125">
                  <a:moveTo>
                    <a:pt x="0" y="0"/>
                  </a:moveTo>
                  <a:lnTo>
                    <a:pt x="0" y="326"/>
                  </a:lnTo>
                  <a:lnTo>
                    <a:pt x="13243" y="3977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699019" y="752247"/>
              <a:ext cx="28575" cy="5692140"/>
            </a:xfrm>
            <a:custGeom>
              <a:avLst/>
              <a:gdLst/>
              <a:ahLst/>
              <a:cxnLst/>
              <a:rect l="l" t="t" r="r" b="b"/>
              <a:pathLst>
                <a:path w="28575" h="5692140">
                  <a:moveTo>
                    <a:pt x="13897" y="5357687"/>
                  </a:moveTo>
                  <a:lnTo>
                    <a:pt x="14764" y="5691694"/>
                  </a:lnTo>
                  <a:lnTo>
                    <a:pt x="27987" y="5687889"/>
                  </a:lnTo>
                  <a:lnTo>
                    <a:pt x="27131" y="5357687"/>
                  </a:lnTo>
                  <a:lnTo>
                    <a:pt x="13897" y="5357687"/>
                  </a:lnTo>
                  <a:close/>
                </a:path>
                <a:path w="28575" h="5692140">
                  <a:moveTo>
                    <a:pt x="26870" y="5257005"/>
                  </a:moveTo>
                  <a:lnTo>
                    <a:pt x="13646" y="5260778"/>
                  </a:lnTo>
                  <a:lnTo>
                    <a:pt x="13897" y="5357687"/>
                  </a:lnTo>
                  <a:lnTo>
                    <a:pt x="27131" y="5357687"/>
                  </a:lnTo>
                  <a:lnTo>
                    <a:pt x="26870" y="5257005"/>
                  </a:lnTo>
                  <a:close/>
                </a:path>
                <a:path w="28575" h="5692140">
                  <a:moveTo>
                    <a:pt x="0" y="0"/>
                  </a:moveTo>
                  <a:lnTo>
                    <a:pt x="0" y="359"/>
                  </a:lnTo>
                  <a:lnTo>
                    <a:pt x="13243" y="4010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712262" y="755865"/>
              <a:ext cx="28575" cy="5684520"/>
            </a:xfrm>
            <a:custGeom>
              <a:avLst/>
              <a:gdLst/>
              <a:ahLst/>
              <a:cxnLst/>
              <a:rect l="l" t="t" r="r" b="b"/>
              <a:pathLst>
                <a:path w="28575" h="5684520">
                  <a:moveTo>
                    <a:pt x="13888" y="5354068"/>
                  </a:moveTo>
                  <a:lnTo>
                    <a:pt x="14744" y="5684270"/>
                  </a:lnTo>
                  <a:lnTo>
                    <a:pt x="27968" y="5680465"/>
                  </a:lnTo>
                  <a:lnTo>
                    <a:pt x="27121" y="5354068"/>
                  </a:lnTo>
                  <a:lnTo>
                    <a:pt x="13888" y="5354068"/>
                  </a:lnTo>
                  <a:close/>
                </a:path>
                <a:path w="28575" h="5684520">
                  <a:moveTo>
                    <a:pt x="26850" y="5249614"/>
                  </a:moveTo>
                  <a:lnTo>
                    <a:pt x="13627" y="5253387"/>
                  </a:lnTo>
                  <a:lnTo>
                    <a:pt x="13888" y="5354068"/>
                  </a:lnTo>
                  <a:lnTo>
                    <a:pt x="27121" y="5354068"/>
                  </a:lnTo>
                  <a:lnTo>
                    <a:pt x="26850" y="5249614"/>
                  </a:lnTo>
                  <a:close/>
                </a:path>
                <a:path w="28575" h="5684520">
                  <a:moveTo>
                    <a:pt x="0" y="0"/>
                  </a:moveTo>
                  <a:lnTo>
                    <a:pt x="1" y="392"/>
                  </a:lnTo>
                  <a:lnTo>
                    <a:pt x="13243" y="4043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725517" y="759487"/>
              <a:ext cx="28575" cy="5676900"/>
            </a:xfrm>
            <a:custGeom>
              <a:avLst/>
              <a:gdLst/>
              <a:ahLst/>
              <a:cxnLst/>
              <a:rect l="l" t="t" r="r" b="b"/>
              <a:pathLst>
                <a:path w="28575" h="5676900">
                  <a:moveTo>
                    <a:pt x="13879" y="5350446"/>
                  </a:moveTo>
                  <a:lnTo>
                    <a:pt x="14725" y="5676839"/>
                  </a:lnTo>
                  <a:lnTo>
                    <a:pt x="27949" y="5673034"/>
                  </a:lnTo>
                  <a:lnTo>
                    <a:pt x="27112" y="5350446"/>
                  </a:lnTo>
                  <a:lnTo>
                    <a:pt x="13879" y="5350446"/>
                  </a:lnTo>
                  <a:close/>
                </a:path>
                <a:path w="28575" h="5676900">
                  <a:moveTo>
                    <a:pt x="26831" y="5242216"/>
                  </a:moveTo>
                  <a:lnTo>
                    <a:pt x="13608" y="5245989"/>
                  </a:lnTo>
                  <a:lnTo>
                    <a:pt x="13879" y="5350446"/>
                  </a:lnTo>
                  <a:lnTo>
                    <a:pt x="27112" y="5350446"/>
                  </a:lnTo>
                  <a:lnTo>
                    <a:pt x="26831" y="5242216"/>
                  </a:lnTo>
                  <a:close/>
                </a:path>
                <a:path w="28575" h="5676900">
                  <a:moveTo>
                    <a:pt x="0" y="0"/>
                  </a:moveTo>
                  <a:lnTo>
                    <a:pt x="1" y="424"/>
                  </a:lnTo>
                  <a:lnTo>
                    <a:pt x="13244" y="4075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738760" y="763106"/>
              <a:ext cx="27940" cy="5669915"/>
            </a:xfrm>
            <a:custGeom>
              <a:avLst/>
              <a:gdLst/>
              <a:ahLst/>
              <a:cxnLst/>
              <a:rect l="l" t="t" r="r" b="b"/>
              <a:pathLst>
                <a:path w="27939" h="5669915">
                  <a:moveTo>
                    <a:pt x="13869" y="5346828"/>
                  </a:moveTo>
                  <a:lnTo>
                    <a:pt x="14706" y="5669415"/>
                  </a:lnTo>
                  <a:lnTo>
                    <a:pt x="27930" y="5665609"/>
                  </a:lnTo>
                  <a:lnTo>
                    <a:pt x="27103" y="5346828"/>
                  </a:lnTo>
                  <a:lnTo>
                    <a:pt x="13869" y="5346828"/>
                  </a:lnTo>
                  <a:close/>
                </a:path>
                <a:path w="27939" h="5669915">
                  <a:moveTo>
                    <a:pt x="26812" y="5234825"/>
                  </a:moveTo>
                  <a:lnTo>
                    <a:pt x="13588" y="5238598"/>
                  </a:lnTo>
                  <a:lnTo>
                    <a:pt x="13869" y="5346828"/>
                  </a:lnTo>
                  <a:lnTo>
                    <a:pt x="27103" y="5346828"/>
                  </a:lnTo>
                  <a:lnTo>
                    <a:pt x="26812" y="5234825"/>
                  </a:lnTo>
                  <a:close/>
                </a:path>
                <a:path w="27939" h="5669915">
                  <a:moveTo>
                    <a:pt x="0" y="0"/>
                  </a:moveTo>
                  <a:lnTo>
                    <a:pt x="1" y="457"/>
                  </a:lnTo>
                  <a:lnTo>
                    <a:pt x="13244" y="4108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752016" y="766728"/>
              <a:ext cx="27940" cy="5662295"/>
            </a:xfrm>
            <a:custGeom>
              <a:avLst/>
              <a:gdLst/>
              <a:ahLst/>
              <a:cxnLst/>
              <a:rect l="l" t="t" r="r" b="b"/>
              <a:pathLst>
                <a:path w="27939" h="5662295">
                  <a:moveTo>
                    <a:pt x="13860" y="5343206"/>
                  </a:moveTo>
                  <a:lnTo>
                    <a:pt x="14687" y="5661984"/>
                  </a:lnTo>
                  <a:lnTo>
                    <a:pt x="27910" y="5658178"/>
                  </a:lnTo>
                  <a:lnTo>
                    <a:pt x="27093" y="5343206"/>
                  </a:lnTo>
                  <a:lnTo>
                    <a:pt x="13860" y="5343206"/>
                  </a:lnTo>
                  <a:close/>
                </a:path>
                <a:path w="27939" h="5662295">
                  <a:moveTo>
                    <a:pt x="26793" y="5227428"/>
                  </a:moveTo>
                  <a:lnTo>
                    <a:pt x="13569" y="5231200"/>
                  </a:lnTo>
                  <a:lnTo>
                    <a:pt x="13860" y="5343206"/>
                  </a:lnTo>
                  <a:lnTo>
                    <a:pt x="27093" y="5343206"/>
                  </a:lnTo>
                  <a:lnTo>
                    <a:pt x="26793" y="5227428"/>
                  </a:lnTo>
                  <a:close/>
                </a:path>
                <a:path w="27939" h="5662295">
                  <a:moveTo>
                    <a:pt x="0" y="0"/>
                  </a:moveTo>
                  <a:lnTo>
                    <a:pt x="1" y="490"/>
                  </a:lnTo>
                  <a:lnTo>
                    <a:pt x="13244" y="4141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765259" y="770346"/>
              <a:ext cx="27940" cy="5654675"/>
            </a:xfrm>
            <a:custGeom>
              <a:avLst/>
              <a:gdLst/>
              <a:ahLst/>
              <a:cxnLst/>
              <a:rect l="l" t="t" r="r" b="b"/>
              <a:pathLst>
                <a:path w="27939" h="5654675">
                  <a:moveTo>
                    <a:pt x="13850" y="5339587"/>
                  </a:moveTo>
                  <a:lnTo>
                    <a:pt x="14667" y="5654560"/>
                  </a:lnTo>
                  <a:lnTo>
                    <a:pt x="27891" y="5650754"/>
                  </a:lnTo>
                  <a:lnTo>
                    <a:pt x="27084" y="5339587"/>
                  </a:lnTo>
                  <a:lnTo>
                    <a:pt x="13850" y="5339587"/>
                  </a:lnTo>
                  <a:close/>
                </a:path>
                <a:path w="27939" h="5654675">
                  <a:moveTo>
                    <a:pt x="26774" y="5220037"/>
                  </a:moveTo>
                  <a:lnTo>
                    <a:pt x="13550" y="5223809"/>
                  </a:lnTo>
                  <a:lnTo>
                    <a:pt x="13850" y="5339587"/>
                  </a:lnTo>
                  <a:lnTo>
                    <a:pt x="27084" y="5339587"/>
                  </a:lnTo>
                  <a:lnTo>
                    <a:pt x="26774" y="5220037"/>
                  </a:lnTo>
                  <a:close/>
                </a:path>
                <a:path w="27939" h="5654675">
                  <a:moveTo>
                    <a:pt x="27084" y="5339553"/>
                  </a:moveTo>
                  <a:lnTo>
                    <a:pt x="13850" y="5339587"/>
                  </a:lnTo>
                  <a:lnTo>
                    <a:pt x="27084" y="5339587"/>
                  </a:lnTo>
                  <a:close/>
                </a:path>
                <a:path w="27939" h="5654675">
                  <a:moveTo>
                    <a:pt x="0" y="0"/>
                  </a:moveTo>
                  <a:lnTo>
                    <a:pt x="1" y="522"/>
                  </a:lnTo>
                  <a:lnTo>
                    <a:pt x="13244" y="4173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778502" y="773965"/>
              <a:ext cx="27940" cy="5647690"/>
            </a:xfrm>
            <a:custGeom>
              <a:avLst/>
              <a:gdLst/>
              <a:ahLst/>
              <a:cxnLst/>
              <a:rect l="l" t="t" r="r" b="b"/>
              <a:pathLst>
                <a:path w="27939" h="5647690">
                  <a:moveTo>
                    <a:pt x="13841" y="5335969"/>
                  </a:moveTo>
                  <a:lnTo>
                    <a:pt x="14648" y="5647136"/>
                  </a:lnTo>
                  <a:lnTo>
                    <a:pt x="27872" y="5643330"/>
                  </a:lnTo>
                  <a:lnTo>
                    <a:pt x="27074" y="5335969"/>
                  </a:lnTo>
                  <a:lnTo>
                    <a:pt x="13841" y="5335969"/>
                  </a:lnTo>
                  <a:close/>
                </a:path>
                <a:path w="27939" h="5647690">
                  <a:moveTo>
                    <a:pt x="26755" y="5212646"/>
                  </a:moveTo>
                  <a:lnTo>
                    <a:pt x="13531" y="5216418"/>
                  </a:lnTo>
                  <a:lnTo>
                    <a:pt x="13841" y="5335969"/>
                  </a:lnTo>
                  <a:lnTo>
                    <a:pt x="27074" y="5335969"/>
                  </a:lnTo>
                  <a:lnTo>
                    <a:pt x="26755" y="5212646"/>
                  </a:lnTo>
                  <a:close/>
                </a:path>
                <a:path w="27939" h="5647690">
                  <a:moveTo>
                    <a:pt x="27074" y="5335935"/>
                  </a:moveTo>
                  <a:lnTo>
                    <a:pt x="13841" y="5335969"/>
                  </a:lnTo>
                  <a:lnTo>
                    <a:pt x="27074" y="5335969"/>
                  </a:lnTo>
                  <a:close/>
                </a:path>
                <a:path w="27939" h="5647690">
                  <a:moveTo>
                    <a:pt x="0" y="0"/>
                  </a:moveTo>
                  <a:lnTo>
                    <a:pt x="1" y="555"/>
                  </a:lnTo>
                  <a:lnTo>
                    <a:pt x="13244" y="4206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791757" y="777587"/>
              <a:ext cx="27940" cy="5640070"/>
            </a:xfrm>
            <a:custGeom>
              <a:avLst/>
              <a:gdLst/>
              <a:ahLst/>
              <a:cxnLst/>
              <a:rect l="l" t="t" r="r" b="b"/>
              <a:pathLst>
                <a:path w="27939" h="5640070">
                  <a:moveTo>
                    <a:pt x="13832" y="5332347"/>
                  </a:moveTo>
                  <a:lnTo>
                    <a:pt x="14629" y="5639704"/>
                  </a:lnTo>
                  <a:lnTo>
                    <a:pt x="27853" y="5635899"/>
                  </a:lnTo>
                  <a:lnTo>
                    <a:pt x="27065" y="5332347"/>
                  </a:lnTo>
                  <a:lnTo>
                    <a:pt x="13832" y="5332347"/>
                  </a:lnTo>
                  <a:close/>
                </a:path>
                <a:path w="27939" h="5640070">
                  <a:moveTo>
                    <a:pt x="26735" y="5205248"/>
                  </a:moveTo>
                  <a:lnTo>
                    <a:pt x="13512" y="5209020"/>
                  </a:lnTo>
                  <a:lnTo>
                    <a:pt x="13832" y="5332347"/>
                  </a:lnTo>
                  <a:lnTo>
                    <a:pt x="27065" y="5332347"/>
                  </a:lnTo>
                  <a:lnTo>
                    <a:pt x="26735" y="5205248"/>
                  </a:lnTo>
                  <a:close/>
                </a:path>
                <a:path w="27939" h="5640070">
                  <a:moveTo>
                    <a:pt x="0" y="0"/>
                  </a:moveTo>
                  <a:lnTo>
                    <a:pt x="1" y="588"/>
                  </a:lnTo>
                  <a:lnTo>
                    <a:pt x="13244" y="4239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805000" y="781205"/>
              <a:ext cx="27940" cy="5632450"/>
            </a:xfrm>
            <a:custGeom>
              <a:avLst/>
              <a:gdLst/>
              <a:ahLst/>
              <a:cxnLst/>
              <a:rect l="l" t="t" r="r" b="b"/>
              <a:pathLst>
                <a:path w="27939" h="5632450">
                  <a:moveTo>
                    <a:pt x="13822" y="5328728"/>
                  </a:moveTo>
                  <a:lnTo>
                    <a:pt x="14610" y="5632280"/>
                  </a:lnTo>
                  <a:lnTo>
                    <a:pt x="27833" y="5628475"/>
                  </a:lnTo>
                  <a:lnTo>
                    <a:pt x="27056" y="5328728"/>
                  </a:lnTo>
                  <a:lnTo>
                    <a:pt x="13822" y="5328728"/>
                  </a:lnTo>
                  <a:close/>
                </a:path>
                <a:path w="27939" h="5632450">
                  <a:moveTo>
                    <a:pt x="26716" y="5197857"/>
                  </a:moveTo>
                  <a:lnTo>
                    <a:pt x="13493" y="5201629"/>
                  </a:lnTo>
                  <a:lnTo>
                    <a:pt x="13822" y="5328728"/>
                  </a:lnTo>
                  <a:lnTo>
                    <a:pt x="27056" y="5328728"/>
                  </a:lnTo>
                  <a:lnTo>
                    <a:pt x="26716" y="5197857"/>
                  </a:lnTo>
                  <a:close/>
                </a:path>
                <a:path w="27939" h="5632450">
                  <a:moveTo>
                    <a:pt x="0" y="0"/>
                  </a:moveTo>
                  <a:lnTo>
                    <a:pt x="1" y="620"/>
                  </a:lnTo>
                  <a:lnTo>
                    <a:pt x="13244" y="4271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818256" y="784827"/>
              <a:ext cx="27940" cy="5625465"/>
            </a:xfrm>
            <a:custGeom>
              <a:avLst/>
              <a:gdLst/>
              <a:ahLst/>
              <a:cxnLst/>
              <a:rect l="l" t="t" r="r" b="b"/>
              <a:pathLst>
                <a:path w="27939" h="5625465">
                  <a:moveTo>
                    <a:pt x="13813" y="5325106"/>
                  </a:moveTo>
                  <a:lnTo>
                    <a:pt x="14590" y="5624849"/>
                  </a:lnTo>
                  <a:lnTo>
                    <a:pt x="27814" y="5621043"/>
                  </a:lnTo>
                  <a:lnTo>
                    <a:pt x="27046" y="5325106"/>
                  </a:lnTo>
                  <a:lnTo>
                    <a:pt x="13813" y="5325106"/>
                  </a:lnTo>
                  <a:close/>
                </a:path>
                <a:path w="27939" h="5625465">
                  <a:moveTo>
                    <a:pt x="26697" y="5190459"/>
                  </a:moveTo>
                  <a:lnTo>
                    <a:pt x="13473" y="5194231"/>
                  </a:lnTo>
                  <a:lnTo>
                    <a:pt x="13813" y="5325106"/>
                  </a:lnTo>
                  <a:lnTo>
                    <a:pt x="27046" y="5325106"/>
                  </a:lnTo>
                  <a:lnTo>
                    <a:pt x="26697" y="5190459"/>
                  </a:lnTo>
                  <a:close/>
                </a:path>
                <a:path w="27939" h="5625465">
                  <a:moveTo>
                    <a:pt x="0" y="0"/>
                  </a:moveTo>
                  <a:lnTo>
                    <a:pt x="1" y="653"/>
                  </a:lnTo>
                  <a:lnTo>
                    <a:pt x="13244" y="4304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831499" y="788446"/>
              <a:ext cx="27940" cy="5617845"/>
            </a:xfrm>
            <a:custGeom>
              <a:avLst/>
              <a:gdLst/>
              <a:ahLst/>
              <a:cxnLst/>
              <a:rect l="l" t="t" r="r" b="b"/>
              <a:pathLst>
                <a:path w="27939" h="5617845">
                  <a:moveTo>
                    <a:pt x="13803" y="5321488"/>
                  </a:moveTo>
                  <a:lnTo>
                    <a:pt x="14571" y="5617425"/>
                  </a:lnTo>
                  <a:lnTo>
                    <a:pt x="27795" y="5613619"/>
                  </a:lnTo>
                  <a:lnTo>
                    <a:pt x="27037" y="5321488"/>
                  </a:lnTo>
                  <a:lnTo>
                    <a:pt x="13803" y="5321488"/>
                  </a:lnTo>
                  <a:close/>
                </a:path>
                <a:path w="27939" h="5617845">
                  <a:moveTo>
                    <a:pt x="26678" y="5183068"/>
                  </a:moveTo>
                  <a:lnTo>
                    <a:pt x="13454" y="5186840"/>
                  </a:lnTo>
                  <a:lnTo>
                    <a:pt x="13803" y="5321488"/>
                  </a:lnTo>
                  <a:lnTo>
                    <a:pt x="27037" y="5321488"/>
                  </a:lnTo>
                  <a:lnTo>
                    <a:pt x="26678" y="5183068"/>
                  </a:lnTo>
                  <a:close/>
                </a:path>
                <a:path w="27939" h="5617845">
                  <a:moveTo>
                    <a:pt x="0" y="0"/>
                  </a:moveTo>
                  <a:lnTo>
                    <a:pt x="1" y="686"/>
                  </a:lnTo>
                  <a:lnTo>
                    <a:pt x="13244" y="4337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844754" y="792068"/>
              <a:ext cx="27940" cy="5610225"/>
            </a:xfrm>
            <a:custGeom>
              <a:avLst/>
              <a:gdLst/>
              <a:ahLst/>
              <a:cxnLst/>
              <a:rect l="l" t="t" r="r" b="b"/>
              <a:pathLst>
                <a:path w="27939" h="5610225">
                  <a:moveTo>
                    <a:pt x="13794" y="5317866"/>
                  </a:moveTo>
                  <a:lnTo>
                    <a:pt x="14552" y="5609994"/>
                  </a:lnTo>
                  <a:lnTo>
                    <a:pt x="27775" y="5606188"/>
                  </a:lnTo>
                  <a:lnTo>
                    <a:pt x="27028" y="5317866"/>
                  </a:lnTo>
                  <a:lnTo>
                    <a:pt x="13794" y="5317866"/>
                  </a:lnTo>
                  <a:close/>
                </a:path>
                <a:path w="27939" h="5610225">
                  <a:moveTo>
                    <a:pt x="26652" y="5173049"/>
                  </a:moveTo>
                  <a:lnTo>
                    <a:pt x="17910" y="5178166"/>
                  </a:lnTo>
                  <a:lnTo>
                    <a:pt x="13435" y="5179443"/>
                  </a:lnTo>
                  <a:lnTo>
                    <a:pt x="13794" y="5317866"/>
                  </a:lnTo>
                  <a:lnTo>
                    <a:pt x="27028" y="5317866"/>
                  </a:lnTo>
                  <a:lnTo>
                    <a:pt x="26652" y="5173049"/>
                  </a:lnTo>
                  <a:close/>
                </a:path>
                <a:path w="27939" h="5610225">
                  <a:moveTo>
                    <a:pt x="0" y="0"/>
                  </a:moveTo>
                  <a:lnTo>
                    <a:pt x="1" y="718"/>
                  </a:lnTo>
                  <a:lnTo>
                    <a:pt x="13244" y="4369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857997" y="795686"/>
              <a:ext cx="27940" cy="5602605"/>
            </a:xfrm>
            <a:custGeom>
              <a:avLst/>
              <a:gdLst/>
              <a:ahLst/>
              <a:cxnLst/>
              <a:rect l="l" t="t" r="r" b="b"/>
              <a:pathLst>
                <a:path w="27939" h="5602605">
                  <a:moveTo>
                    <a:pt x="13785" y="5314247"/>
                  </a:moveTo>
                  <a:lnTo>
                    <a:pt x="14533" y="5602570"/>
                  </a:lnTo>
                  <a:lnTo>
                    <a:pt x="27756" y="5598764"/>
                  </a:lnTo>
                  <a:lnTo>
                    <a:pt x="27018" y="5314247"/>
                  </a:lnTo>
                  <a:lnTo>
                    <a:pt x="13785" y="5314247"/>
                  </a:lnTo>
                  <a:close/>
                </a:path>
                <a:path w="27939" h="5602605">
                  <a:moveTo>
                    <a:pt x="26622" y="5161697"/>
                  </a:moveTo>
                  <a:lnTo>
                    <a:pt x="13409" y="5169431"/>
                  </a:lnTo>
                  <a:lnTo>
                    <a:pt x="13785" y="5314247"/>
                  </a:lnTo>
                  <a:lnTo>
                    <a:pt x="27018" y="5314247"/>
                  </a:lnTo>
                  <a:lnTo>
                    <a:pt x="26622" y="5161697"/>
                  </a:lnTo>
                  <a:close/>
                </a:path>
                <a:path w="27939" h="5602605">
                  <a:moveTo>
                    <a:pt x="27018" y="5314213"/>
                  </a:moveTo>
                  <a:lnTo>
                    <a:pt x="13785" y="5314247"/>
                  </a:lnTo>
                  <a:lnTo>
                    <a:pt x="27018" y="5314247"/>
                  </a:lnTo>
                  <a:close/>
                </a:path>
                <a:path w="27939" h="5602605">
                  <a:moveTo>
                    <a:pt x="0" y="0"/>
                  </a:moveTo>
                  <a:lnTo>
                    <a:pt x="1" y="751"/>
                  </a:lnTo>
                  <a:lnTo>
                    <a:pt x="13244" y="4402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871252" y="799308"/>
              <a:ext cx="27940" cy="5595620"/>
            </a:xfrm>
            <a:custGeom>
              <a:avLst/>
              <a:gdLst/>
              <a:ahLst/>
              <a:cxnLst/>
              <a:rect l="l" t="t" r="r" b="b"/>
              <a:pathLst>
                <a:path w="27939" h="5595620">
                  <a:moveTo>
                    <a:pt x="13775" y="5310625"/>
                  </a:moveTo>
                  <a:lnTo>
                    <a:pt x="14513" y="5595138"/>
                  </a:lnTo>
                  <a:lnTo>
                    <a:pt x="27737" y="5591333"/>
                  </a:lnTo>
                  <a:lnTo>
                    <a:pt x="27009" y="5310625"/>
                  </a:lnTo>
                  <a:lnTo>
                    <a:pt x="13775" y="5310625"/>
                  </a:lnTo>
                  <a:close/>
                </a:path>
                <a:path w="27939" h="5595620">
                  <a:moveTo>
                    <a:pt x="13775" y="5310625"/>
                  </a:moveTo>
                  <a:lnTo>
                    <a:pt x="27009" y="5310625"/>
                  </a:lnTo>
                  <a:lnTo>
                    <a:pt x="13775" y="5310625"/>
                  </a:lnTo>
                  <a:close/>
                </a:path>
                <a:path w="27939" h="5595620">
                  <a:moveTo>
                    <a:pt x="26593" y="5150333"/>
                  </a:moveTo>
                  <a:lnTo>
                    <a:pt x="13380" y="5158067"/>
                  </a:lnTo>
                  <a:lnTo>
                    <a:pt x="13775" y="5310625"/>
                  </a:lnTo>
                  <a:lnTo>
                    <a:pt x="27009" y="5310625"/>
                  </a:lnTo>
                  <a:lnTo>
                    <a:pt x="26593" y="5150333"/>
                  </a:lnTo>
                  <a:close/>
                </a:path>
                <a:path w="27939" h="5595620">
                  <a:moveTo>
                    <a:pt x="0" y="0"/>
                  </a:moveTo>
                  <a:lnTo>
                    <a:pt x="2" y="784"/>
                  </a:lnTo>
                  <a:lnTo>
                    <a:pt x="4504" y="2025"/>
                  </a:lnTo>
                  <a:lnTo>
                    <a:pt x="13251" y="6995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884495" y="802927"/>
              <a:ext cx="27940" cy="5588000"/>
            </a:xfrm>
            <a:custGeom>
              <a:avLst/>
              <a:gdLst/>
              <a:ahLst/>
              <a:cxnLst/>
              <a:rect l="l" t="t" r="r" b="b"/>
              <a:pathLst>
                <a:path w="27939" h="5588000">
                  <a:moveTo>
                    <a:pt x="13766" y="5307007"/>
                  </a:moveTo>
                  <a:lnTo>
                    <a:pt x="14494" y="5587714"/>
                  </a:lnTo>
                  <a:lnTo>
                    <a:pt x="27718" y="5583909"/>
                  </a:lnTo>
                  <a:lnTo>
                    <a:pt x="26999" y="5307007"/>
                  </a:lnTo>
                  <a:lnTo>
                    <a:pt x="13766" y="5307007"/>
                  </a:lnTo>
                  <a:close/>
                </a:path>
                <a:path w="27939" h="5588000">
                  <a:moveTo>
                    <a:pt x="26567" y="5140425"/>
                  </a:moveTo>
                  <a:lnTo>
                    <a:pt x="21564" y="5141907"/>
                  </a:lnTo>
                  <a:lnTo>
                    <a:pt x="13350" y="5146715"/>
                  </a:lnTo>
                  <a:lnTo>
                    <a:pt x="13766" y="5307007"/>
                  </a:lnTo>
                  <a:lnTo>
                    <a:pt x="26999" y="5307007"/>
                  </a:lnTo>
                  <a:lnTo>
                    <a:pt x="26567" y="5140425"/>
                  </a:lnTo>
                  <a:close/>
                </a:path>
                <a:path w="27939" h="5588000">
                  <a:moveTo>
                    <a:pt x="0" y="0"/>
                  </a:moveTo>
                  <a:lnTo>
                    <a:pt x="8" y="3376"/>
                  </a:lnTo>
                  <a:lnTo>
                    <a:pt x="13261" y="10907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897751" y="806549"/>
              <a:ext cx="27940" cy="5580380"/>
            </a:xfrm>
            <a:custGeom>
              <a:avLst/>
              <a:gdLst/>
              <a:ahLst/>
              <a:cxnLst/>
              <a:rect l="l" t="t" r="r" b="b"/>
              <a:pathLst>
                <a:path w="27939" h="5580380">
                  <a:moveTo>
                    <a:pt x="13756" y="5303385"/>
                  </a:moveTo>
                  <a:lnTo>
                    <a:pt x="14475" y="5580283"/>
                  </a:lnTo>
                  <a:lnTo>
                    <a:pt x="27698" y="5576477"/>
                  </a:lnTo>
                  <a:lnTo>
                    <a:pt x="26990" y="5303385"/>
                  </a:lnTo>
                  <a:lnTo>
                    <a:pt x="13756" y="5303385"/>
                  </a:lnTo>
                  <a:close/>
                </a:path>
                <a:path w="27939" h="5580380">
                  <a:moveTo>
                    <a:pt x="26548" y="5132883"/>
                  </a:moveTo>
                  <a:lnTo>
                    <a:pt x="13324" y="5136799"/>
                  </a:lnTo>
                  <a:lnTo>
                    <a:pt x="13756" y="5303385"/>
                  </a:lnTo>
                  <a:lnTo>
                    <a:pt x="26990" y="5303385"/>
                  </a:lnTo>
                  <a:lnTo>
                    <a:pt x="26548" y="5132883"/>
                  </a:lnTo>
                  <a:close/>
                </a:path>
                <a:path w="27939" h="5580380">
                  <a:moveTo>
                    <a:pt x="26990" y="5303351"/>
                  </a:moveTo>
                  <a:lnTo>
                    <a:pt x="13756" y="5303385"/>
                  </a:lnTo>
                  <a:lnTo>
                    <a:pt x="26990" y="5303385"/>
                  </a:lnTo>
                  <a:close/>
                </a:path>
                <a:path w="27939" h="5580380">
                  <a:moveTo>
                    <a:pt x="0" y="0"/>
                  </a:moveTo>
                  <a:lnTo>
                    <a:pt x="18" y="7292"/>
                  </a:lnTo>
                  <a:lnTo>
                    <a:pt x="13271" y="14822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910994" y="810167"/>
              <a:ext cx="27940" cy="5573395"/>
            </a:xfrm>
            <a:custGeom>
              <a:avLst/>
              <a:gdLst/>
              <a:ahLst/>
              <a:cxnLst/>
              <a:rect l="l" t="t" r="r" b="b"/>
              <a:pathLst>
                <a:path w="27939" h="5573395">
                  <a:moveTo>
                    <a:pt x="13747" y="5299766"/>
                  </a:moveTo>
                  <a:lnTo>
                    <a:pt x="14455" y="5572859"/>
                  </a:lnTo>
                  <a:lnTo>
                    <a:pt x="27679" y="5569053"/>
                  </a:lnTo>
                  <a:lnTo>
                    <a:pt x="26981" y="5299766"/>
                  </a:lnTo>
                  <a:lnTo>
                    <a:pt x="13747" y="5299766"/>
                  </a:lnTo>
                  <a:close/>
                </a:path>
                <a:path w="27939" h="5573395">
                  <a:moveTo>
                    <a:pt x="26528" y="5125349"/>
                  </a:moveTo>
                  <a:lnTo>
                    <a:pt x="13305" y="5129265"/>
                  </a:lnTo>
                  <a:lnTo>
                    <a:pt x="13747" y="5299766"/>
                  </a:lnTo>
                  <a:lnTo>
                    <a:pt x="26981" y="5299766"/>
                  </a:lnTo>
                  <a:lnTo>
                    <a:pt x="26528" y="5125349"/>
                  </a:lnTo>
                  <a:close/>
                </a:path>
                <a:path w="27939" h="5573395">
                  <a:moveTo>
                    <a:pt x="0" y="0"/>
                  </a:moveTo>
                  <a:lnTo>
                    <a:pt x="29" y="11204"/>
                  </a:lnTo>
                  <a:lnTo>
                    <a:pt x="9466" y="16566"/>
                  </a:lnTo>
                  <a:lnTo>
                    <a:pt x="13279" y="17663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924249" y="813789"/>
              <a:ext cx="27940" cy="5565775"/>
            </a:xfrm>
            <a:custGeom>
              <a:avLst/>
              <a:gdLst/>
              <a:ahLst/>
              <a:cxnLst/>
              <a:rect l="l" t="t" r="r" b="b"/>
              <a:pathLst>
                <a:path w="27939" h="5565775">
                  <a:moveTo>
                    <a:pt x="13738" y="5296144"/>
                  </a:moveTo>
                  <a:lnTo>
                    <a:pt x="14436" y="5565428"/>
                  </a:lnTo>
                  <a:lnTo>
                    <a:pt x="23412" y="5562844"/>
                  </a:lnTo>
                  <a:lnTo>
                    <a:pt x="27656" y="5560335"/>
                  </a:lnTo>
                  <a:lnTo>
                    <a:pt x="26971" y="5296144"/>
                  </a:lnTo>
                  <a:lnTo>
                    <a:pt x="13738" y="5296144"/>
                  </a:lnTo>
                  <a:close/>
                </a:path>
                <a:path w="27939" h="5565775">
                  <a:moveTo>
                    <a:pt x="26509" y="5117807"/>
                  </a:moveTo>
                  <a:lnTo>
                    <a:pt x="13285" y="5121723"/>
                  </a:lnTo>
                  <a:lnTo>
                    <a:pt x="13738" y="5296144"/>
                  </a:lnTo>
                  <a:lnTo>
                    <a:pt x="26971" y="5296144"/>
                  </a:lnTo>
                  <a:lnTo>
                    <a:pt x="26509" y="5117807"/>
                  </a:lnTo>
                  <a:close/>
                </a:path>
                <a:path w="27939" h="5565775">
                  <a:moveTo>
                    <a:pt x="0" y="0"/>
                  </a:moveTo>
                  <a:lnTo>
                    <a:pt x="36" y="14045"/>
                  </a:lnTo>
                  <a:lnTo>
                    <a:pt x="13279" y="17854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937492" y="817408"/>
              <a:ext cx="27940" cy="5556885"/>
            </a:xfrm>
            <a:custGeom>
              <a:avLst/>
              <a:gdLst/>
              <a:ahLst/>
              <a:cxnLst/>
              <a:rect l="l" t="t" r="r" b="b"/>
              <a:pathLst>
                <a:path w="27939" h="5556885">
                  <a:moveTo>
                    <a:pt x="13728" y="5292526"/>
                  </a:moveTo>
                  <a:lnTo>
                    <a:pt x="14414" y="5556716"/>
                  </a:lnTo>
                  <a:lnTo>
                    <a:pt x="27627" y="5548902"/>
                  </a:lnTo>
                  <a:lnTo>
                    <a:pt x="26962" y="5292526"/>
                  </a:lnTo>
                  <a:lnTo>
                    <a:pt x="13728" y="5292526"/>
                  </a:lnTo>
                  <a:close/>
                </a:path>
                <a:path w="27939" h="5556885">
                  <a:moveTo>
                    <a:pt x="26489" y="5110272"/>
                  </a:moveTo>
                  <a:lnTo>
                    <a:pt x="13266" y="5114188"/>
                  </a:lnTo>
                  <a:lnTo>
                    <a:pt x="13728" y="5292526"/>
                  </a:lnTo>
                  <a:lnTo>
                    <a:pt x="26962" y="5292526"/>
                  </a:lnTo>
                  <a:lnTo>
                    <a:pt x="26489" y="5110272"/>
                  </a:lnTo>
                  <a:close/>
                </a:path>
                <a:path w="27939" h="5556885">
                  <a:moveTo>
                    <a:pt x="0" y="0"/>
                  </a:moveTo>
                  <a:lnTo>
                    <a:pt x="36" y="14235"/>
                  </a:lnTo>
                  <a:lnTo>
                    <a:pt x="13280" y="18044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950748" y="821030"/>
              <a:ext cx="27940" cy="5545455"/>
            </a:xfrm>
            <a:custGeom>
              <a:avLst/>
              <a:gdLst/>
              <a:ahLst/>
              <a:cxnLst/>
              <a:rect l="l" t="t" r="r" b="b"/>
              <a:pathLst>
                <a:path w="27939" h="5545455">
                  <a:moveTo>
                    <a:pt x="13719" y="5288904"/>
                  </a:moveTo>
                  <a:lnTo>
                    <a:pt x="14384" y="5545273"/>
                  </a:lnTo>
                  <a:lnTo>
                    <a:pt x="27597" y="5537459"/>
                  </a:lnTo>
                  <a:lnTo>
                    <a:pt x="26952" y="5288904"/>
                  </a:lnTo>
                  <a:lnTo>
                    <a:pt x="13719" y="5288904"/>
                  </a:lnTo>
                  <a:close/>
                </a:path>
                <a:path w="27939" h="5545455">
                  <a:moveTo>
                    <a:pt x="26469" y="5102730"/>
                  </a:moveTo>
                  <a:lnTo>
                    <a:pt x="13246" y="5106646"/>
                  </a:lnTo>
                  <a:lnTo>
                    <a:pt x="13719" y="5288904"/>
                  </a:lnTo>
                  <a:lnTo>
                    <a:pt x="26952" y="5288904"/>
                  </a:lnTo>
                  <a:lnTo>
                    <a:pt x="26469" y="5102730"/>
                  </a:lnTo>
                  <a:close/>
                </a:path>
                <a:path w="27939" h="5545455">
                  <a:moveTo>
                    <a:pt x="26952" y="5288870"/>
                  </a:moveTo>
                  <a:lnTo>
                    <a:pt x="13719" y="5288904"/>
                  </a:lnTo>
                  <a:lnTo>
                    <a:pt x="26952" y="5288904"/>
                  </a:lnTo>
                  <a:close/>
                </a:path>
                <a:path w="27939" h="5545455">
                  <a:moveTo>
                    <a:pt x="0" y="0"/>
                  </a:moveTo>
                  <a:lnTo>
                    <a:pt x="37" y="14426"/>
                  </a:lnTo>
                  <a:lnTo>
                    <a:pt x="13280" y="18235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963991" y="824648"/>
              <a:ext cx="27940" cy="5534025"/>
            </a:xfrm>
            <a:custGeom>
              <a:avLst/>
              <a:gdLst/>
              <a:ahLst/>
              <a:cxnLst/>
              <a:rect l="l" t="t" r="r" b="b"/>
              <a:pathLst>
                <a:path w="27939" h="5534025">
                  <a:moveTo>
                    <a:pt x="13710" y="5285285"/>
                  </a:moveTo>
                  <a:lnTo>
                    <a:pt x="14354" y="5533841"/>
                  </a:lnTo>
                  <a:lnTo>
                    <a:pt x="26623" y="5526585"/>
                  </a:lnTo>
                  <a:lnTo>
                    <a:pt x="27568" y="5526303"/>
                  </a:lnTo>
                  <a:lnTo>
                    <a:pt x="26943" y="5285285"/>
                  </a:lnTo>
                  <a:lnTo>
                    <a:pt x="13710" y="5285285"/>
                  </a:lnTo>
                  <a:close/>
                </a:path>
                <a:path w="27939" h="5534025">
                  <a:moveTo>
                    <a:pt x="26450" y="5095195"/>
                  </a:moveTo>
                  <a:lnTo>
                    <a:pt x="13227" y="5099112"/>
                  </a:lnTo>
                  <a:lnTo>
                    <a:pt x="13710" y="5285285"/>
                  </a:lnTo>
                  <a:lnTo>
                    <a:pt x="26943" y="5285285"/>
                  </a:lnTo>
                  <a:lnTo>
                    <a:pt x="26450" y="5095195"/>
                  </a:lnTo>
                  <a:close/>
                </a:path>
                <a:path w="27939" h="5534025">
                  <a:moveTo>
                    <a:pt x="26943" y="5285251"/>
                  </a:moveTo>
                  <a:lnTo>
                    <a:pt x="13710" y="5285285"/>
                  </a:lnTo>
                  <a:lnTo>
                    <a:pt x="26943" y="5285285"/>
                  </a:lnTo>
                  <a:close/>
                </a:path>
                <a:path w="27939" h="5534025">
                  <a:moveTo>
                    <a:pt x="0" y="0"/>
                  </a:moveTo>
                  <a:lnTo>
                    <a:pt x="37" y="14617"/>
                  </a:lnTo>
                  <a:lnTo>
                    <a:pt x="13281" y="18426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977246" y="828270"/>
              <a:ext cx="27940" cy="5523230"/>
            </a:xfrm>
            <a:custGeom>
              <a:avLst/>
              <a:gdLst/>
              <a:ahLst/>
              <a:cxnLst/>
              <a:rect l="l" t="t" r="r" b="b"/>
              <a:pathLst>
                <a:path w="27939" h="5523230">
                  <a:moveTo>
                    <a:pt x="13700" y="5281663"/>
                  </a:moveTo>
                  <a:lnTo>
                    <a:pt x="14325" y="5522677"/>
                  </a:lnTo>
                  <a:lnTo>
                    <a:pt x="27549" y="5518724"/>
                  </a:lnTo>
                  <a:lnTo>
                    <a:pt x="26934" y="5281663"/>
                  </a:lnTo>
                  <a:lnTo>
                    <a:pt x="13700" y="5281663"/>
                  </a:lnTo>
                  <a:close/>
                </a:path>
                <a:path w="27939" h="5523230">
                  <a:moveTo>
                    <a:pt x="26421" y="5084062"/>
                  </a:moveTo>
                  <a:lnTo>
                    <a:pt x="14579" y="5091163"/>
                  </a:lnTo>
                  <a:lnTo>
                    <a:pt x="13207" y="5091570"/>
                  </a:lnTo>
                  <a:lnTo>
                    <a:pt x="13700" y="5281663"/>
                  </a:lnTo>
                  <a:lnTo>
                    <a:pt x="26934" y="5281663"/>
                  </a:lnTo>
                  <a:lnTo>
                    <a:pt x="26421" y="5084062"/>
                  </a:lnTo>
                  <a:close/>
                </a:path>
                <a:path w="27939" h="5523230">
                  <a:moveTo>
                    <a:pt x="0" y="0"/>
                  </a:moveTo>
                  <a:lnTo>
                    <a:pt x="38" y="14808"/>
                  </a:lnTo>
                  <a:lnTo>
                    <a:pt x="13281" y="18617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990489" y="831889"/>
              <a:ext cx="27940" cy="5515610"/>
            </a:xfrm>
            <a:custGeom>
              <a:avLst/>
              <a:gdLst/>
              <a:ahLst/>
              <a:cxnLst/>
              <a:rect l="l" t="t" r="r" b="b"/>
              <a:pathLst>
                <a:path w="27939" h="5515610">
                  <a:moveTo>
                    <a:pt x="13691" y="5278045"/>
                  </a:moveTo>
                  <a:lnTo>
                    <a:pt x="14306" y="5515106"/>
                  </a:lnTo>
                  <a:lnTo>
                    <a:pt x="27529" y="5511153"/>
                  </a:lnTo>
                  <a:lnTo>
                    <a:pt x="26924" y="5278045"/>
                  </a:lnTo>
                  <a:lnTo>
                    <a:pt x="13691" y="5278045"/>
                  </a:lnTo>
                  <a:close/>
                </a:path>
                <a:path w="27939" h="5515610">
                  <a:moveTo>
                    <a:pt x="13691" y="5278045"/>
                  </a:moveTo>
                  <a:lnTo>
                    <a:pt x="26924" y="5278045"/>
                  </a:lnTo>
                  <a:lnTo>
                    <a:pt x="13691" y="5278045"/>
                  </a:lnTo>
                  <a:close/>
                </a:path>
                <a:path w="27939" h="5515610">
                  <a:moveTo>
                    <a:pt x="26391" y="5072520"/>
                  </a:moveTo>
                  <a:lnTo>
                    <a:pt x="13178" y="5080443"/>
                  </a:lnTo>
                  <a:lnTo>
                    <a:pt x="13691" y="5278045"/>
                  </a:lnTo>
                  <a:lnTo>
                    <a:pt x="26924" y="5278045"/>
                  </a:lnTo>
                  <a:lnTo>
                    <a:pt x="26391" y="5072520"/>
                  </a:lnTo>
                  <a:close/>
                </a:path>
                <a:path w="27939" h="5515610">
                  <a:moveTo>
                    <a:pt x="0" y="0"/>
                  </a:moveTo>
                  <a:lnTo>
                    <a:pt x="38" y="14998"/>
                  </a:lnTo>
                  <a:lnTo>
                    <a:pt x="13282" y="18807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003745" y="835511"/>
              <a:ext cx="27940" cy="5507990"/>
            </a:xfrm>
            <a:custGeom>
              <a:avLst/>
              <a:gdLst/>
              <a:ahLst/>
              <a:cxnLst/>
              <a:rect l="l" t="t" r="r" b="b"/>
              <a:pathLst>
                <a:path w="27939" h="5507990">
                  <a:moveTo>
                    <a:pt x="13681" y="5274423"/>
                  </a:moveTo>
                  <a:lnTo>
                    <a:pt x="14286" y="5507527"/>
                  </a:lnTo>
                  <a:lnTo>
                    <a:pt x="27509" y="5503574"/>
                  </a:lnTo>
                  <a:lnTo>
                    <a:pt x="26915" y="5274423"/>
                  </a:lnTo>
                  <a:lnTo>
                    <a:pt x="13681" y="5274423"/>
                  </a:lnTo>
                  <a:close/>
                </a:path>
                <a:path w="27939" h="5507990">
                  <a:moveTo>
                    <a:pt x="26361" y="5060967"/>
                  </a:moveTo>
                  <a:lnTo>
                    <a:pt x="13148" y="5068890"/>
                  </a:lnTo>
                  <a:lnTo>
                    <a:pt x="13681" y="5274423"/>
                  </a:lnTo>
                  <a:lnTo>
                    <a:pt x="26915" y="5274423"/>
                  </a:lnTo>
                  <a:lnTo>
                    <a:pt x="26361" y="5060967"/>
                  </a:lnTo>
                  <a:close/>
                </a:path>
                <a:path w="27939" h="5507990">
                  <a:moveTo>
                    <a:pt x="0" y="0"/>
                  </a:moveTo>
                  <a:lnTo>
                    <a:pt x="39" y="15189"/>
                  </a:lnTo>
                  <a:lnTo>
                    <a:pt x="5023" y="16623"/>
                  </a:lnTo>
                  <a:lnTo>
                    <a:pt x="13289" y="21439"/>
                  </a:lnTo>
                  <a:lnTo>
                    <a:pt x="13242" y="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016988" y="839129"/>
              <a:ext cx="27940" cy="5500370"/>
            </a:xfrm>
            <a:custGeom>
              <a:avLst/>
              <a:gdLst/>
              <a:ahLst/>
              <a:cxnLst/>
              <a:rect l="l" t="t" r="r" b="b"/>
              <a:pathLst>
                <a:path w="27939" h="5500370">
                  <a:moveTo>
                    <a:pt x="13672" y="5270804"/>
                  </a:moveTo>
                  <a:lnTo>
                    <a:pt x="14266" y="5499955"/>
                  </a:lnTo>
                  <a:lnTo>
                    <a:pt x="27490" y="5496002"/>
                  </a:lnTo>
                  <a:lnTo>
                    <a:pt x="26905" y="5270804"/>
                  </a:lnTo>
                  <a:lnTo>
                    <a:pt x="13672" y="5270804"/>
                  </a:lnTo>
                  <a:close/>
                </a:path>
                <a:path w="27939" h="5500370">
                  <a:moveTo>
                    <a:pt x="26338" y="5052127"/>
                  </a:moveTo>
                  <a:lnTo>
                    <a:pt x="17193" y="5054904"/>
                  </a:lnTo>
                  <a:lnTo>
                    <a:pt x="13118" y="5057348"/>
                  </a:lnTo>
                  <a:lnTo>
                    <a:pt x="13672" y="5270804"/>
                  </a:lnTo>
                  <a:lnTo>
                    <a:pt x="26905" y="5270804"/>
                  </a:lnTo>
                  <a:lnTo>
                    <a:pt x="26338" y="5052127"/>
                  </a:lnTo>
                  <a:close/>
                </a:path>
                <a:path w="27939" h="5500370">
                  <a:moveTo>
                    <a:pt x="0" y="0"/>
                  </a:moveTo>
                  <a:lnTo>
                    <a:pt x="46" y="17821"/>
                  </a:lnTo>
                  <a:lnTo>
                    <a:pt x="13299" y="25543"/>
                  </a:lnTo>
                  <a:lnTo>
                    <a:pt x="13252" y="7292"/>
                  </a:lnTo>
                  <a:lnTo>
                    <a:pt x="1115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030240" y="846422"/>
              <a:ext cx="27940" cy="5488940"/>
            </a:xfrm>
            <a:custGeom>
              <a:avLst/>
              <a:gdLst/>
              <a:ahLst/>
              <a:cxnLst/>
              <a:rect l="l" t="t" r="r" b="b"/>
              <a:pathLst>
                <a:path w="27939" h="5488940">
                  <a:moveTo>
                    <a:pt x="13653" y="5263512"/>
                  </a:moveTo>
                  <a:lnTo>
                    <a:pt x="14237" y="5488709"/>
                  </a:lnTo>
                  <a:lnTo>
                    <a:pt x="27460" y="5484756"/>
                  </a:lnTo>
                  <a:lnTo>
                    <a:pt x="26887" y="5263512"/>
                  </a:lnTo>
                  <a:lnTo>
                    <a:pt x="13653" y="5263512"/>
                  </a:lnTo>
                  <a:close/>
                </a:path>
                <a:path w="27939" h="5488940">
                  <a:moveTo>
                    <a:pt x="26309" y="5040818"/>
                  </a:moveTo>
                  <a:lnTo>
                    <a:pt x="13086" y="5044834"/>
                  </a:lnTo>
                  <a:lnTo>
                    <a:pt x="13653" y="5263512"/>
                  </a:lnTo>
                  <a:lnTo>
                    <a:pt x="26887" y="5263512"/>
                  </a:lnTo>
                  <a:lnTo>
                    <a:pt x="26309" y="5040818"/>
                  </a:lnTo>
                  <a:close/>
                </a:path>
                <a:path w="27939" h="5488940">
                  <a:moveTo>
                    <a:pt x="0" y="0"/>
                  </a:moveTo>
                  <a:lnTo>
                    <a:pt x="47" y="18251"/>
                  </a:lnTo>
                  <a:lnTo>
                    <a:pt x="13300" y="25974"/>
                  </a:lnTo>
                  <a:lnTo>
                    <a:pt x="13253" y="7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043506" y="854060"/>
              <a:ext cx="27940" cy="5477510"/>
            </a:xfrm>
            <a:custGeom>
              <a:avLst/>
              <a:gdLst/>
              <a:ahLst/>
              <a:cxnLst/>
              <a:rect l="l" t="t" r="r" b="b"/>
              <a:pathLst>
                <a:path w="27939" h="5477510">
                  <a:moveTo>
                    <a:pt x="13633" y="5255874"/>
                  </a:moveTo>
                  <a:lnTo>
                    <a:pt x="14207" y="5477115"/>
                  </a:lnTo>
                  <a:lnTo>
                    <a:pt x="27430" y="5473162"/>
                  </a:lnTo>
                  <a:lnTo>
                    <a:pt x="26867" y="5255874"/>
                  </a:lnTo>
                  <a:lnTo>
                    <a:pt x="13633" y="5255874"/>
                  </a:lnTo>
                  <a:close/>
                </a:path>
                <a:path w="27939" h="5477510">
                  <a:moveTo>
                    <a:pt x="26279" y="5029160"/>
                  </a:moveTo>
                  <a:lnTo>
                    <a:pt x="13056" y="5033176"/>
                  </a:lnTo>
                  <a:lnTo>
                    <a:pt x="13633" y="5255874"/>
                  </a:lnTo>
                  <a:lnTo>
                    <a:pt x="26867" y="5255874"/>
                  </a:lnTo>
                  <a:lnTo>
                    <a:pt x="26279" y="5029160"/>
                  </a:lnTo>
                  <a:close/>
                </a:path>
                <a:path w="27939" h="5477510">
                  <a:moveTo>
                    <a:pt x="26867" y="5255839"/>
                  </a:moveTo>
                  <a:lnTo>
                    <a:pt x="13633" y="5255874"/>
                  </a:lnTo>
                  <a:lnTo>
                    <a:pt x="26867" y="5255874"/>
                  </a:lnTo>
                  <a:close/>
                </a:path>
                <a:path w="27939" h="5477510">
                  <a:moveTo>
                    <a:pt x="0" y="0"/>
                  </a:moveTo>
                  <a:lnTo>
                    <a:pt x="47" y="18343"/>
                  </a:lnTo>
                  <a:lnTo>
                    <a:pt x="8851" y="23474"/>
                  </a:lnTo>
                  <a:lnTo>
                    <a:pt x="13297" y="24780"/>
                  </a:lnTo>
                  <a:lnTo>
                    <a:pt x="13253" y="7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056759" y="861690"/>
              <a:ext cx="27940" cy="5466080"/>
            </a:xfrm>
            <a:custGeom>
              <a:avLst/>
              <a:gdLst/>
              <a:ahLst/>
              <a:cxnLst/>
              <a:rect l="l" t="t" r="r" b="b"/>
              <a:pathLst>
                <a:path w="27939" h="5466080">
                  <a:moveTo>
                    <a:pt x="13613" y="5248243"/>
                  </a:moveTo>
                  <a:lnTo>
                    <a:pt x="14177" y="5465531"/>
                  </a:lnTo>
                  <a:lnTo>
                    <a:pt x="18819" y="5464143"/>
                  </a:lnTo>
                  <a:lnTo>
                    <a:pt x="27394" y="5458958"/>
                  </a:lnTo>
                  <a:lnTo>
                    <a:pt x="26847" y="5248243"/>
                  </a:lnTo>
                  <a:lnTo>
                    <a:pt x="13613" y="5248243"/>
                  </a:lnTo>
                  <a:close/>
                </a:path>
                <a:path w="27939" h="5466080">
                  <a:moveTo>
                    <a:pt x="26248" y="5017513"/>
                  </a:moveTo>
                  <a:lnTo>
                    <a:pt x="13025" y="5021529"/>
                  </a:lnTo>
                  <a:lnTo>
                    <a:pt x="13613" y="5248243"/>
                  </a:lnTo>
                  <a:lnTo>
                    <a:pt x="26847" y="5248243"/>
                  </a:lnTo>
                  <a:lnTo>
                    <a:pt x="26248" y="5017513"/>
                  </a:lnTo>
                  <a:close/>
                </a:path>
                <a:path w="27939" h="5466080">
                  <a:moveTo>
                    <a:pt x="0" y="0"/>
                  </a:moveTo>
                  <a:lnTo>
                    <a:pt x="44" y="17150"/>
                  </a:lnTo>
                  <a:lnTo>
                    <a:pt x="13288" y="21043"/>
                  </a:lnTo>
                  <a:lnTo>
                    <a:pt x="13247" y="5403"/>
                  </a:lnTo>
                  <a:lnTo>
                    <a:pt x="5459" y="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070020" y="867097"/>
              <a:ext cx="27940" cy="5454015"/>
            </a:xfrm>
            <a:custGeom>
              <a:avLst/>
              <a:gdLst/>
              <a:ahLst/>
              <a:cxnLst/>
              <a:rect l="l" t="t" r="r" b="b"/>
              <a:pathLst>
                <a:path w="27939" h="5454015">
                  <a:moveTo>
                    <a:pt x="13599" y="5242836"/>
                  </a:moveTo>
                  <a:lnTo>
                    <a:pt x="14146" y="5453543"/>
                  </a:lnTo>
                  <a:lnTo>
                    <a:pt x="27359" y="5445553"/>
                  </a:lnTo>
                  <a:lnTo>
                    <a:pt x="26833" y="5242836"/>
                  </a:lnTo>
                  <a:lnTo>
                    <a:pt x="13599" y="5242836"/>
                  </a:lnTo>
                  <a:close/>
                </a:path>
                <a:path w="27939" h="5454015">
                  <a:moveTo>
                    <a:pt x="26224" y="5008086"/>
                  </a:moveTo>
                  <a:lnTo>
                    <a:pt x="13001" y="5012102"/>
                  </a:lnTo>
                  <a:lnTo>
                    <a:pt x="13599" y="5242836"/>
                  </a:lnTo>
                  <a:lnTo>
                    <a:pt x="26833" y="5242836"/>
                  </a:lnTo>
                  <a:lnTo>
                    <a:pt x="26224" y="5008086"/>
                  </a:lnTo>
                  <a:close/>
                </a:path>
                <a:path w="27939" h="5454015">
                  <a:moveTo>
                    <a:pt x="0" y="0"/>
                  </a:moveTo>
                  <a:lnTo>
                    <a:pt x="40" y="15640"/>
                  </a:lnTo>
                  <a:lnTo>
                    <a:pt x="13284" y="19533"/>
                  </a:lnTo>
                  <a:lnTo>
                    <a:pt x="13243" y="3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083263" y="870940"/>
              <a:ext cx="27940" cy="5441950"/>
            </a:xfrm>
            <a:custGeom>
              <a:avLst/>
              <a:gdLst/>
              <a:ahLst/>
              <a:cxnLst/>
              <a:rect l="l" t="t" r="r" b="b"/>
              <a:pathLst>
                <a:path w="27939" h="5441950">
                  <a:moveTo>
                    <a:pt x="13589" y="5238994"/>
                  </a:moveTo>
                  <a:lnTo>
                    <a:pt x="14115" y="5441710"/>
                  </a:lnTo>
                  <a:lnTo>
                    <a:pt x="27328" y="5433719"/>
                  </a:lnTo>
                  <a:lnTo>
                    <a:pt x="26823" y="5238994"/>
                  </a:lnTo>
                  <a:lnTo>
                    <a:pt x="13589" y="5238994"/>
                  </a:lnTo>
                  <a:close/>
                </a:path>
                <a:path w="27939" h="5441950">
                  <a:moveTo>
                    <a:pt x="26204" y="5000227"/>
                  </a:moveTo>
                  <a:lnTo>
                    <a:pt x="12981" y="5004243"/>
                  </a:lnTo>
                  <a:lnTo>
                    <a:pt x="13589" y="5238994"/>
                  </a:lnTo>
                  <a:lnTo>
                    <a:pt x="26823" y="5238994"/>
                  </a:lnTo>
                  <a:lnTo>
                    <a:pt x="26204" y="5000227"/>
                  </a:lnTo>
                  <a:close/>
                </a:path>
                <a:path w="27939" h="5441950">
                  <a:moveTo>
                    <a:pt x="0" y="0"/>
                  </a:moveTo>
                  <a:lnTo>
                    <a:pt x="40" y="15690"/>
                  </a:lnTo>
                  <a:lnTo>
                    <a:pt x="12298" y="19294"/>
                  </a:lnTo>
                  <a:lnTo>
                    <a:pt x="13285" y="19879"/>
                  </a:lnTo>
                  <a:lnTo>
                    <a:pt x="13243" y="3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096519" y="874786"/>
              <a:ext cx="27305" cy="5429885"/>
            </a:xfrm>
            <a:custGeom>
              <a:avLst/>
              <a:gdLst/>
              <a:ahLst/>
              <a:cxnLst/>
              <a:rect l="l" t="t" r="r" b="b"/>
              <a:pathLst>
                <a:path w="27305" h="5429885">
                  <a:moveTo>
                    <a:pt x="13579" y="5235148"/>
                  </a:moveTo>
                  <a:lnTo>
                    <a:pt x="14085" y="5429865"/>
                  </a:lnTo>
                  <a:lnTo>
                    <a:pt x="21059" y="5425648"/>
                  </a:lnTo>
                  <a:lnTo>
                    <a:pt x="27302" y="5423737"/>
                  </a:lnTo>
                  <a:lnTo>
                    <a:pt x="26813" y="5235148"/>
                  </a:lnTo>
                  <a:lnTo>
                    <a:pt x="13579" y="5235148"/>
                  </a:lnTo>
                  <a:close/>
                </a:path>
                <a:path w="27305" h="5429885">
                  <a:moveTo>
                    <a:pt x="13579" y="5235148"/>
                  </a:moveTo>
                  <a:lnTo>
                    <a:pt x="26813" y="5235148"/>
                  </a:lnTo>
                  <a:lnTo>
                    <a:pt x="13579" y="5235148"/>
                  </a:lnTo>
                  <a:close/>
                </a:path>
                <a:path w="27305" h="5429885">
                  <a:moveTo>
                    <a:pt x="26179" y="4990821"/>
                  </a:moveTo>
                  <a:lnTo>
                    <a:pt x="21286" y="4993847"/>
                  </a:lnTo>
                  <a:lnTo>
                    <a:pt x="12960" y="4996376"/>
                  </a:lnTo>
                  <a:lnTo>
                    <a:pt x="13579" y="5235148"/>
                  </a:lnTo>
                  <a:lnTo>
                    <a:pt x="26813" y="5235148"/>
                  </a:lnTo>
                  <a:lnTo>
                    <a:pt x="26179" y="4990821"/>
                  </a:lnTo>
                  <a:close/>
                </a:path>
                <a:path w="27305" h="5429885">
                  <a:moveTo>
                    <a:pt x="0" y="0"/>
                  </a:moveTo>
                  <a:lnTo>
                    <a:pt x="41" y="16040"/>
                  </a:lnTo>
                  <a:lnTo>
                    <a:pt x="13295" y="23904"/>
                  </a:lnTo>
                  <a:lnTo>
                    <a:pt x="13246" y="4957"/>
                  </a:lnTo>
                  <a:lnTo>
                    <a:pt x="9469" y="2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109765" y="879743"/>
              <a:ext cx="27305" cy="5419090"/>
            </a:xfrm>
            <a:custGeom>
              <a:avLst/>
              <a:gdLst/>
              <a:ahLst/>
              <a:cxnLst/>
              <a:rect l="l" t="t" r="r" b="b"/>
              <a:pathLst>
                <a:path w="27305" h="5419090">
                  <a:moveTo>
                    <a:pt x="13567" y="5230190"/>
                  </a:moveTo>
                  <a:lnTo>
                    <a:pt x="14056" y="5418780"/>
                  </a:lnTo>
                  <a:lnTo>
                    <a:pt x="27279" y="5414734"/>
                  </a:lnTo>
                  <a:lnTo>
                    <a:pt x="26800" y="5230190"/>
                  </a:lnTo>
                  <a:lnTo>
                    <a:pt x="13567" y="5230190"/>
                  </a:lnTo>
                  <a:close/>
                </a:path>
                <a:path w="27305" h="5419090">
                  <a:moveTo>
                    <a:pt x="26145" y="4977691"/>
                  </a:moveTo>
                  <a:lnTo>
                    <a:pt x="12933" y="4985864"/>
                  </a:lnTo>
                  <a:lnTo>
                    <a:pt x="13567" y="5230190"/>
                  </a:lnTo>
                  <a:lnTo>
                    <a:pt x="26800" y="5230190"/>
                  </a:lnTo>
                  <a:lnTo>
                    <a:pt x="26145" y="4977691"/>
                  </a:lnTo>
                  <a:close/>
                </a:path>
                <a:path w="27305" h="5419090">
                  <a:moveTo>
                    <a:pt x="0" y="0"/>
                  </a:moveTo>
                  <a:lnTo>
                    <a:pt x="49" y="18947"/>
                  </a:lnTo>
                  <a:lnTo>
                    <a:pt x="13303" y="26811"/>
                  </a:lnTo>
                  <a:lnTo>
                    <a:pt x="13253" y="7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123032" y="887505"/>
              <a:ext cx="27305" cy="5407025"/>
            </a:xfrm>
            <a:custGeom>
              <a:avLst/>
              <a:gdLst/>
              <a:ahLst/>
              <a:cxnLst/>
              <a:rect l="l" t="t" r="r" b="b"/>
              <a:pathLst>
                <a:path w="27305" h="5407025">
                  <a:moveTo>
                    <a:pt x="13546" y="5222429"/>
                  </a:moveTo>
                  <a:lnTo>
                    <a:pt x="14025" y="5406969"/>
                  </a:lnTo>
                  <a:lnTo>
                    <a:pt x="27248" y="5402922"/>
                  </a:lnTo>
                  <a:lnTo>
                    <a:pt x="26780" y="5222429"/>
                  </a:lnTo>
                  <a:lnTo>
                    <a:pt x="13546" y="5222429"/>
                  </a:lnTo>
                  <a:close/>
                </a:path>
                <a:path w="27305" h="5407025">
                  <a:moveTo>
                    <a:pt x="26104" y="4961749"/>
                  </a:moveTo>
                  <a:lnTo>
                    <a:pt x="12891" y="4969922"/>
                  </a:lnTo>
                  <a:lnTo>
                    <a:pt x="13546" y="5222429"/>
                  </a:lnTo>
                  <a:lnTo>
                    <a:pt x="26780" y="5222429"/>
                  </a:lnTo>
                  <a:lnTo>
                    <a:pt x="26104" y="4961749"/>
                  </a:lnTo>
                  <a:close/>
                </a:path>
                <a:path w="27305" h="5407025">
                  <a:moveTo>
                    <a:pt x="0" y="0"/>
                  </a:moveTo>
                  <a:lnTo>
                    <a:pt x="49" y="19058"/>
                  </a:lnTo>
                  <a:lnTo>
                    <a:pt x="13303" y="26922"/>
                  </a:lnTo>
                  <a:lnTo>
                    <a:pt x="13253" y="7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136286" y="895258"/>
              <a:ext cx="27305" cy="5395595"/>
            </a:xfrm>
            <a:custGeom>
              <a:avLst/>
              <a:gdLst/>
              <a:ahLst/>
              <a:cxnLst/>
              <a:rect l="l" t="t" r="r" b="b"/>
              <a:pathLst>
                <a:path w="27305" h="5395595">
                  <a:moveTo>
                    <a:pt x="13526" y="5214676"/>
                  </a:moveTo>
                  <a:lnTo>
                    <a:pt x="13995" y="5395169"/>
                  </a:lnTo>
                  <a:lnTo>
                    <a:pt x="27218" y="5391122"/>
                  </a:lnTo>
                  <a:lnTo>
                    <a:pt x="26760" y="5214676"/>
                  </a:lnTo>
                  <a:lnTo>
                    <a:pt x="13526" y="5214676"/>
                  </a:lnTo>
                  <a:close/>
                </a:path>
                <a:path w="27305" h="5395595">
                  <a:moveTo>
                    <a:pt x="26062" y="4945823"/>
                  </a:moveTo>
                  <a:lnTo>
                    <a:pt x="12850" y="4953996"/>
                  </a:lnTo>
                  <a:lnTo>
                    <a:pt x="13526" y="5214676"/>
                  </a:lnTo>
                  <a:lnTo>
                    <a:pt x="26760" y="5214676"/>
                  </a:lnTo>
                  <a:lnTo>
                    <a:pt x="26062" y="4945823"/>
                  </a:lnTo>
                  <a:close/>
                </a:path>
                <a:path w="27305" h="5395595">
                  <a:moveTo>
                    <a:pt x="26760" y="5214641"/>
                  </a:moveTo>
                  <a:lnTo>
                    <a:pt x="13526" y="5214676"/>
                  </a:lnTo>
                  <a:lnTo>
                    <a:pt x="26760" y="5214676"/>
                  </a:lnTo>
                  <a:close/>
                </a:path>
                <a:path w="27305" h="5395595">
                  <a:moveTo>
                    <a:pt x="0" y="0"/>
                  </a:moveTo>
                  <a:lnTo>
                    <a:pt x="49" y="19168"/>
                  </a:lnTo>
                  <a:lnTo>
                    <a:pt x="2084" y="20375"/>
                  </a:lnTo>
                  <a:lnTo>
                    <a:pt x="13295" y="23732"/>
                  </a:lnTo>
                  <a:lnTo>
                    <a:pt x="13253" y="7715"/>
                  </a:lnTo>
                  <a:lnTo>
                    <a:pt x="13120" y="7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149549" y="902982"/>
              <a:ext cx="40640" cy="5383530"/>
            </a:xfrm>
            <a:custGeom>
              <a:avLst/>
              <a:gdLst/>
              <a:ahLst/>
              <a:cxnLst/>
              <a:rect l="l" t="t" r="r" b="b"/>
              <a:pathLst>
                <a:path w="40639" h="5383530">
                  <a:moveTo>
                    <a:pt x="26530" y="23952"/>
                  </a:moveTo>
                  <a:lnTo>
                    <a:pt x="26479" y="7810"/>
                  </a:lnTo>
                  <a:lnTo>
                    <a:pt x="13246" y="3911"/>
                  </a:lnTo>
                  <a:lnTo>
                    <a:pt x="0" y="0"/>
                  </a:lnTo>
                  <a:lnTo>
                    <a:pt x="38" y="16014"/>
                  </a:lnTo>
                  <a:lnTo>
                    <a:pt x="13284" y="19989"/>
                  </a:lnTo>
                  <a:lnTo>
                    <a:pt x="26530" y="23952"/>
                  </a:lnTo>
                  <a:close/>
                </a:path>
                <a:path w="40639" h="5383530">
                  <a:moveTo>
                    <a:pt x="40411" y="5375313"/>
                  </a:moveTo>
                  <a:lnTo>
                    <a:pt x="39966" y="5206962"/>
                  </a:lnTo>
                  <a:lnTo>
                    <a:pt x="39230" y="4921758"/>
                  </a:lnTo>
                  <a:lnTo>
                    <a:pt x="26022" y="4929924"/>
                  </a:lnTo>
                  <a:lnTo>
                    <a:pt x="12801" y="4938103"/>
                  </a:lnTo>
                  <a:lnTo>
                    <a:pt x="13500" y="5206962"/>
                  </a:lnTo>
                  <a:lnTo>
                    <a:pt x="13957" y="5383403"/>
                  </a:lnTo>
                  <a:lnTo>
                    <a:pt x="27178" y="5379351"/>
                  </a:lnTo>
                  <a:lnTo>
                    <a:pt x="40411" y="5375313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176052" y="910793"/>
              <a:ext cx="27305" cy="5367655"/>
            </a:xfrm>
            <a:custGeom>
              <a:avLst/>
              <a:gdLst/>
              <a:ahLst/>
              <a:cxnLst/>
              <a:rect l="l" t="t" r="r" b="b"/>
              <a:pathLst>
                <a:path w="27305" h="5367655">
                  <a:moveTo>
                    <a:pt x="13486" y="5199140"/>
                  </a:moveTo>
                  <a:lnTo>
                    <a:pt x="13923" y="5367487"/>
                  </a:lnTo>
                  <a:lnTo>
                    <a:pt x="24532" y="5364240"/>
                  </a:lnTo>
                  <a:lnTo>
                    <a:pt x="27144" y="5362615"/>
                  </a:lnTo>
                  <a:lnTo>
                    <a:pt x="26720" y="5199140"/>
                  </a:lnTo>
                  <a:lnTo>
                    <a:pt x="13486" y="5199140"/>
                  </a:lnTo>
                  <a:close/>
                </a:path>
                <a:path w="27305" h="5367655">
                  <a:moveTo>
                    <a:pt x="25960" y="4906388"/>
                  </a:moveTo>
                  <a:lnTo>
                    <a:pt x="23880" y="4907040"/>
                  </a:lnTo>
                  <a:lnTo>
                    <a:pt x="12746" y="4913927"/>
                  </a:lnTo>
                  <a:lnTo>
                    <a:pt x="13486" y="5199140"/>
                  </a:lnTo>
                  <a:lnTo>
                    <a:pt x="26720" y="5199140"/>
                  </a:lnTo>
                  <a:lnTo>
                    <a:pt x="25960" y="4906388"/>
                  </a:lnTo>
                  <a:close/>
                </a:path>
                <a:path w="27305" h="5367655">
                  <a:moveTo>
                    <a:pt x="0" y="0"/>
                  </a:moveTo>
                  <a:lnTo>
                    <a:pt x="41" y="16137"/>
                  </a:lnTo>
                  <a:lnTo>
                    <a:pt x="4725" y="17540"/>
                  </a:lnTo>
                  <a:lnTo>
                    <a:pt x="13292" y="22774"/>
                  </a:lnTo>
                  <a:lnTo>
                    <a:pt x="13243" y="3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189295" y="914700"/>
              <a:ext cx="27305" cy="5358765"/>
            </a:xfrm>
            <a:custGeom>
              <a:avLst/>
              <a:gdLst/>
              <a:ahLst/>
              <a:cxnLst/>
              <a:rect l="l" t="t" r="r" b="b"/>
              <a:pathLst>
                <a:path w="27305" h="5358765">
                  <a:moveTo>
                    <a:pt x="13476" y="5195234"/>
                  </a:moveTo>
                  <a:lnTo>
                    <a:pt x="13900" y="5358709"/>
                  </a:lnTo>
                  <a:lnTo>
                    <a:pt x="27112" y="5350488"/>
                  </a:lnTo>
                  <a:lnTo>
                    <a:pt x="26709" y="5195234"/>
                  </a:lnTo>
                  <a:lnTo>
                    <a:pt x="13476" y="5195234"/>
                  </a:lnTo>
                  <a:close/>
                </a:path>
                <a:path w="27305" h="5358765">
                  <a:moveTo>
                    <a:pt x="25939" y="4898333"/>
                  </a:moveTo>
                  <a:lnTo>
                    <a:pt x="12717" y="4902481"/>
                  </a:lnTo>
                  <a:lnTo>
                    <a:pt x="13476" y="5195234"/>
                  </a:lnTo>
                  <a:lnTo>
                    <a:pt x="26709" y="5195234"/>
                  </a:lnTo>
                  <a:lnTo>
                    <a:pt x="25939" y="4898333"/>
                  </a:lnTo>
                  <a:close/>
                </a:path>
                <a:path w="27305" h="5358765">
                  <a:moveTo>
                    <a:pt x="0" y="0"/>
                  </a:moveTo>
                  <a:lnTo>
                    <a:pt x="48" y="18867"/>
                  </a:lnTo>
                  <a:lnTo>
                    <a:pt x="13303" y="26965"/>
                  </a:lnTo>
                  <a:lnTo>
                    <a:pt x="13251" y="6934"/>
                  </a:lnTo>
                  <a:lnTo>
                    <a:pt x="3167" y="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202559" y="921641"/>
              <a:ext cx="27305" cy="5344160"/>
            </a:xfrm>
            <a:custGeom>
              <a:avLst/>
              <a:gdLst/>
              <a:ahLst/>
              <a:cxnLst/>
              <a:rect l="l" t="t" r="r" b="b"/>
              <a:pathLst>
                <a:path w="27305" h="5344160">
                  <a:moveTo>
                    <a:pt x="13458" y="5188292"/>
                  </a:moveTo>
                  <a:lnTo>
                    <a:pt x="13861" y="5343538"/>
                  </a:lnTo>
                  <a:lnTo>
                    <a:pt x="27073" y="5335317"/>
                  </a:lnTo>
                  <a:lnTo>
                    <a:pt x="26691" y="5188292"/>
                  </a:lnTo>
                  <a:lnTo>
                    <a:pt x="13458" y="5188292"/>
                  </a:lnTo>
                  <a:close/>
                </a:path>
                <a:path w="27305" h="5344160">
                  <a:moveTo>
                    <a:pt x="25910" y="4887240"/>
                  </a:moveTo>
                  <a:lnTo>
                    <a:pt x="12688" y="4891388"/>
                  </a:lnTo>
                  <a:lnTo>
                    <a:pt x="13458" y="5188292"/>
                  </a:lnTo>
                  <a:lnTo>
                    <a:pt x="26691" y="5188292"/>
                  </a:lnTo>
                  <a:lnTo>
                    <a:pt x="25910" y="4887240"/>
                  </a:lnTo>
                  <a:close/>
                </a:path>
                <a:path w="27305" h="5344160">
                  <a:moveTo>
                    <a:pt x="0" y="0"/>
                  </a:moveTo>
                  <a:lnTo>
                    <a:pt x="51" y="20031"/>
                  </a:lnTo>
                  <a:lnTo>
                    <a:pt x="13306" y="28128"/>
                  </a:lnTo>
                  <a:lnTo>
                    <a:pt x="13253" y="7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215813" y="929527"/>
              <a:ext cx="27305" cy="5327650"/>
            </a:xfrm>
            <a:custGeom>
              <a:avLst/>
              <a:gdLst/>
              <a:ahLst/>
              <a:cxnLst/>
              <a:rect l="l" t="t" r="r" b="b"/>
              <a:pathLst>
                <a:path w="27305" h="5327650">
                  <a:moveTo>
                    <a:pt x="13437" y="5180406"/>
                  </a:moveTo>
                  <a:lnTo>
                    <a:pt x="13819" y="5327431"/>
                  </a:lnTo>
                  <a:lnTo>
                    <a:pt x="27031" y="5319210"/>
                  </a:lnTo>
                  <a:lnTo>
                    <a:pt x="26671" y="5180406"/>
                  </a:lnTo>
                  <a:lnTo>
                    <a:pt x="13437" y="5180406"/>
                  </a:lnTo>
                  <a:close/>
                </a:path>
                <a:path w="27305" h="5327650">
                  <a:moveTo>
                    <a:pt x="25878" y="4874794"/>
                  </a:moveTo>
                  <a:lnTo>
                    <a:pt x="24602" y="4875606"/>
                  </a:lnTo>
                  <a:lnTo>
                    <a:pt x="12657" y="4879354"/>
                  </a:lnTo>
                  <a:lnTo>
                    <a:pt x="13437" y="5180406"/>
                  </a:lnTo>
                  <a:lnTo>
                    <a:pt x="26671" y="5180406"/>
                  </a:lnTo>
                  <a:lnTo>
                    <a:pt x="25878" y="4874794"/>
                  </a:lnTo>
                  <a:close/>
                </a:path>
                <a:path w="27305" h="5327650">
                  <a:moveTo>
                    <a:pt x="0" y="0"/>
                  </a:moveTo>
                  <a:lnTo>
                    <a:pt x="52" y="20242"/>
                  </a:lnTo>
                  <a:lnTo>
                    <a:pt x="13307" y="28339"/>
                  </a:lnTo>
                  <a:lnTo>
                    <a:pt x="13253" y="7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229080" y="937421"/>
              <a:ext cx="27305" cy="5311775"/>
            </a:xfrm>
            <a:custGeom>
              <a:avLst/>
              <a:gdLst/>
              <a:ahLst/>
              <a:cxnLst/>
              <a:rect l="l" t="t" r="r" b="b"/>
              <a:pathLst>
                <a:path w="27304" h="5311775">
                  <a:moveTo>
                    <a:pt x="13417" y="5172513"/>
                  </a:moveTo>
                  <a:lnTo>
                    <a:pt x="13777" y="5311309"/>
                  </a:lnTo>
                  <a:lnTo>
                    <a:pt x="26989" y="5303088"/>
                  </a:lnTo>
                  <a:lnTo>
                    <a:pt x="26650" y="5172513"/>
                  </a:lnTo>
                  <a:lnTo>
                    <a:pt x="13417" y="5172513"/>
                  </a:lnTo>
                  <a:close/>
                </a:path>
                <a:path w="27304" h="5311775">
                  <a:moveTo>
                    <a:pt x="25836" y="4858479"/>
                  </a:moveTo>
                  <a:lnTo>
                    <a:pt x="12624" y="4866892"/>
                  </a:lnTo>
                  <a:lnTo>
                    <a:pt x="13417" y="5172513"/>
                  </a:lnTo>
                  <a:lnTo>
                    <a:pt x="26650" y="5172513"/>
                  </a:lnTo>
                  <a:lnTo>
                    <a:pt x="25836" y="4858479"/>
                  </a:lnTo>
                  <a:close/>
                </a:path>
                <a:path w="27304" h="5311775">
                  <a:moveTo>
                    <a:pt x="26650" y="5172479"/>
                  </a:moveTo>
                  <a:lnTo>
                    <a:pt x="13417" y="5172513"/>
                  </a:lnTo>
                  <a:lnTo>
                    <a:pt x="26650" y="5172513"/>
                  </a:lnTo>
                  <a:close/>
                </a:path>
                <a:path w="27304" h="5311775">
                  <a:moveTo>
                    <a:pt x="0" y="0"/>
                  </a:moveTo>
                  <a:lnTo>
                    <a:pt x="53" y="20454"/>
                  </a:lnTo>
                  <a:lnTo>
                    <a:pt x="13307" y="28551"/>
                  </a:lnTo>
                  <a:lnTo>
                    <a:pt x="13248" y="5766"/>
                  </a:lnTo>
                  <a:lnTo>
                    <a:pt x="6072" y="3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242328" y="943188"/>
              <a:ext cx="27305" cy="5297805"/>
            </a:xfrm>
            <a:custGeom>
              <a:avLst/>
              <a:gdLst/>
              <a:ahLst/>
              <a:cxnLst/>
              <a:rect l="l" t="t" r="r" b="b"/>
              <a:pathLst>
                <a:path w="27304" h="5297805">
                  <a:moveTo>
                    <a:pt x="13402" y="5166746"/>
                  </a:moveTo>
                  <a:lnTo>
                    <a:pt x="13741" y="5297321"/>
                  </a:lnTo>
                  <a:lnTo>
                    <a:pt x="26953" y="5289100"/>
                  </a:lnTo>
                  <a:lnTo>
                    <a:pt x="26636" y="5166746"/>
                  </a:lnTo>
                  <a:lnTo>
                    <a:pt x="13402" y="5166746"/>
                  </a:lnTo>
                  <a:close/>
                </a:path>
                <a:path w="27304" h="5297805">
                  <a:moveTo>
                    <a:pt x="13402" y="5166746"/>
                  </a:moveTo>
                  <a:lnTo>
                    <a:pt x="26636" y="5166746"/>
                  </a:lnTo>
                  <a:lnTo>
                    <a:pt x="13402" y="5166746"/>
                  </a:lnTo>
                  <a:close/>
                </a:path>
                <a:path w="27304" h="5297805">
                  <a:moveTo>
                    <a:pt x="25799" y="4844300"/>
                  </a:moveTo>
                  <a:lnTo>
                    <a:pt x="12587" y="4852713"/>
                  </a:lnTo>
                  <a:lnTo>
                    <a:pt x="13402" y="5166746"/>
                  </a:lnTo>
                  <a:lnTo>
                    <a:pt x="26636" y="5166746"/>
                  </a:lnTo>
                  <a:lnTo>
                    <a:pt x="25799" y="4844300"/>
                  </a:lnTo>
                  <a:close/>
                </a:path>
                <a:path w="27304" h="5297805">
                  <a:moveTo>
                    <a:pt x="0" y="0"/>
                  </a:moveTo>
                  <a:lnTo>
                    <a:pt x="59" y="22784"/>
                  </a:lnTo>
                  <a:lnTo>
                    <a:pt x="13313" y="30882"/>
                  </a:lnTo>
                  <a:lnTo>
                    <a:pt x="13243" y="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255585" y="947166"/>
              <a:ext cx="27305" cy="5285740"/>
            </a:xfrm>
            <a:custGeom>
              <a:avLst/>
              <a:gdLst/>
              <a:ahLst/>
              <a:cxnLst/>
              <a:rect l="l" t="t" r="r" b="b"/>
              <a:pathLst>
                <a:path w="27304" h="5285740">
                  <a:moveTo>
                    <a:pt x="13392" y="5162768"/>
                  </a:moveTo>
                  <a:lnTo>
                    <a:pt x="13709" y="5285114"/>
                  </a:lnTo>
                  <a:lnTo>
                    <a:pt x="26640" y="5277068"/>
                  </a:lnTo>
                  <a:lnTo>
                    <a:pt x="26921" y="5276979"/>
                  </a:lnTo>
                  <a:lnTo>
                    <a:pt x="26625" y="5162768"/>
                  </a:lnTo>
                  <a:lnTo>
                    <a:pt x="13392" y="5162768"/>
                  </a:lnTo>
                  <a:close/>
                </a:path>
                <a:path w="27304" h="5285740">
                  <a:moveTo>
                    <a:pt x="25767" y="4831900"/>
                  </a:moveTo>
                  <a:lnTo>
                    <a:pt x="12555" y="4840313"/>
                  </a:lnTo>
                  <a:lnTo>
                    <a:pt x="13392" y="5162768"/>
                  </a:lnTo>
                  <a:lnTo>
                    <a:pt x="26625" y="5162768"/>
                  </a:lnTo>
                  <a:lnTo>
                    <a:pt x="25767" y="4831900"/>
                  </a:lnTo>
                  <a:close/>
                </a:path>
                <a:path w="27304" h="5285740">
                  <a:moveTo>
                    <a:pt x="0" y="0"/>
                  </a:moveTo>
                  <a:lnTo>
                    <a:pt x="69" y="26911"/>
                  </a:lnTo>
                  <a:lnTo>
                    <a:pt x="13324" y="35008"/>
                  </a:lnTo>
                  <a:lnTo>
                    <a:pt x="13243" y="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268829" y="951141"/>
              <a:ext cx="27305" cy="5273040"/>
            </a:xfrm>
            <a:custGeom>
              <a:avLst/>
              <a:gdLst/>
              <a:ahLst/>
              <a:cxnLst/>
              <a:rect l="l" t="t" r="r" b="b"/>
              <a:pathLst>
                <a:path w="27304" h="5273040">
                  <a:moveTo>
                    <a:pt x="13381" y="5158793"/>
                  </a:moveTo>
                  <a:lnTo>
                    <a:pt x="13678" y="5273004"/>
                  </a:lnTo>
                  <a:lnTo>
                    <a:pt x="26900" y="5268837"/>
                  </a:lnTo>
                  <a:lnTo>
                    <a:pt x="26615" y="5158793"/>
                  </a:lnTo>
                  <a:lnTo>
                    <a:pt x="13381" y="5158793"/>
                  </a:lnTo>
                  <a:close/>
                </a:path>
                <a:path w="27304" h="5273040">
                  <a:moveTo>
                    <a:pt x="25735" y="4819512"/>
                  </a:moveTo>
                  <a:lnTo>
                    <a:pt x="12523" y="4827925"/>
                  </a:lnTo>
                  <a:lnTo>
                    <a:pt x="13381" y="5158793"/>
                  </a:lnTo>
                  <a:lnTo>
                    <a:pt x="26615" y="5158793"/>
                  </a:lnTo>
                  <a:lnTo>
                    <a:pt x="25735" y="4819512"/>
                  </a:lnTo>
                  <a:close/>
                </a:path>
                <a:path w="27304" h="5273040">
                  <a:moveTo>
                    <a:pt x="26615" y="5158759"/>
                  </a:moveTo>
                  <a:lnTo>
                    <a:pt x="13381" y="5158793"/>
                  </a:lnTo>
                  <a:lnTo>
                    <a:pt x="26615" y="5158793"/>
                  </a:lnTo>
                  <a:close/>
                </a:path>
                <a:path w="27304" h="5273040">
                  <a:moveTo>
                    <a:pt x="0" y="0"/>
                  </a:moveTo>
                  <a:lnTo>
                    <a:pt x="80" y="31034"/>
                  </a:lnTo>
                  <a:lnTo>
                    <a:pt x="13334" y="39131"/>
                  </a:lnTo>
                  <a:lnTo>
                    <a:pt x="13247" y="5396"/>
                  </a:lnTo>
                  <a:lnTo>
                    <a:pt x="8640" y="2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282076" y="956537"/>
              <a:ext cx="27305" cy="5263515"/>
            </a:xfrm>
            <a:custGeom>
              <a:avLst/>
              <a:gdLst/>
              <a:ahLst/>
              <a:cxnLst/>
              <a:rect l="l" t="t" r="r" b="b"/>
              <a:pathLst>
                <a:path w="27304" h="5263515">
                  <a:moveTo>
                    <a:pt x="13367" y="5153397"/>
                  </a:moveTo>
                  <a:lnTo>
                    <a:pt x="13653" y="5263440"/>
                  </a:lnTo>
                  <a:lnTo>
                    <a:pt x="26876" y="5259273"/>
                  </a:lnTo>
                  <a:lnTo>
                    <a:pt x="26601" y="5153397"/>
                  </a:lnTo>
                  <a:lnTo>
                    <a:pt x="13367" y="5153397"/>
                  </a:lnTo>
                  <a:close/>
                </a:path>
                <a:path w="27304" h="5263515">
                  <a:moveTo>
                    <a:pt x="25699" y="4805703"/>
                  </a:moveTo>
                  <a:lnTo>
                    <a:pt x="12487" y="4814116"/>
                  </a:lnTo>
                  <a:lnTo>
                    <a:pt x="13367" y="5153397"/>
                  </a:lnTo>
                  <a:lnTo>
                    <a:pt x="26601" y="5153397"/>
                  </a:lnTo>
                  <a:lnTo>
                    <a:pt x="25699" y="4805703"/>
                  </a:lnTo>
                  <a:close/>
                </a:path>
                <a:path w="27304" h="5263515">
                  <a:moveTo>
                    <a:pt x="0" y="0"/>
                  </a:moveTo>
                  <a:lnTo>
                    <a:pt x="87" y="33735"/>
                  </a:lnTo>
                  <a:lnTo>
                    <a:pt x="13342" y="41832"/>
                  </a:lnTo>
                  <a:lnTo>
                    <a:pt x="13254" y="8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295343" y="964610"/>
              <a:ext cx="27305" cy="5251450"/>
            </a:xfrm>
            <a:custGeom>
              <a:avLst/>
              <a:gdLst/>
              <a:ahLst/>
              <a:cxnLst/>
              <a:rect l="l" t="t" r="r" b="b"/>
              <a:pathLst>
                <a:path w="27304" h="5251450">
                  <a:moveTo>
                    <a:pt x="13346" y="5145324"/>
                  </a:moveTo>
                  <a:lnTo>
                    <a:pt x="13621" y="5251196"/>
                  </a:lnTo>
                  <a:lnTo>
                    <a:pt x="26844" y="5247029"/>
                  </a:lnTo>
                  <a:lnTo>
                    <a:pt x="26580" y="5145324"/>
                  </a:lnTo>
                  <a:lnTo>
                    <a:pt x="13346" y="5145324"/>
                  </a:lnTo>
                  <a:close/>
                </a:path>
                <a:path w="27304" h="5251450">
                  <a:moveTo>
                    <a:pt x="25657" y="4789463"/>
                  </a:moveTo>
                  <a:lnTo>
                    <a:pt x="24848" y="4789724"/>
                  </a:lnTo>
                  <a:lnTo>
                    <a:pt x="12445" y="4797622"/>
                  </a:lnTo>
                  <a:lnTo>
                    <a:pt x="13346" y="5145324"/>
                  </a:lnTo>
                  <a:lnTo>
                    <a:pt x="26580" y="5145324"/>
                  </a:lnTo>
                  <a:lnTo>
                    <a:pt x="25657" y="4789463"/>
                  </a:lnTo>
                  <a:close/>
                </a:path>
                <a:path w="27304" h="5251450">
                  <a:moveTo>
                    <a:pt x="0" y="0"/>
                  </a:moveTo>
                  <a:lnTo>
                    <a:pt x="87" y="33767"/>
                  </a:lnTo>
                  <a:lnTo>
                    <a:pt x="10165" y="39924"/>
                  </a:lnTo>
                  <a:lnTo>
                    <a:pt x="13339" y="40914"/>
                  </a:lnTo>
                  <a:lnTo>
                    <a:pt x="13254" y="8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308598" y="972675"/>
              <a:ext cx="27305" cy="5239385"/>
            </a:xfrm>
            <a:custGeom>
              <a:avLst/>
              <a:gdLst/>
              <a:ahLst/>
              <a:cxnLst/>
              <a:rect l="l" t="t" r="r" b="b"/>
              <a:pathLst>
                <a:path w="27304" h="5239385">
                  <a:moveTo>
                    <a:pt x="13326" y="5137259"/>
                  </a:moveTo>
                  <a:lnTo>
                    <a:pt x="13589" y="5238964"/>
                  </a:lnTo>
                  <a:lnTo>
                    <a:pt x="13921" y="5238859"/>
                  </a:lnTo>
                  <a:lnTo>
                    <a:pt x="26801" y="5230667"/>
                  </a:lnTo>
                  <a:lnTo>
                    <a:pt x="26559" y="5137259"/>
                  </a:lnTo>
                  <a:lnTo>
                    <a:pt x="13326" y="5137259"/>
                  </a:lnTo>
                  <a:close/>
                </a:path>
                <a:path w="27304" h="5239385">
                  <a:moveTo>
                    <a:pt x="25625" y="4777122"/>
                  </a:moveTo>
                  <a:lnTo>
                    <a:pt x="12402" y="4781398"/>
                  </a:lnTo>
                  <a:lnTo>
                    <a:pt x="13326" y="5137259"/>
                  </a:lnTo>
                  <a:lnTo>
                    <a:pt x="26559" y="5137259"/>
                  </a:lnTo>
                  <a:lnTo>
                    <a:pt x="25625" y="4777122"/>
                  </a:lnTo>
                  <a:close/>
                </a:path>
                <a:path w="27304" h="5239385">
                  <a:moveTo>
                    <a:pt x="26559" y="5137225"/>
                  </a:moveTo>
                  <a:lnTo>
                    <a:pt x="13326" y="5137259"/>
                  </a:lnTo>
                  <a:lnTo>
                    <a:pt x="26559" y="5137259"/>
                  </a:lnTo>
                  <a:close/>
                </a:path>
                <a:path w="27304" h="5239385">
                  <a:moveTo>
                    <a:pt x="0" y="0"/>
                  </a:moveTo>
                  <a:lnTo>
                    <a:pt x="85" y="32849"/>
                  </a:lnTo>
                  <a:lnTo>
                    <a:pt x="13329" y="36979"/>
                  </a:lnTo>
                  <a:lnTo>
                    <a:pt x="13254" y="8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321863" y="980757"/>
              <a:ext cx="40005" cy="5222875"/>
            </a:xfrm>
            <a:custGeom>
              <a:avLst/>
              <a:gdLst/>
              <a:ahLst/>
              <a:cxnLst/>
              <a:rect l="l" t="t" r="r" b="b"/>
              <a:pathLst>
                <a:path w="40004" h="5222875">
                  <a:moveTo>
                    <a:pt x="26555" y="37871"/>
                  </a:moveTo>
                  <a:lnTo>
                    <a:pt x="26504" y="16129"/>
                  </a:lnTo>
                  <a:lnTo>
                    <a:pt x="13246" y="8064"/>
                  </a:lnTo>
                  <a:lnTo>
                    <a:pt x="0" y="0"/>
                  </a:lnTo>
                  <a:lnTo>
                    <a:pt x="76" y="28905"/>
                  </a:lnTo>
                  <a:lnTo>
                    <a:pt x="13309" y="33032"/>
                  </a:lnTo>
                  <a:lnTo>
                    <a:pt x="24358" y="36487"/>
                  </a:lnTo>
                  <a:lnTo>
                    <a:pt x="26555" y="37871"/>
                  </a:lnTo>
                  <a:close/>
                </a:path>
                <a:path w="40004" h="5222875">
                  <a:moveTo>
                    <a:pt x="39966" y="5205781"/>
                  </a:moveTo>
                  <a:lnTo>
                    <a:pt x="39763" y="5129187"/>
                  </a:lnTo>
                  <a:lnTo>
                    <a:pt x="38811" y="4760087"/>
                  </a:lnTo>
                  <a:lnTo>
                    <a:pt x="37604" y="4760887"/>
                  </a:lnTo>
                  <a:lnTo>
                    <a:pt x="25590" y="4764760"/>
                  </a:lnTo>
                  <a:lnTo>
                    <a:pt x="12369" y="4769040"/>
                  </a:lnTo>
                  <a:lnTo>
                    <a:pt x="13296" y="5129187"/>
                  </a:lnTo>
                  <a:lnTo>
                    <a:pt x="13538" y="5222583"/>
                  </a:lnTo>
                  <a:lnTo>
                    <a:pt x="26758" y="5214175"/>
                  </a:lnTo>
                  <a:lnTo>
                    <a:pt x="39966" y="5205781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348387" y="996885"/>
              <a:ext cx="27305" cy="5189855"/>
            </a:xfrm>
            <a:custGeom>
              <a:avLst/>
              <a:gdLst/>
              <a:ahLst/>
              <a:cxnLst/>
              <a:rect l="l" t="t" r="r" b="b"/>
              <a:pathLst>
                <a:path w="27304" h="5189855">
                  <a:moveTo>
                    <a:pt x="13263" y="5113049"/>
                  </a:moveTo>
                  <a:lnTo>
                    <a:pt x="13461" y="5189635"/>
                  </a:lnTo>
                  <a:lnTo>
                    <a:pt x="14068" y="5189249"/>
                  </a:lnTo>
                  <a:lnTo>
                    <a:pt x="26683" y="5185200"/>
                  </a:lnTo>
                  <a:lnTo>
                    <a:pt x="26496" y="5113049"/>
                  </a:lnTo>
                  <a:lnTo>
                    <a:pt x="13263" y="5113049"/>
                  </a:lnTo>
                  <a:close/>
                </a:path>
                <a:path w="27304" h="5189855">
                  <a:moveTo>
                    <a:pt x="25516" y="4735263"/>
                  </a:moveTo>
                  <a:lnTo>
                    <a:pt x="12305" y="4743945"/>
                  </a:lnTo>
                  <a:lnTo>
                    <a:pt x="13263" y="5113049"/>
                  </a:lnTo>
                  <a:lnTo>
                    <a:pt x="26496" y="5113049"/>
                  </a:lnTo>
                  <a:lnTo>
                    <a:pt x="25516" y="4735263"/>
                  </a:lnTo>
                  <a:close/>
                </a:path>
                <a:path w="27304" h="5189855">
                  <a:moveTo>
                    <a:pt x="0" y="0"/>
                  </a:moveTo>
                  <a:lnTo>
                    <a:pt x="56" y="21744"/>
                  </a:lnTo>
                  <a:lnTo>
                    <a:pt x="13311" y="30102"/>
                  </a:lnTo>
                  <a:lnTo>
                    <a:pt x="13253" y="7859"/>
                  </a:lnTo>
                  <a:lnTo>
                    <a:pt x="12571" y="7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361640" y="1004745"/>
              <a:ext cx="26670" cy="5177790"/>
            </a:xfrm>
            <a:custGeom>
              <a:avLst/>
              <a:gdLst/>
              <a:ahLst/>
              <a:cxnLst/>
              <a:rect l="l" t="t" r="r" b="b"/>
              <a:pathLst>
                <a:path w="26670" h="5177790">
                  <a:moveTo>
                    <a:pt x="13242" y="5105189"/>
                  </a:moveTo>
                  <a:lnTo>
                    <a:pt x="13430" y="5177340"/>
                  </a:lnTo>
                  <a:lnTo>
                    <a:pt x="26652" y="5173097"/>
                  </a:lnTo>
                  <a:lnTo>
                    <a:pt x="26476" y="5105189"/>
                  </a:lnTo>
                  <a:lnTo>
                    <a:pt x="13242" y="5105189"/>
                  </a:lnTo>
                  <a:close/>
                </a:path>
                <a:path w="26670" h="5177790">
                  <a:moveTo>
                    <a:pt x="25473" y="4718721"/>
                  </a:moveTo>
                  <a:lnTo>
                    <a:pt x="12262" y="4727403"/>
                  </a:lnTo>
                  <a:lnTo>
                    <a:pt x="13242" y="5105189"/>
                  </a:lnTo>
                  <a:lnTo>
                    <a:pt x="26476" y="5105189"/>
                  </a:lnTo>
                  <a:lnTo>
                    <a:pt x="25473" y="4718721"/>
                  </a:lnTo>
                  <a:close/>
                </a:path>
                <a:path w="26670" h="5177790">
                  <a:moveTo>
                    <a:pt x="26476" y="5105155"/>
                  </a:moveTo>
                  <a:lnTo>
                    <a:pt x="13242" y="5105189"/>
                  </a:lnTo>
                  <a:lnTo>
                    <a:pt x="26476" y="5105189"/>
                  </a:lnTo>
                  <a:close/>
                </a:path>
                <a:path w="26670" h="5177790">
                  <a:moveTo>
                    <a:pt x="0" y="0"/>
                  </a:moveTo>
                  <a:lnTo>
                    <a:pt x="57" y="22242"/>
                  </a:lnTo>
                  <a:lnTo>
                    <a:pt x="13312" y="30600"/>
                  </a:lnTo>
                  <a:lnTo>
                    <a:pt x="13244" y="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374897" y="1008835"/>
              <a:ext cx="26670" cy="5169535"/>
            </a:xfrm>
            <a:custGeom>
              <a:avLst/>
              <a:gdLst/>
              <a:ahLst/>
              <a:cxnLst/>
              <a:rect l="l" t="t" r="r" b="b"/>
              <a:pathLst>
                <a:path w="26670" h="5169535">
                  <a:moveTo>
                    <a:pt x="13232" y="5101099"/>
                  </a:moveTo>
                  <a:lnTo>
                    <a:pt x="13408" y="5169002"/>
                  </a:lnTo>
                  <a:lnTo>
                    <a:pt x="26630" y="5164758"/>
                  </a:lnTo>
                  <a:lnTo>
                    <a:pt x="26465" y="5101099"/>
                  </a:lnTo>
                  <a:lnTo>
                    <a:pt x="13232" y="5101099"/>
                  </a:lnTo>
                  <a:close/>
                </a:path>
                <a:path w="26670" h="5169535">
                  <a:moveTo>
                    <a:pt x="13232" y="5101099"/>
                  </a:moveTo>
                  <a:lnTo>
                    <a:pt x="26465" y="5101099"/>
                  </a:lnTo>
                  <a:lnTo>
                    <a:pt x="13232" y="5101099"/>
                  </a:lnTo>
                  <a:close/>
                </a:path>
                <a:path w="26670" h="5169535">
                  <a:moveTo>
                    <a:pt x="25440" y="4705940"/>
                  </a:moveTo>
                  <a:lnTo>
                    <a:pt x="12229" y="4714622"/>
                  </a:lnTo>
                  <a:lnTo>
                    <a:pt x="13232" y="5101099"/>
                  </a:lnTo>
                  <a:lnTo>
                    <a:pt x="26465" y="5101099"/>
                  </a:lnTo>
                  <a:lnTo>
                    <a:pt x="25440" y="4705940"/>
                  </a:lnTo>
                  <a:close/>
                </a:path>
                <a:path w="26670" h="5169535">
                  <a:moveTo>
                    <a:pt x="0" y="0"/>
                  </a:moveTo>
                  <a:lnTo>
                    <a:pt x="68" y="26518"/>
                  </a:lnTo>
                  <a:lnTo>
                    <a:pt x="11614" y="33798"/>
                  </a:lnTo>
                  <a:lnTo>
                    <a:pt x="13324" y="34894"/>
                  </a:lnTo>
                  <a:lnTo>
                    <a:pt x="13244" y="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388141" y="1012922"/>
              <a:ext cx="26670" cy="5161280"/>
            </a:xfrm>
            <a:custGeom>
              <a:avLst/>
              <a:gdLst/>
              <a:ahLst/>
              <a:cxnLst/>
              <a:rect l="l" t="t" r="r" b="b"/>
              <a:pathLst>
                <a:path w="26670" h="5161280">
                  <a:moveTo>
                    <a:pt x="13221" y="5097012"/>
                  </a:moveTo>
                  <a:lnTo>
                    <a:pt x="13386" y="5160671"/>
                  </a:lnTo>
                  <a:lnTo>
                    <a:pt x="13884" y="5160512"/>
                  </a:lnTo>
                  <a:lnTo>
                    <a:pt x="26598" y="5152210"/>
                  </a:lnTo>
                  <a:lnTo>
                    <a:pt x="26455" y="5097012"/>
                  </a:lnTo>
                  <a:lnTo>
                    <a:pt x="13221" y="5097012"/>
                  </a:lnTo>
                  <a:close/>
                </a:path>
                <a:path w="26670" h="5161280">
                  <a:moveTo>
                    <a:pt x="25407" y="4693172"/>
                  </a:moveTo>
                  <a:lnTo>
                    <a:pt x="12196" y="4701854"/>
                  </a:lnTo>
                  <a:lnTo>
                    <a:pt x="13221" y="5097012"/>
                  </a:lnTo>
                  <a:lnTo>
                    <a:pt x="26455" y="5097012"/>
                  </a:lnTo>
                  <a:lnTo>
                    <a:pt x="25407" y="4693172"/>
                  </a:lnTo>
                  <a:close/>
                </a:path>
                <a:path w="26670" h="5161280">
                  <a:moveTo>
                    <a:pt x="0" y="0"/>
                  </a:moveTo>
                  <a:lnTo>
                    <a:pt x="79" y="30808"/>
                  </a:lnTo>
                  <a:lnTo>
                    <a:pt x="13335" y="39309"/>
                  </a:lnTo>
                  <a:lnTo>
                    <a:pt x="13244" y="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401398" y="1017013"/>
              <a:ext cx="26670" cy="5148580"/>
            </a:xfrm>
            <a:custGeom>
              <a:avLst/>
              <a:gdLst/>
              <a:ahLst/>
              <a:cxnLst/>
              <a:rect l="l" t="t" r="r" b="b"/>
              <a:pathLst>
                <a:path w="26670" h="5148580">
                  <a:moveTo>
                    <a:pt x="13211" y="5092921"/>
                  </a:moveTo>
                  <a:lnTo>
                    <a:pt x="13354" y="5148111"/>
                  </a:lnTo>
                  <a:lnTo>
                    <a:pt x="26565" y="5139484"/>
                  </a:lnTo>
                  <a:lnTo>
                    <a:pt x="26444" y="5092921"/>
                  </a:lnTo>
                  <a:lnTo>
                    <a:pt x="13211" y="5092921"/>
                  </a:lnTo>
                  <a:close/>
                </a:path>
                <a:path w="26670" h="5148580">
                  <a:moveTo>
                    <a:pt x="25374" y="4680391"/>
                  </a:moveTo>
                  <a:lnTo>
                    <a:pt x="12163" y="4689073"/>
                  </a:lnTo>
                  <a:lnTo>
                    <a:pt x="13211" y="5092921"/>
                  </a:lnTo>
                  <a:lnTo>
                    <a:pt x="26444" y="5092921"/>
                  </a:lnTo>
                  <a:lnTo>
                    <a:pt x="25374" y="4680391"/>
                  </a:lnTo>
                  <a:close/>
                </a:path>
                <a:path w="26670" h="5148580">
                  <a:moveTo>
                    <a:pt x="26444" y="5092887"/>
                  </a:moveTo>
                  <a:lnTo>
                    <a:pt x="13211" y="5092921"/>
                  </a:lnTo>
                  <a:lnTo>
                    <a:pt x="26444" y="5092921"/>
                  </a:lnTo>
                  <a:close/>
                </a:path>
                <a:path w="26670" h="5148580">
                  <a:moveTo>
                    <a:pt x="0" y="0"/>
                  </a:moveTo>
                  <a:lnTo>
                    <a:pt x="91" y="35226"/>
                  </a:lnTo>
                  <a:lnTo>
                    <a:pt x="13346" y="43728"/>
                  </a:lnTo>
                  <a:lnTo>
                    <a:pt x="13254" y="8113"/>
                  </a:lnTo>
                  <a:lnTo>
                    <a:pt x="717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414653" y="1025126"/>
              <a:ext cx="26670" cy="5131435"/>
            </a:xfrm>
            <a:custGeom>
              <a:avLst/>
              <a:gdLst/>
              <a:ahLst/>
              <a:cxnLst/>
              <a:rect l="l" t="t" r="r" b="b"/>
              <a:pathLst>
                <a:path w="26670" h="5131435">
                  <a:moveTo>
                    <a:pt x="13189" y="5084808"/>
                  </a:moveTo>
                  <a:lnTo>
                    <a:pt x="13310" y="5131371"/>
                  </a:lnTo>
                  <a:lnTo>
                    <a:pt x="26521" y="5122744"/>
                  </a:lnTo>
                  <a:lnTo>
                    <a:pt x="26423" y="5084808"/>
                  </a:lnTo>
                  <a:lnTo>
                    <a:pt x="13189" y="5084808"/>
                  </a:lnTo>
                  <a:close/>
                </a:path>
                <a:path w="26670" h="5131435">
                  <a:moveTo>
                    <a:pt x="25330" y="4663547"/>
                  </a:moveTo>
                  <a:lnTo>
                    <a:pt x="22116" y="4665708"/>
                  </a:lnTo>
                  <a:lnTo>
                    <a:pt x="12119" y="4672277"/>
                  </a:lnTo>
                  <a:lnTo>
                    <a:pt x="13189" y="5084808"/>
                  </a:lnTo>
                  <a:lnTo>
                    <a:pt x="26423" y="5084808"/>
                  </a:lnTo>
                  <a:lnTo>
                    <a:pt x="25330" y="4663547"/>
                  </a:lnTo>
                  <a:close/>
                </a:path>
                <a:path w="26670" h="5131435">
                  <a:moveTo>
                    <a:pt x="26423" y="5084773"/>
                  </a:moveTo>
                  <a:lnTo>
                    <a:pt x="13189" y="5084808"/>
                  </a:lnTo>
                  <a:lnTo>
                    <a:pt x="26423" y="5084808"/>
                  </a:lnTo>
                  <a:close/>
                </a:path>
                <a:path w="26670" h="5131435">
                  <a:moveTo>
                    <a:pt x="0" y="0"/>
                  </a:moveTo>
                  <a:lnTo>
                    <a:pt x="92" y="35614"/>
                  </a:lnTo>
                  <a:lnTo>
                    <a:pt x="13347" y="44115"/>
                  </a:lnTo>
                  <a:lnTo>
                    <a:pt x="13255" y="8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427920" y="1033478"/>
              <a:ext cx="26670" cy="5114925"/>
            </a:xfrm>
            <a:custGeom>
              <a:avLst/>
              <a:gdLst/>
              <a:ahLst/>
              <a:cxnLst/>
              <a:rect l="l" t="t" r="r" b="b"/>
              <a:pathLst>
                <a:path w="26670" h="5114925">
                  <a:moveTo>
                    <a:pt x="13168" y="5076456"/>
                  </a:moveTo>
                  <a:lnTo>
                    <a:pt x="13266" y="5114384"/>
                  </a:lnTo>
                  <a:lnTo>
                    <a:pt x="26477" y="5105757"/>
                  </a:lnTo>
                  <a:lnTo>
                    <a:pt x="26401" y="5076456"/>
                  </a:lnTo>
                  <a:lnTo>
                    <a:pt x="13168" y="5076456"/>
                  </a:lnTo>
                  <a:close/>
                </a:path>
                <a:path w="26670" h="5114925">
                  <a:moveTo>
                    <a:pt x="25286" y="4646307"/>
                  </a:moveTo>
                  <a:lnTo>
                    <a:pt x="12075" y="4655186"/>
                  </a:lnTo>
                  <a:lnTo>
                    <a:pt x="13168" y="5076456"/>
                  </a:lnTo>
                  <a:lnTo>
                    <a:pt x="26401" y="5076456"/>
                  </a:lnTo>
                  <a:lnTo>
                    <a:pt x="25286" y="4646307"/>
                  </a:lnTo>
                  <a:close/>
                </a:path>
                <a:path w="26670" h="5114925">
                  <a:moveTo>
                    <a:pt x="0" y="0"/>
                  </a:moveTo>
                  <a:lnTo>
                    <a:pt x="92" y="35771"/>
                  </a:lnTo>
                  <a:lnTo>
                    <a:pt x="13348" y="44273"/>
                  </a:lnTo>
                  <a:lnTo>
                    <a:pt x="13255" y="8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441175" y="1041822"/>
              <a:ext cx="26670" cy="5097780"/>
            </a:xfrm>
            <a:custGeom>
              <a:avLst/>
              <a:gdLst/>
              <a:ahLst/>
              <a:cxnLst/>
              <a:rect l="l" t="t" r="r" b="b"/>
              <a:pathLst>
                <a:path w="26670" h="5097780">
                  <a:moveTo>
                    <a:pt x="13146" y="5068111"/>
                  </a:moveTo>
                  <a:lnTo>
                    <a:pt x="13222" y="5097413"/>
                  </a:lnTo>
                  <a:lnTo>
                    <a:pt x="26433" y="5088786"/>
                  </a:lnTo>
                  <a:lnTo>
                    <a:pt x="26380" y="5068111"/>
                  </a:lnTo>
                  <a:lnTo>
                    <a:pt x="13146" y="5068111"/>
                  </a:lnTo>
                  <a:close/>
                </a:path>
                <a:path w="26670" h="5097780">
                  <a:moveTo>
                    <a:pt x="25241" y="4629084"/>
                  </a:moveTo>
                  <a:lnTo>
                    <a:pt x="12030" y="4637963"/>
                  </a:lnTo>
                  <a:lnTo>
                    <a:pt x="13146" y="5068111"/>
                  </a:lnTo>
                  <a:lnTo>
                    <a:pt x="26380" y="5068111"/>
                  </a:lnTo>
                  <a:lnTo>
                    <a:pt x="25241" y="4629084"/>
                  </a:lnTo>
                  <a:close/>
                </a:path>
                <a:path w="26670" h="5097780">
                  <a:moveTo>
                    <a:pt x="26380" y="5068077"/>
                  </a:moveTo>
                  <a:lnTo>
                    <a:pt x="13146" y="5068111"/>
                  </a:lnTo>
                  <a:lnTo>
                    <a:pt x="26380" y="5068111"/>
                  </a:lnTo>
                  <a:close/>
                </a:path>
                <a:path w="26670" h="5097780">
                  <a:moveTo>
                    <a:pt x="0" y="0"/>
                  </a:moveTo>
                  <a:lnTo>
                    <a:pt x="93" y="35929"/>
                  </a:lnTo>
                  <a:lnTo>
                    <a:pt x="13348" y="44430"/>
                  </a:lnTo>
                  <a:lnTo>
                    <a:pt x="13255" y="8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454444" y="1050174"/>
              <a:ext cx="26670" cy="5080635"/>
            </a:xfrm>
            <a:custGeom>
              <a:avLst/>
              <a:gdLst/>
              <a:ahLst/>
              <a:cxnLst/>
              <a:rect l="l" t="t" r="r" b="b"/>
              <a:pathLst>
                <a:path w="26670" h="5080635">
                  <a:moveTo>
                    <a:pt x="13125" y="5059759"/>
                  </a:moveTo>
                  <a:lnTo>
                    <a:pt x="13178" y="5080426"/>
                  </a:lnTo>
                  <a:lnTo>
                    <a:pt x="26389" y="5071799"/>
                  </a:lnTo>
                  <a:lnTo>
                    <a:pt x="26358" y="5059759"/>
                  </a:lnTo>
                  <a:lnTo>
                    <a:pt x="13125" y="5059759"/>
                  </a:lnTo>
                  <a:close/>
                </a:path>
                <a:path w="26670" h="5080635">
                  <a:moveTo>
                    <a:pt x="25196" y="4611844"/>
                  </a:moveTo>
                  <a:lnTo>
                    <a:pt x="11986" y="4620723"/>
                  </a:lnTo>
                  <a:lnTo>
                    <a:pt x="13125" y="5059759"/>
                  </a:lnTo>
                  <a:lnTo>
                    <a:pt x="26358" y="5059759"/>
                  </a:lnTo>
                  <a:lnTo>
                    <a:pt x="25196" y="4611844"/>
                  </a:lnTo>
                  <a:close/>
                </a:path>
                <a:path w="26670" h="5080635">
                  <a:moveTo>
                    <a:pt x="26358" y="5059725"/>
                  </a:moveTo>
                  <a:lnTo>
                    <a:pt x="13125" y="5059759"/>
                  </a:lnTo>
                  <a:lnTo>
                    <a:pt x="26358" y="5059759"/>
                  </a:lnTo>
                  <a:close/>
                </a:path>
                <a:path w="26670" h="5080635">
                  <a:moveTo>
                    <a:pt x="0" y="0"/>
                  </a:moveTo>
                  <a:lnTo>
                    <a:pt x="93" y="36086"/>
                  </a:lnTo>
                  <a:lnTo>
                    <a:pt x="11278" y="43259"/>
                  </a:lnTo>
                  <a:lnTo>
                    <a:pt x="13349" y="44619"/>
                  </a:lnTo>
                  <a:lnTo>
                    <a:pt x="13255" y="8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467699" y="1058518"/>
              <a:ext cx="26670" cy="5063490"/>
            </a:xfrm>
            <a:custGeom>
              <a:avLst/>
              <a:gdLst/>
              <a:ahLst/>
              <a:cxnLst/>
              <a:rect l="l" t="t" r="r" b="b"/>
              <a:pathLst>
                <a:path w="26670" h="5063490">
                  <a:moveTo>
                    <a:pt x="13103" y="5051415"/>
                  </a:moveTo>
                  <a:lnTo>
                    <a:pt x="13134" y="5063455"/>
                  </a:lnTo>
                  <a:lnTo>
                    <a:pt x="26345" y="5054828"/>
                  </a:lnTo>
                  <a:lnTo>
                    <a:pt x="26336" y="5051415"/>
                  </a:lnTo>
                  <a:lnTo>
                    <a:pt x="13103" y="5051415"/>
                  </a:lnTo>
                  <a:close/>
                </a:path>
                <a:path w="26670" h="5063490">
                  <a:moveTo>
                    <a:pt x="25151" y="4594620"/>
                  </a:moveTo>
                  <a:lnTo>
                    <a:pt x="11941" y="4603500"/>
                  </a:lnTo>
                  <a:lnTo>
                    <a:pt x="13103" y="5051415"/>
                  </a:lnTo>
                  <a:lnTo>
                    <a:pt x="26336" y="5051415"/>
                  </a:lnTo>
                  <a:lnTo>
                    <a:pt x="25151" y="4594620"/>
                  </a:lnTo>
                  <a:close/>
                </a:path>
                <a:path w="26670" h="5063490">
                  <a:moveTo>
                    <a:pt x="0" y="0"/>
                  </a:moveTo>
                  <a:lnTo>
                    <a:pt x="94" y="36275"/>
                  </a:lnTo>
                  <a:lnTo>
                    <a:pt x="13350" y="44980"/>
                  </a:lnTo>
                  <a:lnTo>
                    <a:pt x="13255" y="8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480966" y="1066870"/>
              <a:ext cx="26670" cy="5046980"/>
            </a:xfrm>
            <a:custGeom>
              <a:avLst/>
              <a:gdLst/>
              <a:ahLst/>
              <a:cxnLst/>
              <a:rect l="l" t="t" r="r" b="b"/>
              <a:pathLst>
                <a:path w="26670" h="5046980">
                  <a:moveTo>
                    <a:pt x="13081" y="5043063"/>
                  </a:moveTo>
                  <a:lnTo>
                    <a:pt x="13090" y="5046468"/>
                  </a:lnTo>
                  <a:lnTo>
                    <a:pt x="18304" y="5043063"/>
                  </a:lnTo>
                  <a:lnTo>
                    <a:pt x="13081" y="5043063"/>
                  </a:lnTo>
                  <a:close/>
                </a:path>
                <a:path w="26670" h="5046980">
                  <a:moveTo>
                    <a:pt x="25107" y="4577380"/>
                  </a:moveTo>
                  <a:lnTo>
                    <a:pt x="11896" y="4586260"/>
                  </a:lnTo>
                  <a:lnTo>
                    <a:pt x="13081" y="5043063"/>
                  </a:lnTo>
                  <a:lnTo>
                    <a:pt x="18304" y="5043063"/>
                  </a:lnTo>
                  <a:lnTo>
                    <a:pt x="26301" y="5037714"/>
                  </a:lnTo>
                  <a:lnTo>
                    <a:pt x="25107" y="4577380"/>
                  </a:lnTo>
                  <a:close/>
                </a:path>
                <a:path w="26670" h="5046980">
                  <a:moveTo>
                    <a:pt x="0" y="0"/>
                  </a:moveTo>
                  <a:lnTo>
                    <a:pt x="95" y="36637"/>
                  </a:lnTo>
                  <a:lnTo>
                    <a:pt x="13351" y="45342"/>
                  </a:lnTo>
                  <a:lnTo>
                    <a:pt x="13255" y="8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494214" y="1075220"/>
              <a:ext cx="40005" cy="5029835"/>
            </a:xfrm>
            <a:custGeom>
              <a:avLst/>
              <a:gdLst/>
              <a:ahLst/>
              <a:cxnLst/>
              <a:rect l="l" t="t" r="r" b="b"/>
              <a:pathLst>
                <a:path w="40004" h="5029835">
                  <a:moveTo>
                    <a:pt x="13347" y="45707"/>
                  </a:moveTo>
                  <a:lnTo>
                    <a:pt x="13258" y="8343"/>
                  </a:lnTo>
                  <a:lnTo>
                    <a:pt x="0" y="0"/>
                  </a:lnTo>
                  <a:lnTo>
                    <a:pt x="101" y="36995"/>
                  </a:lnTo>
                  <a:lnTo>
                    <a:pt x="13347" y="45707"/>
                  </a:lnTo>
                  <a:close/>
                </a:path>
                <a:path w="40004" h="5029835">
                  <a:moveTo>
                    <a:pt x="26263" y="5020538"/>
                  </a:moveTo>
                  <a:lnTo>
                    <a:pt x="25069" y="4560049"/>
                  </a:lnTo>
                  <a:lnTo>
                    <a:pt x="18122" y="4564824"/>
                  </a:lnTo>
                  <a:lnTo>
                    <a:pt x="11849" y="4569041"/>
                  </a:lnTo>
                  <a:lnTo>
                    <a:pt x="13042" y="5029378"/>
                  </a:lnTo>
                  <a:lnTo>
                    <a:pt x="26263" y="5020538"/>
                  </a:lnTo>
                  <a:close/>
                </a:path>
                <a:path w="40004" h="5029835">
                  <a:moveTo>
                    <a:pt x="26619" y="54419"/>
                  </a:moveTo>
                  <a:lnTo>
                    <a:pt x="26530" y="16700"/>
                  </a:lnTo>
                  <a:lnTo>
                    <a:pt x="13271" y="8356"/>
                  </a:lnTo>
                  <a:lnTo>
                    <a:pt x="13347" y="45707"/>
                  </a:lnTo>
                  <a:lnTo>
                    <a:pt x="26619" y="54419"/>
                  </a:lnTo>
                  <a:close/>
                </a:path>
                <a:path w="40004" h="5029835">
                  <a:moveTo>
                    <a:pt x="39484" y="5011686"/>
                  </a:moveTo>
                  <a:lnTo>
                    <a:pt x="38290" y="4550943"/>
                  </a:lnTo>
                  <a:lnTo>
                    <a:pt x="25069" y="4560036"/>
                  </a:lnTo>
                  <a:lnTo>
                    <a:pt x="26276" y="5020526"/>
                  </a:lnTo>
                  <a:lnTo>
                    <a:pt x="39484" y="5011686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520745" y="1091911"/>
              <a:ext cx="26670" cy="4995545"/>
            </a:xfrm>
            <a:custGeom>
              <a:avLst/>
              <a:gdLst/>
              <a:ahLst/>
              <a:cxnLst/>
              <a:rect l="l" t="t" r="r" b="b"/>
              <a:pathLst>
                <a:path w="26670" h="4995545">
                  <a:moveTo>
                    <a:pt x="24971" y="4525155"/>
                  </a:moveTo>
                  <a:lnTo>
                    <a:pt x="11761" y="4534247"/>
                  </a:lnTo>
                  <a:lnTo>
                    <a:pt x="12957" y="4994993"/>
                  </a:lnTo>
                  <a:lnTo>
                    <a:pt x="26167" y="4986157"/>
                  </a:lnTo>
                  <a:lnTo>
                    <a:pt x="24971" y="4525155"/>
                  </a:lnTo>
                  <a:close/>
                </a:path>
                <a:path w="26670" h="4995545">
                  <a:moveTo>
                    <a:pt x="0" y="0"/>
                  </a:moveTo>
                  <a:lnTo>
                    <a:pt x="97" y="37721"/>
                  </a:lnTo>
                  <a:lnTo>
                    <a:pt x="13353" y="46427"/>
                  </a:lnTo>
                  <a:lnTo>
                    <a:pt x="13255" y="8525"/>
                  </a:lnTo>
                  <a:lnTo>
                    <a:pt x="2419" y="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534000" y="1100436"/>
              <a:ext cx="26670" cy="4977765"/>
            </a:xfrm>
            <a:custGeom>
              <a:avLst/>
              <a:gdLst/>
              <a:ahLst/>
              <a:cxnLst/>
              <a:rect l="l" t="t" r="r" b="b"/>
              <a:pathLst>
                <a:path w="26670" h="4977765">
                  <a:moveTo>
                    <a:pt x="24926" y="4507536"/>
                  </a:moveTo>
                  <a:lnTo>
                    <a:pt x="11716" y="4516629"/>
                  </a:lnTo>
                  <a:lnTo>
                    <a:pt x="12911" y="4977631"/>
                  </a:lnTo>
                  <a:lnTo>
                    <a:pt x="26122" y="4968795"/>
                  </a:lnTo>
                  <a:lnTo>
                    <a:pt x="24926" y="4507536"/>
                  </a:lnTo>
                  <a:close/>
                </a:path>
                <a:path w="26670" h="4977765">
                  <a:moveTo>
                    <a:pt x="0" y="0"/>
                  </a:moveTo>
                  <a:lnTo>
                    <a:pt x="98" y="37901"/>
                  </a:lnTo>
                  <a:lnTo>
                    <a:pt x="9076" y="43797"/>
                  </a:lnTo>
                  <a:lnTo>
                    <a:pt x="13358" y="48094"/>
                  </a:lnTo>
                  <a:lnTo>
                    <a:pt x="13255" y="8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547269" y="1109011"/>
              <a:ext cx="26670" cy="4960620"/>
            </a:xfrm>
            <a:custGeom>
              <a:avLst/>
              <a:gdLst/>
              <a:ahLst/>
              <a:cxnLst/>
              <a:rect l="l" t="t" r="r" b="b"/>
              <a:pathLst>
                <a:path w="26670" h="4960620">
                  <a:moveTo>
                    <a:pt x="24880" y="4489861"/>
                  </a:moveTo>
                  <a:lnTo>
                    <a:pt x="11670" y="4498954"/>
                  </a:lnTo>
                  <a:lnTo>
                    <a:pt x="12866" y="4960212"/>
                  </a:lnTo>
                  <a:lnTo>
                    <a:pt x="26077" y="4951376"/>
                  </a:lnTo>
                  <a:lnTo>
                    <a:pt x="24880" y="4489861"/>
                  </a:lnTo>
                  <a:close/>
                </a:path>
                <a:path w="26670" h="4960620">
                  <a:moveTo>
                    <a:pt x="0" y="0"/>
                  </a:moveTo>
                  <a:lnTo>
                    <a:pt x="102" y="39533"/>
                  </a:lnTo>
                  <a:lnTo>
                    <a:pt x="13370" y="52849"/>
                  </a:lnTo>
                  <a:lnTo>
                    <a:pt x="13255" y="8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560524" y="1117577"/>
              <a:ext cx="26034" cy="4942840"/>
            </a:xfrm>
            <a:custGeom>
              <a:avLst/>
              <a:gdLst/>
              <a:ahLst/>
              <a:cxnLst/>
              <a:rect l="l" t="t" r="r" b="b"/>
              <a:pathLst>
                <a:path w="26035" h="4942840">
                  <a:moveTo>
                    <a:pt x="24834" y="4472202"/>
                  </a:moveTo>
                  <a:lnTo>
                    <a:pt x="11624" y="4481295"/>
                  </a:lnTo>
                  <a:lnTo>
                    <a:pt x="12821" y="4942810"/>
                  </a:lnTo>
                  <a:lnTo>
                    <a:pt x="26032" y="4933974"/>
                  </a:lnTo>
                  <a:lnTo>
                    <a:pt x="24834" y="4472202"/>
                  </a:lnTo>
                  <a:close/>
                </a:path>
                <a:path w="26035" h="4942840">
                  <a:moveTo>
                    <a:pt x="0" y="0"/>
                  </a:moveTo>
                  <a:lnTo>
                    <a:pt x="114" y="44283"/>
                  </a:lnTo>
                  <a:lnTo>
                    <a:pt x="13382" y="57599"/>
                  </a:lnTo>
                  <a:lnTo>
                    <a:pt x="13255" y="8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573793" y="1126151"/>
              <a:ext cx="26034" cy="4925695"/>
            </a:xfrm>
            <a:custGeom>
              <a:avLst/>
              <a:gdLst/>
              <a:ahLst/>
              <a:cxnLst/>
              <a:rect l="l" t="t" r="r" b="b"/>
              <a:pathLst>
                <a:path w="26035" h="4925695">
                  <a:moveTo>
                    <a:pt x="24787" y="4454309"/>
                  </a:moveTo>
                  <a:lnTo>
                    <a:pt x="11578" y="4463619"/>
                  </a:lnTo>
                  <a:lnTo>
                    <a:pt x="12776" y="4925391"/>
                  </a:lnTo>
                  <a:lnTo>
                    <a:pt x="20413" y="4920283"/>
                  </a:lnTo>
                  <a:lnTo>
                    <a:pt x="25986" y="4916463"/>
                  </a:lnTo>
                  <a:lnTo>
                    <a:pt x="24787" y="4454309"/>
                  </a:lnTo>
                  <a:close/>
                </a:path>
                <a:path w="26035" h="4925695">
                  <a:moveTo>
                    <a:pt x="0" y="0"/>
                  </a:moveTo>
                  <a:lnTo>
                    <a:pt x="127" y="49038"/>
                  </a:lnTo>
                  <a:lnTo>
                    <a:pt x="7246" y="56183"/>
                  </a:lnTo>
                  <a:lnTo>
                    <a:pt x="13390" y="60347"/>
                  </a:lnTo>
                  <a:lnTo>
                    <a:pt x="13255" y="8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587048" y="1134717"/>
              <a:ext cx="26034" cy="4907915"/>
            </a:xfrm>
            <a:custGeom>
              <a:avLst/>
              <a:gdLst/>
              <a:ahLst/>
              <a:cxnLst/>
              <a:rect l="l" t="t" r="r" b="b"/>
              <a:pathLst>
                <a:path w="26035" h="4907915">
                  <a:moveTo>
                    <a:pt x="24741" y="4436420"/>
                  </a:moveTo>
                  <a:lnTo>
                    <a:pt x="11532" y="4445743"/>
                  </a:lnTo>
                  <a:lnTo>
                    <a:pt x="12731" y="4907897"/>
                  </a:lnTo>
                  <a:lnTo>
                    <a:pt x="25941" y="4898843"/>
                  </a:lnTo>
                  <a:lnTo>
                    <a:pt x="24741" y="4436420"/>
                  </a:lnTo>
                  <a:close/>
                </a:path>
                <a:path w="26035" h="4907915">
                  <a:moveTo>
                    <a:pt x="0" y="0"/>
                  </a:moveTo>
                  <a:lnTo>
                    <a:pt x="134" y="51781"/>
                  </a:lnTo>
                  <a:lnTo>
                    <a:pt x="13391" y="60766"/>
                  </a:lnTo>
                  <a:lnTo>
                    <a:pt x="13255" y="8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600317" y="1143291"/>
              <a:ext cx="26034" cy="4890770"/>
            </a:xfrm>
            <a:custGeom>
              <a:avLst/>
              <a:gdLst/>
              <a:ahLst/>
              <a:cxnLst/>
              <a:rect l="l" t="t" r="r" b="b"/>
              <a:pathLst>
                <a:path w="26035" h="4890770">
                  <a:moveTo>
                    <a:pt x="24695" y="4418513"/>
                  </a:moveTo>
                  <a:lnTo>
                    <a:pt x="11485" y="4427836"/>
                  </a:lnTo>
                  <a:lnTo>
                    <a:pt x="12685" y="4890260"/>
                  </a:lnTo>
                  <a:lnTo>
                    <a:pt x="25895" y="4881205"/>
                  </a:lnTo>
                  <a:lnTo>
                    <a:pt x="24695" y="4418513"/>
                  </a:lnTo>
                  <a:close/>
                </a:path>
                <a:path w="26035" h="4890770">
                  <a:moveTo>
                    <a:pt x="0" y="0"/>
                  </a:moveTo>
                  <a:lnTo>
                    <a:pt x="135" y="52201"/>
                  </a:lnTo>
                  <a:lnTo>
                    <a:pt x="13392" y="61186"/>
                  </a:lnTo>
                  <a:lnTo>
                    <a:pt x="13256" y="8737"/>
                  </a:lnTo>
                  <a:lnTo>
                    <a:pt x="1459" y="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613573" y="1152029"/>
              <a:ext cx="26034" cy="4872990"/>
            </a:xfrm>
            <a:custGeom>
              <a:avLst/>
              <a:gdLst/>
              <a:ahLst/>
              <a:cxnLst/>
              <a:rect l="l" t="t" r="r" b="b"/>
              <a:pathLst>
                <a:path w="26035" h="4872990">
                  <a:moveTo>
                    <a:pt x="24648" y="4400451"/>
                  </a:moveTo>
                  <a:lnTo>
                    <a:pt x="11438" y="4409775"/>
                  </a:lnTo>
                  <a:lnTo>
                    <a:pt x="12639" y="4872467"/>
                  </a:lnTo>
                  <a:lnTo>
                    <a:pt x="25849" y="4863413"/>
                  </a:lnTo>
                  <a:lnTo>
                    <a:pt x="24648" y="4400451"/>
                  </a:lnTo>
                  <a:close/>
                </a:path>
                <a:path w="26035" h="4872990">
                  <a:moveTo>
                    <a:pt x="0" y="0"/>
                  </a:moveTo>
                  <a:lnTo>
                    <a:pt x="136" y="52448"/>
                  </a:lnTo>
                  <a:lnTo>
                    <a:pt x="4941" y="55705"/>
                  </a:lnTo>
                  <a:lnTo>
                    <a:pt x="13393" y="61549"/>
                  </a:lnTo>
                  <a:lnTo>
                    <a:pt x="13256" y="8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626842" y="1160797"/>
              <a:ext cx="26034" cy="4855210"/>
            </a:xfrm>
            <a:custGeom>
              <a:avLst/>
              <a:gdLst/>
              <a:ahLst/>
              <a:cxnLst/>
              <a:rect l="l" t="t" r="r" b="b"/>
              <a:pathLst>
                <a:path w="26035" h="4855210">
                  <a:moveTo>
                    <a:pt x="24601" y="4382351"/>
                  </a:moveTo>
                  <a:lnTo>
                    <a:pt x="11392" y="4391675"/>
                  </a:lnTo>
                  <a:lnTo>
                    <a:pt x="12592" y="4854637"/>
                  </a:lnTo>
                  <a:lnTo>
                    <a:pt x="25802" y="4845582"/>
                  </a:lnTo>
                  <a:lnTo>
                    <a:pt x="24601" y="4382351"/>
                  </a:lnTo>
                  <a:close/>
                </a:path>
                <a:path w="26035" h="4855210">
                  <a:moveTo>
                    <a:pt x="0" y="0"/>
                  </a:moveTo>
                  <a:lnTo>
                    <a:pt x="136" y="52791"/>
                  </a:lnTo>
                  <a:lnTo>
                    <a:pt x="13394" y="61959"/>
                  </a:lnTo>
                  <a:lnTo>
                    <a:pt x="13256" y="8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640098" y="1169556"/>
              <a:ext cx="26034" cy="4837430"/>
            </a:xfrm>
            <a:custGeom>
              <a:avLst/>
              <a:gdLst/>
              <a:ahLst/>
              <a:cxnLst/>
              <a:rect l="l" t="t" r="r" b="b"/>
              <a:pathLst>
                <a:path w="26035" h="4837430">
                  <a:moveTo>
                    <a:pt x="24548" y="4361832"/>
                  </a:moveTo>
                  <a:lnTo>
                    <a:pt x="18023" y="4368878"/>
                  </a:lnTo>
                  <a:lnTo>
                    <a:pt x="11345" y="4373592"/>
                  </a:lnTo>
                  <a:lnTo>
                    <a:pt x="12546" y="4836823"/>
                  </a:lnTo>
                  <a:lnTo>
                    <a:pt x="25756" y="4827769"/>
                  </a:lnTo>
                  <a:lnTo>
                    <a:pt x="24548" y="4361832"/>
                  </a:lnTo>
                  <a:close/>
                </a:path>
                <a:path w="26035" h="4837430">
                  <a:moveTo>
                    <a:pt x="0" y="0"/>
                  </a:moveTo>
                  <a:lnTo>
                    <a:pt x="138" y="53199"/>
                  </a:lnTo>
                  <a:lnTo>
                    <a:pt x="13395" y="62367"/>
                  </a:lnTo>
                  <a:lnTo>
                    <a:pt x="13256" y="8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653367" y="1178323"/>
              <a:ext cx="26034" cy="4819015"/>
            </a:xfrm>
            <a:custGeom>
              <a:avLst/>
              <a:gdLst/>
              <a:ahLst/>
              <a:cxnLst/>
              <a:rect l="l" t="t" r="r" b="b"/>
              <a:pathLst>
                <a:path w="26035" h="4819015">
                  <a:moveTo>
                    <a:pt x="24488" y="4338799"/>
                  </a:moveTo>
                  <a:lnTo>
                    <a:pt x="11291" y="4353050"/>
                  </a:lnTo>
                  <a:lnTo>
                    <a:pt x="12500" y="4818992"/>
                  </a:lnTo>
                  <a:lnTo>
                    <a:pt x="14954" y="4817310"/>
                  </a:lnTo>
                  <a:lnTo>
                    <a:pt x="25710" y="4809771"/>
                  </a:lnTo>
                  <a:lnTo>
                    <a:pt x="24488" y="4338799"/>
                  </a:lnTo>
                  <a:close/>
                </a:path>
                <a:path w="26035" h="4819015">
                  <a:moveTo>
                    <a:pt x="0" y="0"/>
                  </a:moveTo>
                  <a:lnTo>
                    <a:pt x="139" y="53609"/>
                  </a:lnTo>
                  <a:lnTo>
                    <a:pt x="13396" y="62776"/>
                  </a:lnTo>
                  <a:lnTo>
                    <a:pt x="13256" y="8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666617" y="1187094"/>
              <a:ext cx="39370" cy="4801235"/>
            </a:xfrm>
            <a:custGeom>
              <a:avLst/>
              <a:gdLst/>
              <a:ahLst/>
              <a:cxnLst/>
              <a:rect l="l" t="t" r="r" b="b"/>
              <a:pathLst>
                <a:path w="39370" h="4801235">
                  <a:moveTo>
                    <a:pt x="13398" y="63182"/>
                  </a:moveTo>
                  <a:lnTo>
                    <a:pt x="13258" y="8775"/>
                  </a:lnTo>
                  <a:lnTo>
                    <a:pt x="12039" y="7950"/>
                  </a:lnTo>
                  <a:lnTo>
                    <a:pt x="0" y="0"/>
                  </a:lnTo>
                  <a:lnTo>
                    <a:pt x="139" y="54013"/>
                  </a:lnTo>
                  <a:lnTo>
                    <a:pt x="13398" y="63182"/>
                  </a:lnTo>
                  <a:close/>
                </a:path>
                <a:path w="39370" h="4801235">
                  <a:moveTo>
                    <a:pt x="25666" y="4791748"/>
                  </a:moveTo>
                  <a:lnTo>
                    <a:pt x="24434" y="4315790"/>
                  </a:lnTo>
                  <a:lnTo>
                    <a:pt x="11226" y="4330039"/>
                  </a:lnTo>
                  <a:lnTo>
                    <a:pt x="12458" y="4801006"/>
                  </a:lnTo>
                  <a:lnTo>
                    <a:pt x="25666" y="4791748"/>
                  </a:lnTo>
                  <a:close/>
                </a:path>
                <a:path w="39370" h="4801235">
                  <a:moveTo>
                    <a:pt x="26670" y="72847"/>
                  </a:moveTo>
                  <a:lnTo>
                    <a:pt x="26530" y="17754"/>
                  </a:lnTo>
                  <a:lnTo>
                    <a:pt x="13271" y="8775"/>
                  </a:lnTo>
                  <a:lnTo>
                    <a:pt x="13398" y="63182"/>
                  </a:lnTo>
                  <a:lnTo>
                    <a:pt x="25349" y="71450"/>
                  </a:lnTo>
                  <a:lnTo>
                    <a:pt x="26670" y="72847"/>
                  </a:lnTo>
                  <a:close/>
                </a:path>
                <a:path w="39370" h="4801235">
                  <a:moveTo>
                    <a:pt x="38887" y="4782477"/>
                  </a:moveTo>
                  <a:lnTo>
                    <a:pt x="37642" y="4305312"/>
                  </a:lnTo>
                  <a:lnTo>
                    <a:pt x="26784" y="4313250"/>
                  </a:lnTo>
                  <a:lnTo>
                    <a:pt x="24447" y="4315765"/>
                  </a:lnTo>
                  <a:lnTo>
                    <a:pt x="25679" y="4791735"/>
                  </a:lnTo>
                  <a:lnTo>
                    <a:pt x="38887" y="4782477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693149" y="1204837"/>
              <a:ext cx="26034" cy="4765040"/>
            </a:xfrm>
            <a:custGeom>
              <a:avLst/>
              <a:gdLst/>
              <a:ahLst/>
              <a:cxnLst/>
              <a:rect l="l" t="t" r="r" b="b"/>
              <a:pathLst>
                <a:path w="26035" h="4765040">
                  <a:moveTo>
                    <a:pt x="24330" y="4277924"/>
                  </a:moveTo>
                  <a:lnTo>
                    <a:pt x="11121" y="4287564"/>
                  </a:lnTo>
                  <a:lnTo>
                    <a:pt x="12359" y="4764728"/>
                  </a:lnTo>
                  <a:lnTo>
                    <a:pt x="25569" y="4755469"/>
                  </a:lnTo>
                  <a:lnTo>
                    <a:pt x="24330" y="4277924"/>
                  </a:lnTo>
                  <a:close/>
                </a:path>
                <a:path w="26035" h="4765040">
                  <a:moveTo>
                    <a:pt x="0" y="0"/>
                  </a:moveTo>
                  <a:lnTo>
                    <a:pt x="142" y="55093"/>
                  </a:lnTo>
                  <a:lnTo>
                    <a:pt x="13412" y="69150"/>
                  </a:lnTo>
                  <a:lnTo>
                    <a:pt x="13256" y="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706419" y="1213814"/>
              <a:ext cx="26034" cy="4746625"/>
            </a:xfrm>
            <a:custGeom>
              <a:avLst/>
              <a:gdLst/>
              <a:ahLst/>
              <a:cxnLst/>
              <a:rect l="l" t="t" r="r" b="b"/>
              <a:pathLst>
                <a:path w="26035" h="4746625">
                  <a:moveTo>
                    <a:pt x="24282" y="4259272"/>
                  </a:moveTo>
                  <a:lnTo>
                    <a:pt x="21785" y="4261120"/>
                  </a:lnTo>
                  <a:lnTo>
                    <a:pt x="11073" y="4268938"/>
                  </a:lnTo>
                  <a:lnTo>
                    <a:pt x="12312" y="4746484"/>
                  </a:lnTo>
                  <a:lnTo>
                    <a:pt x="25521" y="4737224"/>
                  </a:lnTo>
                  <a:lnTo>
                    <a:pt x="24282" y="4259272"/>
                  </a:lnTo>
                  <a:close/>
                </a:path>
                <a:path w="26035" h="4746625">
                  <a:moveTo>
                    <a:pt x="0" y="0"/>
                  </a:moveTo>
                  <a:lnTo>
                    <a:pt x="156" y="60187"/>
                  </a:lnTo>
                  <a:lnTo>
                    <a:pt x="13426" y="74243"/>
                  </a:lnTo>
                  <a:lnTo>
                    <a:pt x="13256" y="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719675" y="1222782"/>
              <a:ext cx="26034" cy="4728845"/>
            </a:xfrm>
            <a:custGeom>
              <a:avLst/>
              <a:gdLst/>
              <a:ahLst/>
              <a:cxnLst/>
              <a:rect l="l" t="t" r="r" b="b"/>
              <a:pathLst>
                <a:path w="26035" h="4728845">
                  <a:moveTo>
                    <a:pt x="24233" y="4240528"/>
                  </a:moveTo>
                  <a:lnTo>
                    <a:pt x="11025" y="4250305"/>
                  </a:lnTo>
                  <a:lnTo>
                    <a:pt x="12265" y="4728256"/>
                  </a:lnTo>
                  <a:lnTo>
                    <a:pt x="21115" y="4722052"/>
                  </a:lnTo>
                  <a:lnTo>
                    <a:pt x="25474" y="4718924"/>
                  </a:lnTo>
                  <a:lnTo>
                    <a:pt x="24233" y="4240528"/>
                  </a:lnTo>
                  <a:close/>
                </a:path>
                <a:path w="26035" h="4728845">
                  <a:moveTo>
                    <a:pt x="0" y="0"/>
                  </a:moveTo>
                  <a:lnTo>
                    <a:pt x="169" y="65275"/>
                  </a:lnTo>
                  <a:lnTo>
                    <a:pt x="8265" y="73852"/>
                  </a:lnTo>
                  <a:lnTo>
                    <a:pt x="13434" y="77555"/>
                  </a:lnTo>
                  <a:lnTo>
                    <a:pt x="13256" y="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732945" y="1231758"/>
              <a:ext cx="26034" cy="4710430"/>
            </a:xfrm>
            <a:custGeom>
              <a:avLst/>
              <a:gdLst/>
              <a:ahLst/>
              <a:cxnLst/>
              <a:rect l="l" t="t" r="r" b="b"/>
              <a:pathLst>
                <a:path w="26035" h="4710430">
                  <a:moveTo>
                    <a:pt x="24184" y="4221766"/>
                  </a:moveTo>
                  <a:lnTo>
                    <a:pt x="10976" y="4231543"/>
                  </a:lnTo>
                  <a:lnTo>
                    <a:pt x="12217" y="4709938"/>
                  </a:lnTo>
                  <a:lnTo>
                    <a:pt x="25426" y="4700457"/>
                  </a:lnTo>
                  <a:lnTo>
                    <a:pt x="24184" y="4221766"/>
                  </a:lnTo>
                  <a:close/>
                </a:path>
                <a:path w="26035" h="4710430">
                  <a:moveTo>
                    <a:pt x="0" y="0"/>
                  </a:moveTo>
                  <a:lnTo>
                    <a:pt x="177" y="68588"/>
                  </a:lnTo>
                  <a:lnTo>
                    <a:pt x="13436" y="78088"/>
                  </a:lnTo>
                  <a:lnTo>
                    <a:pt x="13256" y="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746201" y="1240726"/>
              <a:ext cx="25400" cy="4692015"/>
            </a:xfrm>
            <a:custGeom>
              <a:avLst/>
              <a:gdLst/>
              <a:ahLst/>
              <a:cxnLst/>
              <a:rect l="l" t="t" r="r" b="b"/>
              <a:pathLst>
                <a:path w="25400" h="4692015">
                  <a:moveTo>
                    <a:pt x="24128" y="4200012"/>
                  </a:moveTo>
                  <a:lnTo>
                    <a:pt x="16319" y="4208808"/>
                  </a:lnTo>
                  <a:lnTo>
                    <a:pt x="10928" y="4212798"/>
                  </a:lnTo>
                  <a:lnTo>
                    <a:pt x="12169" y="4691490"/>
                  </a:lnTo>
                  <a:lnTo>
                    <a:pt x="25378" y="4682009"/>
                  </a:lnTo>
                  <a:lnTo>
                    <a:pt x="24128" y="4200012"/>
                  </a:lnTo>
                  <a:close/>
                </a:path>
                <a:path w="25400" h="4692015">
                  <a:moveTo>
                    <a:pt x="0" y="0"/>
                  </a:moveTo>
                  <a:lnTo>
                    <a:pt x="179" y="69120"/>
                  </a:lnTo>
                  <a:lnTo>
                    <a:pt x="13437" y="78619"/>
                  </a:lnTo>
                  <a:lnTo>
                    <a:pt x="13262" y="11010"/>
                  </a:lnTo>
                  <a:lnTo>
                    <a:pt x="7551" y="5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09431"/>
              <a:ext cx="5250725" cy="6596335"/>
            </a:xfrm>
            <a:prstGeom prst="rect">
              <a:avLst/>
            </a:prstGeom>
          </p:spPr>
        </p:pic>
        <p:pic>
          <p:nvPicPr>
            <p:cNvPr id="466" name="object 46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4433"/>
              <a:ext cx="2050746" cy="2022105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0" y="2309418"/>
              <a:ext cx="464820" cy="847090"/>
            </a:xfrm>
            <a:custGeom>
              <a:avLst/>
              <a:gdLst/>
              <a:ahLst/>
              <a:cxnLst/>
              <a:rect l="l" t="t" r="r" b="b"/>
              <a:pathLst>
                <a:path w="464820" h="847089">
                  <a:moveTo>
                    <a:pt x="464400" y="272783"/>
                  </a:moveTo>
                  <a:lnTo>
                    <a:pt x="384175" y="243078"/>
                  </a:lnTo>
                  <a:lnTo>
                    <a:pt x="339788" y="223913"/>
                  </a:lnTo>
                  <a:lnTo>
                    <a:pt x="296291" y="203174"/>
                  </a:lnTo>
                  <a:lnTo>
                    <a:pt x="253707" y="180924"/>
                  </a:lnTo>
                  <a:lnTo>
                    <a:pt x="212090" y="157187"/>
                  </a:lnTo>
                  <a:lnTo>
                    <a:pt x="171450" y="132003"/>
                  </a:lnTo>
                  <a:lnTo>
                    <a:pt x="131826" y="105422"/>
                  </a:lnTo>
                  <a:lnTo>
                    <a:pt x="93256" y="77457"/>
                  </a:lnTo>
                  <a:lnTo>
                    <a:pt x="55765" y="48158"/>
                  </a:lnTo>
                  <a:lnTo>
                    <a:pt x="19392" y="17551"/>
                  </a:lnTo>
                  <a:lnTo>
                    <a:pt x="0" y="0"/>
                  </a:lnTo>
                  <a:lnTo>
                    <a:pt x="0" y="658507"/>
                  </a:lnTo>
                  <a:lnTo>
                    <a:pt x="55714" y="691946"/>
                  </a:lnTo>
                  <a:lnTo>
                    <a:pt x="99034" y="715708"/>
                  </a:lnTo>
                  <a:lnTo>
                    <a:pt x="143167" y="738174"/>
                  </a:lnTo>
                  <a:lnTo>
                    <a:pt x="188099" y="759307"/>
                  </a:lnTo>
                  <a:lnTo>
                    <a:pt x="233807" y="779068"/>
                  </a:lnTo>
                  <a:lnTo>
                    <a:pt x="280263" y="797433"/>
                  </a:lnTo>
                  <a:lnTo>
                    <a:pt x="327444" y="814387"/>
                  </a:lnTo>
                  <a:lnTo>
                    <a:pt x="375310" y="829894"/>
                  </a:lnTo>
                  <a:lnTo>
                    <a:pt x="423862" y="843927"/>
                  </a:lnTo>
                  <a:lnTo>
                    <a:pt x="435787" y="846963"/>
                  </a:lnTo>
                  <a:lnTo>
                    <a:pt x="464400" y="272783"/>
                  </a:lnTo>
                  <a:close/>
                </a:path>
              </a:pathLst>
            </a:custGeom>
            <a:solidFill>
              <a:srgbClr val="CDD51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35803" y="2582197"/>
              <a:ext cx="35560" cy="575945"/>
            </a:xfrm>
            <a:custGeom>
              <a:avLst/>
              <a:gdLst/>
              <a:ahLst/>
              <a:cxnLst/>
              <a:rect l="l" t="t" r="r" b="b"/>
              <a:pathLst>
                <a:path w="35559" h="575944">
                  <a:moveTo>
                    <a:pt x="28606" y="0"/>
                  </a:moveTo>
                  <a:lnTo>
                    <a:pt x="0" y="574180"/>
                  </a:lnTo>
                  <a:lnTo>
                    <a:pt x="6708" y="575889"/>
                  </a:lnTo>
                  <a:lnTo>
                    <a:pt x="35284" y="2312"/>
                  </a:lnTo>
                  <a:lnTo>
                    <a:pt x="28606" y="0"/>
                  </a:lnTo>
                  <a:close/>
                </a:path>
              </a:pathLst>
            </a:custGeom>
            <a:solidFill>
              <a:srgbClr val="CDD51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42516" y="2584511"/>
              <a:ext cx="35560" cy="575310"/>
            </a:xfrm>
            <a:custGeom>
              <a:avLst/>
              <a:gdLst/>
              <a:ahLst/>
              <a:cxnLst/>
              <a:rect l="l" t="t" r="r" b="b"/>
              <a:pathLst>
                <a:path w="35559" h="575310">
                  <a:moveTo>
                    <a:pt x="28576" y="0"/>
                  </a:moveTo>
                  <a:lnTo>
                    <a:pt x="0" y="573576"/>
                  </a:lnTo>
                  <a:lnTo>
                    <a:pt x="6708" y="575285"/>
                  </a:lnTo>
                  <a:lnTo>
                    <a:pt x="35259" y="2218"/>
                  </a:lnTo>
                  <a:lnTo>
                    <a:pt x="32947" y="1513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CDD51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49228" y="2586732"/>
              <a:ext cx="35560" cy="575310"/>
            </a:xfrm>
            <a:custGeom>
              <a:avLst/>
              <a:gdLst/>
              <a:ahLst/>
              <a:cxnLst/>
              <a:rect l="l" t="t" r="r" b="b"/>
              <a:pathLst>
                <a:path w="35559" h="575310">
                  <a:moveTo>
                    <a:pt x="28550" y="0"/>
                  </a:moveTo>
                  <a:lnTo>
                    <a:pt x="0" y="573066"/>
                  </a:lnTo>
                  <a:lnTo>
                    <a:pt x="6708" y="574774"/>
                  </a:lnTo>
                  <a:lnTo>
                    <a:pt x="35242" y="2040"/>
                  </a:lnTo>
                  <a:lnTo>
                    <a:pt x="28550" y="0"/>
                  </a:lnTo>
                  <a:close/>
                </a:path>
              </a:pathLst>
            </a:custGeom>
            <a:solidFill>
              <a:srgbClr val="CED61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55941" y="2588773"/>
              <a:ext cx="35560" cy="574675"/>
            </a:xfrm>
            <a:custGeom>
              <a:avLst/>
              <a:gdLst/>
              <a:ahLst/>
              <a:cxnLst/>
              <a:rect l="l" t="t" r="r" b="b"/>
              <a:pathLst>
                <a:path w="35559" h="574675">
                  <a:moveTo>
                    <a:pt x="28534" y="0"/>
                  </a:moveTo>
                  <a:lnTo>
                    <a:pt x="0" y="572734"/>
                  </a:lnTo>
                  <a:lnTo>
                    <a:pt x="6708" y="574442"/>
                  </a:lnTo>
                  <a:lnTo>
                    <a:pt x="35226" y="2040"/>
                  </a:lnTo>
                  <a:lnTo>
                    <a:pt x="28534" y="0"/>
                  </a:lnTo>
                  <a:close/>
                </a:path>
              </a:pathLst>
            </a:custGeom>
            <a:solidFill>
              <a:srgbClr val="CED6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62648" y="2590825"/>
              <a:ext cx="41910" cy="575945"/>
            </a:xfrm>
            <a:custGeom>
              <a:avLst/>
              <a:gdLst/>
              <a:ahLst/>
              <a:cxnLst/>
              <a:rect l="l" t="t" r="r" b="b"/>
              <a:pathLst>
                <a:path w="41909" h="575944">
                  <a:moveTo>
                    <a:pt x="35204" y="2032"/>
                  </a:moveTo>
                  <a:lnTo>
                    <a:pt x="28511" y="0"/>
                  </a:lnTo>
                  <a:lnTo>
                    <a:pt x="0" y="572401"/>
                  </a:lnTo>
                  <a:lnTo>
                    <a:pt x="6705" y="574103"/>
                  </a:lnTo>
                  <a:lnTo>
                    <a:pt x="35204" y="2032"/>
                  </a:lnTo>
                  <a:close/>
                </a:path>
                <a:path w="41909" h="575944">
                  <a:moveTo>
                    <a:pt x="41910" y="4076"/>
                  </a:moveTo>
                  <a:lnTo>
                    <a:pt x="35217" y="2032"/>
                  </a:lnTo>
                  <a:lnTo>
                    <a:pt x="6718" y="574103"/>
                  </a:lnTo>
                  <a:lnTo>
                    <a:pt x="10414" y="575056"/>
                  </a:lnTo>
                  <a:lnTo>
                    <a:pt x="13423" y="575716"/>
                  </a:lnTo>
                  <a:lnTo>
                    <a:pt x="41910" y="4076"/>
                  </a:lnTo>
                  <a:close/>
                </a:path>
              </a:pathLst>
            </a:custGeom>
            <a:solidFill>
              <a:srgbClr val="CED61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76085" y="2594899"/>
              <a:ext cx="35560" cy="573405"/>
            </a:xfrm>
            <a:custGeom>
              <a:avLst/>
              <a:gdLst/>
              <a:ahLst/>
              <a:cxnLst/>
              <a:rect l="l" t="t" r="r" b="b"/>
              <a:pathLst>
                <a:path w="35559" h="573405">
                  <a:moveTo>
                    <a:pt x="28479" y="0"/>
                  </a:moveTo>
                  <a:lnTo>
                    <a:pt x="0" y="571637"/>
                  </a:lnTo>
                  <a:lnTo>
                    <a:pt x="6719" y="573121"/>
                  </a:lnTo>
                  <a:lnTo>
                    <a:pt x="35171" y="2040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rgbClr val="CFD6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82808" y="2596941"/>
              <a:ext cx="35560" cy="572770"/>
            </a:xfrm>
            <a:custGeom>
              <a:avLst/>
              <a:gdLst/>
              <a:ahLst/>
              <a:cxnLst/>
              <a:rect l="l" t="t" r="r" b="b"/>
              <a:pathLst>
                <a:path w="35559" h="572769">
                  <a:moveTo>
                    <a:pt x="28451" y="0"/>
                  </a:moveTo>
                  <a:lnTo>
                    <a:pt x="0" y="571080"/>
                  </a:lnTo>
                  <a:lnTo>
                    <a:pt x="6719" y="572564"/>
                  </a:lnTo>
                  <a:lnTo>
                    <a:pt x="35143" y="2040"/>
                  </a:lnTo>
                  <a:lnTo>
                    <a:pt x="28451" y="0"/>
                  </a:lnTo>
                  <a:close/>
                </a:path>
              </a:pathLst>
            </a:custGeom>
            <a:solidFill>
              <a:srgbClr val="CFD62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89532" y="2598983"/>
              <a:ext cx="35560" cy="572135"/>
            </a:xfrm>
            <a:custGeom>
              <a:avLst/>
              <a:gdLst/>
              <a:ahLst/>
              <a:cxnLst/>
              <a:rect l="l" t="t" r="r" b="b"/>
              <a:pathLst>
                <a:path w="35559" h="572135">
                  <a:moveTo>
                    <a:pt x="28424" y="0"/>
                  </a:moveTo>
                  <a:lnTo>
                    <a:pt x="0" y="570523"/>
                  </a:lnTo>
                  <a:lnTo>
                    <a:pt x="6719" y="572007"/>
                  </a:lnTo>
                  <a:lnTo>
                    <a:pt x="35120" y="1946"/>
                  </a:lnTo>
                  <a:lnTo>
                    <a:pt x="32770" y="1325"/>
                  </a:lnTo>
                  <a:lnTo>
                    <a:pt x="28424" y="0"/>
                  </a:lnTo>
                  <a:close/>
                </a:path>
              </a:pathLst>
            </a:custGeom>
            <a:solidFill>
              <a:srgbClr val="CFD72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96257" y="2600930"/>
              <a:ext cx="35560" cy="572135"/>
            </a:xfrm>
            <a:custGeom>
              <a:avLst/>
              <a:gdLst/>
              <a:ahLst/>
              <a:cxnLst/>
              <a:rect l="l" t="t" r="r" b="b"/>
              <a:pathLst>
                <a:path w="35559" h="572135">
                  <a:moveTo>
                    <a:pt x="28401" y="0"/>
                  </a:moveTo>
                  <a:lnTo>
                    <a:pt x="0" y="570061"/>
                  </a:lnTo>
                  <a:lnTo>
                    <a:pt x="6719" y="571545"/>
                  </a:lnTo>
                  <a:lnTo>
                    <a:pt x="35106" y="1772"/>
                  </a:lnTo>
                  <a:lnTo>
                    <a:pt x="28401" y="0"/>
                  </a:lnTo>
                  <a:close/>
                </a:path>
              </a:pathLst>
            </a:custGeom>
            <a:solidFill>
              <a:srgbClr val="CFD72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02980" y="2602704"/>
              <a:ext cx="35560" cy="571500"/>
            </a:xfrm>
            <a:custGeom>
              <a:avLst/>
              <a:gdLst/>
              <a:ahLst/>
              <a:cxnLst/>
              <a:rect l="l" t="t" r="r" b="b"/>
              <a:pathLst>
                <a:path w="35559" h="571500">
                  <a:moveTo>
                    <a:pt x="28386" y="0"/>
                  </a:moveTo>
                  <a:lnTo>
                    <a:pt x="0" y="569773"/>
                  </a:lnTo>
                  <a:lnTo>
                    <a:pt x="6719" y="571257"/>
                  </a:lnTo>
                  <a:lnTo>
                    <a:pt x="35092" y="1772"/>
                  </a:lnTo>
                  <a:lnTo>
                    <a:pt x="28386" y="0"/>
                  </a:lnTo>
                  <a:close/>
                </a:path>
              </a:pathLst>
            </a:custGeom>
            <a:solidFill>
              <a:srgbClr val="CFD72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09703" y="2604477"/>
              <a:ext cx="35560" cy="571500"/>
            </a:xfrm>
            <a:custGeom>
              <a:avLst/>
              <a:gdLst/>
              <a:ahLst/>
              <a:cxnLst/>
              <a:rect l="l" t="t" r="r" b="b"/>
              <a:pathLst>
                <a:path w="35559" h="571500">
                  <a:moveTo>
                    <a:pt x="28372" y="0"/>
                  </a:moveTo>
                  <a:lnTo>
                    <a:pt x="0" y="569484"/>
                  </a:lnTo>
                  <a:lnTo>
                    <a:pt x="6719" y="570968"/>
                  </a:lnTo>
                  <a:lnTo>
                    <a:pt x="35077" y="1772"/>
                  </a:lnTo>
                  <a:lnTo>
                    <a:pt x="28372" y="0"/>
                  </a:lnTo>
                  <a:close/>
                </a:path>
              </a:pathLst>
            </a:custGeom>
            <a:solidFill>
              <a:srgbClr val="D0D7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16428" y="2606250"/>
              <a:ext cx="35560" cy="570865"/>
            </a:xfrm>
            <a:custGeom>
              <a:avLst/>
              <a:gdLst/>
              <a:ahLst/>
              <a:cxnLst/>
              <a:rect l="l" t="t" r="r" b="b"/>
              <a:pathLst>
                <a:path w="35559" h="570864">
                  <a:moveTo>
                    <a:pt x="28358" y="0"/>
                  </a:moveTo>
                  <a:lnTo>
                    <a:pt x="0" y="569196"/>
                  </a:lnTo>
                  <a:lnTo>
                    <a:pt x="6720" y="570672"/>
                  </a:lnTo>
                  <a:lnTo>
                    <a:pt x="35063" y="1772"/>
                  </a:lnTo>
                  <a:lnTo>
                    <a:pt x="28358" y="0"/>
                  </a:lnTo>
                  <a:close/>
                </a:path>
              </a:pathLst>
            </a:custGeom>
            <a:solidFill>
              <a:srgbClr val="D0D7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23152" y="2608023"/>
              <a:ext cx="35560" cy="570230"/>
            </a:xfrm>
            <a:custGeom>
              <a:avLst/>
              <a:gdLst/>
              <a:ahLst/>
              <a:cxnLst/>
              <a:rect l="l" t="t" r="r" b="b"/>
              <a:pathLst>
                <a:path w="35559" h="570230">
                  <a:moveTo>
                    <a:pt x="28343" y="0"/>
                  </a:moveTo>
                  <a:lnTo>
                    <a:pt x="0" y="568899"/>
                  </a:lnTo>
                  <a:lnTo>
                    <a:pt x="6730" y="570160"/>
                  </a:lnTo>
                  <a:lnTo>
                    <a:pt x="35048" y="1772"/>
                  </a:lnTo>
                  <a:lnTo>
                    <a:pt x="28343" y="0"/>
                  </a:lnTo>
                  <a:close/>
                </a:path>
              </a:pathLst>
            </a:custGeom>
            <a:solidFill>
              <a:srgbClr val="D0D92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29886" y="2609797"/>
              <a:ext cx="35560" cy="570230"/>
            </a:xfrm>
            <a:custGeom>
              <a:avLst/>
              <a:gdLst/>
              <a:ahLst/>
              <a:cxnLst/>
              <a:rect l="l" t="t" r="r" b="b"/>
              <a:pathLst>
                <a:path w="35559" h="570230">
                  <a:moveTo>
                    <a:pt x="28317" y="0"/>
                  </a:moveTo>
                  <a:lnTo>
                    <a:pt x="0" y="568388"/>
                  </a:lnTo>
                  <a:lnTo>
                    <a:pt x="6730" y="569649"/>
                  </a:lnTo>
                  <a:lnTo>
                    <a:pt x="35023" y="1772"/>
                  </a:lnTo>
                  <a:lnTo>
                    <a:pt x="28317" y="0"/>
                  </a:lnTo>
                  <a:close/>
                </a:path>
              </a:pathLst>
            </a:custGeom>
            <a:solidFill>
              <a:srgbClr val="D0D9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36622" y="2611570"/>
              <a:ext cx="35560" cy="569595"/>
            </a:xfrm>
            <a:custGeom>
              <a:avLst/>
              <a:gdLst/>
              <a:ahLst/>
              <a:cxnLst/>
              <a:rect l="l" t="t" r="r" b="b"/>
              <a:pathLst>
                <a:path w="35559" h="569594">
                  <a:moveTo>
                    <a:pt x="28292" y="0"/>
                  </a:moveTo>
                  <a:lnTo>
                    <a:pt x="0" y="567877"/>
                  </a:lnTo>
                  <a:lnTo>
                    <a:pt x="6730" y="569138"/>
                  </a:lnTo>
                  <a:lnTo>
                    <a:pt x="35001" y="1703"/>
                  </a:lnTo>
                  <a:lnTo>
                    <a:pt x="33270" y="1315"/>
                  </a:lnTo>
                  <a:lnTo>
                    <a:pt x="28292" y="0"/>
                  </a:lnTo>
                  <a:close/>
                </a:path>
              </a:pathLst>
            </a:custGeom>
            <a:solidFill>
              <a:srgbClr val="D1D92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43357" y="2613275"/>
              <a:ext cx="35560" cy="568960"/>
            </a:xfrm>
            <a:custGeom>
              <a:avLst/>
              <a:gdLst/>
              <a:ahLst/>
              <a:cxnLst/>
              <a:rect l="l" t="t" r="r" b="b"/>
              <a:pathLst>
                <a:path w="35559" h="568960">
                  <a:moveTo>
                    <a:pt x="28270" y="0"/>
                  </a:moveTo>
                  <a:lnTo>
                    <a:pt x="0" y="567434"/>
                  </a:lnTo>
                  <a:lnTo>
                    <a:pt x="6730" y="568695"/>
                  </a:lnTo>
                  <a:lnTo>
                    <a:pt x="34988" y="1507"/>
                  </a:lnTo>
                  <a:lnTo>
                    <a:pt x="28270" y="0"/>
                  </a:lnTo>
                  <a:close/>
                </a:path>
              </a:pathLst>
            </a:custGeom>
            <a:solidFill>
              <a:srgbClr val="D1D92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50087" y="2614790"/>
              <a:ext cx="41910" cy="570230"/>
            </a:xfrm>
            <a:custGeom>
              <a:avLst/>
              <a:gdLst/>
              <a:ahLst/>
              <a:cxnLst/>
              <a:rect l="l" t="t" r="r" b="b"/>
              <a:pathLst>
                <a:path w="41909" h="570230">
                  <a:moveTo>
                    <a:pt x="41694" y="3009"/>
                  </a:moveTo>
                  <a:lnTo>
                    <a:pt x="34975" y="1511"/>
                  </a:lnTo>
                  <a:lnTo>
                    <a:pt x="28257" y="0"/>
                  </a:lnTo>
                  <a:lnTo>
                    <a:pt x="0" y="567182"/>
                  </a:lnTo>
                  <a:lnTo>
                    <a:pt x="6731" y="568452"/>
                  </a:lnTo>
                  <a:lnTo>
                    <a:pt x="13462" y="569709"/>
                  </a:lnTo>
                  <a:lnTo>
                    <a:pt x="41694" y="3009"/>
                  </a:lnTo>
                  <a:close/>
                </a:path>
              </a:pathLst>
            </a:custGeom>
            <a:solidFill>
              <a:srgbClr val="D1D92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63562" y="2617799"/>
              <a:ext cx="35560" cy="568325"/>
            </a:xfrm>
            <a:custGeom>
              <a:avLst/>
              <a:gdLst/>
              <a:ahLst/>
              <a:cxnLst/>
              <a:rect l="l" t="t" r="r" b="b"/>
              <a:pathLst>
                <a:path w="35559" h="568325">
                  <a:moveTo>
                    <a:pt x="28233" y="0"/>
                  </a:moveTo>
                  <a:lnTo>
                    <a:pt x="0" y="566696"/>
                  </a:lnTo>
                  <a:lnTo>
                    <a:pt x="6730" y="567957"/>
                  </a:lnTo>
                  <a:lnTo>
                    <a:pt x="34952" y="1507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D1DA2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70298" y="2619307"/>
              <a:ext cx="35560" cy="567690"/>
            </a:xfrm>
            <a:custGeom>
              <a:avLst/>
              <a:gdLst/>
              <a:ahLst/>
              <a:cxnLst/>
              <a:rect l="l" t="t" r="r" b="b"/>
              <a:pathLst>
                <a:path w="35559" h="567689">
                  <a:moveTo>
                    <a:pt x="28221" y="0"/>
                  </a:moveTo>
                  <a:lnTo>
                    <a:pt x="0" y="566450"/>
                  </a:lnTo>
                  <a:lnTo>
                    <a:pt x="3008" y="567014"/>
                  </a:lnTo>
                  <a:lnTo>
                    <a:pt x="6736" y="567589"/>
                  </a:lnTo>
                  <a:lnTo>
                    <a:pt x="34939" y="1507"/>
                  </a:lnTo>
                  <a:lnTo>
                    <a:pt x="28221" y="0"/>
                  </a:lnTo>
                  <a:close/>
                </a:path>
              </a:pathLst>
            </a:custGeom>
            <a:solidFill>
              <a:srgbClr val="D2DA2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77038" y="2620815"/>
              <a:ext cx="34925" cy="567690"/>
            </a:xfrm>
            <a:custGeom>
              <a:avLst/>
              <a:gdLst/>
              <a:ahLst/>
              <a:cxnLst/>
              <a:rect l="l" t="t" r="r" b="b"/>
              <a:pathLst>
                <a:path w="34925" h="567689">
                  <a:moveTo>
                    <a:pt x="28202" y="0"/>
                  </a:moveTo>
                  <a:lnTo>
                    <a:pt x="0" y="566082"/>
                  </a:lnTo>
                  <a:lnTo>
                    <a:pt x="6741" y="567121"/>
                  </a:lnTo>
                  <a:lnTo>
                    <a:pt x="34921" y="1507"/>
                  </a:lnTo>
                  <a:lnTo>
                    <a:pt x="28202" y="0"/>
                  </a:lnTo>
                  <a:close/>
                </a:path>
              </a:pathLst>
            </a:custGeom>
            <a:solidFill>
              <a:srgbClr val="D2DA2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83784" y="2622323"/>
              <a:ext cx="34925" cy="567055"/>
            </a:xfrm>
            <a:custGeom>
              <a:avLst/>
              <a:gdLst/>
              <a:ahLst/>
              <a:cxnLst/>
              <a:rect l="l" t="t" r="r" b="b"/>
              <a:pathLst>
                <a:path w="34925" h="567055">
                  <a:moveTo>
                    <a:pt x="28179" y="0"/>
                  </a:moveTo>
                  <a:lnTo>
                    <a:pt x="0" y="565614"/>
                  </a:lnTo>
                  <a:lnTo>
                    <a:pt x="6741" y="566654"/>
                  </a:lnTo>
                  <a:lnTo>
                    <a:pt x="34899" y="1488"/>
                  </a:lnTo>
                  <a:lnTo>
                    <a:pt x="34418" y="1399"/>
                  </a:lnTo>
                  <a:lnTo>
                    <a:pt x="28179" y="0"/>
                  </a:lnTo>
                  <a:close/>
                </a:path>
              </a:pathLst>
            </a:custGeom>
            <a:solidFill>
              <a:srgbClr val="D2DA3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90531" y="2623812"/>
              <a:ext cx="34925" cy="566420"/>
            </a:xfrm>
            <a:custGeom>
              <a:avLst/>
              <a:gdLst/>
              <a:ahLst/>
              <a:cxnLst/>
              <a:rect l="l" t="t" r="r" b="b"/>
              <a:pathLst>
                <a:path w="34925" h="566419">
                  <a:moveTo>
                    <a:pt x="28157" y="0"/>
                  </a:moveTo>
                  <a:lnTo>
                    <a:pt x="0" y="565166"/>
                  </a:lnTo>
                  <a:lnTo>
                    <a:pt x="6741" y="566205"/>
                  </a:lnTo>
                  <a:lnTo>
                    <a:pt x="34888" y="1244"/>
                  </a:lnTo>
                  <a:lnTo>
                    <a:pt x="28157" y="0"/>
                  </a:lnTo>
                  <a:close/>
                </a:path>
              </a:pathLst>
            </a:custGeom>
            <a:solidFill>
              <a:srgbClr val="D2DA3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97276" y="2625057"/>
              <a:ext cx="34925" cy="566420"/>
            </a:xfrm>
            <a:custGeom>
              <a:avLst/>
              <a:gdLst/>
              <a:ahLst/>
              <a:cxnLst/>
              <a:rect l="l" t="t" r="r" b="b"/>
              <a:pathLst>
                <a:path w="34925" h="566419">
                  <a:moveTo>
                    <a:pt x="28147" y="0"/>
                  </a:moveTo>
                  <a:lnTo>
                    <a:pt x="0" y="564961"/>
                  </a:lnTo>
                  <a:lnTo>
                    <a:pt x="6741" y="566001"/>
                  </a:lnTo>
                  <a:lnTo>
                    <a:pt x="34878" y="1244"/>
                  </a:lnTo>
                  <a:lnTo>
                    <a:pt x="28147" y="0"/>
                  </a:lnTo>
                  <a:close/>
                </a:path>
              </a:pathLst>
            </a:custGeom>
            <a:solidFill>
              <a:srgbClr val="D2DA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04022" y="2626302"/>
              <a:ext cx="34925" cy="566420"/>
            </a:xfrm>
            <a:custGeom>
              <a:avLst/>
              <a:gdLst/>
              <a:ahLst/>
              <a:cxnLst/>
              <a:rect l="l" t="t" r="r" b="b"/>
              <a:pathLst>
                <a:path w="34925" h="566419">
                  <a:moveTo>
                    <a:pt x="28136" y="0"/>
                  </a:moveTo>
                  <a:lnTo>
                    <a:pt x="0" y="564756"/>
                  </a:lnTo>
                  <a:lnTo>
                    <a:pt x="6741" y="565796"/>
                  </a:lnTo>
                  <a:lnTo>
                    <a:pt x="34868" y="1244"/>
                  </a:lnTo>
                  <a:lnTo>
                    <a:pt x="28136" y="0"/>
                  </a:lnTo>
                  <a:close/>
                </a:path>
              </a:pathLst>
            </a:custGeom>
            <a:solidFill>
              <a:srgbClr val="D2DB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10769" y="2627548"/>
              <a:ext cx="34925" cy="565785"/>
            </a:xfrm>
            <a:custGeom>
              <a:avLst/>
              <a:gdLst/>
              <a:ahLst/>
              <a:cxnLst/>
              <a:rect l="l" t="t" r="r" b="b"/>
              <a:pathLst>
                <a:path w="34925" h="565785">
                  <a:moveTo>
                    <a:pt x="28126" y="0"/>
                  </a:moveTo>
                  <a:lnTo>
                    <a:pt x="0" y="564551"/>
                  </a:lnTo>
                  <a:lnTo>
                    <a:pt x="6741" y="565591"/>
                  </a:lnTo>
                  <a:lnTo>
                    <a:pt x="34858" y="1244"/>
                  </a:lnTo>
                  <a:lnTo>
                    <a:pt x="28126" y="0"/>
                  </a:lnTo>
                  <a:close/>
                </a:path>
              </a:pathLst>
            </a:custGeom>
            <a:solidFill>
              <a:srgbClr val="D2D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17514" y="2628793"/>
              <a:ext cx="34925" cy="565785"/>
            </a:xfrm>
            <a:custGeom>
              <a:avLst/>
              <a:gdLst/>
              <a:ahLst/>
              <a:cxnLst/>
              <a:rect l="l" t="t" r="r" b="b"/>
              <a:pathLst>
                <a:path w="34925" h="565785">
                  <a:moveTo>
                    <a:pt x="28116" y="0"/>
                  </a:moveTo>
                  <a:lnTo>
                    <a:pt x="0" y="564346"/>
                  </a:lnTo>
                  <a:lnTo>
                    <a:pt x="6741" y="565386"/>
                  </a:lnTo>
                  <a:lnTo>
                    <a:pt x="34848" y="1244"/>
                  </a:lnTo>
                  <a:lnTo>
                    <a:pt x="28116" y="0"/>
                  </a:lnTo>
                  <a:close/>
                </a:path>
              </a:pathLst>
            </a:custGeom>
            <a:solidFill>
              <a:srgbClr val="D2DB3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24261" y="2630039"/>
              <a:ext cx="34925" cy="565150"/>
            </a:xfrm>
            <a:custGeom>
              <a:avLst/>
              <a:gdLst/>
              <a:ahLst/>
              <a:cxnLst/>
              <a:rect l="l" t="t" r="r" b="b"/>
              <a:pathLst>
                <a:path w="34925" h="565150">
                  <a:moveTo>
                    <a:pt x="28106" y="0"/>
                  </a:moveTo>
                  <a:lnTo>
                    <a:pt x="0" y="564141"/>
                  </a:lnTo>
                  <a:lnTo>
                    <a:pt x="6752" y="564962"/>
                  </a:lnTo>
                  <a:lnTo>
                    <a:pt x="34837" y="1244"/>
                  </a:lnTo>
                  <a:lnTo>
                    <a:pt x="28106" y="0"/>
                  </a:lnTo>
                  <a:close/>
                </a:path>
              </a:pathLst>
            </a:custGeom>
            <a:solidFill>
              <a:srgbClr val="D2DB3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31018" y="2631284"/>
              <a:ext cx="34925" cy="565150"/>
            </a:xfrm>
            <a:custGeom>
              <a:avLst/>
              <a:gdLst/>
              <a:ahLst/>
              <a:cxnLst/>
              <a:rect l="l" t="t" r="r" b="b"/>
              <a:pathLst>
                <a:path w="34925" h="565150">
                  <a:moveTo>
                    <a:pt x="28085" y="0"/>
                  </a:moveTo>
                  <a:lnTo>
                    <a:pt x="0" y="563717"/>
                  </a:lnTo>
                  <a:lnTo>
                    <a:pt x="6752" y="564537"/>
                  </a:lnTo>
                  <a:lnTo>
                    <a:pt x="34816" y="1244"/>
                  </a:lnTo>
                  <a:lnTo>
                    <a:pt x="28085" y="0"/>
                  </a:lnTo>
                  <a:close/>
                </a:path>
              </a:pathLst>
            </a:custGeom>
            <a:solidFill>
              <a:srgbClr val="D3DB3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37768" y="2632532"/>
              <a:ext cx="41910" cy="565150"/>
            </a:xfrm>
            <a:custGeom>
              <a:avLst/>
              <a:gdLst/>
              <a:ahLst/>
              <a:cxnLst/>
              <a:rect l="l" t="t" r="r" b="b"/>
              <a:pathLst>
                <a:path w="41909" h="565150">
                  <a:moveTo>
                    <a:pt x="41554" y="2019"/>
                  </a:moveTo>
                  <a:lnTo>
                    <a:pt x="34810" y="1041"/>
                  </a:lnTo>
                  <a:lnTo>
                    <a:pt x="29425" y="254"/>
                  </a:lnTo>
                  <a:lnTo>
                    <a:pt x="28067" y="0"/>
                  </a:lnTo>
                  <a:lnTo>
                    <a:pt x="0" y="563295"/>
                  </a:lnTo>
                  <a:lnTo>
                    <a:pt x="6756" y="564121"/>
                  </a:lnTo>
                  <a:lnTo>
                    <a:pt x="13512" y="564934"/>
                  </a:lnTo>
                  <a:lnTo>
                    <a:pt x="41554" y="2019"/>
                  </a:lnTo>
                  <a:close/>
                </a:path>
              </a:pathLst>
            </a:custGeom>
            <a:solidFill>
              <a:srgbClr val="D3DC3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51289" y="2634551"/>
              <a:ext cx="34925" cy="563880"/>
            </a:xfrm>
            <a:custGeom>
              <a:avLst/>
              <a:gdLst/>
              <a:ahLst/>
              <a:cxnLst/>
              <a:rect l="l" t="t" r="r" b="b"/>
              <a:pathLst>
                <a:path w="34925" h="563880">
                  <a:moveTo>
                    <a:pt x="28044" y="0"/>
                  </a:moveTo>
                  <a:lnTo>
                    <a:pt x="0" y="562910"/>
                  </a:lnTo>
                  <a:lnTo>
                    <a:pt x="6752" y="563730"/>
                  </a:lnTo>
                  <a:lnTo>
                    <a:pt x="34789" y="984"/>
                  </a:lnTo>
                  <a:lnTo>
                    <a:pt x="28044" y="0"/>
                  </a:lnTo>
                  <a:close/>
                </a:path>
              </a:pathLst>
            </a:custGeom>
            <a:solidFill>
              <a:srgbClr val="D3DC3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58045" y="2635536"/>
              <a:ext cx="34925" cy="563880"/>
            </a:xfrm>
            <a:custGeom>
              <a:avLst/>
              <a:gdLst/>
              <a:ahLst/>
              <a:cxnLst/>
              <a:rect l="l" t="t" r="r" b="b"/>
              <a:pathLst>
                <a:path w="34925" h="563880">
                  <a:moveTo>
                    <a:pt x="28036" y="0"/>
                  </a:moveTo>
                  <a:lnTo>
                    <a:pt x="0" y="562746"/>
                  </a:lnTo>
                  <a:lnTo>
                    <a:pt x="6752" y="563565"/>
                  </a:lnTo>
                  <a:lnTo>
                    <a:pt x="34781" y="984"/>
                  </a:lnTo>
                  <a:lnTo>
                    <a:pt x="28036" y="0"/>
                  </a:lnTo>
                  <a:close/>
                </a:path>
              </a:pathLst>
            </a:custGeom>
            <a:solidFill>
              <a:srgbClr val="D3DC3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64803" y="2636520"/>
              <a:ext cx="34925" cy="563880"/>
            </a:xfrm>
            <a:custGeom>
              <a:avLst/>
              <a:gdLst/>
              <a:ahLst/>
              <a:cxnLst/>
              <a:rect l="l" t="t" r="r" b="b"/>
              <a:pathLst>
                <a:path w="34925" h="563880">
                  <a:moveTo>
                    <a:pt x="28028" y="0"/>
                  </a:moveTo>
                  <a:lnTo>
                    <a:pt x="0" y="562581"/>
                  </a:lnTo>
                  <a:lnTo>
                    <a:pt x="6752" y="563401"/>
                  </a:lnTo>
                  <a:lnTo>
                    <a:pt x="34773" y="984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D4DC3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71560" y="2637506"/>
              <a:ext cx="34925" cy="563245"/>
            </a:xfrm>
            <a:custGeom>
              <a:avLst/>
              <a:gdLst/>
              <a:ahLst/>
              <a:cxnLst/>
              <a:rect l="l" t="t" r="r" b="b"/>
              <a:pathLst>
                <a:path w="34925" h="563244">
                  <a:moveTo>
                    <a:pt x="28020" y="0"/>
                  </a:moveTo>
                  <a:lnTo>
                    <a:pt x="0" y="562417"/>
                  </a:lnTo>
                  <a:lnTo>
                    <a:pt x="4285" y="562937"/>
                  </a:lnTo>
                  <a:lnTo>
                    <a:pt x="6756" y="563156"/>
                  </a:lnTo>
                  <a:lnTo>
                    <a:pt x="34764" y="984"/>
                  </a:lnTo>
                  <a:lnTo>
                    <a:pt x="28020" y="0"/>
                  </a:lnTo>
                  <a:close/>
                </a:path>
              </a:pathLst>
            </a:custGeom>
            <a:solidFill>
              <a:srgbClr val="D4DC3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678322" y="2638490"/>
              <a:ext cx="34925" cy="563245"/>
            </a:xfrm>
            <a:custGeom>
              <a:avLst/>
              <a:gdLst/>
              <a:ahLst/>
              <a:cxnLst/>
              <a:rect l="l" t="t" r="r" b="b"/>
              <a:pathLst>
                <a:path w="34925" h="563244">
                  <a:moveTo>
                    <a:pt x="28008" y="0"/>
                  </a:moveTo>
                  <a:lnTo>
                    <a:pt x="0" y="562172"/>
                  </a:lnTo>
                  <a:lnTo>
                    <a:pt x="6763" y="562772"/>
                  </a:lnTo>
                  <a:lnTo>
                    <a:pt x="34752" y="984"/>
                  </a:lnTo>
                  <a:lnTo>
                    <a:pt x="28008" y="0"/>
                  </a:lnTo>
                  <a:close/>
                </a:path>
              </a:pathLst>
            </a:custGeom>
            <a:solidFill>
              <a:srgbClr val="D4DD3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85089" y="2639474"/>
              <a:ext cx="34925" cy="562610"/>
            </a:xfrm>
            <a:custGeom>
              <a:avLst/>
              <a:gdLst/>
              <a:ahLst/>
              <a:cxnLst/>
              <a:rect l="l" t="t" r="r" b="b"/>
              <a:pathLst>
                <a:path w="34925" h="562610">
                  <a:moveTo>
                    <a:pt x="27988" y="0"/>
                  </a:moveTo>
                  <a:lnTo>
                    <a:pt x="0" y="561787"/>
                  </a:lnTo>
                  <a:lnTo>
                    <a:pt x="6763" y="562387"/>
                  </a:lnTo>
                  <a:lnTo>
                    <a:pt x="34739" y="869"/>
                  </a:lnTo>
                  <a:lnTo>
                    <a:pt x="31755" y="549"/>
                  </a:lnTo>
                  <a:lnTo>
                    <a:pt x="27988" y="0"/>
                  </a:lnTo>
                  <a:close/>
                </a:path>
              </a:pathLst>
            </a:custGeom>
            <a:solidFill>
              <a:srgbClr val="D4DD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91857" y="2640344"/>
              <a:ext cx="34925" cy="562610"/>
            </a:xfrm>
            <a:custGeom>
              <a:avLst/>
              <a:gdLst/>
              <a:ahLst/>
              <a:cxnLst/>
              <a:rect l="l" t="t" r="r" b="b"/>
              <a:pathLst>
                <a:path w="34925" h="562610">
                  <a:moveTo>
                    <a:pt x="27975" y="0"/>
                  </a:moveTo>
                  <a:lnTo>
                    <a:pt x="0" y="561518"/>
                  </a:lnTo>
                  <a:lnTo>
                    <a:pt x="6763" y="562117"/>
                  </a:lnTo>
                  <a:lnTo>
                    <a:pt x="34733" y="724"/>
                  </a:lnTo>
                  <a:lnTo>
                    <a:pt x="27975" y="0"/>
                  </a:lnTo>
                  <a:close/>
                </a:path>
              </a:pathLst>
            </a:custGeom>
            <a:solidFill>
              <a:srgbClr val="D5DD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98625" y="2641070"/>
              <a:ext cx="34925" cy="562610"/>
            </a:xfrm>
            <a:custGeom>
              <a:avLst/>
              <a:gdLst/>
              <a:ahLst/>
              <a:cxnLst/>
              <a:rect l="l" t="t" r="r" b="b"/>
              <a:pathLst>
                <a:path w="34925" h="562610">
                  <a:moveTo>
                    <a:pt x="27969" y="0"/>
                  </a:moveTo>
                  <a:lnTo>
                    <a:pt x="0" y="561392"/>
                  </a:lnTo>
                  <a:lnTo>
                    <a:pt x="6763" y="561992"/>
                  </a:lnTo>
                  <a:lnTo>
                    <a:pt x="34726" y="724"/>
                  </a:lnTo>
                  <a:lnTo>
                    <a:pt x="27969" y="0"/>
                  </a:lnTo>
                  <a:close/>
                </a:path>
              </a:pathLst>
            </a:custGeom>
            <a:solidFill>
              <a:srgbClr val="D5DD4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05393" y="2641795"/>
              <a:ext cx="34925" cy="561975"/>
            </a:xfrm>
            <a:custGeom>
              <a:avLst/>
              <a:gdLst/>
              <a:ahLst/>
              <a:cxnLst/>
              <a:rect l="l" t="t" r="r" b="b"/>
              <a:pathLst>
                <a:path w="34925" h="561975">
                  <a:moveTo>
                    <a:pt x="27963" y="0"/>
                  </a:moveTo>
                  <a:lnTo>
                    <a:pt x="0" y="561268"/>
                  </a:lnTo>
                  <a:lnTo>
                    <a:pt x="6763" y="561867"/>
                  </a:lnTo>
                  <a:lnTo>
                    <a:pt x="34720" y="724"/>
                  </a:lnTo>
                  <a:lnTo>
                    <a:pt x="27963" y="0"/>
                  </a:lnTo>
                  <a:close/>
                </a:path>
              </a:pathLst>
            </a:custGeom>
            <a:solidFill>
              <a:srgbClr val="D5DD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12160" y="2642520"/>
              <a:ext cx="34925" cy="561975"/>
            </a:xfrm>
            <a:custGeom>
              <a:avLst/>
              <a:gdLst/>
              <a:ahLst/>
              <a:cxnLst/>
              <a:rect l="l" t="t" r="r" b="b"/>
              <a:pathLst>
                <a:path w="34925" h="561975">
                  <a:moveTo>
                    <a:pt x="27956" y="0"/>
                  </a:moveTo>
                  <a:lnTo>
                    <a:pt x="0" y="561143"/>
                  </a:lnTo>
                  <a:lnTo>
                    <a:pt x="6763" y="561742"/>
                  </a:lnTo>
                  <a:lnTo>
                    <a:pt x="34714" y="724"/>
                  </a:lnTo>
                  <a:lnTo>
                    <a:pt x="27956" y="0"/>
                  </a:lnTo>
                  <a:close/>
                </a:path>
              </a:pathLst>
            </a:custGeom>
            <a:solidFill>
              <a:srgbClr val="D5DE4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18929" y="2643245"/>
              <a:ext cx="34925" cy="561975"/>
            </a:xfrm>
            <a:custGeom>
              <a:avLst/>
              <a:gdLst/>
              <a:ahLst/>
              <a:cxnLst/>
              <a:rect l="l" t="t" r="r" b="b"/>
              <a:pathLst>
                <a:path w="34925" h="561975">
                  <a:moveTo>
                    <a:pt x="27950" y="0"/>
                  </a:moveTo>
                  <a:lnTo>
                    <a:pt x="0" y="561018"/>
                  </a:lnTo>
                  <a:lnTo>
                    <a:pt x="6763" y="561617"/>
                  </a:lnTo>
                  <a:lnTo>
                    <a:pt x="34708" y="724"/>
                  </a:lnTo>
                  <a:lnTo>
                    <a:pt x="27950" y="0"/>
                  </a:lnTo>
                  <a:close/>
                </a:path>
              </a:pathLst>
            </a:custGeom>
            <a:solidFill>
              <a:srgbClr val="D5DE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25690" y="2643975"/>
              <a:ext cx="41910" cy="561975"/>
            </a:xfrm>
            <a:custGeom>
              <a:avLst/>
              <a:gdLst/>
              <a:ahLst/>
              <a:cxnLst/>
              <a:rect l="l" t="t" r="r" b="b"/>
              <a:pathLst>
                <a:path w="41909" h="561975">
                  <a:moveTo>
                    <a:pt x="34696" y="723"/>
                  </a:moveTo>
                  <a:lnTo>
                    <a:pt x="27940" y="0"/>
                  </a:lnTo>
                  <a:lnTo>
                    <a:pt x="0" y="560895"/>
                  </a:lnTo>
                  <a:lnTo>
                    <a:pt x="2222" y="561098"/>
                  </a:lnTo>
                  <a:lnTo>
                    <a:pt x="6769" y="561390"/>
                  </a:lnTo>
                  <a:lnTo>
                    <a:pt x="34696" y="723"/>
                  </a:lnTo>
                  <a:close/>
                </a:path>
                <a:path w="41909" h="561975">
                  <a:moveTo>
                    <a:pt x="41465" y="1447"/>
                  </a:moveTo>
                  <a:lnTo>
                    <a:pt x="34709" y="723"/>
                  </a:lnTo>
                  <a:lnTo>
                    <a:pt x="6769" y="561390"/>
                  </a:lnTo>
                  <a:lnTo>
                    <a:pt x="13550" y="561835"/>
                  </a:lnTo>
                  <a:lnTo>
                    <a:pt x="41465" y="1447"/>
                  </a:lnTo>
                  <a:close/>
                </a:path>
              </a:pathLst>
            </a:custGeom>
            <a:solidFill>
              <a:srgbClr val="D6DE4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739246" y="2645420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918" y="0"/>
                  </a:moveTo>
                  <a:lnTo>
                    <a:pt x="0" y="560383"/>
                  </a:lnTo>
                  <a:lnTo>
                    <a:pt x="6771" y="560826"/>
                  </a:lnTo>
                  <a:lnTo>
                    <a:pt x="34689" y="466"/>
                  </a:lnTo>
                  <a:lnTo>
                    <a:pt x="27918" y="0"/>
                  </a:lnTo>
                  <a:close/>
                </a:path>
              </a:pathLst>
            </a:custGeom>
            <a:solidFill>
              <a:srgbClr val="D6DE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746021" y="2645886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917" y="0"/>
                  </a:moveTo>
                  <a:lnTo>
                    <a:pt x="0" y="560360"/>
                  </a:lnTo>
                  <a:lnTo>
                    <a:pt x="6771" y="560803"/>
                  </a:lnTo>
                  <a:lnTo>
                    <a:pt x="34688" y="466"/>
                  </a:lnTo>
                  <a:lnTo>
                    <a:pt x="27917" y="0"/>
                  </a:lnTo>
                  <a:close/>
                </a:path>
              </a:pathLst>
            </a:custGeom>
            <a:solidFill>
              <a:srgbClr val="D6DE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52798" y="2646353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916" y="0"/>
                  </a:moveTo>
                  <a:lnTo>
                    <a:pt x="0" y="560337"/>
                  </a:lnTo>
                  <a:lnTo>
                    <a:pt x="2481" y="560499"/>
                  </a:lnTo>
                  <a:lnTo>
                    <a:pt x="6774" y="560713"/>
                  </a:lnTo>
                  <a:lnTo>
                    <a:pt x="34687" y="466"/>
                  </a:lnTo>
                  <a:lnTo>
                    <a:pt x="27916" y="0"/>
                  </a:lnTo>
                  <a:close/>
                </a:path>
              </a:pathLst>
            </a:custGeom>
            <a:solidFill>
              <a:srgbClr val="D7DF4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59577" y="2646820"/>
              <a:ext cx="34925" cy="560705"/>
            </a:xfrm>
            <a:custGeom>
              <a:avLst/>
              <a:gdLst/>
              <a:ahLst/>
              <a:cxnLst/>
              <a:rect l="l" t="t" r="r" b="b"/>
              <a:pathLst>
                <a:path w="34925" h="560705">
                  <a:moveTo>
                    <a:pt x="27912" y="0"/>
                  </a:moveTo>
                  <a:lnTo>
                    <a:pt x="0" y="560247"/>
                  </a:lnTo>
                  <a:lnTo>
                    <a:pt x="6776" y="560584"/>
                  </a:lnTo>
                  <a:lnTo>
                    <a:pt x="34682" y="466"/>
                  </a:lnTo>
                  <a:lnTo>
                    <a:pt x="27912" y="0"/>
                  </a:lnTo>
                  <a:close/>
                </a:path>
              </a:pathLst>
            </a:custGeom>
            <a:solidFill>
              <a:srgbClr val="D7DF4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66357" y="2647286"/>
              <a:ext cx="34925" cy="560705"/>
            </a:xfrm>
            <a:custGeom>
              <a:avLst/>
              <a:gdLst/>
              <a:ahLst/>
              <a:cxnLst/>
              <a:rect l="l" t="t" r="r" b="b"/>
              <a:pathLst>
                <a:path w="34925" h="560705">
                  <a:moveTo>
                    <a:pt x="27905" y="0"/>
                  </a:moveTo>
                  <a:lnTo>
                    <a:pt x="0" y="560118"/>
                  </a:lnTo>
                  <a:lnTo>
                    <a:pt x="6776" y="560456"/>
                  </a:lnTo>
                  <a:lnTo>
                    <a:pt x="34676" y="466"/>
                  </a:lnTo>
                  <a:lnTo>
                    <a:pt x="27905" y="0"/>
                  </a:lnTo>
                  <a:close/>
                </a:path>
              </a:pathLst>
            </a:custGeom>
            <a:solidFill>
              <a:srgbClr val="D7DF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73139" y="2647753"/>
              <a:ext cx="34925" cy="560705"/>
            </a:xfrm>
            <a:custGeom>
              <a:avLst/>
              <a:gdLst/>
              <a:ahLst/>
              <a:cxnLst/>
              <a:rect l="l" t="t" r="r" b="b"/>
              <a:pathLst>
                <a:path w="34925" h="560705">
                  <a:moveTo>
                    <a:pt x="27899" y="0"/>
                  </a:moveTo>
                  <a:lnTo>
                    <a:pt x="0" y="559989"/>
                  </a:lnTo>
                  <a:lnTo>
                    <a:pt x="6781" y="560229"/>
                  </a:lnTo>
                  <a:lnTo>
                    <a:pt x="34669" y="466"/>
                  </a:lnTo>
                  <a:lnTo>
                    <a:pt x="27899" y="0"/>
                  </a:lnTo>
                  <a:close/>
                </a:path>
              </a:pathLst>
            </a:custGeom>
            <a:solidFill>
              <a:srgbClr val="D7DF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79925" y="2648220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888" y="0"/>
                  </a:moveTo>
                  <a:lnTo>
                    <a:pt x="0" y="559763"/>
                  </a:lnTo>
                  <a:lnTo>
                    <a:pt x="6782" y="559996"/>
                  </a:lnTo>
                  <a:lnTo>
                    <a:pt x="34658" y="466"/>
                  </a:lnTo>
                  <a:lnTo>
                    <a:pt x="27888" y="0"/>
                  </a:lnTo>
                  <a:close/>
                </a:path>
              </a:pathLst>
            </a:custGeom>
            <a:solidFill>
              <a:srgbClr val="D7DF4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86710" y="2648687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876" y="0"/>
                  </a:moveTo>
                  <a:lnTo>
                    <a:pt x="0" y="559529"/>
                  </a:lnTo>
                  <a:lnTo>
                    <a:pt x="6782" y="559762"/>
                  </a:lnTo>
                  <a:lnTo>
                    <a:pt x="34653" y="340"/>
                  </a:lnTo>
                  <a:lnTo>
                    <a:pt x="31252" y="232"/>
                  </a:lnTo>
                  <a:lnTo>
                    <a:pt x="27876" y="0"/>
                  </a:lnTo>
                  <a:close/>
                </a:path>
              </a:pathLst>
            </a:custGeom>
            <a:solidFill>
              <a:srgbClr val="D9DF4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93498" y="2649027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871" y="0"/>
                  </a:moveTo>
                  <a:lnTo>
                    <a:pt x="0" y="559421"/>
                  </a:lnTo>
                  <a:lnTo>
                    <a:pt x="6782" y="559654"/>
                  </a:lnTo>
                  <a:lnTo>
                    <a:pt x="34653" y="215"/>
                  </a:lnTo>
                  <a:lnTo>
                    <a:pt x="27871" y="0"/>
                  </a:lnTo>
                  <a:close/>
                </a:path>
              </a:pathLst>
            </a:custGeom>
            <a:solidFill>
              <a:srgbClr val="D9D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00283" y="2649243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871" y="0"/>
                  </a:moveTo>
                  <a:lnTo>
                    <a:pt x="0" y="559439"/>
                  </a:lnTo>
                  <a:lnTo>
                    <a:pt x="6786" y="559584"/>
                  </a:lnTo>
                  <a:lnTo>
                    <a:pt x="34654" y="215"/>
                  </a:lnTo>
                  <a:lnTo>
                    <a:pt x="27871" y="0"/>
                  </a:lnTo>
                  <a:close/>
                </a:path>
              </a:pathLst>
            </a:custGeom>
            <a:solidFill>
              <a:srgbClr val="D9DF5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07075" y="2649460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868" y="0"/>
                  </a:moveTo>
                  <a:lnTo>
                    <a:pt x="0" y="559368"/>
                  </a:lnTo>
                  <a:lnTo>
                    <a:pt x="6786" y="559503"/>
                  </a:lnTo>
                  <a:lnTo>
                    <a:pt x="34651" y="215"/>
                  </a:lnTo>
                  <a:lnTo>
                    <a:pt x="27868" y="0"/>
                  </a:lnTo>
                  <a:close/>
                </a:path>
              </a:pathLst>
            </a:custGeom>
            <a:solidFill>
              <a:srgbClr val="D9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13866" y="2649676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64" y="0"/>
                  </a:moveTo>
                  <a:lnTo>
                    <a:pt x="0" y="559287"/>
                  </a:lnTo>
                  <a:lnTo>
                    <a:pt x="6786" y="559422"/>
                  </a:lnTo>
                  <a:lnTo>
                    <a:pt x="34647" y="215"/>
                  </a:lnTo>
                  <a:lnTo>
                    <a:pt x="27864" y="0"/>
                  </a:lnTo>
                  <a:close/>
                </a:path>
              </a:pathLst>
            </a:custGeom>
            <a:solidFill>
              <a:srgbClr val="DA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20656" y="2649891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60" y="0"/>
                  </a:moveTo>
                  <a:lnTo>
                    <a:pt x="0" y="559206"/>
                  </a:lnTo>
                  <a:lnTo>
                    <a:pt x="4077" y="559287"/>
                  </a:lnTo>
                  <a:lnTo>
                    <a:pt x="6788" y="559300"/>
                  </a:lnTo>
                  <a:lnTo>
                    <a:pt x="34643" y="215"/>
                  </a:lnTo>
                  <a:lnTo>
                    <a:pt x="27860" y="0"/>
                  </a:lnTo>
                  <a:close/>
                </a:path>
              </a:pathLst>
            </a:custGeom>
            <a:solidFill>
              <a:srgbClr val="DADF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27450" y="2650107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54" y="0"/>
                  </a:moveTo>
                  <a:lnTo>
                    <a:pt x="0" y="559084"/>
                  </a:lnTo>
                  <a:lnTo>
                    <a:pt x="6791" y="559117"/>
                  </a:lnTo>
                  <a:lnTo>
                    <a:pt x="34637" y="215"/>
                  </a:lnTo>
                  <a:lnTo>
                    <a:pt x="27854" y="0"/>
                  </a:lnTo>
                  <a:close/>
                </a:path>
              </a:pathLst>
            </a:custGeom>
            <a:solidFill>
              <a:srgbClr val="DAE05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34246" y="2650324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45" y="0"/>
                  </a:moveTo>
                  <a:lnTo>
                    <a:pt x="0" y="558901"/>
                  </a:lnTo>
                  <a:lnTo>
                    <a:pt x="6791" y="558934"/>
                  </a:lnTo>
                  <a:lnTo>
                    <a:pt x="34632" y="129"/>
                  </a:lnTo>
                  <a:lnTo>
                    <a:pt x="31785" y="125"/>
                  </a:lnTo>
                  <a:lnTo>
                    <a:pt x="27845" y="0"/>
                  </a:lnTo>
                  <a:close/>
                </a:path>
              </a:pathLst>
            </a:custGeom>
            <a:solidFill>
              <a:srgbClr val="DAE05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41042" y="2650413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40" y="39"/>
                  </a:moveTo>
                  <a:lnTo>
                    <a:pt x="0" y="558845"/>
                  </a:lnTo>
                  <a:lnTo>
                    <a:pt x="6791" y="558878"/>
                  </a:lnTo>
                  <a:lnTo>
                    <a:pt x="34633" y="39"/>
                  </a:lnTo>
                  <a:lnTo>
                    <a:pt x="27840" y="39"/>
                  </a:lnTo>
                  <a:close/>
                </a:path>
                <a:path w="34925" h="559435">
                  <a:moveTo>
                    <a:pt x="34635" y="0"/>
                  </a:moveTo>
                  <a:lnTo>
                    <a:pt x="27840" y="39"/>
                  </a:lnTo>
                  <a:lnTo>
                    <a:pt x="34633" y="39"/>
                  </a:lnTo>
                  <a:close/>
                </a:path>
              </a:pathLst>
            </a:custGeom>
            <a:solidFill>
              <a:srgbClr val="DAE05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47839" y="2650384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42" y="68"/>
                  </a:moveTo>
                  <a:lnTo>
                    <a:pt x="0" y="558906"/>
                  </a:lnTo>
                  <a:lnTo>
                    <a:pt x="2413" y="558918"/>
                  </a:lnTo>
                  <a:lnTo>
                    <a:pt x="6797" y="558838"/>
                  </a:lnTo>
                  <a:lnTo>
                    <a:pt x="34635" y="68"/>
                  </a:lnTo>
                  <a:lnTo>
                    <a:pt x="27842" y="68"/>
                  </a:lnTo>
                  <a:close/>
                </a:path>
                <a:path w="34925" h="559435">
                  <a:moveTo>
                    <a:pt x="34639" y="0"/>
                  </a:moveTo>
                  <a:lnTo>
                    <a:pt x="27844" y="28"/>
                  </a:lnTo>
                  <a:lnTo>
                    <a:pt x="34635" y="68"/>
                  </a:lnTo>
                  <a:close/>
                </a:path>
                <a:path w="34925" h="559435">
                  <a:moveTo>
                    <a:pt x="34636" y="50"/>
                  </a:moveTo>
                  <a:lnTo>
                    <a:pt x="27842" y="68"/>
                  </a:lnTo>
                  <a:lnTo>
                    <a:pt x="34635" y="68"/>
                  </a:lnTo>
                  <a:close/>
                </a:path>
              </a:pathLst>
            </a:custGeom>
            <a:solidFill>
              <a:srgbClr val="DBE05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54640" y="2650355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38" y="97"/>
                  </a:moveTo>
                  <a:lnTo>
                    <a:pt x="0" y="558867"/>
                  </a:lnTo>
                  <a:lnTo>
                    <a:pt x="6799" y="558743"/>
                  </a:lnTo>
                  <a:lnTo>
                    <a:pt x="34632" y="97"/>
                  </a:lnTo>
                  <a:lnTo>
                    <a:pt x="27838" y="97"/>
                  </a:lnTo>
                  <a:close/>
                </a:path>
                <a:path w="34925" h="559435">
                  <a:moveTo>
                    <a:pt x="34637" y="0"/>
                  </a:moveTo>
                  <a:lnTo>
                    <a:pt x="27842" y="28"/>
                  </a:lnTo>
                  <a:lnTo>
                    <a:pt x="34632" y="97"/>
                  </a:lnTo>
                  <a:close/>
                </a:path>
                <a:path w="34925" h="559435">
                  <a:moveTo>
                    <a:pt x="34633" y="79"/>
                  </a:moveTo>
                  <a:lnTo>
                    <a:pt x="27838" y="97"/>
                  </a:lnTo>
                  <a:lnTo>
                    <a:pt x="34632" y="97"/>
                  </a:lnTo>
                  <a:close/>
                </a:path>
              </a:pathLst>
            </a:custGeom>
            <a:solidFill>
              <a:srgbClr val="DBE05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61443" y="2650327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832" y="125"/>
                  </a:moveTo>
                  <a:lnTo>
                    <a:pt x="0" y="558771"/>
                  </a:lnTo>
                  <a:lnTo>
                    <a:pt x="6799" y="558647"/>
                  </a:lnTo>
                  <a:lnTo>
                    <a:pt x="34626" y="125"/>
                  </a:lnTo>
                  <a:lnTo>
                    <a:pt x="27832" y="125"/>
                  </a:lnTo>
                  <a:close/>
                </a:path>
                <a:path w="34925" h="558800">
                  <a:moveTo>
                    <a:pt x="34632" y="0"/>
                  </a:moveTo>
                  <a:lnTo>
                    <a:pt x="27837" y="28"/>
                  </a:lnTo>
                  <a:lnTo>
                    <a:pt x="34626" y="125"/>
                  </a:lnTo>
                  <a:close/>
                </a:path>
              </a:pathLst>
            </a:custGeom>
            <a:solidFill>
              <a:srgbClr val="DBE15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68248" y="2650299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826" y="154"/>
                  </a:moveTo>
                  <a:lnTo>
                    <a:pt x="0" y="558676"/>
                  </a:lnTo>
                  <a:lnTo>
                    <a:pt x="6799" y="558552"/>
                  </a:lnTo>
                  <a:lnTo>
                    <a:pt x="34619" y="154"/>
                  </a:lnTo>
                  <a:lnTo>
                    <a:pt x="27826" y="154"/>
                  </a:lnTo>
                  <a:close/>
                </a:path>
                <a:path w="34925" h="558800">
                  <a:moveTo>
                    <a:pt x="34627" y="0"/>
                  </a:moveTo>
                  <a:lnTo>
                    <a:pt x="27832" y="28"/>
                  </a:lnTo>
                  <a:lnTo>
                    <a:pt x="34619" y="154"/>
                  </a:lnTo>
                  <a:lnTo>
                    <a:pt x="34627" y="0"/>
                  </a:lnTo>
                  <a:close/>
                </a:path>
              </a:pathLst>
            </a:custGeom>
            <a:solidFill>
              <a:srgbClr val="DBE15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75052" y="2650270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820" y="182"/>
                  </a:moveTo>
                  <a:lnTo>
                    <a:pt x="0" y="558580"/>
                  </a:lnTo>
                  <a:lnTo>
                    <a:pt x="6799" y="558456"/>
                  </a:lnTo>
                  <a:lnTo>
                    <a:pt x="34613" y="182"/>
                  </a:lnTo>
                  <a:lnTo>
                    <a:pt x="27820" y="182"/>
                  </a:lnTo>
                  <a:close/>
                </a:path>
                <a:path w="34925" h="558800">
                  <a:moveTo>
                    <a:pt x="34622" y="0"/>
                  </a:moveTo>
                  <a:lnTo>
                    <a:pt x="27827" y="28"/>
                  </a:lnTo>
                  <a:lnTo>
                    <a:pt x="27820" y="182"/>
                  </a:lnTo>
                  <a:lnTo>
                    <a:pt x="34613" y="182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DBE1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81857" y="2650152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813" y="300"/>
                  </a:moveTo>
                  <a:lnTo>
                    <a:pt x="0" y="558574"/>
                  </a:lnTo>
                  <a:lnTo>
                    <a:pt x="6799" y="558450"/>
                  </a:lnTo>
                  <a:lnTo>
                    <a:pt x="34607" y="300"/>
                  </a:lnTo>
                  <a:lnTo>
                    <a:pt x="27813" y="300"/>
                  </a:lnTo>
                  <a:close/>
                </a:path>
                <a:path w="34925" h="558800">
                  <a:moveTo>
                    <a:pt x="34622" y="0"/>
                  </a:moveTo>
                  <a:lnTo>
                    <a:pt x="32146" y="99"/>
                  </a:lnTo>
                  <a:lnTo>
                    <a:pt x="27823" y="117"/>
                  </a:lnTo>
                  <a:lnTo>
                    <a:pt x="27813" y="300"/>
                  </a:lnTo>
                  <a:lnTo>
                    <a:pt x="34607" y="300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DCE15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888660" y="2649879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807" y="574"/>
                  </a:moveTo>
                  <a:lnTo>
                    <a:pt x="0" y="558724"/>
                  </a:lnTo>
                  <a:lnTo>
                    <a:pt x="6799" y="558600"/>
                  </a:lnTo>
                  <a:lnTo>
                    <a:pt x="34601" y="574"/>
                  </a:lnTo>
                  <a:lnTo>
                    <a:pt x="27807" y="574"/>
                  </a:lnTo>
                  <a:close/>
                </a:path>
                <a:path w="34925" h="558800">
                  <a:moveTo>
                    <a:pt x="34629" y="0"/>
                  </a:moveTo>
                  <a:lnTo>
                    <a:pt x="27822" y="273"/>
                  </a:lnTo>
                  <a:lnTo>
                    <a:pt x="27807" y="574"/>
                  </a:lnTo>
                  <a:lnTo>
                    <a:pt x="34601" y="574"/>
                  </a:lnTo>
                  <a:lnTo>
                    <a:pt x="34629" y="0"/>
                  </a:lnTo>
                  <a:close/>
                </a:path>
              </a:pathLst>
            </a:custGeom>
            <a:solidFill>
              <a:srgbClr val="DCE15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895464" y="2649605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801" y="847"/>
                  </a:moveTo>
                  <a:lnTo>
                    <a:pt x="0" y="558873"/>
                  </a:lnTo>
                  <a:lnTo>
                    <a:pt x="3218" y="558815"/>
                  </a:lnTo>
                  <a:lnTo>
                    <a:pt x="6805" y="558641"/>
                  </a:lnTo>
                  <a:lnTo>
                    <a:pt x="34595" y="847"/>
                  </a:lnTo>
                  <a:lnTo>
                    <a:pt x="27801" y="847"/>
                  </a:lnTo>
                  <a:close/>
                </a:path>
                <a:path w="34925" h="559435">
                  <a:moveTo>
                    <a:pt x="34637" y="0"/>
                  </a:moveTo>
                  <a:lnTo>
                    <a:pt x="27830" y="273"/>
                  </a:lnTo>
                  <a:lnTo>
                    <a:pt x="27801" y="847"/>
                  </a:lnTo>
                  <a:lnTo>
                    <a:pt x="34595" y="847"/>
                  </a:lnTo>
                  <a:lnTo>
                    <a:pt x="34637" y="0"/>
                  </a:lnTo>
                  <a:close/>
                </a:path>
              </a:pathLst>
            </a:custGeom>
            <a:solidFill>
              <a:srgbClr val="DCE1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02274" y="2649331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789" y="1121"/>
                  </a:moveTo>
                  <a:lnTo>
                    <a:pt x="0" y="558915"/>
                  </a:lnTo>
                  <a:lnTo>
                    <a:pt x="6810" y="558586"/>
                  </a:lnTo>
                  <a:lnTo>
                    <a:pt x="34583" y="1121"/>
                  </a:lnTo>
                  <a:lnTo>
                    <a:pt x="27789" y="1121"/>
                  </a:lnTo>
                  <a:close/>
                </a:path>
                <a:path w="34925" h="559435">
                  <a:moveTo>
                    <a:pt x="34639" y="0"/>
                  </a:moveTo>
                  <a:lnTo>
                    <a:pt x="27832" y="273"/>
                  </a:lnTo>
                  <a:lnTo>
                    <a:pt x="27789" y="1121"/>
                  </a:lnTo>
                  <a:lnTo>
                    <a:pt x="34583" y="1121"/>
                  </a:lnTo>
                  <a:lnTo>
                    <a:pt x="34639" y="0"/>
                  </a:lnTo>
                  <a:close/>
                </a:path>
              </a:pathLst>
            </a:custGeom>
            <a:solidFill>
              <a:srgbClr val="DCE2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09088" y="2649057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773" y="1395"/>
                  </a:moveTo>
                  <a:lnTo>
                    <a:pt x="0" y="558859"/>
                  </a:lnTo>
                  <a:lnTo>
                    <a:pt x="6810" y="558530"/>
                  </a:lnTo>
                  <a:lnTo>
                    <a:pt x="34567" y="1395"/>
                  </a:lnTo>
                  <a:lnTo>
                    <a:pt x="27773" y="1395"/>
                  </a:lnTo>
                  <a:close/>
                </a:path>
                <a:path w="34925" h="559435">
                  <a:moveTo>
                    <a:pt x="27773" y="1395"/>
                  </a:moveTo>
                  <a:lnTo>
                    <a:pt x="34567" y="1395"/>
                  </a:lnTo>
                  <a:lnTo>
                    <a:pt x="27773" y="1395"/>
                  </a:lnTo>
                  <a:close/>
                </a:path>
                <a:path w="34925" h="559435">
                  <a:moveTo>
                    <a:pt x="34636" y="0"/>
                  </a:moveTo>
                  <a:lnTo>
                    <a:pt x="27829" y="273"/>
                  </a:lnTo>
                  <a:lnTo>
                    <a:pt x="27773" y="1395"/>
                  </a:lnTo>
                  <a:lnTo>
                    <a:pt x="34567" y="1395"/>
                  </a:lnTo>
                  <a:lnTo>
                    <a:pt x="34636" y="0"/>
                  </a:lnTo>
                  <a:close/>
                </a:path>
              </a:pathLst>
            </a:custGeom>
            <a:solidFill>
              <a:srgbClr val="DDE26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15902" y="2648784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757" y="1669"/>
                  </a:moveTo>
                  <a:lnTo>
                    <a:pt x="0" y="558803"/>
                  </a:lnTo>
                  <a:lnTo>
                    <a:pt x="6810" y="558474"/>
                  </a:lnTo>
                  <a:lnTo>
                    <a:pt x="34550" y="1669"/>
                  </a:lnTo>
                  <a:lnTo>
                    <a:pt x="27757" y="1669"/>
                  </a:lnTo>
                  <a:close/>
                </a:path>
                <a:path w="34925" h="558800">
                  <a:moveTo>
                    <a:pt x="34633" y="0"/>
                  </a:moveTo>
                  <a:lnTo>
                    <a:pt x="27826" y="273"/>
                  </a:lnTo>
                  <a:lnTo>
                    <a:pt x="27757" y="1669"/>
                  </a:lnTo>
                  <a:lnTo>
                    <a:pt x="34550" y="1669"/>
                  </a:lnTo>
                  <a:lnTo>
                    <a:pt x="34633" y="0"/>
                  </a:lnTo>
                  <a:close/>
                </a:path>
              </a:pathLst>
            </a:custGeom>
            <a:solidFill>
              <a:srgbClr val="DDE26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22717" y="2648510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740" y="1942"/>
                  </a:moveTo>
                  <a:lnTo>
                    <a:pt x="0" y="558748"/>
                  </a:lnTo>
                  <a:lnTo>
                    <a:pt x="6810" y="558419"/>
                  </a:lnTo>
                  <a:lnTo>
                    <a:pt x="34534" y="1942"/>
                  </a:lnTo>
                  <a:lnTo>
                    <a:pt x="27740" y="1942"/>
                  </a:lnTo>
                  <a:close/>
                </a:path>
                <a:path w="34925" h="558800">
                  <a:moveTo>
                    <a:pt x="34631" y="0"/>
                  </a:moveTo>
                  <a:lnTo>
                    <a:pt x="27823" y="273"/>
                  </a:lnTo>
                  <a:lnTo>
                    <a:pt x="27740" y="1942"/>
                  </a:lnTo>
                  <a:lnTo>
                    <a:pt x="34534" y="1942"/>
                  </a:lnTo>
                  <a:lnTo>
                    <a:pt x="34631" y="0"/>
                  </a:lnTo>
                  <a:close/>
                </a:path>
              </a:pathLst>
            </a:custGeom>
            <a:solidFill>
              <a:srgbClr val="DDE2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29531" y="2648139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27724" y="2313"/>
                  </a:moveTo>
                  <a:lnTo>
                    <a:pt x="0" y="558789"/>
                  </a:lnTo>
                  <a:lnTo>
                    <a:pt x="6810" y="558460"/>
                  </a:lnTo>
                  <a:lnTo>
                    <a:pt x="34517" y="2313"/>
                  </a:lnTo>
                  <a:lnTo>
                    <a:pt x="27724" y="2313"/>
                  </a:lnTo>
                  <a:close/>
                </a:path>
                <a:path w="34925" h="558800">
                  <a:moveTo>
                    <a:pt x="34633" y="0"/>
                  </a:moveTo>
                  <a:lnTo>
                    <a:pt x="31933" y="205"/>
                  </a:lnTo>
                  <a:lnTo>
                    <a:pt x="27821" y="370"/>
                  </a:lnTo>
                  <a:lnTo>
                    <a:pt x="27724" y="2313"/>
                  </a:lnTo>
                  <a:lnTo>
                    <a:pt x="34517" y="2313"/>
                  </a:lnTo>
                  <a:lnTo>
                    <a:pt x="34633" y="0"/>
                  </a:lnTo>
                  <a:close/>
                </a:path>
              </a:pathLst>
            </a:custGeom>
            <a:solidFill>
              <a:srgbClr val="DDE26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36345" y="2647618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707" y="2833"/>
                  </a:moveTo>
                  <a:lnTo>
                    <a:pt x="0" y="558980"/>
                  </a:lnTo>
                  <a:lnTo>
                    <a:pt x="6810" y="558651"/>
                  </a:lnTo>
                  <a:lnTo>
                    <a:pt x="34501" y="2833"/>
                  </a:lnTo>
                  <a:lnTo>
                    <a:pt x="27707" y="2833"/>
                  </a:lnTo>
                  <a:close/>
                </a:path>
                <a:path w="34925" h="559435">
                  <a:moveTo>
                    <a:pt x="34642" y="0"/>
                  </a:moveTo>
                  <a:lnTo>
                    <a:pt x="27823" y="519"/>
                  </a:lnTo>
                  <a:lnTo>
                    <a:pt x="27707" y="2833"/>
                  </a:lnTo>
                  <a:lnTo>
                    <a:pt x="34501" y="2833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DDE26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43160" y="2647099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691" y="3354"/>
                  </a:moveTo>
                  <a:lnTo>
                    <a:pt x="0" y="559171"/>
                  </a:lnTo>
                  <a:lnTo>
                    <a:pt x="3617" y="558996"/>
                  </a:lnTo>
                  <a:lnTo>
                    <a:pt x="6814" y="558745"/>
                  </a:lnTo>
                  <a:lnTo>
                    <a:pt x="34485" y="3354"/>
                  </a:lnTo>
                  <a:lnTo>
                    <a:pt x="27691" y="3354"/>
                  </a:lnTo>
                  <a:close/>
                </a:path>
                <a:path w="34925" h="559435">
                  <a:moveTo>
                    <a:pt x="34652" y="0"/>
                  </a:moveTo>
                  <a:lnTo>
                    <a:pt x="27832" y="519"/>
                  </a:lnTo>
                  <a:lnTo>
                    <a:pt x="27691" y="3354"/>
                  </a:lnTo>
                  <a:lnTo>
                    <a:pt x="34485" y="3354"/>
                  </a:lnTo>
                  <a:lnTo>
                    <a:pt x="34652" y="0"/>
                  </a:lnTo>
                  <a:close/>
                </a:path>
              </a:pathLst>
            </a:custGeom>
            <a:solidFill>
              <a:srgbClr val="DEE36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49978" y="2646579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670" y="3874"/>
                  </a:moveTo>
                  <a:lnTo>
                    <a:pt x="0" y="559264"/>
                  </a:lnTo>
                  <a:lnTo>
                    <a:pt x="6820" y="558729"/>
                  </a:lnTo>
                  <a:lnTo>
                    <a:pt x="34463" y="3874"/>
                  </a:lnTo>
                  <a:lnTo>
                    <a:pt x="27670" y="3874"/>
                  </a:lnTo>
                  <a:close/>
                </a:path>
                <a:path w="34925" h="559435">
                  <a:moveTo>
                    <a:pt x="34656" y="0"/>
                  </a:moveTo>
                  <a:lnTo>
                    <a:pt x="27837" y="519"/>
                  </a:lnTo>
                  <a:lnTo>
                    <a:pt x="27670" y="3874"/>
                  </a:lnTo>
                  <a:lnTo>
                    <a:pt x="34463" y="3874"/>
                  </a:lnTo>
                  <a:lnTo>
                    <a:pt x="34656" y="0"/>
                  </a:lnTo>
                  <a:close/>
                </a:path>
              </a:pathLst>
            </a:custGeom>
            <a:solidFill>
              <a:srgbClr val="DEE36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56804" y="2646059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643" y="4394"/>
                  </a:moveTo>
                  <a:lnTo>
                    <a:pt x="0" y="559249"/>
                  </a:lnTo>
                  <a:lnTo>
                    <a:pt x="6820" y="558713"/>
                  </a:lnTo>
                  <a:lnTo>
                    <a:pt x="34437" y="4394"/>
                  </a:lnTo>
                  <a:lnTo>
                    <a:pt x="27643" y="4394"/>
                  </a:lnTo>
                  <a:close/>
                </a:path>
                <a:path w="34925" h="559435">
                  <a:moveTo>
                    <a:pt x="34656" y="0"/>
                  </a:moveTo>
                  <a:lnTo>
                    <a:pt x="27836" y="519"/>
                  </a:lnTo>
                  <a:lnTo>
                    <a:pt x="27643" y="4394"/>
                  </a:lnTo>
                  <a:lnTo>
                    <a:pt x="34437" y="4394"/>
                  </a:lnTo>
                  <a:lnTo>
                    <a:pt x="34656" y="0"/>
                  </a:lnTo>
                  <a:close/>
                </a:path>
              </a:pathLst>
            </a:custGeom>
            <a:solidFill>
              <a:srgbClr val="DEE36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63628" y="2645538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616" y="4914"/>
                  </a:moveTo>
                  <a:lnTo>
                    <a:pt x="0" y="559233"/>
                  </a:lnTo>
                  <a:lnTo>
                    <a:pt x="6820" y="558698"/>
                  </a:lnTo>
                  <a:lnTo>
                    <a:pt x="34410" y="4914"/>
                  </a:lnTo>
                  <a:lnTo>
                    <a:pt x="27616" y="4914"/>
                  </a:lnTo>
                  <a:close/>
                </a:path>
                <a:path w="34925" h="559435">
                  <a:moveTo>
                    <a:pt x="27616" y="4914"/>
                  </a:moveTo>
                  <a:lnTo>
                    <a:pt x="34410" y="4914"/>
                  </a:lnTo>
                  <a:lnTo>
                    <a:pt x="27616" y="4914"/>
                  </a:lnTo>
                  <a:close/>
                </a:path>
                <a:path w="34925" h="559435">
                  <a:moveTo>
                    <a:pt x="34655" y="0"/>
                  </a:moveTo>
                  <a:lnTo>
                    <a:pt x="27835" y="519"/>
                  </a:lnTo>
                  <a:lnTo>
                    <a:pt x="27616" y="4914"/>
                  </a:lnTo>
                  <a:lnTo>
                    <a:pt x="34410" y="4914"/>
                  </a:lnTo>
                  <a:lnTo>
                    <a:pt x="34655" y="0"/>
                  </a:lnTo>
                  <a:close/>
                </a:path>
              </a:pathLst>
            </a:custGeom>
            <a:solidFill>
              <a:srgbClr val="DEE36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70452" y="2645019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590" y="5434"/>
                  </a:moveTo>
                  <a:lnTo>
                    <a:pt x="0" y="559217"/>
                  </a:lnTo>
                  <a:lnTo>
                    <a:pt x="6820" y="558682"/>
                  </a:lnTo>
                  <a:lnTo>
                    <a:pt x="34383" y="5434"/>
                  </a:lnTo>
                  <a:lnTo>
                    <a:pt x="27590" y="5434"/>
                  </a:lnTo>
                  <a:close/>
                </a:path>
                <a:path w="34925" h="559435">
                  <a:moveTo>
                    <a:pt x="34654" y="0"/>
                  </a:moveTo>
                  <a:lnTo>
                    <a:pt x="27835" y="519"/>
                  </a:lnTo>
                  <a:lnTo>
                    <a:pt x="27590" y="5434"/>
                  </a:lnTo>
                  <a:lnTo>
                    <a:pt x="34383" y="5434"/>
                  </a:lnTo>
                  <a:lnTo>
                    <a:pt x="34654" y="0"/>
                  </a:lnTo>
                  <a:close/>
                </a:path>
              </a:pathLst>
            </a:custGeom>
            <a:solidFill>
              <a:srgbClr val="DFE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77278" y="2644374"/>
              <a:ext cx="34925" cy="559435"/>
            </a:xfrm>
            <a:custGeom>
              <a:avLst/>
              <a:gdLst/>
              <a:ahLst/>
              <a:cxnLst/>
              <a:rect l="l" t="t" r="r" b="b"/>
              <a:pathLst>
                <a:path w="34925" h="559435">
                  <a:moveTo>
                    <a:pt x="27563" y="6078"/>
                  </a:moveTo>
                  <a:lnTo>
                    <a:pt x="0" y="559326"/>
                  </a:lnTo>
                  <a:lnTo>
                    <a:pt x="6820" y="558790"/>
                  </a:lnTo>
                  <a:lnTo>
                    <a:pt x="34357" y="6078"/>
                  </a:lnTo>
                  <a:lnTo>
                    <a:pt x="27563" y="6078"/>
                  </a:lnTo>
                  <a:close/>
                </a:path>
                <a:path w="34925" h="559435">
                  <a:moveTo>
                    <a:pt x="34659" y="0"/>
                  </a:moveTo>
                  <a:lnTo>
                    <a:pt x="31234" y="384"/>
                  </a:lnTo>
                  <a:lnTo>
                    <a:pt x="27834" y="643"/>
                  </a:lnTo>
                  <a:lnTo>
                    <a:pt x="27563" y="6078"/>
                  </a:lnTo>
                  <a:lnTo>
                    <a:pt x="34357" y="6078"/>
                  </a:lnTo>
                  <a:lnTo>
                    <a:pt x="34659" y="0"/>
                  </a:lnTo>
                  <a:close/>
                </a:path>
              </a:pathLst>
            </a:custGeom>
            <a:solidFill>
              <a:srgbClr val="DFE4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84097" y="2642844"/>
              <a:ext cx="41910" cy="560705"/>
            </a:xfrm>
            <a:custGeom>
              <a:avLst/>
              <a:gdLst/>
              <a:ahLst/>
              <a:cxnLst/>
              <a:rect l="l" t="t" r="r" b="b"/>
              <a:pathLst>
                <a:path w="41909" h="560705">
                  <a:moveTo>
                    <a:pt x="41503" y="0"/>
                  </a:moveTo>
                  <a:lnTo>
                    <a:pt x="34671" y="762"/>
                  </a:lnTo>
                  <a:lnTo>
                    <a:pt x="27838" y="1536"/>
                  </a:lnTo>
                  <a:lnTo>
                    <a:pt x="27533" y="7620"/>
                  </a:lnTo>
                  <a:lnTo>
                    <a:pt x="0" y="560324"/>
                  </a:lnTo>
                  <a:lnTo>
                    <a:pt x="6819" y="559790"/>
                  </a:lnTo>
                  <a:lnTo>
                    <a:pt x="10414" y="559511"/>
                  </a:lnTo>
                  <a:lnTo>
                    <a:pt x="13652" y="559155"/>
                  </a:lnTo>
                  <a:lnTo>
                    <a:pt x="41122" y="7620"/>
                  </a:lnTo>
                  <a:lnTo>
                    <a:pt x="41503" y="0"/>
                  </a:lnTo>
                  <a:close/>
                </a:path>
              </a:pathLst>
            </a:custGeom>
            <a:solidFill>
              <a:srgbClr val="DFE4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97756" y="2642071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478" y="8382"/>
                  </a:moveTo>
                  <a:lnTo>
                    <a:pt x="0" y="559924"/>
                  </a:lnTo>
                  <a:lnTo>
                    <a:pt x="6830" y="559181"/>
                  </a:lnTo>
                  <a:lnTo>
                    <a:pt x="34272" y="8382"/>
                  </a:lnTo>
                  <a:lnTo>
                    <a:pt x="27478" y="8382"/>
                  </a:lnTo>
                  <a:close/>
                </a:path>
                <a:path w="34925" h="560069">
                  <a:moveTo>
                    <a:pt x="34689" y="0"/>
                  </a:moveTo>
                  <a:lnTo>
                    <a:pt x="27857" y="767"/>
                  </a:lnTo>
                  <a:lnTo>
                    <a:pt x="27478" y="8382"/>
                  </a:lnTo>
                  <a:lnTo>
                    <a:pt x="34272" y="8382"/>
                  </a:lnTo>
                  <a:lnTo>
                    <a:pt x="34689" y="0"/>
                  </a:lnTo>
                  <a:close/>
                </a:path>
                <a:path w="34925" h="560069">
                  <a:moveTo>
                    <a:pt x="34273" y="8364"/>
                  </a:moveTo>
                  <a:lnTo>
                    <a:pt x="27478" y="8382"/>
                  </a:lnTo>
                  <a:lnTo>
                    <a:pt x="34272" y="8382"/>
                  </a:lnTo>
                  <a:close/>
                </a:path>
              </a:pathLst>
            </a:custGeom>
            <a:solidFill>
              <a:srgbClr val="DFE46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004590" y="2641303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441" y="9150"/>
                  </a:moveTo>
                  <a:lnTo>
                    <a:pt x="0" y="559949"/>
                  </a:lnTo>
                  <a:lnTo>
                    <a:pt x="6830" y="559206"/>
                  </a:lnTo>
                  <a:lnTo>
                    <a:pt x="34235" y="9150"/>
                  </a:lnTo>
                  <a:lnTo>
                    <a:pt x="27441" y="9150"/>
                  </a:lnTo>
                  <a:close/>
                </a:path>
                <a:path w="34925" h="560069">
                  <a:moveTo>
                    <a:pt x="34690" y="0"/>
                  </a:moveTo>
                  <a:lnTo>
                    <a:pt x="27859" y="767"/>
                  </a:lnTo>
                  <a:lnTo>
                    <a:pt x="27441" y="9150"/>
                  </a:lnTo>
                  <a:lnTo>
                    <a:pt x="34235" y="9150"/>
                  </a:lnTo>
                  <a:lnTo>
                    <a:pt x="34690" y="0"/>
                  </a:lnTo>
                  <a:close/>
                </a:path>
              </a:pathLst>
            </a:custGeom>
            <a:solidFill>
              <a:srgbClr val="DFE4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011426" y="2640534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404" y="9918"/>
                  </a:moveTo>
                  <a:lnTo>
                    <a:pt x="0" y="559974"/>
                  </a:lnTo>
                  <a:lnTo>
                    <a:pt x="6830" y="559231"/>
                  </a:lnTo>
                  <a:lnTo>
                    <a:pt x="34198" y="9918"/>
                  </a:lnTo>
                  <a:lnTo>
                    <a:pt x="27404" y="9918"/>
                  </a:lnTo>
                  <a:close/>
                </a:path>
                <a:path w="34925" h="560069">
                  <a:moveTo>
                    <a:pt x="34692" y="0"/>
                  </a:moveTo>
                  <a:lnTo>
                    <a:pt x="27860" y="767"/>
                  </a:lnTo>
                  <a:lnTo>
                    <a:pt x="27404" y="9918"/>
                  </a:lnTo>
                  <a:lnTo>
                    <a:pt x="34198" y="9918"/>
                  </a:lnTo>
                  <a:lnTo>
                    <a:pt x="34692" y="0"/>
                  </a:lnTo>
                  <a:close/>
                </a:path>
              </a:pathLst>
            </a:custGeom>
            <a:solidFill>
              <a:srgbClr val="DFE46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018261" y="2639766"/>
              <a:ext cx="34925" cy="560070"/>
            </a:xfrm>
            <a:custGeom>
              <a:avLst/>
              <a:gdLst/>
              <a:ahLst/>
              <a:cxnLst/>
              <a:rect l="l" t="t" r="r" b="b"/>
              <a:pathLst>
                <a:path w="34925" h="560069">
                  <a:moveTo>
                    <a:pt x="27367" y="10686"/>
                  </a:moveTo>
                  <a:lnTo>
                    <a:pt x="0" y="559998"/>
                  </a:lnTo>
                  <a:lnTo>
                    <a:pt x="6830" y="559255"/>
                  </a:lnTo>
                  <a:lnTo>
                    <a:pt x="34161" y="10686"/>
                  </a:lnTo>
                  <a:lnTo>
                    <a:pt x="27367" y="10686"/>
                  </a:lnTo>
                  <a:close/>
                </a:path>
                <a:path w="34925" h="560069">
                  <a:moveTo>
                    <a:pt x="34693" y="0"/>
                  </a:moveTo>
                  <a:lnTo>
                    <a:pt x="27861" y="767"/>
                  </a:lnTo>
                  <a:lnTo>
                    <a:pt x="27367" y="10686"/>
                  </a:lnTo>
                  <a:lnTo>
                    <a:pt x="34161" y="10686"/>
                  </a:lnTo>
                  <a:lnTo>
                    <a:pt x="34693" y="0"/>
                  </a:lnTo>
                  <a:close/>
                </a:path>
              </a:pathLst>
            </a:custGeom>
            <a:solidFill>
              <a:srgbClr val="DFE67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025095" y="2638828"/>
              <a:ext cx="34925" cy="560705"/>
            </a:xfrm>
            <a:custGeom>
              <a:avLst/>
              <a:gdLst/>
              <a:ahLst/>
              <a:cxnLst/>
              <a:rect l="l" t="t" r="r" b="b"/>
              <a:pathLst>
                <a:path w="34925" h="560705">
                  <a:moveTo>
                    <a:pt x="27330" y="11625"/>
                  </a:moveTo>
                  <a:lnTo>
                    <a:pt x="0" y="560194"/>
                  </a:lnTo>
                  <a:lnTo>
                    <a:pt x="6830" y="559451"/>
                  </a:lnTo>
                  <a:lnTo>
                    <a:pt x="34124" y="11625"/>
                  </a:lnTo>
                  <a:lnTo>
                    <a:pt x="27330" y="11625"/>
                  </a:lnTo>
                  <a:close/>
                </a:path>
                <a:path w="34925" h="560705">
                  <a:moveTo>
                    <a:pt x="34703" y="0"/>
                  </a:moveTo>
                  <a:lnTo>
                    <a:pt x="30020" y="696"/>
                  </a:lnTo>
                  <a:lnTo>
                    <a:pt x="27862" y="938"/>
                  </a:lnTo>
                  <a:lnTo>
                    <a:pt x="27330" y="11625"/>
                  </a:lnTo>
                  <a:lnTo>
                    <a:pt x="34124" y="11625"/>
                  </a:lnTo>
                  <a:lnTo>
                    <a:pt x="34703" y="0"/>
                  </a:lnTo>
                  <a:close/>
                </a:path>
              </a:pathLst>
            </a:custGeom>
            <a:solidFill>
              <a:srgbClr val="DFE67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031931" y="2637809"/>
              <a:ext cx="34925" cy="560705"/>
            </a:xfrm>
            <a:custGeom>
              <a:avLst/>
              <a:gdLst/>
              <a:ahLst/>
              <a:cxnLst/>
              <a:rect l="l" t="t" r="r" b="b"/>
              <a:pathLst>
                <a:path w="34925" h="560705">
                  <a:moveTo>
                    <a:pt x="27293" y="12643"/>
                  </a:moveTo>
                  <a:lnTo>
                    <a:pt x="0" y="560469"/>
                  </a:lnTo>
                  <a:lnTo>
                    <a:pt x="6830" y="559726"/>
                  </a:lnTo>
                  <a:lnTo>
                    <a:pt x="34086" y="12643"/>
                  </a:lnTo>
                  <a:lnTo>
                    <a:pt x="27293" y="12643"/>
                  </a:lnTo>
                  <a:close/>
                </a:path>
                <a:path w="34925" h="560705">
                  <a:moveTo>
                    <a:pt x="34716" y="0"/>
                  </a:moveTo>
                  <a:lnTo>
                    <a:pt x="27872" y="1017"/>
                  </a:lnTo>
                  <a:lnTo>
                    <a:pt x="27293" y="12643"/>
                  </a:lnTo>
                  <a:lnTo>
                    <a:pt x="34086" y="12643"/>
                  </a:lnTo>
                  <a:lnTo>
                    <a:pt x="34716" y="0"/>
                  </a:lnTo>
                  <a:close/>
                </a:path>
              </a:pathLst>
            </a:custGeom>
            <a:solidFill>
              <a:srgbClr val="E0E67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038765" y="2636791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256" y="13661"/>
                  </a:moveTo>
                  <a:lnTo>
                    <a:pt x="0" y="560744"/>
                  </a:lnTo>
                  <a:lnTo>
                    <a:pt x="3115" y="560405"/>
                  </a:lnTo>
                  <a:lnTo>
                    <a:pt x="6836" y="559887"/>
                  </a:lnTo>
                  <a:lnTo>
                    <a:pt x="34049" y="13661"/>
                  </a:lnTo>
                  <a:lnTo>
                    <a:pt x="27256" y="13661"/>
                  </a:lnTo>
                  <a:close/>
                </a:path>
                <a:path w="34925" h="561339">
                  <a:moveTo>
                    <a:pt x="34730" y="0"/>
                  </a:moveTo>
                  <a:lnTo>
                    <a:pt x="27886" y="1017"/>
                  </a:lnTo>
                  <a:lnTo>
                    <a:pt x="27256" y="13661"/>
                  </a:lnTo>
                  <a:lnTo>
                    <a:pt x="34049" y="13661"/>
                  </a:lnTo>
                  <a:lnTo>
                    <a:pt x="34730" y="0"/>
                  </a:lnTo>
                  <a:close/>
                </a:path>
              </a:pathLst>
            </a:custGeom>
            <a:solidFill>
              <a:srgbClr val="E0E67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045605" y="2635773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213" y="14679"/>
                  </a:moveTo>
                  <a:lnTo>
                    <a:pt x="0" y="560905"/>
                  </a:lnTo>
                  <a:lnTo>
                    <a:pt x="6841" y="559953"/>
                  </a:lnTo>
                  <a:lnTo>
                    <a:pt x="34007" y="14679"/>
                  </a:lnTo>
                  <a:lnTo>
                    <a:pt x="27213" y="14679"/>
                  </a:lnTo>
                  <a:close/>
                </a:path>
                <a:path w="34925" h="561339">
                  <a:moveTo>
                    <a:pt x="34738" y="0"/>
                  </a:moveTo>
                  <a:lnTo>
                    <a:pt x="27894" y="1017"/>
                  </a:lnTo>
                  <a:lnTo>
                    <a:pt x="27213" y="14679"/>
                  </a:lnTo>
                  <a:lnTo>
                    <a:pt x="34007" y="14679"/>
                  </a:lnTo>
                  <a:lnTo>
                    <a:pt x="34738" y="0"/>
                  </a:lnTo>
                  <a:close/>
                </a:path>
              </a:pathLst>
            </a:custGeom>
            <a:solidFill>
              <a:srgbClr val="E0E67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052452" y="2634755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166" y="15697"/>
                  </a:moveTo>
                  <a:lnTo>
                    <a:pt x="0" y="560971"/>
                  </a:lnTo>
                  <a:lnTo>
                    <a:pt x="6841" y="560019"/>
                  </a:lnTo>
                  <a:lnTo>
                    <a:pt x="33959" y="15697"/>
                  </a:lnTo>
                  <a:lnTo>
                    <a:pt x="27166" y="15697"/>
                  </a:lnTo>
                  <a:close/>
                </a:path>
                <a:path w="34925" h="561339">
                  <a:moveTo>
                    <a:pt x="34741" y="0"/>
                  </a:moveTo>
                  <a:lnTo>
                    <a:pt x="27897" y="1017"/>
                  </a:lnTo>
                  <a:lnTo>
                    <a:pt x="27166" y="15697"/>
                  </a:lnTo>
                  <a:lnTo>
                    <a:pt x="33959" y="15697"/>
                  </a:lnTo>
                  <a:lnTo>
                    <a:pt x="34741" y="0"/>
                  </a:lnTo>
                  <a:close/>
                </a:path>
              </a:pathLst>
            </a:custGeom>
            <a:solidFill>
              <a:srgbClr val="E0E77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059297" y="2633737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118" y="16715"/>
                  </a:moveTo>
                  <a:lnTo>
                    <a:pt x="0" y="561037"/>
                  </a:lnTo>
                  <a:lnTo>
                    <a:pt x="6841" y="560085"/>
                  </a:lnTo>
                  <a:lnTo>
                    <a:pt x="33912" y="16715"/>
                  </a:lnTo>
                  <a:lnTo>
                    <a:pt x="27118" y="16715"/>
                  </a:lnTo>
                  <a:close/>
                </a:path>
                <a:path w="34925" h="561339">
                  <a:moveTo>
                    <a:pt x="34745" y="0"/>
                  </a:moveTo>
                  <a:lnTo>
                    <a:pt x="27900" y="1017"/>
                  </a:lnTo>
                  <a:lnTo>
                    <a:pt x="27118" y="16715"/>
                  </a:lnTo>
                  <a:lnTo>
                    <a:pt x="33912" y="16715"/>
                  </a:lnTo>
                  <a:lnTo>
                    <a:pt x="34745" y="0"/>
                  </a:lnTo>
                  <a:close/>
                </a:path>
              </a:pathLst>
            </a:custGeom>
            <a:solidFill>
              <a:srgbClr val="E0E7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066143" y="2632719"/>
              <a:ext cx="34925" cy="561340"/>
            </a:xfrm>
            <a:custGeom>
              <a:avLst/>
              <a:gdLst/>
              <a:ahLst/>
              <a:cxnLst/>
              <a:rect l="l" t="t" r="r" b="b"/>
              <a:pathLst>
                <a:path w="34925" h="561339">
                  <a:moveTo>
                    <a:pt x="27071" y="17733"/>
                  </a:moveTo>
                  <a:lnTo>
                    <a:pt x="0" y="561102"/>
                  </a:lnTo>
                  <a:lnTo>
                    <a:pt x="6841" y="560151"/>
                  </a:lnTo>
                  <a:lnTo>
                    <a:pt x="33864" y="17733"/>
                  </a:lnTo>
                  <a:lnTo>
                    <a:pt x="27071" y="17733"/>
                  </a:lnTo>
                  <a:close/>
                </a:path>
                <a:path w="34925" h="561339">
                  <a:moveTo>
                    <a:pt x="34748" y="0"/>
                  </a:moveTo>
                  <a:lnTo>
                    <a:pt x="27904" y="1017"/>
                  </a:lnTo>
                  <a:lnTo>
                    <a:pt x="27071" y="17733"/>
                  </a:lnTo>
                  <a:lnTo>
                    <a:pt x="33864" y="17733"/>
                  </a:lnTo>
                  <a:lnTo>
                    <a:pt x="34748" y="0"/>
                  </a:lnTo>
                  <a:close/>
                </a:path>
              </a:pathLst>
            </a:custGeom>
            <a:solidFill>
              <a:srgbClr val="E1E7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072984" y="66281"/>
              <a:ext cx="169545" cy="3126740"/>
            </a:xfrm>
            <a:custGeom>
              <a:avLst/>
              <a:gdLst/>
              <a:ahLst/>
              <a:cxnLst/>
              <a:rect l="l" t="t" r="r" b="b"/>
              <a:pathLst>
                <a:path w="169544" h="3126740">
                  <a:moveTo>
                    <a:pt x="41617" y="2563914"/>
                  </a:moveTo>
                  <a:lnTo>
                    <a:pt x="34759" y="2565184"/>
                  </a:lnTo>
                  <a:lnTo>
                    <a:pt x="27901" y="2566441"/>
                  </a:lnTo>
                  <a:lnTo>
                    <a:pt x="27025" y="2584183"/>
                  </a:lnTo>
                  <a:lnTo>
                    <a:pt x="0" y="3126600"/>
                  </a:lnTo>
                  <a:lnTo>
                    <a:pt x="6832" y="3125647"/>
                  </a:lnTo>
                  <a:lnTo>
                    <a:pt x="33820" y="2584183"/>
                  </a:lnTo>
                  <a:lnTo>
                    <a:pt x="6845" y="3125647"/>
                  </a:lnTo>
                  <a:lnTo>
                    <a:pt x="13677" y="3124695"/>
                  </a:lnTo>
                  <a:lnTo>
                    <a:pt x="40614" y="2584183"/>
                  </a:lnTo>
                  <a:lnTo>
                    <a:pt x="41617" y="2563914"/>
                  </a:lnTo>
                  <a:close/>
                </a:path>
                <a:path w="169544" h="3126740">
                  <a:moveTo>
                    <a:pt x="162471" y="1752"/>
                  </a:moveTo>
                  <a:lnTo>
                    <a:pt x="155765" y="0"/>
                  </a:lnTo>
                  <a:lnTo>
                    <a:pt x="162458" y="1955"/>
                  </a:lnTo>
                  <a:lnTo>
                    <a:pt x="162471" y="1752"/>
                  </a:lnTo>
                  <a:close/>
                </a:path>
                <a:path w="169544" h="3126740">
                  <a:moveTo>
                    <a:pt x="169189" y="3505"/>
                  </a:moveTo>
                  <a:lnTo>
                    <a:pt x="162483" y="1752"/>
                  </a:lnTo>
                  <a:lnTo>
                    <a:pt x="162471" y="1955"/>
                  </a:lnTo>
                  <a:lnTo>
                    <a:pt x="169164" y="3898"/>
                  </a:lnTo>
                  <a:lnTo>
                    <a:pt x="169189" y="3505"/>
                  </a:lnTo>
                  <a:close/>
                </a:path>
              </a:pathLst>
            </a:custGeom>
            <a:solidFill>
              <a:srgbClr val="E1E7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086679" y="69785"/>
              <a:ext cx="162560" cy="3121660"/>
            </a:xfrm>
            <a:custGeom>
              <a:avLst/>
              <a:gdLst/>
              <a:ahLst/>
              <a:cxnLst/>
              <a:rect l="l" t="t" r="r" b="b"/>
              <a:pathLst>
                <a:path w="162559" h="3121660">
                  <a:moveTo>
                    <a:pt x="26928" y="2580667"/>
                  </a:moveTo>
                  <a:lnTo>
                    <a:pt x="0" y="3121180"/>
                  </a:lnTo>
                  <a:lnTo>
                    <a:pt x="2165" y="3120878"/>
                  </a:lnTo>
                  <a:lnTo>
                    <a:pt x="6848" y="3120084"/>
                  </a:lnTo>
                  <a:lnTo>
                    <a:pt x="33722" y="2580667"/>
                  </a:lnTo>
                  <a:lnTo>
                    <a:pt x="26928" y="2580667"/>
                  </a:lnTo>
                  <a:close/>
                </a:path>
                <a:path w="162559" h="3121660">
                  <a:moveTo>
                    <a:pt x="34795" y="2559134"/>
                  </a:moveTo>
                  <a:lnTo>
                    <a:pt x="27938" y="2560404"/>
                  </a:lnTo>
                  <a:lnTo>
                    <a:pt x="26928" y="2580667"/>
                  </a:lnTo>
                  <a:lnTo>
                    <a:pt x="33722" y="2580667"/>
                  </a:lnTo>
                  <a:lnTo>
                    <a:pt x="34795" y="2559134"/>
                  </a:lnTo>
                  <a:close/>
                </a:path>
                <a:path w="162559" h="3121660">
                  <a:moveTo>
                    <a:pt x="155501" y="0"/>
                  </a:moveTo>
                  <a:lnTo>
                    <a:pt x="155481" y="391"/>
                  </a:lnTo>
                  <a:lnTo>
                    <a:pt x="162178" y="2337"/>
                  </a:lnTo>
                  <a:lnTo>
                    <a:pt x="162207" y="1752"/>
                  </a:lnTo>
                  <a:lnTo>
                    <a:pt x="155501" y="0"/>
                  </a:lnTo>
                  <a:close/>
                </a:path>
              </a:pathLst>
            </a:custGeom>
            <a:solidFill>
              <a:srgbClr val="E1E77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093530" y="71538"/>
              <a:ext cx="162560" cy="3118485"/>
            </a:xfrm>
            <a:custGeom>
              <a:avLst/>
              <a:gdLst/>
              <a:ahLst/>
              <a:cxnLst/>
              <a:rect l="l" t="t" r="r" b="b"/>
              <a:pathLst>
                <a:path w="162559" h="3118485">
                  <a:moveTo>
                    <a:pt x="26874" y="2578914"/>
                  </a:moveTo>
                  <a:lnTo>
                    <a:pt x="0" y="3118330"/>
                  </a:lnTo>
                  <a:lnTo>
                    <a:pt x="6851" y="3117168"/>
                  </a:lnTo>
                  <a:lnTo>
                    <a:pt x="33668" y="2578914"/>
                  </a:lnTo>
                  <a:lnTo>
                    <a:pt x="26874" y="2578914"/>
                  </a:lnTo>
                  <a:close/>
                </a:path>
                <a:path w="162559" h="3118485">
                  <a:moveTo>
                    <a:pt x="34804" y="2556110"/>
                  </a:moveTo>
                  <a:lnTo>
                    <a:pt x="27947" y="2557380"/>
                  </a:lnTo>
                  <a:lnTo>
                    <a:pt x="26874" y="2578914"/>
                  </a:lnTo>
                  <a:lnTo>
                    <a:pt x="33668" y="2578914"/>
                  </a:lnTo>
                  <a:lnTo>
                    <a:pt x="34804" y="2556110"/>
                  </a:lnTo>
                  <a:close/>
                </a:path>
                <a:path w="162559" h="3118485">
                  <a:moveTo>
                    <a:pt x="155359" y="0"/>
                  </a:moveTo>
                  <a:lnTo>
                    <a:pt x="155329" y="585"/>
                  </a:lnTo>
                  <a:lnTo>
                    <a:pt x="162026" y="2531"/>
                  </a:lnTo>
                  <a:lnTo>
                    <a:pt x="162065" y="1752"/>
                  </a:lnTo>
                  <a:lnTo>
                    <a:pt x="155359" y="0"/>
                  </a:lnTo>
                  <a:close/>
                </a:path>
              </a:pathLst>
            </a:custGeom>
            <a:solidFill>
              <a:srgbClr val="E1E87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100386" y="73291"/>
              <a:ext cx="161925" cy="3115945"/>
            </a:xfrm>
            <a:custGeom>
              <a:avLst/>
              <a:gdLst/>
              <a:ahLst/>
              <a:cxnLst/>
              <a:rect l="l" t="t" r="r" b="b"/>
              <a:pathLst>
                <a:path w="161925" h="3115945">
                  <a:moveTo>
                    <a:pt x="26816" y="2577161"/>
                  </a:moveTo>
                  <a:lnTo>
                    <a:pt x="0" y="3115414"/>
                  </a:lnTo>
                  <a:lnTo>
                    <a:pt x="6851" y="3114252"/>
                  </a:lnTo>
                  <a:lnTo>
                    <a:pt x="33610" y="2577161"/>
                  </a:lnTo>
                  <a:lnTo>
                    <a:pt x="26816" y="2577161"/>
                  </a:lnTo>
                  <a:close/>
                </a:path>
                <a:path w="161925" h="3115945">
                  <a:moveTo>
                    <a:pt x="34809" y="2553085"/>
                  </a:moveTo>
                  <a:lnTo>
                    <a:pt x="27952" y="2554356"/>
                  </a:lnTo>
                  <a:lnTo>
                    <a:pt x="26816" y="2577161"/>
                  </a:lnTo>
                  <a:lnTo>
                    <a:pt x="33610" y="2577161"/>
                  </a:lnTo>
                  <a:lnTo>
                    <a:pt x="34809" y="2553085"/>
                  </a:lnTo>
                  <a:close/>
                </a:path>
                <a:path w="161925" h="3115945">
                  <a:moveTo>
                    <a:pt x="155213" y="0"/>
                  </a:moveTo>
                  <a:lnTo>
                    <a:pt x="155174" y="779"/>
                  </a:lnTo>
                  <a:lnTo>
                    <a:pt x="161871" y="2725"/>
                  </a:lnTo>
                  <a:lnTo>
                    <a:pt x="161920" y="1752"/>
                  </a:lnTo>
                  <a:lnTo>
                    <a:pt x="155213" y="0"/>
                  </a:lnTo>
                  <a:close/>
                </a:path>
              </a:pathLst>
            </a:custGeom>
            <a:solidFill>
              <a:srgbClr val="E2E8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107243" y="75045"/>
              <a:ext cx="161925" cy="3112770"/>
            </a:xfrm>
            <a:custGeom>
              <a:avLst/>
              <a:gdLst/>
              <a:ahLst/>
              <a:cxnLst/>
              <a:rect l="l" t="t" r="r" b="b"/>
              <a:pathLst>
                <a:path w="161925" h="3112770">
                  <a:moveTo>
                    <a:pt x="26758" y="2575408"/>
                  </a:moveTo>
                  <a:lnTo>
                    <a:pt x="0" y="3112497"/>
                  </a:lnTo>
                  <a:lnTo>
                    <a:pt x="6851" y="3111335"/>
                  </a:lnTo>
                  <a:lnTo>
                    <a:pt x="33552" y="2575408"/>
                  </a:lnTo>
                  <a:lnTo>
                    <a:pt x="26758" y="2575408"/>
                  </a:lnTo>
                  <a:close/>
                </a:path>
                <a:path w="161925" h="3112770">
                  <a:moveTo>
                    <a:pt x="26758" y="2575408"/>
                  </a:moveTo>
                  <a:lnTo>
                    <a:pt x="33552" y="2575408"/>
                  </a:lnTo>
                  <a:lnTo>
                    <a:pt x="26758" y="2575408"/>
                  </a:lnTo>
                  <a:close/>
                </a:path>
                <a:path w="161925" h="3112770">
                  <a:moveTo>
                    <a:pt x="34814" y="2550061"/>
                  </a:moveTo>
                  <a:lnTo>
                    <a:pt x="27958" y="2551331"/>
                  </a:lnTo>
                  <a:lnTo>
                    <a:pt x="26758" y="2575408"/>
                  </a:lnTo>
                  <a:lnTo>
                    <a:pt x="33552" y="2575408"/>
                  </a:lnTo>
                  <a:lnTo>
                    <a:pt x="34814" y="2550061"/>
                  </a:lnTo>
                  <a:close/>
                </a:path>
                <a:path w="161925" h="3112770">
                  <a:moveTo>
                    <a:pt x="155068" y="0"/>
                  </a:moveTo>
                  <a:lnTo>
                    <a:pt x="155020" y="973"/>
                  </a:lnTo>
                  <a:lnTo>
                    <a:pt x="161716" y="2919"/>
                  </a:lnTo>
                  <a:lnTo>
                    <a:pt x="161774" y="1766"/>
                  </a:lnTo>
                  <a:lnTo>
                    <a:pt x="161258" y="1617"/>
                  </a:lnTo>
                  <a:lnTo>
                    <a:pt x="155068" y="0"/>
                  </a:lnTo>
                  <a:close/>
                </a:path>
              </a:pathLst>
            </a:custGeom>
            <a:solidFill>
              <a:srgbClr val="E2E87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114098" y="76812"/>
              <a:ext cx="161925" cy="3109595"/>
            </a:xfrm>
            <a:custGeom>
              <a:avLst/>
              <a:gdLst/>
              <a:ahLst/>
              <a:cxnLst/>
              <a:rect l="l" t="t" r="r" b="b"/>
              <a:pathLst>
                <a:path w="161925" h="3109595">
                  <a:moveTo>
                    <a:pt x="26700" y="2573640"/>
                  </a:moveTo>
                  <a:lnTo>
                    <a:pt x="0" y="3109567"/>
                  </a:lnTo>
                  <a:lnTo>
                    <a:pt x="6851" y="3108405"/>
                  </a:lnTo>
                  <a:lnTo>
                    <a:pt x="33494" y="2573640"/>
                  </a:lnTo>
                  <a:lnTo>
                    <a:pt x="26700" y="2573640"/>
                  </a:lnTo>
                  <a:close/>
                </a:path>
                <a:path w="161925" h="3109595">
                  <a:moveTo>
                    <a:pt x="34824" y="2546946"/>
                  </a:moveTo>
                  <a:lnTo>
                    <a:pt x="32765" y="2547403"/>
                  </a:lnTo>
                  <a:lnTo>
                    <a:pt x="27963" y="2548293"/>
                  </a:lnTo>
                  <a:lnTo>
                    <a:pt x="26700" y="2573640"/>
                  </a:lnTo>
                  <a:lnTo>
                    <a:pt x="33494" y="2573640"/>
                  </a:lnTo>
                  <a:lnTo>
                    <a:pt x="34824" y="2546946"/>
                  </a:lnTo>
                  <a:close/>
                </a:path>
                <a:path w="161925" h="3109595">
                  <a:moveTo>
                    <a:pt x="33495" y="2573623"/>
                  </a:moveTo>
                  <a:lnTo>
                    <a:pt x="26700" y="2573640"/>
                  </a:lnTo>
                  <a:lnTo>
                    <a:pt x="33494" y="2573640"/>
                  </a:lnTo>
                  <a:close/>
                </a:path>
                <a:path w="161925" h="3109595">
                  <a:moveTo>
                    <a:pt x="154922" y="0"/>
                  </a:moveTo>
                  <a:lnTo>
                    <a:pt x="154865" y="1153"/>
                  </a:lnTo>
                  <a:lnTo>
                    <a:pt x="160250" y="2718"/>
                  </a:lnTo>
                  <a:lnTo>
                    <a:pt x="161559" y="3150"/>
                  </a:lnTo>
                  <a:lnTo>
                    <a:pt x="161619" y="1934"/>
                  </a:lnTo>
                  <a:lnTo>
                    <a:pt x="154922" y="0"/>
                  </a:lnTo>
                  <a:close/>
                </a:path>
              </a:pathLst>
            </a:custGeom>
            <a:solidFill>
              <a:srgbClr val="E2E8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120955" y="78748"/>
              <a:ext cx="161925" cy="3107055"/>
            </a:xfrm>
            <a:custGeom>
              <a:avLst/>
              <a:gdLst/>
              <a:ahLst/>
              <a:cxnLst/>
              <a:rect l="l" t="t" r="r" b="b"/>
              <a:pathLst>
                <a:path w="161925" h="3107055">
                  <a:moveTo>
                    <a:pt x="26642" y="2571704"/>
                  </a:moveTo>
                  <a:lnTo>
                    <a:pt x="0" y="3106468"/>
                  </a:lnTo>
                  <a:lnTo>
                    <a:pt x="6851" y="3105305"/>
                  </a:lnTo>
                  <a:lnTo>
                    <a:pt x="33436" y="2571704"/>
                  </a:lnTo>
                  <a:lnTo>
                    <a:pt x="26642" y="2571704"/>
                  </a:lnTo>
                  <a:close/>
                </a:path>
                <a:path w="161925" h="3107055">
                  <a:moveTo>
                    <a:pt x="34842" y="2543482"/>
                  </a:moveTo>
                  <a:lnTo>
                    <a:pt x="27972" y="2545008"/>
                  </a:lnTo>
                  <a:lnTo>
                    <a:pt x="26642" y="2571704"/>
                  </a:lnTo>
                  <a:lnTo>
                    <a:pt x="33436" y="2571704"/>
                  </a:lnTo>
                  <a:lnTo>
                    <a:pt x="34842" y="2543482"/>
                  </a:lnTo>
                  <a:close/>
                </a:path>
                <a:path w="161925" h="3107055">
                  <a:moveTo>
                    <a:pt x="154768" y="0"/>
                  </a:moveTo>
                  <a:lnTo>
                    <a:pt x="154707" y="1216"/>
                  </a:lnTo>
                  <a:lnTo>
                    <a:pt x="161391" y="3424"/>
                  </a:lnTo>
                  <a:lnTo>
                    <a:pt x="161465" y="1934"/>
                  </a:lnTo>
                  <a:lnTo>
                    <a:pt x="154768" y="0"/>
                  </a:lnTo>
                  <a:close/>
                </a:path>
              </a:pathLst>
            </a:custGeom>
            <a:solidFill>
              <a:srgbClr val="E2E8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127810" y="80684"/>
              <a:ext cx="161925" cy="3103880"/>
            </a:xfrm>
            <a:custGeom>
              <a:avLst/>
              <a:gdLst/>
              <a:ahLst/>
              <a:cxnLst/>
              <a:rect l="l" t="t" r="r" b="b"/>
              <a:pathLst>
                <a:path w="161925" h="3103880">
                  <a:moveTo>
                    <a:pt x="26584" y="2569768"/>
                  </a:moveTo>
                  <a:lnTo>
                    <a:pt x="0" y="3103369"/>
                  </a:lnTo>
                  <a:lnTo>
                    <a:pt x="6851" y="3102207"/>
                  </a:lnTo>
                  <a:lnTo>
                    <a:pt x="33378" y="2569768"/>
                  </a:lnTo>
                  <a:lnTo>
                    <a:pt x="26584" y="2569768"/>
                  </a:lnTo>
                  <a:close/>
                </a:path>
                <a:path w="161925" h="3103880">
                  <a:moveTo>
                    <a:pt x="34860" y="2540019"/>
                  </a:moveTo>
                  <a:lnTo>
                    <a:pt x="27990" y="2541545"/>
                  </a:lnTo>
                  <a:lnTo>
                    <a:pt x="26584" y="2569768"/>
                  </a:lnTo>
                  <a:lnTo>
                    <a:pt x="33378" y="2569768"/>
                  </a:lnTo>
                  <a:lnTo>
                    <a:pt x="34860" y="2540019"/>
                  </a:lnTo>
                  <a:close/>
                </a:path>
                <a:path w="161925" h="3103880">
                  <a:moveTo>
                    <a:pt x="154613" y="0"/>
                  </a:moveTo>
                  <a:lnTo>
                    <a:pt x="154539" y="1490"/>
                  </a:lnTo>
                  <a:lnTo>
                    <a:pt x="161223" y="3699"/>
                  </a:lnTo>
                  <a:lnTo>
                    <a:pt x="161310" y="1934"/>
                  </a:lnTo>
                  <a:lnTo>
                    <a:pt x="154613" y="0"/>
                  </a:lnTo>
                  <a:close/>
                </a:path>
              </a:pathLst>
            </a:custGeom>
            <a:solidFill>
              <a:srgbClr val="E3E98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134665" y="82620"/>
              <a:ext cx="161290" cy="3100705"/>
            </a:xfrm>
            <a:custGeom>
              <a:avLst/>
              <a:gdLst/>
              <a:ahLst/>
              <a:cxnLst/>
              <a:rect l="l" t="t" r="r" b="b"/>
              <a:pathLst>
                <a:path w="161290" h="3100705">
                  <a:moveTo>
                    <a:pt x="26526" y="2567832"/>
                  </a:moveTo>
                  <a:lnTo>
                    <a:pt x="0" y="3100270"/>
                  </a:lnTo>
                  <a:lnTo>
                    <a:pt x="719" y="3100148"/>
                  </a:lnTo>
                  <a:lnTo>
                    <a:pt x="6861" y="3098917"/>
                  </a:lnTo>
                  <a:lnTo>
                    <a:pt x="33320" y="2567832"/>
                  </a:lnTo>
                  <a:lnTo>
                    <a:pt x="26526" y="2567832"/>
                  </a:lnTo>
                  <a:close/>
                </a:path>
                <a:path w="161290" h="3100705">
                  <a:moveTo>
                    <a:pt x="34878" y="2536556"/>
                  </a:moveTo>
                  <a:lnTo>
                    <a:pt x="28008" y="2538082"/>
                  </a:lnTo>
                  <a:lnTo>
                    <a:pt x="26526" y="2567832"/>
                  </a:lnTo>
                  <a:lnTo>
                    <a:pt x="33320" y="2567832"/>
                  </a:lnTo>
                  <a:lnTo>
                    <a:pt x="34878" y="2536556"/>
                  </a:lnTo>
                  <a:close/>
                </a:path>
                <a:path w="161290" h="3100705">
                  <a:moveTo>
                    <a:pt x="154459" y="0"/>
                  </a:moveTo>
                  <a:lnTo>
                    <a:pt x="154371" y="1764"/>
                  </a:lnTo>
                  <a:lnTo>
                    <a:pt x="161055" y="3973"/>
                  </a:lnTo>
                  <a:lnTo>
                    <a:pt x="161156" y="1934"/>
                  </a:lnTo>
                  <a:lnTo>
                    <a:pt x="154459" y="0"/>
                  </a:lnTo>
                  <a:close/>
                </a:path>
              </a:pathLst>
            </a:custGeom>
            <a:solidFill>
              <a:srgbClr val="E3E9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141532" y="84557"/>
              <a:ext cx="161290" cy="3097530"/>
            </a:xfrm>
            <a:custGeom>
              <a:avLst/>
              <a:gdLst/>
              <a:ahLst/>
              <a:cxnLst/>
              <a:rect l="l" t="t" r="r" b="b"/>
              <a:pathLst>
                <a:path w="161290" h="3097530">
                  <a:moveTo>
                    <a:pt x="26459" y="2565896"/>
                  </a:moveTo>
                  <a:lnTo>
                    <a:pt x="0" y="3096980"/>
                  </a:lnTo>
                  <a:lnTo>
                    <a:pt x="6862" y="3095605"/>
                  </a:lnTo>
                  <a:lnTo>
                    <a:pt x="33252" y="2565896"/>
                  </a:lnTo>
                  <a:lnTo>
                    <a:pt x="26459" y="2565896"/>
                  </a:lnTo>
                  <a:close/>
                </a:path>
                <a:path w="161290" h="3097530">
                  <a:moveTo>
                    <a:pt x="34887" y="2533092"/>
                  </a:moveTo>
                  <a:lnTo>
                    <a:pt x="28017" y="2534619"/>
                  </a:lnTo>
                  <a:lnTo>
                    <a:pt x="26459" y="2565896"/>
                  </a:lnTo>
                  <a:lnTo>
                    <a:pt x="33252" y="2565896"/>
                  </a:lnTo>
                  <a:lnTo>
                    <a:pt x="34887" y="2533092"/>
                  </a:lnTo>
                  <a:close/>
                </a:path>
                <a:path w="161290" h="3097530">
                  <a:moveTo>
                    <a:pt x="154295" y="0"/>
                  </a:moveTo>
                  <a:lnTo>
                    <a:pt x="154193" y="2038"/>
                  </a:lnTo>
                  <a:lnTo>
                    <a:pt x="160877" y="4247"/>
                  </a:lnTo>
                  <a:lnTo>
                    <a:pt x="160992" y="1934"/>
                  </a:lnTo>
                  <a:lnTo>
                    <a:pt x="154295" y="0"/>
                  </a:lnTo>
                  <a:close/>
                </a:path>
              </a:pathLst>
            </a:custGeom>
            <a:solidFill>
              <a:srgbClr val="E3E9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148397" y="86492"/>
              <a:ext cx="161290" cy="3093720"/>
            </a:xfrm>
            <a:custGeom>
              <a:avLst/>
              <a:gdLst/>
              <a:ahLst/>
              <a:cxnLst/>
              <a:rect l="l" t="t" r="r" b="b"/>
              <a:pathLst>
                <a:path w="161290" h="3093720">
                  <a:moveTo>
                    <a:pt x="26390" y="2563960"/>
                  </a:moveTo>
                  <a:lnTo>
                    <a:pt x="0" y="3093668"/>
                  </a:lnTo>
                  <a:lnTo>
                    <a:pt x="6862" y="3092293"/>
                  </a:lnTo>
                  <a:lnTo>
                    <a:pt x="33184" y="2563960"/>
                  </a:lnTo>
                  <a:lnTo>
                    <a:pt x="26390" y="2563960"/>
                  </a:lnTo>
                  <a:close/>
                </a:path>
                <a:path w="161290" h="3093720">
                  <a:moveTo>
                    <a:pt x="34894" y="2529629"/>
                  </a:moveTo>
                  <a:lnTo>
                    <a:pt x="28025" y="2531156"/>
                  </a:lnTo>
                  <a:lnTo>
                    <a:pt x="26390" y="2563960"/>
                  </a:lnTo>
                  <a:lnTo>
                    <a:pt x="33184" y="2563960"/>
                  </a:lnTo>
                  <a:lnTo>
                    <a:pt x="34894" y="2529629"/>
                  </a:lnTo>
                  <a:close/>
                </a:path>
                <a:path w="161290" h="3093720">
                  <a:moveTo>
                    <a:pt x="154130" y="0"/>
                  </a:moveTo>
                  <a:lnTo>
                    <a:pt x="154015" y="2312"/>
                  </a:lnTo>
                  <a:lnTo>
                    <a:pt x="160698" y="4521"/>
                  </a:lnTo>
                  <a:lnTo>
                    <a:pt x="160825" y="1970"/>
                  </a:lnTo>
                  <a:lnTo>
                    <a:pt x="159556" y="1567"/>
                  </a:lnTo>
                  <a:lnTo>
                    <a:pt x="154130" y="0"/>
                  </a:lnTo>
                  <a:close/>
                </a:path>
              </a:pathLst>
            </a:custGeom>
            <a:solidFill>
              <a:srgbClr val="E3E98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155264" y="88463"/>
              <a:ext cx="160655" cy="3090545"/>
            </a:xfrm>
            <a:custGeom>
              <a:avLst/>
              <a:gdLst/>
              <a:ahLst/>
              <a:cxnLst/>
              <a:rect l="l" t="t" r="r" b="b"/>
              <a:pathLst>
                <a:path w="160655" h="3090545">
                  <a:moveTo>
                    <a:pt x="26322" y="2561989"/>
                  </a:moveTo>
                  <a:lnTo>
                    <a:pt x="0" y="3090321"/>
                  </a:lnTo>
                  <a:lnTo>
                    <a:pt x="6862" y="3088946"/>
                  </a:lnTo>
                  <a:lnTo>
                    <a:pt x="33115" y="2561989"/>
                  </a:lnTo>
                  <a:lnTo>
                    <a:pt x="26322" y="2561989"/>
                  </a:lnTo>
                  <a:close/>
                </a:path>
                <a:path w="160655" h="3090545">
                  <a:moveTo>
                    <a:pt x="34902" y="2526131"/>
                  </a:moveTo>
                  <a:lnTo>
                    <a:pt x="28032" y="2527657"/>
                  </a:lnTo>
                  <a:lnTo>
                    <a:pt x="26322" y="2561989"/>
                  </a:lnTo>
                  <a:lnTo>
                    <a:pt x="33115" y="2561989"/>
                  </a:lnTo>
                  <a:lnTo>
                    <a:pt x="34902" y="2526131"/>
                  </a:lnTo>
                  <a:close/>
                </a:path>
                <a:path w="160655" h="3090545">
                  <a:moveTo>
                    <a:pt x="153963" y="0"/>
                  </a:moveTo>
                  <a:lnTo>
                    <a:pt x="153836" y="2551"/>
                  </a:lnTo>
                  <a:lnTo>
                    <a:pt x="160520" y="4760"/>
                  </a:lnTo>
                  <a:lnTo>
                    <a:pt x="160651" y="2120"/>
                  </a:lnTo>
                  <a:lnTo>
                    <a:pt x="153963" y="0"/>
                  </a:lnTo>
                  <a:close/>
                </a:path>
              </a:pathLst>
            </a:custGeom>
            <a:solidFill>
              <a:srgbClr val="E3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162131" y="90586"/>
              <a:ext cx="160655" cy="3087370"/>
            </a:xfrm>
            <a:custGeom>
              <a:avLst/>
              <a:gdLst/>
              <a:ahLst/>
              <a:cxnLst/>
              <a:rect l="l" t="t" r="r" b="b"/>
              <a:pathLst>
                <a:path w="160655" h="3087370">
                  <a:moveTo>
                    <a:pt x="26253" y="2559866"/>
                  </a:moveTo>
                  <a:lnTo>
                    <a:pt x="0" y="3086822"/>
                  </a:lnTo>
                  <a:lnTo>
                    <a:pt x="6862" y="3085447"/>
                  </a:lnTo>
                  <a:lnTo>
                    <a:pt x="33047" y="2559866"/>
                  </a:lnTo>
                  <a:lnTo>
                    <a:pt x="26253" y="2559866"/>
                  </a:lnTo>
                  <a:close/>
                </a:path>
                <a:path w="160655" h="3087370">
                  <a:moveTo>
                    <a:pt x="34919" y="2522288"/>
                  </a:moveTo>
                  <a:lnTo>
                    <a:pt x="29815" y="2523613"/>
                  </a:lnTo>
                  <a:lnTo>
                    <a:pt x="28040" y="2524007"/>
                  </a:lnTo>
                  <a:lnTo>
                    <a:pt x="26253" y="2559866"/>
                  </a:lnTo>
                  <a:lnTo>
                    <a:pt x="33047" y="2559866"/>
                  </a:lnTo>
                  <a:lnTo>
                    <a:pt x="34919" y="2522288"/>
                  </a:lnTo>
                  <a:close/>
                </a:path>
                <a:path w="160655" h="3087370">
                  <a:moveTo>
                    <a:pt x="33048" y="2559849"/>
                  </a:moveTo>
                  <a:lnTo>
                    <a:pt x="26253" y="2559866"/>
                  </a:lnTo>
                  <a:lnTo>
                    <a:pt x="33047" y="2559866"/>
                  </a:lnTo>
                  <a:close/>
                </a:path>
                <a:path w="160655" h="3087370">
                  <a:moveTo>
                    <a:pt x="153789" y="0"/>
                  </a:moveTo>
                  <a:lnTo>
                    <a:pt x="153657" y="2639"/>
                  </a:lnTo>
                  <a:lnTo>
                    <a:pt x="157210" y="3813"/>
                  </a:lnTo>
                  <a:lnTo>
                    <a:pt x="160335" y="4973"/>
                  </a:lnTo>
                  <a:lnTo>
                    <a:pt x="160477" y="2120"/>
                  </a:lnTo>
                  <a:lnTo>
                    <a:pt x="153789" y="0"/>
                  </a:lnTo>
                  <a:close/>
                </a:path>
              </a:pathLst>
            </a:custGeom>
            <a:solidFill>
              <a:srgbClr val="E4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168997" y="92708"/>
              <a:ext cx="160655" cy="3083560"/>
            </a:xfrm>
            <a:custGeom>
              <a:avLst/>
              <a:gdLst/>
              <a:ahLst/>
              <a:cxnLst/>
              <a:rect l="l" t="t" r="r" b="b"/>
              <a:pathLst>
                <a:path w="160655" h="3083560">
                  <a:moveTo>
                    <a:pt x="26185" y="2557744"/>
                  </a:moveTo>
                  <a:lnTo>
                    <a:pt x="0" y="3083325"/>
                  </a:lnTo>
                  <a:lnTo>
                    <a:pt x="6862" y="3081949"/>
                  </a:lnTo>
                  <a:lnTo>
                    <a:pt x="32978" y="2557744"/>
                  </a:lnTo>
                  <a:lnTo>
                    <a:pt x="26185" y="2557744"/>
                  </a:lnTo>
                  <a:close/>
                </a:path>
                <a:path w="160655" h="3083560">
                  <a:moveTo>
                    <a:pt x="34939" y="2518379"/>
                  </a:moveTo>
                  <a:lnTo>
                    <a:pt x="28057" y="2520165"/>
                  </a:lnTo>
                  <a:lnTo>
                    <a:pt x="26185" y="2557744"/>
                  </a:lnTo>
                  <a:lnTo>
                    <a:pt x="32978" y="2557744"/>
                  </a:lnTo>
                  <a:lnTo>
                    <a:pt x="34939" y="2518379"/>
                  </a:lnTo>
                  <a:close/>
                </a:path>
                <a:path w="160655" h="3083560">
                  <a:moveTo>
                    <a:pt x="153615" y="0"/>
                  </a:moveTo>
                  <a:lnTo>
                    <a:pt x="153472" y="2852"/>
                  </a:lnTo>
                  <a:lnTo>
                    <a:pt x="160143" y="5328"/>
                  </a:lnTo>
                  <a:lnTo>
                    <a:pt x="160303" y="2120"/>
                  </a:lnTo>
                  <a:lnTo>
                    <a:pt x="153615" y="0"/>
                  </a:lnTo>
                  <a:close/>
                </a:path>
              </a:pathLst>
            </a:custGeom>
            <a:solidFill>
              <a:srgbClr val="E4EA8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175863" y="94830"/>
              <a:ext cx="160655" cy="3080385"/>
            </a:xfrm>
            <a:custGeom>
              <a:avLst/>
              <a:gdLst/>
              <a:ahLst/>
              <a:cxnLst/>
              <a:rect l="l" t="t" r="r" b="b"/>
              <a:pathLst>
                <a:path w="160655" h="3080385">
                  <a:moveTo>
                    <a:pt x="26116" y="2555622"/>
                  </a:moveTo>
                  <a:lnTo>
                    <a:pt x="0" y="3079827"/>
                  </a:lnTo>
                  <a:lnTo>
                    <a:pt x="5619" y="3078701"/>
                  </a:lnTo>
                  <a:lnTo>
                    <a:pt x="6864" y="3078413"/>
                  </a:lnTo>
                  <a:lnTo>
                    <a:pt x="32910" y="2555622"/>
                  </a:lnTo>
                  <a:lnTo>
                    <a:pt x="26116" y="2555622"/>
                  </a:lnTo>
                  <a:close/>
                </a:path>
                <a:path w="160655" h="3080385">
                  <a:moveTo>
                    <a:pt x="34960" y="2514470"/>
                  </a:moveTo>
                  <a:lnTo>
                    <a:pt x="28077" y="2516256"/>
                  </a:lnTo>
                  <a:lnTo>
                    <a:pt x="26116" y="2555622"/>
                  </a:lnTo>
                  <a:lnTo>
                    <a:pt x="32910" y="2555622"/>
                  </a:lnTo>
                  <a:lnTo>
                    <a:pt x="34960" y="2514470"/>
                  </a:lnTo>
                  <a:close/>
                </a:path>
                <a:path w="160655" h="3080385">
                  <a:moveTo>
                    <a:pt x="32911" y="2555605"/>
                  </a:moveTo>
                  <a:lnTo>
                    <a:pt x="26116" y="2555622"/>
                  </a:lnTo>
                  <a:lnTo>
                    <a:pt x="32910" y="2555622"/>
                  </a:lnTo>
                  <a:close/>
                </a:path>
                <a:path w="160655" h="3080385">
                  <a:moveTo>
                    <a:pt x="153440" y="0"/>
                  </a:moveTo>
                  <a:lnTo>
                    <a:pt x="153280" y="3208"/>
                  </a:lnTo>
                  <a:lnTo>
                    <a:pt x="159951" y="5684"/>
                  </a:lnTo>
                  <a:lnTo>
                    <a:pt x="160128" y="2120"/>
                  </a:lnTo>
                  <a:lnTo>
                    <a:pt x="153440" y="0"/>
                  </a:lnTo>
                  <a:close/>
                </a:path>
              </a:pathLst>
            </a:custGeom>
            <a:solidFill>
              <a:srgbClr val="E4EA8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182732" y="96952"/>
              <a:ext cx="160020" cy="3076575"/>
            </a:xfrm>
            <a:custGeom>
              <a:avLst/>
              <a:gdLst/>
              <a:ahLst/>
              <a:cxnLst/>
              <a:rect l="l" t="t" r="r" b="b"/>
              <a:pathLst>
                <a:path w="160019" h="3076575">
                  <a:moveTo>
                    <a:pt x="26045" y="2553500"/>
                  </a:moveTo>
                  <a:lnTo>
                    <a:pt x="0" y="3076289"/>
                  </a:lnTo>
                  <a:lnTo>
                    <a:pt x="6872" y="3074699"/>
                  </a:lnTo>
                  <a:lnTo>
                    <a:pt x="32839" y="2553500"/>
                  </a:lnTo>
                  <a:lnTo>
                    <a:pt x="26045" y="2553500"/>
                  </a:lnTo>
                  <a:close/>
                </a:path>
                <a:path w="160019" h="3076575">
                  <a:moveTo>
                    <a:pt x="34978" y="2510560"/>
                  </a:moveTo>
                  <a:lnTo>
                    <a:pt x="28096" y="2512346"/>
                  </a:lnTo>
                  <a:lnTo>
                    <a:pt x="26045" y="2553500"/>
                  </a:lnTo>
                  <a:lnTo>
                    <a:pt x="32839" y="2553500"/>
                  </a:lnTo>
                  <a:lnTo>
                    <a:pt x="34978" y="2510560"/>
                  </a:lnTo>
                  <a:close/>
                </a:path>
                <a:path w="160019" h="3076575">
                  <a:moveTo>
                    <a:pt x="153264" y="0"/>
                  </a:moveTo>
                  <a:lnTo>
                    <a:pt x="153087" y="3563"/>
                  </a:lnTo>
                  <a:lnTo>
                    <a:pt x="159757" y="6039"/>
                  </a:lnTo>
                  <a:lnTo>
                    <a:pt x="159952" y="2120"/>
                  </a:lnTo>
                  <a:lnTo>
                    <a:pt x="153264" y="0"/>
                  </a:lnTo>
                  <a:close/>
                </a:path>
              </a:pathLst>
            </a:custGeom>
            <a:solidFill>
              <a:srgbClr val="E4EA8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189609" y="99074"/>
              <a:ext cx="160020" cy="3072765"/>
            </a:xfrm>
            <a:custGeom>
              <a:avLst/>
              <a:gdLst/>
              <a:ahLst/>
              <a:cxnLst/>
              <a:rect l="l" t="t" r="r" b="b"/>
              <a:pathLst>
                <a:path w="160019" h="3072765">
                  <a:moveTo>
                    <a:pt x="25966" y="2551378"/>
                  </a:moveTo>
                  <a:lnTo>
                    <a:pt x="0" y="3072576"/>
                  </a:lnTo>
                  <a:lnTo>
                    <a:pt x="6872" y="3070985"/>
                  </a:lnTo>
                  <a:lnTo>
                    <a:pt x="32760" y="2551378"/>
                  </a:lnTo>
                  <a:lnTo>
                    <a:pt x="25966" y="2551378"/>
                  </a:lnTo>
                  <a:close/>
                </a:path>
                <a:path w="160019" h="3072765">
                  <a:moveTo>
                    <a:pt x="25966" y="2551378"/>
                  </a:moveTo>
                  <a:lnTo>
                    <a:pt x="32760" y="2551378"/>
                  </a:lnTo>
                  <a:lnTo>
                    <a:pt x="25966" y="2551378"/>
                  </a:lnTo>
                  <a:close/>
                </a:path>
                <a:path w="160019" h="3072765">
                  <a:moveTo>
                    <a:pt x="34988" y="2506650"/>
                  </a:moveTo>
                  <a:lnTo>
                    <a:pt x="28106" y="2508437"/>
                  </a:lnTo>
                  <a:lnTo>
                    <a:pt x="25966" y="2551378"/>
                  </a:lnTo>
                  <a:lnTo>
                    <a:pt x="32760" y="2551378"/>
                  </a:lnTo>
                  <a:lnTo>
                    <a:pt x="34988" y="2506650"/>
                  </a:lnTo>
                  <a:close/>
                </a:path>
                <a:path w="160019" h="3072765">
                  <a:moveTo>
                    <a:pt x="153079" y="0"/>
                  </a:moveTo>
                  <a:lnTo>
                    <a:pt x="152884" y="3919"/>
                  </a:lnTo>
                  <a:lnTo>
                    <a:pt x="159554" y="6394"/>
                  </a:lnTo>
                  <a:lnTo>
                    <a:pt x="159764" y="2188"/>
                  </a:lnTo>
                  <a:lnTo>
                    <a:pt x="157358" y="1356"/>
                  </a:lnTo>
                  <a:lnTo>
                    <a:pt x="153079" y="0"/>
                  </a:lnTo>
                  <a:close/>
                </a:path>
              </a:pathLst>
            </a:custGeom>
            <a:solidFill>
              <a:srgbClr val="E6EA8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196487" y="101265"/>
              <a:ext cx="160020" cy="3068955"/>
            </a:xfrm>
            <a:custGeom>
              <a:avLst/>
              <a:gdLst/>
              <a:ahLst/>
              <a:cxnLst/>
              <a:rect l="l" t="t" r="r" b="b"/>
              <a:pathLst>
                <a:path w="160019" h="3068955">
                  <a:moveTo>
                    <a:pt x="25887" y="2549188"/>
                  </a:moveTo>
                  <a:lnTo>
                    <a:pt x="0" y="3068793"/>
                  </a:lnTo>
                  <a:lnTo>
                    <a:pt x="6872" y="3067203"/>
                  </a:lnTo>
                  <a:lnTo>
                    <a:pt x="32681" y="2549188"/>
                  </a:lnTo>
                  <a:lnTo>
                    <a:pt x="25887" y="2549188"/>
                  </a:lnTo>
                  <a:close/>
                </a:path>
                <a:path w="160019" h="3068955">
                  <a:moveTo>
                    <a:pt x="34998" y="2502672"/>
                  </a:moveTo>
                  <a:lnTo>
                    <a:pt x="28115" y="2504458"/>
                  </a:lnTo>
                  <a:lnTo>
                    <a:pt x="25887" y="2549188"/>
                  </a:lnTo>
                  <a:lnTo>
                    <a:pt x="32681" y="2549188"/>
                  </a:lnTo>
                  <a:lnTo>
                    <a:pt x="34998" y="2502672"/>
                  </a:lnTo>
                  <a:close/>
                </a:path>
                <a:path w="160019" h="3068955">
                  <a:moveTo>
                    <a:pt x="152891" y="0"/>
                  </a:moveTo>
                  <a:lnTo>
                    <a:pt x="152681" y="4206"/>
                  </a:lnTo>
                  <a:lnTo>
                    <a:pt x="159351" y="6681"/>
                  </a:lnTo>
                  <a:lnTo>
                    <a:pt x="159569" y="2310"/>
                  </a:lnTo>
                  <a:lnTo>
                    <a:pt x="152891" y="0"/>
                  </a:lnTo>
                  <a:close/>
                </a:path>
              </a:pathLst>
            </a:custGeom>
            <a:solidFill>
              <a:srgbClr val="E6EA8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203363" y="103576"/>
              <a:ext cx="159385" cy="3065145"/>
            </a:xfrm>
            <a:custGeom>
              <a:avLst/>
              <a:gdLst/>
              <a:ahLst/>
              <a:cxnLst/>
              <a:rect l="l" t="t" r="r" b="b"/>
              <a:pathLst>
                <a:path w="159384" h="3065145">
                  <a:moveTo>
                    <a:pt x="25808" y="2546876"/>
                  </a:moveTo>
                  <a:lnTo>
                    <a:pt x="0" y="3064890"/>
                  </a:lnTo>
                  <a:lnTo>
                    <a:pt x="6872" y="3063300"/>
                  </a:lnTo>
                  <a:lnTo>
                    <a:pt x="32601" y="2546876"/>
                  </a:lnTo>
                  <a:lnTo>
                    <a:pt x="25808" y="2546876"/>
                  </a:lnTo>
                  <a:close/>
                </a:path>
                <a:path w="159384" h="3065145">
                  <a:moveTo>
                    <a:pt x="35011" y="2498500"/>
                  </a:moveTo>
                  <a:lnTo>
                    <a:pt x="33095" y="2499070"/>
                  </a:lnTo>
                  <a:lnTo>
                    <a:pt x="28125" y="2500360"/>
                  </a:lnTo>
                  <a:lnTo>
                    <a:pt x="25808" y="2546876"/>
                  </a:lnTo>
                  <a:lnTo>
                    <a:pt x="32601" y="2546876"/>
                  </a:lnTo>
                  <a:lnTo>
                    <a:pt x="35011" y="2498500"/>
                  </a:lnTo>
                  <a:close/>
                </a:path>
                <a:path w="159384" h="3065145">
                  <a:moveTo>
                    <a:pt x="152696" y="0"/>
                  </a:moveTo>
                  <a:lnTo>
                    <a:pt x="152478" y="4371"/>
                  </a:lnTo>
                  <a:lnTo>
                    <a:pt x="159149" y="6847"/>
                  </a:lnTo>
                  <a:lnTo>
                    <a:pt x="159375" y="2310"/>
                  </a:lnTo>
                  <a:lnTo>
                    <a:pt x="152696" y="0"/>
                  </a:lnTo>
                  <a:close/>
                </a:path>
              </a:pathLst>
            </a:custGeom>
            <a:solidFill>
              <a:srgbClr val="E6EB8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210240" y="105888"/>
              <a:ext cx="159385" cy="3061335"/>
            </a:xfrm>
            <a:custGeom>
              <a:avLst/>
              <a:gdLst/>
              <a:ahLst/>
              <a:cxnLst/>
              <a:rect l="l" t="t" r="r" b="b"/>
              <a:pathLst>
                <a:path w="159384" h="3061335">
                  <a:moveTo>
                    <a:pt x="25728" y="2544564"/>
                  </a:moveTo>
                  <a:lnTo>
                    <a:pt x="0" y="3060987"/>
                  </a:lnTo>
                  <a:lnTo>
                    <a:pt x="6872" y="3059397"/>
                  </a:lnTo>
                  <a:lnTo>
                    <a:pt x="32522" y="2544564"/>
                  </a:lnTo>
                  <a:lnTo>
                    <a:pt x="25728" y="2544564"/>
                  </a:lnTo>
                  <a:close/>
                </a:path>
                <a:path w="159384" h="3061335">
                  <a:moveTo>
                    <a:pt x="35034" y="2494136"/>
                  </a:moveTo>
                  <a:lnTo>
                    <a:pt x="28139" y="2496187"/>
                  </a:lnTo>
                  <a:lnTo>
                    <a:pt x="25728" y="2544564"/>
                  </a:lnTo>
                  <a:lnTo>
                    <a:pt x="32522" y="2544564"/>
                  </a:lnTo>
                  <a:lnTo>
                    <a:pt x="35034" y="2494136"/>
                  </a:lnTo>
                  <a:close/>
                </a:path>
                <a:path w="159384" h="3061335">
                  <a:moveTo>
                    <a:pt x="152502" y="0"/>
                  </a:moveTo>
                  <a:lnTo>
                    <a:pt x="152276" y="4537"/>
                  </a:lnTo>
                  <a:lnTo>
                    <a:pt x="153335" y="4930"/>
                  </a:lnTo>
                  <a:lnTo>
                    <a:pt x="158935" y="7242"/>
                  </a:lnTo>
                  <a:lnTo>
                    <a:pt x="159180" y="2310"/>
                  </a:lnTo>
                  <a:lnTo>
                    <a:pt x="152502" y="0"/>
                  </a:lnTo>
                  <a:close/>
                </a:path>
              </a:pathLst>
            </a:custGeom>
            <a:solidFill>
              <a:srgbClr val="E6EB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217118" y="108200"/>
              <a:ext cx="159385" cy="3057525"/>
            </a:xfrm>
            <a:custGeom>
              <a:avLst/>
              <a:gdLst/>
              <a:ahLst/>
              <a:cxnLst/>
              <a:rect l="l" t="t" r="r" b="b"/>
              <a:pathLst>
                <a:path w="159384" h="3057525">
                  <a:moveTo>
                    <a:pt x="25649" y="2542253"/>
                  </a:moveTo>
                  <a:lnTo>
                    <a:pt x="0" y="3057084"/>
                  </a:lnTo>
                  <a:lnTo>
                    <a:pt x="6872" y="3055493"/>
                  </a:lnTo>
                  <a:lnTo>
                    <a:pt x="32443" y="2542253"/>
                  </a:lnTo>
                  <a:lnTo>
                    <a:pt x="25649" y="2542253"/>
                  </a:lnTo>
                  <a:close/>
                </a:path>
                <a:path w="159384" h="3057525">
                  <a:moveTo>
                    <a:pt x="25649" y="2542253"/>
                  </a:moveTo>
                  <a:lnTo>
                    <a:pt x="32443" y="2542253"/>
                  </a:lnTo>
                  <a:lnTo>
                    <a:pt x="25649" y="2542253"/>
                  </a:lnTo>
                  <a:close/>
                </a:path>
                <a:path w="159384" h="3057525">
                  <a:moveTo>
                    <a:pt x="35057" y="2489771"/>
                  </a:moveTo>
                  <a:lnTo>
                    <a:pt x="28162" y="2491822"/>
                  </a:lnTo>
                  <a:lnTo>
                    <a:pt x="25649" y="2542253"/>
                  </a:lnTo>
                  <a:lnTo>
                    <a:pt x="32443" y="2542253"/>
                  </a:lnTo>
                  <a:lnTo>
                    <a:pt x="35057" y="2489771"/>
                  </a:lnTo>
                  <a:close/>
                </a:path>
                <a:path w="159384" h="3057525">
                  <a:moveTo>
                    <a:pt x="152307" y="0"/>
                  </a:moveTo>
                  <a:lnTo>
                    <a:pt x="152061" y="4932"/>
                  </a:lnTo>
                  <a:lnTo>
                    <a:pt x="158718" y="7680"/>
                  </a:lnTo>
                  <a:lnTo>
                    <a:pt x="158986" y="2310"/>
                  </a:lnTo>
                  <a:lnTo>
                    <a:pt x="152307" y="0"/>
                  </a:lnTo>
                  <a:close/>
                </a:path>
              </a:pathLst>
            </a:custGeom>
            <a:solidFill>
              <a:srgbClr val="E6EB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223995" y="110511"/>
              <a:ext cx="159385" cy="3053715"/>
            </a:xfrm>
            <a:custGeom>
              <a:avLst/>
              <a:gdLst/>
              <a:ahLst/>
              <a:cxnLst/>
              <a:rect l="l" t="t" r="r" b="b"/>
              <a:pathLst>
                <a:path w="159384" h="3053715">
                  <a:moveTo>
                    <a:pt x="25570" y="2539941"/>
                  </a:moveTo>
                  <a:lnTo>
                    <a:pt x="0" y="3053181"/>
                  </a:lnTo>
                  <a:lnTo>
                    <a:pt x="3117" y="3052459"/>
                  </a:lnTo>
                  <a:lnTo>
                    <a:pt x="6878" y="3051471"/>
                  </a:lnTo>
                  <a:lnTo>
                    <a:pt x="32363" y="2539941"/>
                  </a:lnTo>
                  <a:lnTo>
                    <a:pt x="25570" y="2539941"/>
                  </a:lnTo>
                  <a:close/>
                </a:path>
                <a:path w="159384" h="3053715">
                  <a:moveTo>
                    <a:pt x="35080" y="2485407"/>
                  </a:moveTo>
                  <a:lnTo>
                    <a:pt x="28185" y="2487458"/>
                  </a:lnTo>
                  <a:lnTo>
                    <a:pt x="25570" y="2539941"/>
                  </a:lnTo>
                  <a:lnTo>
                    <a:pt x="32363" y="2539941"/>
                  </a:lnTo>
                  <a:lnTo>
                    <a:pt x="35080" y="2485407"/>
                  </a:lnTo>
                  <a:close/>
                </a:path>
                <a:path w="159384" h="3053715">
                  <a:moveTo>
                    <a:pt x="152113" y="0"/>
                  </a:moveTo>
                  <a:lnTo>
                    <a:pt x="151845" y="5370"/>
                  </a:lnTo>
                  <a:lnTo>
                    <a:pt x="158502" y="8118"/>
                  </a:lnTo>
                  <a:lnTo>
                    <a:pt x="158791" y="2310"/>
                  </a:lnTo>
                  <a:lnTo>
                    <a:pt x="152113" y="0"/>
                  </a:lnTo>
                  <a:close/>
                </a:path>
              </a:pathLst>
            </a:custGeom>
            <a:solidFill>
              <a:srgbClr val="E7EB9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230878" y="112823"/>
              <a:ext cx="158750" cy="3049270"/>
            </a:xfrm>
            <a:custGeom>
              <a:avLst/>
              <a:gdLst/>
              <a:ahLst/>
              <a:cxnLst/>
              <a:rect l="l" t="t" r="r" b="b"/>
              <a:pathLst>
                <a:path w="158750" h="3049270">
                  <a:moveTo>
                    <a:pt x="25485" y="2537629"/>
                  </a:moveTo>
                  <a:lnTo>
                    <a:pt x="0" y="3049158"/>
                  </a:lnTo>
                  <a:lnTo>
                    <a:pt x="6883" y="3047350"/>
                  </a:lnTo>
                  <a:lnTo>
                    <a:pt x="32278" y="2537629"/>
                  </a:lnTo>
                  <a:lnTo>
                    <a:pt x="25485" y="2537629"/>
                  </a:lnTo>
                  <a:close/>
                </a:path>
                <a:path w="158750" h="3049270">
                  <a:moveTo>
                    <a:pt x="35097" y="2481043"/>
                  </a:moveTo>
                  <a:lnTo>
                    <a:pt x="28202" y="2483094"/>
                  </a:lnTo>
                  <a:lnTo>
                    <a:pt x="25485" y="2537629"/>
                  </a:lnTo>
                  <a:lnTo>
                    <a:pt x="32278" y="2537629"/>
                  </a:lnTo>
                  <a:lnTo>
                    <a:pt x="35097" y="2481043"/>
                  </a:lnTo>
                  <a:close/>
                </a:path>
                <a:path w="158750" h="3049270">
                  <a:moveTo>
                    <a:pt x="151912" y="0"/>
                  </a:moveTo>
                  <a:lnTo>
                    <a:pt x="151623" y="5808"/>
                  </a:lnTo>
                  <a:lnTo>
                    <a:pt x="158280" y="8556"/>
                  </a:lnTo>
                  <a:lnTo>
                    <a:pt x="158585" y="2433"/>
                  </a:lnTo>
                  <a:lnTo>
                    <a:pt x="154642" y="944"/>
                  </a:lnTo>
                  <a:lnTo>
                    <a:pt x="151912" y="0"/>
                  </a:lnTo>
                  <a:close/>
                </a:path>
              </a:pathLst>
            </a:custGeom>
            <a:solidFill>
              <a:srgbClr val="E7EB9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237754" y="115265"/>
              <a:ext cx="165100" cy="3045460"/>
            </a:xfrm>
            <a:custGeom>
              <a:avLst/>
              <a:gdLst/>
              <a:ahLst/>
              <a:cxnLst/>
              <a:rect l="l" t="t" r="r" b="b"/>
              <a:pathLst>
                <a:path w="165100" h="3045460">
                  <a:moveTo>
                    <a:pt x="42011" y="2474506"/>
                  </a:moveTo>
                  <a:lnTo>
                    <a:pt x="35115" y="2476550"/>
                  </a:lnTo>
                  <a:lnTo>
                    <a:pt x="28219" y="2478608"/>
                  </a:lnTo>
                  <a:lnTo>
                    <a:pt x="25400" y="2535199"/>
                  </a:lnTo>
                  <a:lnTo>
                    <a:pt x="0" y="3044914"/>
                  </a:lnTo>
                  <a:lnTo>
                    <a:pt x="6883" y="3043097"/>
                  </a:lnTo>
                  <a:lnTo>
                    <a:pt x="32194" y="2535199"/>
                  </a:lnTo>
                  <a:lnTo>
                    <a:pt x="6896" y="3043097"/>
                  </a:lnTo>
                  <a:lnTo>
                    <a:pt x="13779" y="3041294"/>
                  </a:lnTo>
                  <a:lnTo>
                    <a:pt x="38989" y="2535199"/>
                  </a:lnTo>
                  <a:lnTo>
                    <a:pt x="42011" y="2474506"/>
                  </a:lnTo>
                  <a:close/>
                </a:path>
                <a:path w="165100" h="3045460">
                  <a:moveTo>
                    <a:pt x="165049" y="5041"/>
                  </a:moveTo>
                  <a:lnTo>
                    <a:pt x="158381" y="2514"/>
                  </a:lnTo>
                  <a:lnTo>
                    <a:pt x="151701" y="0"/>
                  </a:lnTo>
                  <a:lnTo>
                    <a:pt x="151396" y="6121"/>
                  </a:lnTo>
                  <a:lnTo>
                    <a:pt x="158064" y="8864"/>
                  </a:lnTo>
                  <a:lnTo>
                    <a:pt x="164719" y="11620"/>
                  </a:lnTo>
                  <a:lnTo>
                    <a:pt x="165049" y="5041"/>
                  </a:lnTo>
                  <a:close/>
                </a:path>
              </a:pathLst>
            </a:custGeom>
            <a:solidFill>
              <a:srgbClr val="E7EB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251542" y="120298"/>
              <a:ext cx="158115" cy="3036570"/>
            </a:xfrm>
            <a:custGeom>
              <a:avLst/>
              <a:gdLst/>
              <a:ahLst/>
              <a:cxnLst/>
              <a:rect l="l" t="t" r="r" b="b"/>
              <a:pathLst>
                <a:path w="158115" h="3036570">
                  <a:moveTo>
                    <a:pt x="25214" y="2530154"/>
                  </a:moveTo>
                  <a:lnTo>
                    <a:pt x="0" y="3036253"/>
                  </a:lnTo>
                  <a:lnTo>
                    <a:pt x="6883" y="3034444"/>
                  </a:lnTo>
                  <a:lnTo>
                    <a:pt x="32008" y="2530154"/>
                  </a:lnTo>
                  <a:lnTo>
                    <a:pt x="25214" y="2530154"/>
                  </a:lnTo>
                  <a:close/>
                </a:path>
                <a:path w="158115" h="3036570">
                  <a:moveTo>
                    <a:pt x="35146" y="2467163"/>
                  </a:moveTo>
                  <a:lnTo>
                    <a:pt x="28829" y="2469286"/>
                  </a:lnTo>
                  <a:lnTo>
                    <a:pt x="28238" y="2469461"/>
                  </a:lnTo>
                  <a:lnTo>
                    <a:pt x="25214" y="2530154"/>
                  </a:lnTo>
                  <a:lnTo>
                    <a:pt x="32008" y="2530154"/>
                  </a:lnTo>
                  <a:lnTo>
                    <a:pt x="35146" y="2467163"/>
                  </a:lnTo>
                  <a:close/>
                </a:path>
                <a:path w="158115" h="3036570">
                  <a:moveTo>
                    <a:pt x="151269" y="0"/>
                  </a:moveTo>
                  <a:lnTo>
                    <a:pt x="150941" y="6582"/>
                  </a:lnTo>
                  <a:lnTo>
                    <a:pt x="155478" y="8454"/>
                  </a:lnTo>
                  <a:lnTo>
                    <a:pt x="157594" y="9418"/>
                  </a:lnTo>
                  <a:lnTo>
                    <a:pt x="157938" y="2518"/>
                  </a:lnTo>
                  <a:lnTo>
                    <a:pt x="151269" y="0"/>
                  </a:lnTo>
                  <a:close/>
                </a:path>
              </a:pathLst>
            </a:custGeom>
            <a:solidFill>
              <a:srgbClr val="E8EB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258430" y="122818"/>
              <a:ext cx="158115" cy="3032125"/>
            </a:xfrm>
            <a:custGeom>
              <a:avLst/>
              <a:gdLst/>
              <a:ahLst/>
              <a:cxnLst/>
              <a:rect l="l" t="t" r="r" b="b"/>
              <a:pathLst>
                <a:path w="158115" h="3032125">
                  <a:moveTo>
                    <a:pt x="25124" y="2527634"/>
                  </a:moveTo>
                  <a:lnTo>
                    <a:pt x="0" y="3031923"/>
                  </a:lnTo>
                  <a:lnTo>
                    <a:pt x="6883" y="3030114"/>
                  </a:lnTo>
                  <a:lnTo>
                    <a:pt x="31917" y="2527634"/>
                  </a:lnTo>
                  <a:lnTo>
                    <a:pt x="25124" y="2527634"/>
                  </a:lnTo>
                  <a:close/>
                </a:path>
                <a:path w="158115" h="3032125">
                  <a:moveTo>
                    <a:pt x="35171" y="2462319"/>
                  </a:moveTo>
                  <a:lnTo>
                    <a:pt x="28262" y="2464641"/>
                  </a:lnTo>
                  <a:lnTo>
                    <a:pt x="25124" y="2527634"/>
                  </a:lnTo>
                  <a:lnTo>
                    <a:pt x="31917" y="2527634"/>
                  </a:lnTo>
                  <a:lnTo>
                    <a:pt x="35171" y="2462319"/>
                  </a:lnTo>
                  <a:close/>
                </a:path>
                <a:path w="158115" h="3032125">
                  <a:moveTo>
                    <a:pt x="151054" y="0"/>
                  </a:moveTo>
                  <a:lnTo>
                    <a:pt x="150710" y="6900"/>
                  </a:lnTo>
                  <a:lnTo>
                    <a:pt x="157353" y="9926"/>
                  </a:lnTo>
                  <a:lnTo>
                    <a:pt x="157722" y="2518"/>
                  </a:lnTo>
                  <a:lnTo>
                    <a:pt x="151054" y="0"/>
                  </a:lnTo>
                  <a:close/>
                </a:path>
              </a:pathLst>
            </a:custGeom>
            <a:solidFill>
              <a:srgbClr val="E8EB9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265318" y="125338"/>
              <a:ext cx="158115" cy="3027680"/>
            </a:xfrm>
            <a:custGeom>
              <a:avLst/>
              <a:gdLst/>
              <a:ahLst/>
              <a:cxnLst/>
              <a:rect l="l" t="t" r="r" b="b"/>
              <a:pathLst>
                <a:path w="158115" h="3027680">
                  <a:moveTo>
                    <a:pt x="25034" y="2525114"/>
                  </a:moveTo>
                  <a:lnTo>
                    <a:pt x="0" y="3027593"/>
                  </a:lnTo>
                  <a:lnTo>
                    <a:pt x="6883" y="3025784"/>
                  </a:lnTo>
                  <a:lnTo>
                    <a:pt x="31827" y="2525114"/>
                  </a:lnTo>
                  <a:lnTo>
                    <a:pt x="25034" y="2525114"/>
                  </a:lnTo>
                  <a:close/>
                </a:path>
                <a:path w="158115" h="3027680">
                  <a:moveTo>
                    <a:pt x="35197" y="2457476"/>
                  </a:moveTo>
                  <a:lnTo>
                    <a:pt x="28288" y="2459798"/>
                  </a:lnTo>
                  <a:lnTo>
                    <a:pt x="25034" y="2525114"/>
                  </a:lnTo>
                  <a:lnTo>
                    <a:pt x="31827" y="2525114"/>
                  </a:lnTo>
                  <a:lnTo>
                    <a:pt x="35197" y="2457476"/>
                  </a:lnTo>
                  <a:close/>
                </a:path>
                <a:path w="158115" h="3027680">
                  <a:moveTo>
                    <a:pt x="150838" y="0"/>
                  </a:moveTo>
                  <a:lnTo>
                    <a:pt x="150469" y="7408"/>
                  </a:lnTo>
                  <a:lnTo>
                    <a:pt x="157112" y="10434"/>
                  </a:lnTo>
                  <a:lnTo>
                    <a:pt x="157506" y="2518"/>
                  </a:lnTo>
                  <a:lnTo>
                    <a:pt x="150838" y="0"/>
                  </a:lnTo>
                  <a:close/>
                </a:path>
              </a:pathLst>
            </a:custGeom>
            <a:solidFill>
              <a:srgbClr val="E8EB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272207" y="127859"/>
              <a:ext cx="157480" cy="3023870"/>
            </a:xfrm>
            <a:custGeom>
              <a:avLst/>
              <a:gdLst/>
              <a:ahLst/>
              <a:cxnLst/>
              <a:rect l="l" t="t" r="r" b="b"/>
              <a:pathLst>
                <a:path w="157480" h="3023870">
                  <a:moveTo>
                    <a:pt x="24943" y="2522593"/>
                  </a:moveTo>
                  <a:lnTo>
                    <a:pt x="0" y="3023262"/>
                  </a:lnTo>
                  <a:lnTo>
                    <a:pt x="6894" y="3021233"/>
                  </a:lnTo>
                  <a:lnTo>
                    <a:pt x="31737" y="2522593"/>
                  </a:lnTo>
                  <a:lnTo>
                    <a:pt x="24943" y="2522593"/>
                  </a:lnTo>
                  <a:close/>
                </a:path>
                <a:path w="157480" h="3023870">
                  <a:moveTo>
                    <a:pt x="35223" y="2452632"/>
                  </a:moveTo>
                  <a:lnTo>
                    <a:pt x="28313" y="2454954"/>
                  </a:lnTo>
                  <a:lnTo>
                    <a:pt x="24943" y="2522593"/>
                  </a:lnTo>
                  <a:lnTo>
                    <a:pt x="31737" y="2522593"/>
                  </a:lnTo>
                  <a:lnTo>
                    <a:pt x="35223" y="2452632"/>
                  </a:lnTo>
                  <a:close/>
                </a:path>
                <a:path w="157480" h="3023870">
                  <a:moveTo>
                    <a:pt x="150622" y="0"/>
                  </a:moveTo>
                  <a:lnTo>
                    <a:pt x="150228" y="7916"/>
                  </a:lnTo>
                  <a:lnTo>
                    <a:pt x="156871" y="10942"/>
                  </a:lnTo>
                  <a:lnTo>
                    <a:pt x="157290" y="2518"/>
                  </a:lnTo>
                  <a:lnTo>
                    <a:pt x="150622" y="0"/>
                  </a:lnTo>
                  <a:close/>
                </a:path>
              </a:pathLst>
            </a:custGeom>
            <a:solidFill>
              <a:srgbClr val="E8EB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279105" y="130379"/>
              <a:ext cx="157480" cy="3018790"/>
            </a:xfrm>
            <a:custGeom>
              <a:avLst/>
              <a:gdLst/>
              <a:ahLst/>
              <a:cxnLst/>
              <a:rect l="l" t="t" r="r" b="b"/>
              <a:pathLst>
                <a:path w="157480" h="3018790">
                  <a:moveTo>
                    <a:pt x="24842" y="2520073"/>
                  </a:moveTo>
                  <a:lnTo>
                    <a:pt x="0" y="3018712"/>
                  </a:lnTo>
                  <a:lnTo>
                    <a:pt x="6894" y="3016681"/>
                  </a:lnTo>
                  <a:lnTo>
                    <a:pt x="31636" y="2520073"/>
                  </a:lnTo>
                  <a:lnTo>
                    <a:pt x="24842" y="2520073"/>
                  </a:lnTo>
                  <a:close/>
                </a:path>
                <a:path w="157480" h="3018790">
                  <a:moveTo>
                    <a:pt x="35237" y="2447790"/>
                  </a:moveTo>
                  <a:lnTo>
                    <a:pt x="28328" y="2450111"/>
                  </a:lnTo>
                  <a:lnTo>
                    <a:pt x="24842" y="2520073"/>
                  </a:lnTo>
                  <a:lnTo>
                    <a:pt x="31636" y="2520073"/>
                  </a:lnTo>
                  <a:lnTo>
                    <a:pt x="35237" y="2447790"/>
                  </a:lnTo>
                  <a:close/>
                </a:path>
                <a:path w="157480" h="3018790">
                  <a:moveTo>
                    <a:pt x="150396" y="0"/>
                  </a:moveTo>
                  <a:lnTo>
                    <a:pt x="149976" y="8423"/>
                  </a:lnTo>
                  <a:lnTo>
                    <a:pt x="156619" y="11449"/>
                  </a:lnTo>
                  <a:lnTo>
                    <a:pt x="157053" y="2727"/>
                  </a:lnTo>
                  <a:lnTo>
                    <a:pt x="150922" y="198"/>
                  </a:lnTo>
                  <a:lnTo>
                    <a:pt x="150396" y="0"/>
                  </a:lnTo>
                  <a:close/>
                </a:path>
              </a:pathLst>
            </a:custGeom>
            <a:solidFill>
              <a:srgbClr val="E8EB9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286004" y="133108"/>
              <a:ext cx="156845" cy="3014345"/>
            </a:xfrm>
            <a:custGeom>
              <a:avLst/>
              <a:gdLst/>
              <a:ahLst/>
              <a:cxnLst/>
              <a:rect l="l" t="t" r="r" b="b"/>
              <a:pathLst>
                <a:path w="156844" h="3014345">
                  <a:moveTo>
                    <a:pt x="24741" y="2517344"/>
                  </a:moveTo>
                  <a:lnTo>
                    <a:pt x="0" y="3013951"/>
                  </a:lnTo>
                  <a:lnTo>
                    <a:pt x="6894" y="3011921"/>
                  </a:lnTo>
                  <a:lnTo>
                    <a:pt x="31535" y="2517344"/>
                  </a:lnTo>
                  <a:lnTo>
                    <a:pt x="24741" y="2517344"/>
                  </a:lnTo>
                  <a:close/>
                </a:path>
                <a:path w="156844" h="3014345">
                  <a:moveTo>
                    <a:pt x="35252" y="2442738"/>
                  </a:moveTo>
                  <a:lnTo>
                    <a:pt x="28342" y="2445059"/>
                  </a:lnTo>
                  <a:lnTo>
                    <a:pt x="24741" y="2517344"/>
                  </a:lnTo>
                  <a:lnTo>
                    <a:pt x="31535" y="2517344"/>
                  </a:lnTo>
                  <a:lnTo>
                    <a:pt x="35252" y="2442738"/>
                  </a:lnTo>
                  <a:close/>
                </a:path>
                <a:path w="156844" h="3014345">
                  <a:moveTo>
                    <a:pt x="150158" y="0"/>
                  </a:moveTo>
                  <a:lnTo>
                    <a:pt x="149724" y="8722"/>
                  </a:lnTo>
                  <a:lnTo>
                    <a:pt x="156367" y="11748"/>
                  </a:lnTo>
                  <a:lnTo>
                    <a:pt x="156815" y="2745"/>
                  </a:lnTo>
                  <a:lnTo>
                    <a:pt x="150158" y="0"/>
                  </a:lnTo>
                  <a:close/>
                </a:path>
              </a:pathLst>
            </a:custGeom>
            <a:solidFill>
              <a:srgbClr val="E9EC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292904" y="135855"/>
              <a:ext cx="156845" cy="3009265"/>
            </a:xfrm>
            <a:custGeom>
              <a:avLst/>
              <a:gdLst/>
              <a:ahLst/>
              <a:cxnLst/>
              <a:rect l="l" t="t" r="r" b="b"/>
              <a:pathLst>
                <a:path w="156844" h="3009265">
                  <a:moveTo>
                    <a:pt x="24640" y="2514597"/>
                  </a:moveTo>
                  <a:lnTo>
                    <a:pt x="0" y="3009172"/>
                  </a:lnTo>
                  <a:lnTo>
                    <a:pt x="6894" y="3007141"/>
                  </a:lnTo>
                  <a:lnTo>
                    <a:pt x="31433" y="2514597"/>
                  </a:lnTo>
                  <a:lnTo>
                    <a:pt x="24640" y="2514597"/>
                  </a:lnTo>
                  <a:close/>
                </a:path>
                <a:path w="156844" h="3009265">
                  <a:moveTo>
                    <a:pt x="35275" y="2437486"/>
                  </a:moveTo>
                  <a:lnTo>
                    <a:pt x="30747" y="2439185"/>
                  </a:lnTo>
                  <a:lnTo>
                    <a:pt x="28357" y="2439989"/>
                  </a:lnTo>
                  <a:lnTo>
                    <a:pt x="24640" y="2514597"/>
                  </a:lnTo>
                  <a:lnTo>
                    <a:pt x="31433" y="2514597"/>
                  </a:lnTo>
                  <a:lnTo>
                    <a:pt x="35275" y="2437486"/>
                  </a:lnTo>
                  <a:close/>
                </a:path>
                <a:path w="156844" h="3009265">
                  <a:moveTo>
                    <a:pt x="149920" y="0"/>
                  </a:moveTo>
                  <a:lnTo>
                    <a:pt x="149472" y="9003"/>
                  </a:lnTo>
                  <a:lnTo>
                    <a:pt x="156114" y="12029"/>
                  </a:lnTo>
                  <a:lnTo>
                    <a:pt x="156577" y="2745"/>
                  </a:lnTo>
                  <a:lnTo>
                    <a:pt x="149920" y="0"/>
                  </a:lnTo>
                  <a:close/>
                </a:path>
              </a:pathLst>
            </a:custGeom>
            <a:solidFill>
              <a:srgbClr val="E9EC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299803" y="138602"/>
              <a:ext cx="156845" cy="3004820"/>
            </a:xfrm>
            <a:custGeom>
              <a:avLst/>
              <a:gdLst/>
              <a:ahLst/>
              <a:cxnLst/>
              <a:rect l="l" t="t" r="r" b="b"/>
              <a:pathLst>
                <a:path w="156844" h="3004820">
                  <a:moveTo>
                    <a:pt x="24539" y="2511850"/>
                  </a:moveTo>
                  <a:lnTo>
                    <a:pt x="0" y="3004393"/>
                  </a:lnTo>
                  <a:lnTo>
                    <a:pt x="6894" y="3002363"/>
                  </a:lnTo>
                  <a:lnTo>
                    <a:pt x="31332" y="2511850"/>
                  </a:lnTo>
                  <a:lnTo>
                    <a:pt x="24539" y="2511850"/>
                  </a:lnTo>
                  <a:close/>
                </a:path>
                <a:path w="156844" h="3004820">
                  <a:moveTo>
                    <a:pt x="35304" y="2432139"/>
                  </a:moveTo>
                  <a:lnTo>
                    <a:pt x="28380" y="2434738"/>
                  </a:lnTo>
                  <a:lnTo>
                    <a:pt x="24539" y="2511850"/>
                  </a:lnTo>
                  <a:lnTo>
                    <a:pt x="31332" y="2511850"/>
                  </a:lnTo>
                  <a:lnTo>
                    <a:pt x="35304" y="2432139"/>
                  </a:lnTo>
                  <a:close/>
                </a:path>
                <a:path w="156844" h="3004820">
                  <a:moveTo>
                    <a:pt x="149682" y="0"/>
                  </a:moveTo>
                  <a:lnTo>
                    <a:pt x="149220" y="9284"/>
                  </a:lnTo>
                  <a:lnTo>
                    <a:pt x="149842" y="9567"/>
                  </a:lnTo>
                  <a:lnTo>
                    <a:pt x="155850" y="12568"/>
                  </a:lnTo>
                  <a:lnTo>
                    <a:pt x="156339" y="2745"/>
                  </a:lnTo>
                  <a:lnTo>
                    <a:pt x="149682" y="0"/>
                  </a:lnTo>
                  <a:close/>
                </a:path>
              </a:pathLst>
            </a:custGeom>
            <a:solidFill>
              <a:srgbClr val="E9EC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306702" y="141349"/>
              <a:ext cx="156210" cy="2999740"/>
            </a:xfrm>
            <a:custGeom>
              <a:avLst/>
              <a:gdLst/>
              <a:ahLst/>
              <a:cxnLst/>
              <a:rect l="l" t="t" r="r" b="b"/>
              <a:pathLst>
                <a:path w="156209" h="2999740">
                  <a:moveTo>
                    <a:pt x="24437" y="2509103"/>
                  </a:moveTo>
                  <a:lnTo>
                    <a:pt x="0" y="2999615"/>
                  </a:lnTo>
                  <a:lnTo>
                    <a:pt x="6894" y="2997584"/>
                  </a:lnTo>
                  <a:lnTo>
                    <a:pt x="31231" y="2509103"/>
                  </a:lnTo>
                  <a:lnTo>
                    <a:pt x="24437" y="2509103"/>
                  </a:lnTo>
                  <a:close/>
                </a:path>
                <a:path w="156209" h="2999740">
                  <a:moveTo>
                    <a:pt x="35332" y="2426792"/>
                  </a:moveTo>
                  <a:lnTo>
                    <a:pt x="28409" y="2429391"/>
                  </a:lnTo>
                  <a:lnTo>
                    <a:pt x="24437" y="2509103"/>
                  </a:lnTo>
                  <a:lnTo>
                    <a:pt x="31231" y="2509103"/>
                  </a:lnTo>
                  <a:lnTo>
                    <a:pt x="35332" y="2426792"/>
                  </a:lnTo>
                  <a:close/>
                </a:path>
                <a:path w="156209" h="2999740">
                  <a:moveTo>
                    <a:pt x="149444" y="0"/>
                  </a:moveTo>
                  <a:lnTo>
                    <a:pt x="148955" y="9823"/>
                  </a:lnTo>
                  <a:lnTo>
                    <a:pt x="155583" y="13134"/>
                  </a:lnTo>
                  <a:lnTo>
                    <a:pt x="156101" y="2745"/>
                  </a:lnTo>
                  <a:lnTo>
                    <a:pt x="149444" y="0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313601" y="144096"/>
              <a:ext cx="156210" cy="2995295"/>
            </a:xfrm>
            <a:custGeom>
              <a:avLst/>
              <a:gdLst/>
              <a:ahLst/>
              <a:cxnLst/>
              <a:rect l="l" t="t" r="r" b="b"/>
              <a:pathLst>
                <a:path w="156209" h="2995295">
                  <a:moveTo>
                    <a:pt x="24336" y="2506356"/>
                  </a:moveTo>
                  <a:lnTo>
                    <a:pt x="0" y="2994835"/>
                  </a:lnTo>
                  <a:lnTo>
                    <a:pt x="3285" y="2993868"/>
                  </a:lnTo>
                  <a:lnTo>
                    <a:pt x="6900" y="2992687"/>
                  </a:lnTo>
                  <a:lnTo>
                    <a:pt x="31130" y="2506356"/>
                  </a:lnTo>
                  <a:lnTo>
                    <a:pt x="24336" y="2506356"/>
                  </a:lnTo>
                  <a:close/>
                </a:path>
                <a:path w="156209" h="2995295">
                  <a:moveTo>
                    <a:pt x="35360" y="2421445"/>
                  </a:moveTo>
                  <a:lnTo>
                    <a:pt x="28437" y="2424043"/>
                  </a:lnTo>
                  <a:lnTo>
                    <a:pt x="24336" y="2506356"/>
                  </a:lnTo>
                  <a:lnTo>
                    <a:pt x="31130" y="2506356"/>
                  </a:lnTo>
                  <a:lnTo>
                    <a:pt x="35360" y="2421445"/>
                  </a:lnTo>
                  <a:close/>
                </a:path>
                <a:path w="156209" h="2995295">
                  <a:moveTo>
                    <a:pt x="149206" y="0"/>
                  </a:moveTo>
                  <a:lnTo>
                    <a:pt x="148688" y="10389"/>
                  </a:lnTo>
                  <a:lnTo>
                    <a:pt x="155317" y="13700"/>
                  </a:lnTo>
                  <a:lnTo>
                    <a:pt x="155863" y="2745"/>
                  </a:lnTo>
                  <a:lnTo>
                    <a:pt x="149206" y="0"/>
                  </a:lnTo>
                  <a:close/>
                </a:path>
              </a:pathLst>
            </a:custGeom>
            <a:solidFill>
              <a:srgbClr val="EA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320506" y="146843"/>
              <a:ext cx="156210" cy="2990215"/>
            </a:xfrm>
            <a:custGeom>
              <a:avLst/>
              <a:gdLst/>
              <a:ahLst/>
              <a:cxnLst/>
              <a:rect l="l" t="t" r="r" b="b"/>
              <a:pathLst>
                <a:path w="156209" h="2990215">
                  <a:moveTo>
                    <a:pt x="24229" y="2503609"/>
                  </a:moveTo>
                  <a:lnTo>
                    <a:pt x="0" y="2989939"/>
                  </a:lnTo>
                  <a:lnTo>
                    <a:pt x="6906" y="2987682"/>
                  </a:lnTo>
                  <a:lnTo>
                    <a:pt x="31023" y="2503609"/>
                  </a:lnTo>
                  <a:lnTo>
                    <a:pt x="24229" y="2503609"/>
                  </a:lnTo>
                  <a:close/>
                </a:path>
                <a:path w="156209" h="2990215">
                  <a:moveTo>
                    <a:pt x="35383" y="2416098"/>
                  </a:moveTo>
                  <a:lnTo>
                    <a:pt x="28459" y="2418697"/>
                  </a:lnTo>
                  <a:lnTo>
                    <a:pt x="24229" y="2503609"/>
                  </a:lnTo>
                  <a:lnTo>
                    <a:pt x="31023" y="2503609"/>
                  </a:lnTo>
                  <a:lnTo>
                    <a:pt x="35383" y="2416098"/>
                  </a:lnTo>
                  <a:close/>
                </a:path>
                <a:path w="156209" h="2990215">
                  <a:moveTo>
                    <a:pt x="148962" y="0"/>
                  </a:moveTo>
                  <a:lnTo>
                    <a:pt x="148416" y="10955"/>
                  </a:lnTo>
                  <a:lnTo>
                    <a:pt x="155045" y="14266"/>
                  </a:lnTo>
                  <a:lnTo>
                    <a:pt x="155615" y="2823"/>
                  </a:lnTo>
                  <a:lnTo>
                    <a:pt x="153365" y="1815"/>
                  </a:lnTo>
                  <a:lnTo>
                    <a:pt x="148962" y="0"/>
                  </a:lnTo>
                  <a:close/>
                </a:path>
              </a:pathLst>
            </a:custGeom>
            <a:solidFill>
              <a:srgbClr val="EAE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327416" y="149669"/>
              <a:ext cx="162560" cy="2985135"/>
            </a:xfrm>
            <a:custGeom>
              <a:avLst/>
              <a:gdLst/>
              <a:ahLst/>
              <a:cxnLst/>
              <a:rect l="l" t="t" r="r" b="b"/>
              <a:pathLst>
                <a:path w="162559" h="2985135">
                  <a:moveTo>
                    <a:pt x="35394" y="2410676"/>
                  </a:moveTo>
                  <a:lnTo>
                    <a:pt x="28473" y="2413279"/>
                  </a:lnTo>
                  <a:lnTo>
                    <a:pt x="24117" y="2500795"/>
                  </a:lnTo>
                  <a:lnTo>
                    <a:pt x="0" y="2984855"/>
                  </a:lnTo>
                  <a:lnTo>
                    <a:pt x="6896" y="2982607"/>
                  </a:lnTo>
                  <a:lnTo>
                    <a:pt x="30899" y="2500795"/>
                  </a:lnTo>
                  <a:lnTo>
                    <a:pt x="35394" y="2410676"/>
                  </a:lnTo>
                  <a:close/>
                </a:path>
                <a:path w="162559" h="2985135">
                  <a:moveTo>
                    <a:pt x="42329" y="2407932"/>
                  </a:moveTo>
                  <a:lnTo>
                    <a:pt x="38849" y="2409380"/>
                  </a:lnTo>
                  <a:lnTo>
                    <a:pt x="35394" y="2410676"/>
                  </a:lnTo>
                  <a:lnTo>
                    <a:pt x="30911" y="2500795"/>
                  </a:lnTo>
                  <a:lnTo>
                    <a:pt x="6908" y="2982607"/>
                  </a:lnTo>
                  <a:lnTo>
                    <a:pt x="13804" y="2980347"/>
                  </a:lnTo>
                  <a:lnTo>
                    <a:pt x="37706" y="2500795"/>
                  </a:lnTo>
                  <a:lnTo>
                    <a:pt x="42329" y="2407932"/>
                  </a:lnTo>
                  <a:close/>
                </a:path>
                <a:path w="162559" h="2985135">
                  <a:moveTo>
                    <a:pt x="155346" y="2984"/>
                  </a:moveTo>
                  <a:lnTo>
                    <a:pt x="148704" y="0"/>
                  </a:lnTo>
                  <a:lnTo>
                    <a:pt x="148132" y="11442"/>
                  </a:lnTo>
                  <a:lnTo>
                    <a:pt x="154762" y="14757"/>
                  </a:lnTo>
                  <a:lnTo>
                    <a:pt x="155346" y="2984"/>
                  </a:lnTo>
                  <a:close/>
                </a:path>
                <a:path w="162559" h="2985135">
                  <a:moveTo>
                    <a:pt x="162001" y="5956"/>
                  </a:moveTo>
                  <a:lnTo>
                    <a:pt x="155359" y="2984"/>
                  </a:lnTo>
                  <a:lnTo>
                    <a:pt x="154762" y="14757"/>
                  </a:lnTo>
                  <a:lnTo>
                    <a:pt x="161391" y="18072"/>
                  </a:lnTo>
                  <a:lnTo>
                    <a:pt x="162001" y="5956"/>
                  </a:lnTo>
                  <a:close/>
                </a:path>
              </a:pathLst>
            </a:custGeom>
            <a:solidFill>
              <a:srgbClr val="EAED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341237" y="155624"/>
              <a:ext cx="154940" cy="2974975"/>
            </a:xfrm>
            <a:custGeom>
              <a:avLst/>
              <a:gdLst/>
              <a:ahLst/>
              <a:cxnLst/>
              <a:rect l="l" t="t" r="r" b="b"/>
              <a:pathLst>
                <a:path w="154940" h="2974975">
                  <a:moveTo>
                    <a:pt x="23892" y="2494828"/>
                  </a:moveTo>
                  <a:lnTo>
                    <a:pt x="0" y="2974385"/>
                  </a:lnTo>
                  <a:lnTo>
                    <a:pt x="6906" y="2972129"/>
                  </a:lnTo>
                  <a:lnTo>
                    <a:pt x="30685" y="2494828"/>
                  </a:lnTo>
                  <a:lnTo>
                    <a:pt x="23892" y="2494828"/>
                  </a:lnTo>
                  <a:close/>
                </a:path>
                <a:path w="154940" h="2974975">
                  <a:moveTo>
                    <a:pt x="35455" y="2399090"/>
                  </a:moveTo>
                  <a:lnTo>
                    <a:pt x="28518" y="2401973"/>
                  </a:lnTo>
                  <a:lnTo>
                    <a:pt x="23892" y="2494828"/>
                  </a:lnTo>
                  <a:lnTo>
                    <a:pt x="30685" y="2494828"/>
                  </a:lnTo>
                  <a:lnTo>
                    <a:pt x="35455" y="2399090"/>
                  </a:lnTo>
                  <a:close/>
                </a:path>
                <a:path w="154940" h="2974975">
                  <a:moveTo>
                    <a:pt x="148187" y="0"/>
                  </a:moveTo>
                  <a:lnTo>
                    <a:pt x="147584" y="12112"/>
                  </a:lnTo>
                  <a:lnTo>
                    <a:pt x="150182" y="13410"/>
                  </a:lnTo>
                  <a:lnTo>
                    <a:pt x="154203" y="15601"/>
                  </a:lnTo>
                  <a:lnTo>
                    <a:pt x="154832" y="2976"/>
                  </a:lnTo>
                  <a:lnTo>
                    <a:pt x="148187" y="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348148" y="158602"/>
              <a:ext cx="154940" cy="2969260"/>
            </a:xfrm>
            <a:custGeom>
              <a:avLst/>
              <a:gdLst/>
              <a:ahLst/>
              <a:cxnLst/>
              <a:rect l="l" t="t" r="r" b="b"/>
              <a:pathLst>
                <a:path w="154940" h="2969260">
                  <a:moveTo>
                    <a:pt x="23779" y="2491850"/>
                  </a:moveTo>
                  <a:lnTo>
                    <a:pt x="0" y="2969149"/>
                  </a:lnTo>
                  <a:lnTo>
                    <a:pt x="6906" y="2966893"/>
                  </a:lnTo>
                  <a:lnTo>
                    <a:pt x="30573" y="2491850"/>
                  </a:lnTo>
                  <a:lnTo>
                    <a:pt x="23779" y="2491850"/>
                  </a:lnTo>
                  <a:close/>
                </a:path>
                <a:path w="154940" h="2969260">
                  <a:moveTo>
                    <a:pt x="35486" y="2393227"/>
                  </a:moveTo>
                  <a:lnTo>
                    <a:pt x="28549" y="2396110"/>
                  </a:lnTo>
                  <a:lnTo>
                    <a:pt x="23779" y="2491850"/>
                  </a:lnTo>
                  <a:lnTo>
                    <a:pt x="30573" y="2491850"/>
                  </a:lnTo>
                  <a:lnTo>
                    <a:pt x="35486" y="2393227"/>
                  </a:lnTo>
                  <a:close/>
                </a:path>
                <a:path w="154940" h="2969260">
                  <a:moveTo>
                    <a:pt x="147926" y="0"/>
                  </a:moveTo>
                  <a:lnTo>
                    <a:pt x="147297" y="12626"/>
                  </a:lnTo>
                  <a:lnTo>
                    <a:pt x="153911" y="16229"/>
                  </a:lnTo>
                  <a:lnTo>
                    <a:pt x="154572" y="2976"/>
                  </a:lnTo>
                  <a:lnTo>
                    <a:pt x="147926" y="0"/>
                  </a:lnTo>
                  <a:close/>
                </a:path>
              </a:pathLst>
            </a:custGeom>
            <a:solidFill>
              <a:srgbClr val="EB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355058" y="161580"/>
              <a:ext cx="154305" cy="2964180"/>
            </a:xfrm>
            <a:custGeom>
              <a:avLst/>
              <a:gdLst/>
              <a:ahLst/>
              <a:cxnLst/>
              <a:rect l="l" t="t" r="r" b="b"/>
              <a:pathLst>
                <a:path w="154305" h="2964180">
                  <a:moveTo>
                    <a:pt x="23667" y="2488872"/>
                  </a:moveTo>
                  <a:lnTo>
                    <a:pt x="0" y="2963914"/>
                  </a:lnTo>
                  <a:lnTo>
                    <a:pt x="5927" y="2961977"/>
                  </a:lnTo>
                  <a:lnTo>
                    <a:pt x="6907" y="2961625"/>
                  </a:lnTo>
                  <a:lnTo>
                    <a:pt x="30460" y="2488872"/>
                  </a:lnTo>
                  <a:lnTo>
                    <a:pt x="23667" y="2488872"/>
                  </a:lnTo>
                  <a:close/>
                </a:path>
                <a:path w="154305" h="2964180">
                  <a:moveTo>
                    <a:pt x="23667" y="2488872"/>
                  </a:moveTo>
                  <a:lnTo>
                    <a:pt x="30460" y="2488872"/>
                  </a:lnTo>
                  <a:lnTo>
                    <a:pt x="23667" y="2488872"/>
                  </a:lnTo>
                  <a:close/>
                </a:path>
                <a:path w="154305" h="2964180">
                  <a:moveTo>
                    <a:pt x="35517" y="2387365"/>
                  </a:moveTo>
                  <a:lnTo>
                    <a:pt x="28580" y="2390248"/>
                  </a:lnTo>
                  <a:lnTo>
                    <a:pt x="23667" y="2488872"/>
                  </a:lnTo>
                  <a:lnTo>
                    <a:pt x="30460" y="2488872"/>
                  </a:lnTo>
                  <a:lnTo>
                    <a:pt x="35517" y="2387365"/>
                  </a:lnTo>
                  <a:close/>
                </a:path>
                <a:path w="154305" h="2964180">
                  <a:moveTo>
                    <a:pt x="147665" y="0"/>
                  </a:moveTo>
                  <a:lnTo>
                    <a:pt x="147005" y="13253"/>
                  </a:lnTo>
                  <a:lnTo>
                    <a:pt x="153619" y="16857"/>
                  </a:lnTo>
                  <a:lnTo>
                    <a:pt x="154311" y="2976"/>
                  </a:lnTo>
                  <a:lnTo>
                    <a:pt x="147665" y="0"/>
                  </a:lnTo>
                  <a:close/>
                </a:path>
              </a:pathLst>
            </a:custGeom>
            <a:solidFill>
              <a:srgbClr val="EB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361970" y="164558"/>
              <a:ext cx="154305" cy="2959100"/>
            </a:xfrm>
            <a:custGeom>
              <a:avLst/>
              <a:gdLst/>
              <a:ahLst/>
              <a:cxnLst/>
              <a:rect l="l" t="t" r="r" b="b"/>
              <a:pathLst>
                <a:path w="154305" h="2959100">
                  <a:moveTo>
                    <a:pt x="23553" y="2485895"/>
                  </a:moveTo>
                  <a:lnTo>
                    <a:pt x="0" y="2958646"/>
                  </a:lnTo>
                  <a:lnTo>
                    <a:pt x="6917" y="2956160"/>
                  </a:lnTo>
                  <a:lnTo>
                    <a:pt x="30346" y="2485895"/>
                  </a:lnTo>
                  <a:lnTo>
                    <a:pt x="23553" y="2485895"/>
                  </a:lnTo>
                  <a:close/>
                </a:path>
                <a:path w="154305" h="2959100">
                  <a:moveTo>
                    <a:pt x="35547" y="2381504"/>
                  </a:moveTo>
                  <a:lnTo>
                    <a:pt x="28610" y="2384386"/>
                  </a:lnTo>
                  <a:lnTo>
                    <a:pt x="23553" y="2485895"/>
                  </a:lnTo>
                  <a:lnTo>
                    <a:pt x="30346" y="2485895"/>
                  </a:lnTo>
                  <a:lnTo>
                    <a:pt x="35547" y="2381504"/>
                  </a:lnTo>
                  <a:close/>
                </a:path>
                <a:path w="154305" h="2959100">
                  <a:moveTo>
                    <a:pt x="147403" y="0"/>
                  </a:moveTo>
                  <a:lnTo>
                    <a:pt x="146711" y="13881"/>
                  </a:lnTo>
                  <a:lnTo>
                    <a:pt x="153325" y="17485"/>
                  </a:lnTo>
                  <a:lnTo>
                    <a:pt x="154048" y="2976"/>
                  </a:lnTo>
                  <a:lnTo>
                    <a:pt x="147403" y="0"/>
                  </a:lnTo>
                  <a:close/>
                </a:path>
              </a:pathLst>
            </a:custGeom>
            <a:solidFill>
              <a:srgbClr val="EBEE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368892" y="167536"/>
              <a:ext cx="154305" cy="2953385"/>
            </a:xfrm>
            <a:custGeom>
              <a:avLst/>
              <a:gdLst/>
              <a:ahLst/>
              <a:cxnLst/>
              <a:rect l="l" t="t" r="r" b="b"/>
              <a:pathLst>
                <a:path w="154305" h="2953385">
                  <a:moveTo>
                    <a:pt x="23429" y="2482916"/>
                  </a:moveTo>
                  <a:lnTo>
                    <a:pt x="0" y="2953180"/>
                  </a:lnTo>
                  <a:lnTo>
                    <a:pt x="6917" y="2950694"/>
                  </a:lnTo>
                  <a:lnTo>
                    <a:pt x="30222" y="2482916"/>
                  </a:lnTo>
                  <a:lnTo>
                    <a:pt x="23429" y="2482916"/>
                  </a:lnTo>
                  <a:close/>
                </a:path>
                <a:path w="154305" h="2953385">
                  <a:moveTo>
                    <a:pt x="35567" y="2375641"/>
                  </a:moveTo>
                  <a:lnTo>
                    <a:pt x="28630" y="2378523"/>
                  </a:lnTo>
                  <a:lnTo>
                    <a:pt x="23429" y="2482916"/>
                  </a:lnTo>
                  <a:lnTo>
                    <a:pt x="30222" y="2482916"/>
                  </a:lnTo>
                  <a:lnTo>
                    <a:pt x="35567" y="2375641"/>
                  </a:lnTo>
                  <a:close/>
                </a:path>
                <a:path w="154305" h="2953385">
                  <a:moveTo>
                    <a:pt x="147131" y="0"/>
                  </a:moveTo>
                  <a:lnTo>
                    <a:pt x="146408" y="14509"/>
                  </a:lnTo>
                  <a:lnTo>
                    <a:pt x="153022" y="18113"/>
                  </a:lnTo>
                  <a:lnTo>
                    <a:pt x="153766" y="3175"/>
                  </a:lnTo>
                  <a:lnTo>
                    <a:pt x="148136" y="450"/>
                  </a:lnTo>
                  <a:lnTo>
                    <a:pt x="147131" y="0"/>
                  </a:lnTo>
                  <a:close/>
                </a:path>
              </a:pathLst>
            </a:custGeom>
            <a:solidFill>
              <a:srgbClr val="EBEE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375814" y="170713"/>
              <a:ext cx="153670" cy="2947670"/>
            </a:xfrm>
            <a:custGeom>
              <a:avLst/>
              <a:gdLst/>
              <a:ahLst/>
              <a:cxnLst/>
              <a:rect l="l" t="t" r="r" b="b"/>
              <a:pathLst>
                <a:path w="153669" h="2947670">
                  <a:moveTo>
                    <a:pt x="23305" y="2479739"/>
                  </a:moveTo>
                  <a:lnTo>
                    <a:pt x="0" y="2947515"/>
                  </a:lnTo>
                  <a:lnTo>
                    <a:pt x="6917" y="2945029"/>
                  </a:lnTo>
                  <a:lnTo>
                    <a:pt x="30098" y="2479739"/>
                  </a:lnTo>
                  <a:lnTo>
                    <a:pt x="23305" y="2479739"/>
                  </a:lnTo>
                  <a:close/>
                </a:path>
                <a:path w="153669" h="2947670">
                  <a:moveTo>
                    <a:pt x="35593" y="2369444"/>
                  </a:moveTo>
                  <a:lnTo>
                    <a:pt x="32380" y="2370911"/>
                  </a:lnTo>
                  <a:lnTo>
                    <a:pt x="28649" y="2372461"/>
                  </a:lnTo>
                  <a:lnTo>
                    <a:pt x="23305" y="2479739"/>
                  </a:lnTo>
                  <a:lnTo>
                    <a:pt x="30098" y="2479739"/>
                  </a:lnTo>
                  <a:lnTo>
                    <a:pt x="35593" y="2369444"/>
                  </a:lnTo>
                  <a:close/>
                </a:path>
                <a:path w="153669" h="2947670">
                  <a:moveTo>
                    <a:pt x="146848" y="0"/>
                  </a:moveTo>
                  <a:lnTo>
                    <a:pt x="146104" y="14937"/>
                  </a:lnTo>
                  <a:lnTo>
                    <a:pt x="152718" y="18541"/>
                  </a:lnTo>
                  <a:lnTo>
                    <a:pt x="153482" y="3211"/>
                  </a:lnTo>
                  <a:lnTo>
                    <a:pt x="146848" y="0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382735" y="173927"/>
              <a:ext cx="153670" cy="2941955"/>
            </a:xfrm>
            <a:custGeom>
              <a:avLst/>
              <a:gdLst/>
              <a:ahLst/>
              <a:cxnLst/>
              <a:rect l="l" t="t" r="r" b="b"/>
              <a:pathLst>
                <a:path w="153669" h="2941955">
                  <a:moveTo>
                    <a:pt x="23181" y="2476526"/>
                  </a:moveTo>
                  <a:lnTo>
                    <a:pt x="0" y="2941814"/>
                  </a:lnTo>
                  <a:lnTo>
                    <a:pt x="6917" y="2939328"/>
                  </a:lnTo>
                  <a:lnTo>
                    <a:pt x="29974" y="2476526"/>
                  </a:lnTo>
                  <a:lnTo>
                    <a:pt x="23181" y="2476526"/>
                  </a:lnTo>
                  <a:close/>
                </a:path>
                <a:path w="153669" h="2941955">
                  <a:moveTo>
                    <a:pt x="23181" y="2476526"/>
                  </a:moveTo>
                  <a:lnTo>
                    <a:pt x="29974" y="2476526"/>
                  </a:lnTo>
                  <a:lnTo>
                    <a:pt x="23181" y="2476526"/>
                  </a:lnTo>
                  <a:close/>
                </a:path>
                <a:path w="153669" h="2941955">
                  <a:moveTo>
                    <a:pt x="35628" y="2363054"/>
                  </a:moveTo>
                  <a:lnTo>
                    <a:pt x="28676" y="2366229"/>
                  </a:lnTo>
                  <a:lnTo>
                    <a:pt x="23181" y="2476526"/>
                  </a:lnTo>
                  <a:lnTo>
                    <a:pt x="29974" y="2476526"/>
                  </a:lnTo>
                  <a:lnTo>
                    <a:pt x="35628" y="2363054"/>
                  </a:lnTo>
                  <a:close/>
                </a:path>
                <a:path w="153669" h="2941955">
                  <a:moveTo>
                    <a:pt x="146564" y="0"/>
                  </a:moveTo>
                  <a:lnTo>
                    <a:pt x="145801" y="15329"/>
                  </a:lnTo>
                  <a:lnTo>
                    <a:pt x="149578" y="17388"/>
                  </a:lnTo>
                  <a:lnTo>
                    <a:pt x="152408" y="19062"/>
                  </a:lnTo>
                  <a:lnTo>
                    <a:pt x="153198" y="3211"/>
                  </a:lnTo>
                  <a:lnTo>
                    <a:pt x="146564" y="0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389657" y="177141"/>
              <a:ext cx="153035" cy="2936240"/>
            </a:xfrm>
            <a:custGeom>
              <a:avLst/>
              <a:gdLst/>
              <a:ahLst/>
              <a:cxnLst/>
              <a:rect l="l" t="t" r="r" b="b"/>
              <a:pathLst>
                <a:path w="153034" h="2936240">
                  <a:moveTo>
                    <a:pt x="23057" y="2473312"/>
                  </a:moveTo>
                  <a:lnTo>
                    <a:pt x="0" y="2936113"/>
                  </a:lnTo>
                  <a:lnTo>
                    <a:pt x="6917" y="2933627"/>
                  </a:lnTo>
                  <a:lnTo>
                    <a:pt x="29850" y="2473312"/>
                  </a:lnTo>
                  <a:lnTo>
                    <a:pt x="23057" y="2473312"/>
                  </a:lnTo>
                  <a:close/>
                </a:path>
                <a:path w="153034" h="2936240">
                  <a:moveTo>
                    <a:pt x="35662" y="2356663"/>
                  </a:moveTo>
                  <a:lnTo>
                    <a:pt x="28710" y="2359838"/>
                  </a:lnTo>
                  <a:lnTo>
                    <a:pt x="23057" y="2473312"/>
                  </a:lnTo>
                  <a:lnTo>
                    <a:pt x="29850" y="2473312"/>
                  </a:lnTo>
                  <a:lnTo>
                    <a:pt x="35662" y="2356663"/>
                  </a:lnTo>
                  <a:close/>
                </a:path>
                <a:path w="153034" h="2936240">
                  <a:moveTo>
                    <a:pt x="146280" y="0"/>
                  </a:moveTo>
                  <a:lnTo>
                    <a:pt x="145491" y="15851"/>
                  </a:lnTo>
                  <a:lnTo>
                    <a:pt x="152090" y="19757"/>
                  </a:lnTo>
                  <a:lnTo>
                    <a:pt x="152914" y="3211"/>
                  </a:lnTo>
                  <a:lnTo>
                    <a:pt x="146280" y="0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396579" y="180354"/>
              <a:ext cx="153035" cy="2930525"/>
            </a:xfrm>
            <a:custGeom>
              <a:avLst/>
              <a:gdLst/>
              <a:ahLst/>
              <a:cxnLst/>
              <a:rect l="l" t="t" r="r" b="b"/>
              <a:pathLst>
                <a:path w="153034" h="2930525">
                  <a:moveTo>
                    <a:pt x="22933" y="2470098"/>
                  </a:moveTo>
                  <a:lnTo>
                    <a:pt x="0" y="2930412"/>
                  </a:lnTo>
                  <a:lnTo>
                    <a:pt x="6917" y="2927926"/>
                  </a:lnTo>
                  <a:lnTo>
                    <a:pt x="29727" y="2470098"/>
                  </a:lnTo>
                  <a:lnTo>
                    <a:pt x="22933" y="2470098"/>
                  </a:lnTo>
                  <a:close/>
                </a:path>
                <a:path w="153034" h="2930525">
                  <a:moveTo>
                    <a:pt x="35696" y="2350272"/>
                  </a:moveTo>
                  <a:lnTo>
                    <a:pt x="28745" y="2353447"/>
                  </a:lnTo>
                  <a:lnTo>
                    <a:pt x="22933" y="2470098"/>
                  </a:lnTo>
                  <a:lnTo>
                    <a:pt x="29727" y="2470098"/>
                  </a:lnTo>
                  <a:lnTo>
                    <a:pt x="35696" y="2350272"/>
                  </a:lnTo>
                  <a:close/>
                </a:path>
                <a:path w="153034" h="2930525">
                  <a:moveTo>
                    <a:pt x="145996" y="0"/>
                  </a:moveTo>
                  <a:lnTo>
                    <a:pt x="145172" y="16546"/>
                  </a:lnTo>
                  <a:lnTo>
                    <a:pt x="151771" y="20451"/>
                  </a:lnTo>
                  <a:lnTo>
                    <a:pt x="152630" y="3211"/>
                  </a:lnTo>
                  <a:lnTo>
                    <a:pt x="145996" y="0"/>
                  </a:lnTo>
                  <a:close/>
                </a:path>
              </a:pathLst>
            </a:custGeom>
            <a:solidFill>
              <a:srgbClr val="EBEF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403502" y="183567"/>
              <a:ext cx="152400" cy="2924810"/>
            </a:xfrm>
            <a:custGeom>
              <a:avLst/>
              <a:gdLst/>
              <a:ahLst/>
              <a:cxnLst/>
              <a:rect l="l" t="t" r="r" b="b"/>
              <a:pathLst>
                <a:path w="152400" h="2924810">
                  <a:moveTo>
                    <a:pt x="22809" y="2466885"/>
                  </a:moveTo>
                  <a:lnTo>
                    <a:pt x="0" y="2924710"/>
                  </a:lnTo>
                  <a:lnTo>
                    <a:pt x="1027" y="2924341"/>
                  </a:lnTo>
                  <a:lnTo>
                    <a:pt x="6927" y="2922024"/>
                  </a:lnTo>
                  <a:lnTo>
                    <a:pt x="29603" y="2466885"/>
                  </a:lnTo>
                  <a:lnTo>
                    <a:pt x="22809" y="2466885"/>
                  </a:lnTo>
                  <a:close/>
                </a:path>
                <a:path w="152400" h="2924810">
                  <a:moveTo>
                    <a:pt x="35731" y="2343881"/>
                  </a:moveTo>
                  <a:lnTo>
                    <a:pt x="28779" y="2347056"/>
                  </a:lnTo>
                  <a:lnTo>
                    <a:pt x="22809" y="2466885"/>
                  </a:lnTo>
                  <a:lnTo>
                    <a:pt x="29603" y="2466885"/>
                  </a:lnTo>
                  <a:lnTo>
                    <a:pt x="35731" y="2343881"/>
                  </a:lnTo>
                  <a:close/>
                </a:path>
                <a:path w="152400" h="2924810">
                  <a:moveTo>
                    <a:pt x="145712" y="0"/>
                  </a:moveTo>
                  <a:lnTo>
                    <a:pt x="144853" y="17240"/>
                  </a:lnTo>
                  <a:lnTo>
                    <a:pt x="151452" y="21145"/>
                  </a:lnTo>
                  <a:lnTo>
                    <a:pt x="152346" y="3211"/>
                  </a:lnTo>
                  <a:lnTo>
                    <a:pt x="145712" y="0"/>
                  </a:lnTo>
                  <a:close/>
                </a:path>
              </a:pathLst>
            </a:custGeom>
            <a:solidFill>
              <a:srgbClr val="EBEF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410433" y="186781"/>
              <a:ext cx="152400" cy="2919095"/>
            </a:xfrm>
            <a:custGeom>
              <a:avLst/>
              <a:gdLst/>
              <a:ahLst/>
              <a:cxnLst/>
              <a:rect l="l" t="t" r="r" b="b"/>
              <a:pathLst>
                <a:path w="152400" h="2919095">
                  <a:moveTo>
                    <a:pt x="22675" y="2463671"/>
                  </a:moveTo>
                  <a:lnTo>
                    <a:pt x="0" y="2918810"/>
                  </a:lnTo>
                  <a:lnTo>
                    <a:pt x="6929" y="2916089"/>
                  </a:lnTo>
                  <a:lnTo>
                    <a:pt x="29469" y="2463671"/>
                  </a:lnTo>
                  <a:lnTo>
                    <a:pt x="22675" y="2463671"/>
                  </a:lnTo>
                  <a:close/>
                </a:path>
                <a:path w="152400" h="2919095">
                  <a:moveTo>
                    <a:pt x="35755" y="2337491"/>
                  </a:moveTo>
                  <a:lnTo>
                    <a:pt x="28803" y="2340666"/>
                  </a:lnTo>
                  <a:lnTo>
                    <a:pt x="22675" y="2463671"/>
                  </a:lnTo>
                  <a:lnTo>
                    <a:pt x="29469" y="2463671"/>
                  </a:lnTo>
                  <a:lnTo>
                    <a:pt x="35755" y="2337491"/>
                  </a:lnTo>
                  <a:close/>
                </a:path>
                <a:path w="152400" h="2919095">
                  <a:moveTo>
                    <a:pt x="145418" y="0"/>
                  </a:moveTo>
                  <a:lnTo>
                    <a:pt x="144525" y="17934"/>
                  </a:lnTo>
                  <a:lnTo>
                    <a:pt x="151124" y="21839"/>
                  </a:lnTo>
                  <a:lnTo>
                    <a:pt x="152046" y="3320"/>
                  </a:lnTo>
                  <a:lnTo>
                    <a:pt x="149047" y="1756"/>
                  </a:lnTo>
                  <a:lnTo>
                    <a:pt x="145418" y="0"/>
                  </a:lnTo>
                  <a:close/>
                </a:path>
              </a:pathLst>
            </a:custGeom>
            <a:solidFill>
              <a:srgbClr val="ECEF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417358" y="190106"/>
              <a:ext cx="158750" cy="2913380"/>
            </a:xfrm>
            <a:custGeom>
              <a:avLst/>
              <a:gdLst/>
              <a:ahLst/>
              <a:cxnLst/>
              <a:rect l="l" t="t" r="r" b="b"/>
              <a:pathLst>
                <a:path w="158750" h="2913380">
                  <a:moveTo>
                    <a:pt x="42760" y="2327351"/>
                  </a:moveTo>
                  <a:lnTo>
                    <a:pt x="35788" y="2330831"/>
                  </a:lnTo>
                  <a:lnTo>
                    <a:pt x="32029" y="2332710"/>
                  </a:lnTo>
                  <a:lnTo>
                    <a:pt x="28829" y="2334171"/>
                  </a:lnTo>
                  <a:lnTo>
                    <a:pt x="22542" y="2460358"/>
                  </a:lnTo>
                  <a:lnTo>
                    <a:pt x="0" y="2912770"/>
                  </a:lnTo>
                  <a:lnTo>
                    <a:pt x="6934" y="2910052"/>
                  </a:lnTo>
                  <a:lnTo>
                    <a:pt x="13868" y="2907322"/>
                  </a:lnTo>
                  <a:lnTo>
                    <a:pt x="36131" y="2460358"/>
                  </a:lnTo>
                  <a:lnTo>
                    <a:pt x="42760" y="2327351"/>
                  </a:lnTo>
                  <a:close/>
                </a:path>
                <a:path w="158750" h="2913380">
                  <a:moveTo>
                    <a:pt x="151739" y="3454"/>
                  </a:moveTo>
                  <a:lnTo>
                    <a:pt x="145122" y="0"/>
                  </a:lnTo>
                  <a:lnTo>
                    <a:pt x="144195" y="18529"/>
                  </a:lnTo>
                  <a:lnTo>
                    <a:pt x="150799" y="22428"/>
                  </a:lnTo>
                  <a:lnTo>
                    <a:pt x="151739" y="3454"/>
                  </a:lnTo>
                  <a:close/>
                </a:path>
                <a:path w="158750" h="2913380">
                  <a:moveTo>
                    <a:pt x="158369" y="6908"/>
                  </a:moveTo>
                  <a:lnTo>
                    <a:pt x="151752" y="3454"/>
                  </a:lnTo>
                  <a:lnTo>
                    <a:pt x="150799" y="22428"/>
                  </a:lnTo>
                  <a:lnTo>
                    <a:pt x="154927" y="24879"/>
                  </a:lnTo>
                  <a:lnTo>
                    <a:pt x="157391" y="26454"/>
                  </a:lnTo>
                  <a:lnTo>
                    <a:pt x="158369" y="6908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431233" y="197012"/>
              <a:ext cx="151130" cy="2900680"/>
            </a:xfrm>
            <a:custGeom>
              <a:avLst/>
              <a:gdLst/>
              <a:ahLst/>
              <a:cxnLst/>
              <a:rect l="l" t="t" r="r" b="b"/>
              <a:pathLst>
                <a:path w="151130" h="2900680">
                  <a:moveTo>
                    <a:pt x="22268" y="2453440"/>
                  </a:moveTo>
                  <a:lnTo>
                    <a:pt x="0" y="2900412"/>
                  </a:lnTo>
                  <a:lnTo>
                    <a:pt x="6929" y="2897691"/>
                  </a:lnTo>
                  <a:lnTo>
                    <a:pt x="29062" y="2453440"/>
                  </a:lnTo>
                  <a:lnTo>
                    <a:pt x="22268" y="2453440"/>
                  </a:lnTo>
                  <a:close/>
                </a:path>
                <a:path w="151130" h="2900680">
                  <a:moveTo>
                    <a:pt x="35861" y="2316962"/>
                  </a:moveTo>
                  <a:lnTo>
                    <a:pt x="28894" y="2320439"/>
                  </a:lnTo>
                  <a:lnTo>
                    <a:pt x="22268" y="2453440"/>
                  </a:lnTo>
                  <a:lnTo>
                    <a:pt x="29062" y="2453440"/>
                  </a:lnTo>
                  <a:lnTo>
                    <a:pt x="35861" y="2316962"/>
                  </a:lnTo>
                  <a:close/>
                </a:path>
                <a:path w="151130" h="2900680">
                  <a:moveTo>
                    <a:pt x="144502" y="0"/>
                  </a:moveTo>
                  <a:lnTo>
                    <a:pt x="143528" y="19543"/>
                  </a:lnTo>
                  <a:lnTo>
                    <a:pt x="150111" y="23760"/>
                  </a:lnTo>
                  <a:lnTo>
                    <a:pt x="151123" y="3451"/>
                  </a:lnTo>
                  <a:lnTo>
                    <a:pt x="144502" y="0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438166" y="200466"/>
              <a:ext cx="151130" cy="2894330"/>
            </a:xfrm>
            <a:custGeom>
              <a:avLst/>
              <a:gdLst/>
              <a:ahLst/>
              <a:cxnLst/>
              <a:rect l="l" t="t" r="r" b="b"/>
              <a:pathLst>
                <a:path w="151130" h="2894330">
                  <a:moveTo>
                    <a:pt x="22133" y="2449987"/>
                  </a:moveTo>
                  <a:lnTo>
                    <a:pt x="0" y="2894236"/>
                  </a:lnTo>
                  <a:lnTo>
                    <a:pt x="6929" y="2891515"/>
                  </a:lnTo>
                  <a:lnTo>
                    <a:pt x="28926" y="2449987"/>
                  </a:lnTo>
                  <a:lnTo>
                    <a:pt x="22133" y="2449987"/>
                  </a:lnTo>
                  <a:close/>
                </a:path>
                <a:path w="151130" h="2894330">
                  <a:moveTo>
                    <a:pt x="22133" y="2449987"/>
                  </a:moveTo>
                  <a:lnTo>
                    <a:pt x="28926" y="2449987"/>
                  </a:lnTo>
                  <a:lnTo>
                    <a:pt x="22133" y="2449987"/>
                  </a:lnTo>
                  <a:close/>
                </a:path>
                <a:path w="151130" h="2894330">
                  <a:moveTo>
                    <a:pt x="35899" y="2310029"/>
                  </a:moveTo>
                  <a:lnTo>
                    <a:pt x="28932" y="2313506"/>
                  </a:lnTo>
                  <a:lnTo>
                    <a:pt x="22133" y="2449987"/>
                  </a:lnTo>
                  <a:lnTo>
                    <a:pt x="28926" y="2449987"/>
                  </a:lnTo>
                  <a:lnTo>
                    <a:pt x="35899" y="2310029"/>
                  </a:lnTo>
                  <a:close/>
                </a:path>
                <a:path w="151130" h="2894330">
                  <a:moveTo>
                    <a:pt x="144194" y="0"/>
                  </a:moveTo>
                  <a:lnTo>
                    <a:pt x="143182" y="20309"/>
                  </a:lnTo>
                  <a:lnTo>
                    <a:pt x="149766" y="24526"/>
                  </a:lnTo>
                  <a:lnTo>
                    <a:pt x="150816" y="3451"/>
                  </a:lnTo>
                  <a:lnTo>
                    <a:pt x="144194" y="0"/>
                  </a:lnTo>
                  <a:close/>
                </a:path>
              </a:pathLst>
            </a:custGeom>
            <a:solidFill>
              <a:srgbClr val="ECF0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445101" y="203921"/>
              <a:ext cx="151130" cy="2888615"/>
            </a:xfrm>
            <a:custGeom>
              <a:avLst/>
              <a:gdLst/>
              <a:ahLst/>
              <a:cxnLst/>
              <a:rect l="l" t="t" r="r" b="b"/>
              <a:pathLst>
                <a:path w="151130" h="2888615">
                  <a:moveTo>
                    <a:pt x="21997" y="2446532"/>
                  </a:moveTo>
                  <a:lnTo>
                    <a:pt x="0" y="2888058"/>
                  </a:lnTo>
                  <a:lnTo>
                    <a:pt x="2395" y="2887118"/>
                  </a:lnTo>
                  <a:lnTo>
                    <a:pt x="6936" y="2885180"/>
                  </a:lnTo>
                  <a:lnTo>
                    <a:pt x="28791" y="2446532"/>
                  </a:lnTo>
                  <a:lnTo>
                    <a:pt x="21997" y="2446532"/>
                  </a:lnTo>
                  <a:close/>
                </a:path>
                <a:path w="151130" h="2888615">
                  <a:moveTo>
                    <a:pt x="35937" y="2303095"/>
                  </a:moveTo>
                  <a:lnTo>
                    <a:pt x="28970" y="2306572"/>
                  </a:lnTo>
                  <a:lnTo>
                    <a:pt x="21997" y="2446532"/>
                  </a:lnTo>
                  <a:lnTo>
                    <a:pt x="28791" y="2446532"/>
                  </a:lnTo>
                  <a:lnTo>
                    <a:pt x="35937" y="2303095"/>
                  </a:lnTo>
                  <a:close/>
                </a:path>
                <a:path w="151130" h="2888615">
                  <a:moveTo>
                    <a:pt x="143886" y="0"/>
                  </a:moveTo>
                  <a:lnTo>
                    <a:pt x="142836" y="21075"/>
                  </a:lnTo>
                  <a:lnTo>
                    <a:pt x="149420" y="25292"/>
                  </a:lnTo>
                  <a:lnTo>
                    <a:pt x="150508" y="3451"/>
                  </a:lnTo>
                  <a:lnTo>
                    <a:pt x="143886" y="0"/>
                  </a:lnTo>
                  <a:close/>
                </a:path>
              </a:pathLst>
            </a:custGeom>
            <a:solidFill>
              <a:srgbClr val="EDF0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452042" y="207374"/>
              <a:ext cx="150495" cy="2882265"/>
            </a:xfrm>
            <a:custGeom>
              <a:avLst/>
              <a:gdLst/>
              <a:ahLst/>
              <a:cxnLst/>
              <a:rect l="l" t="t" r="r" b="b"/>
              <a:pathLst>
                <a:path w="150494" h="2882265">
                  <a:moveTo>
                    <a:pt x="21853" y="2443078"/>
                  </a:moveTo>
                  <a:lnTo>
                    <a:pt x="0" y="2881725"/>
                  </a:lnTo>
                  <a:lnTo>
                    <a:pt x="6941" y="2878764"/>
                  </a:lnTo>
                  <a:lnTo>
                    <a:pt x="28647" y="2443078"/>
                  </a:lnTo>
                  <a:lnTo>
                    <a:pt x="21853" y="2443078"/>
                  </a:lnTo>
                  <a:close/>
                </a:path>
                <a:path w="150494" h="2882265">
                  <a:moveTo>
                    <a:pt x="35967" y="2296162"/>
                  </a:moveTo>
                  <a:lnTo>
                    <a:pt x="29000" y="2299639"/>
                  </a:lnTo>
                  <a:lnTo>
                    <a:pt x="21853" y="2443078"/>
                  </a:lnTo>
                  <a:lnTo>
                    <a:pt x="28647" y="2443078"/>
                  </a:lnTo>
                  <a:lnTo>
                    <a:pt x="35967" y="2296162"/>
                  </a:lnTo>
                  <a:close/>
                </a:path>
                <a:path w="150494" h="2882265">
                  <a:moveTo>
                    <a:pt x="143571" y="0"/>
                  </a:moveTo>
                  <a:lnTo>
                    <a:pt x="142483" y="21840"/>
                  </a:lnTo>
                  <a:lnTo>
                    <a:pt x="149066" y="26058"/>
                  </a:lnTo>
                  <a:lnTo>
                    <a:pt x="150190" y="3490"/>
                  </a:lnTo>
                  <a:lnTo>
                    <a:pt x="149161" y="2914"/>
                  </a:lnTo>
                  <a:lnTo>
                    <a:pt x="143571" y="0"/>
                  </a:lnTo>
                  <a:close/>
                </a:path>
              </a:pathLst>
            </a:custGeom>
            <a:solidFill>
              <a:srgbClr val="ED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458987" y="210866"/>
              <a:ext cx="149860" cy="2875280"/>
            </a:xfrm>
            <a:custGeom>
              <a:avLst/>
              <a:gdLst/>
              <a:ahLst/>
              <a:cxnLst/>
              <a:rect l="l" t="t" r="r" b="b"/>
              <a:pathLst>
                <a:path w="149859" h="2875280">
                  <a:moveTo>
                    <a:pt x="21706" y="2439586"/>
                  </a:moveTo>
                  <a:lnTo>
                    <a:pt x="0" y="2875270"/>
                  </a:lnTo>
                  <a:lnTo>
                    <a:pt x="6941" y="2872309"/>
                  </a:lnTo>
                  <a:lnTo>
                    <a:pt x="28499" y="2439586"/>
                  </a:lnTo>
                  <a:lnTo>
                    <a:pt x="21706" y="2439586"/>
                  </a:lnTo>
                  <a:close/>
                </a:path>
                <a:path w="149859" h="2875280">
                  <a:moveTo>
                    <a:pt x="36004" y="2288959"/>
                  </a:moveTo>
                  <a:lnTo>
                    <a:pt x="30848" y="2291758"/>
                  </a:lnTo>
                  <a:lnTo>
                    <a:pt x="29025" y="2292668"/>
                  </a:lnTo>
                  <a:lnTo>
                    <a:pt x="21706" y="2439586"/>
                  </a:lnTo>
                  <a:lnTo>
                    <a:pt x="28499" y="2439586"/>
                  </a:lnTo>
                  <a:lnTo>
                    <a:pt x="36004" y="2288959"/>
                  </a:lnTo>
                  <a:close/>
                </a:path>
                <a:path w="149859" h="2875280">
                  <a:moveTo>
                    <a:pt x="143249" y="0"/>
                  </a:moveTo>
                  <a:lnTo>
                    <a:pt x="142125" y="22567"/>
                  </a:lnTo>
                  <a:lnTo>
                    <a:pt x="148708" y="26785"/>
                  </a:lnTo>
                  <a:lnTo>
                    <a:pt x="149858" y="3698"/>
                  </a:lnTo>
                  <a:lnTo>
                    <a:pt x="143249" y="0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465933" y="214568"/>
              <a:ext cx="149860" cy="2868930"/>
            </a:xfrm>
            <a:custGeom>
              <a:avLst/>
              <a:gdLst/>
              <a:ahLst/>
              <a:cxnLst/>
              <a:rect l="l" t="t" r="r" b="b"/>
              <a:pathLst>
                <a:path w="149859" h="2868930">
                  <a:moveTo>
                    <a:pt x="21558" y="2435884"/>
                  </a:moveTo>
                  <a:lnTo>
                    <a:pt x="0" y="2868606"/>
                  </a:lnTo>
                  <a:lnTo>
                    <a:pt x="6941" y="2865645"/>
                  </a:lnTo>
                  <a:lnTo>
                    <a:pt x="28352" y="2435884"/>
                  </a:lnTo>
                  <a:lnTo>
                    <a:pt x="21558" y="2435884"/>
                  </a:lnTo>
                  <a:close/>
                </a:path>
                <a:path w="149859" h="2868930">
                  <a:moveTo>
                    <a:pt x="21558" y="2435884"/>
                  </a:moveTo>
                  <a:lnTo>
                    <a:pt x="28352" y="2435884"/>
                  </a:lnTo>
                  <a:lnTo>
                    <a:pt x="21558" y="2435884"/>
                  </a:lnTo>
                  <a:close/>
                </a:path>
                <a:path w="149859" h="2868930">
                  <a:moveTo>
                    <a:pt x="36045" y="2281466"/>
                  </a:moveTo>
                  <a:lnTo>
                    <a:pt x="29063" y="2285256"/>
                  </a:lnTo>
                  <a:lnTo>
                    <a:pt x="21558" y="2435884"/>
                  </a:lnTo>
                  <a:lnTo>
                    <a:pt x="28352" y="2435884"/>
                  </a:lnTo>
                  <a:lnTo>
                    <a:pt x="36045" y="2281466"/>
                  </a:lnTo>
                  <a:close/>
                </a:path>
                <a:path w="149859" h="2868930">
                  <a:moveTo>
                    <a:pt x="142917" y="0"/>
                  </a:moveTo>
                  <a:lnTo>
                    <a:pt x="141767" y="23087"/>
                  </a:lnTo>
                  <a:lnTo>
                    <a:pt x="145404" y="25416"/>
                  </a:lnTo>
                  <a:lnTo>
                    <a:pt x="148343" y="27449"/>
                  </a:lnTo>
                  <a:lnTo>
                    <a:pt x="149526" y="3698"/>
                  </a:lnTo>
                  <a:lnTo>
                    <a:pt x="142917" y="0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472878" y="218268"/>
              <a:ext cx="149225" cy="2861945"/>
            </a:xfrm>
            <a:custGeom>
              <a:avLst/>
              <a:gdLst/>
              <a:ahLst/>
              <a:cxnLst/>
              <a:rect l="l" t="t" r="r" b="b"/>
              <a:pathLst>
                <a:path w="149225" h="2861945">
                  <a:moveTo>
                    <a:pt x="21411" y="2432184"/>
                  </a:moveTo>
                  <a:lnTo>
                    <a:pt x="0" y="2861943"/>
                  </a:lnTo>
                  <a:lnTo>
                    <a:pt x="6941" y="2858982"/>
                  </a:lnTo>
                  <a:lnTo>
                    <a:pt x="28204" y="2432184"/>
                  </a:lnTo>
                  <a:lnTo>
                    <a:pt x="21411" y="2432184"/>
                  </a:lnTo>
                  <a:close/>
                </a:path>
                <a:path w="149225" h="2861945">
                  <a:moveTo>
                    <a:pt x="36087" y="2273973"/>
                  </a:moveTo>
                  <a:lnTo>
                    <a:pt x="29104" y="2277763"/>
                  </a:lnTo>
                  <a:lnTo>
                    <a:pt x="21411" y="2432184"/>
                  </a:lnTo>
                  <a:lnTo>
                    <a:pt x="28204" y="2432184"/>
                  </a:lnTo>
                  <a:lnTo>
                    <a:pt x="36087" y="2273973"/>
                  </a:lnTo>
                  <a:close/>
                </a:path>
                <a:path w="149225" h="2861945">
                  <a:moveTo>
                    <a:pt x="142585" y="0"/>
                  </a:moveTo>
                  <a:lnTo>
                    <a:pt x="141402" y="23751"/>
                  </a:lnTo>
                  <a:lnTo>
                    <a:pt x="147969" y="28292"/>
                  </a:lnTo>
                  <a:lnTo>
                    <a:pt x="149194" y="3698"/>
                  </a:lnTo>
                  <a:lnTo>
                    <a:pt x="142585" y="0"/>
                  </a:lnTo>
                  <a:close/>
                </a:path>
              </a:pathLst>
            </a:custGeom>
            <a:solidFill>
              <a:srgbClr val="EEF1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479824" y="221970"/>
              <a:ext cx="149225" cy="2855595"/>
            </a:xfrm>
            <a:custGeom>
              <a:avLst/>
              <a:gdLst/>
              <a:ahLst/>
              <a:cxnLst/>
              <a:rect l="l" t="t" r="r" b="b"/>
              <a:pathLst>
                <a:path w="149225" h="2855595">
                  <a:moveTo>
                    <a:pt x="21263" y="2428483"/>
                  </a:moveTo>
                  <a:lnTo>
                    <a:pt x="0" y="2855278"/>
                  </a:lnTo>
                  <a:lnTo>
                    <a:pt x="6941" y="2852317"/>
                  </a:lnTo>
                  <a:lnTo>
                    <a:pt x="28057" y="2428483"/>
                  </a:lnTo>
                  <a:lnTo>
                    <a:pt x="21263" y="2428483"/>
                  </a:lnTo>
                  <a:close/>
                </a:path>
                <a:path w="149225" h="2855595">
                  <a:moveTo>
                    <a:pt x="36128" y="2266479"/>
                  </a:moveTo>
                  <a:lnTo>
                    <a:pt x="29145" y="2270269"/>
                  </a:lnTo>
                  <a:lnTo>
                    <a:pt x="21263" y="2428483"/>
                  </a:lnTo>
                  <a:lnTo>
                    <a:pt x="28057" y="2428483"/>
                  </a:lnTo>
                  <a:lnTo>
                    <a:pt x="36128" y="2266479"/>
                  </a:lnTo>
                  <a:close/>
                </a:path>
                <a:path w="149225" h="2855595">
                  <a:moveTo>
                    <a:pt x="142253" y="0"/>
                  </a:moveTo>
                  <a:lnTo>
                    <a:pt x="141028" y="24594"/>
                  </a:lnTo>
                  <a:lnTo>
                    <a:pt x="147595" y="29135"/>
                  </a:lnTo>
                  <a:lnTo>
                    <a:pt x="148862" y="3698"/>
                  </a:lnTo>
                  <a:lnTo>
                    <a:pt x="142253" y="0"/>
                  </a:lnTo>
                  <a:close/>
                </a:path>
              </a:pathLst>
            </a:custGeom>
            <a:solidFill>
              <a:srgbClr val="EEF1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486770" y="225670"/>
              <a:ext cx="148590" cy="2848610"/>
            </a:xfrm>
            <a:custGeom>
              <a:avLst/>
              <a:gdLst/>
              <a:ahLst/>
              <a:cxnLst/>
              <a:rect l="l" t="t" r="r" b="b"/>
              <a:pathLst>
                <a:path w="148589" h="2848610">
                  <a:moveTo>
                    <a:pt x="21115" y="2424782"/>
                  </a:moveTo>
                  <a:lnTo>
                    <a:pt x="0" y="2848615"/>
                  </a:lnTo>
                  <a:lnTo>
                    <a:pt x="3094" y="2847295"/>
                  </a:lnTo>
                  <a:lnTo>
                    <a:pt x="6947" y="2845518"/>
                  </a:lnTo>
                  <a:lnTo>
                    <a:pt x="27909" y="2424782"/>
                  </a:lnTo>
                  <a:lnTo>
                    <a:pt x="21115" y="2424782"/>
                  </a:lnTo>
                  <a:close/>
                </a:path>
                <a:path w="148589" h="2848610">
                  <a:moveTo>
                    <a:pt x="36169" y="2258986"/>
                  </a:moveTo>
                  <a:lnTo>
                    <a:pt x="29187" y="2262776"/>
                  </a:lnTo>
                  <a:lnTo>
                    <a:pt x="21115" y="2424782"/>
                  </a:lnTo>
                  <a:lnTo>
                    <a:pt x="27909" y="2424782"/>
                  </a:lnTo>
                  <a:lnTo>
                    <a:pt x="36169" y="2258986"/>
                  </a:lnTo>
                  <a:close/>
                </a:path>
                <a:path w="148589" h="2848610">
                  <a:moveTo>
                    <a:pt x="141921" y="0"/>
                  </a:moveTo>
                  <a:lnTo>
                    <a:pt x="140654" y="25437"/>
                  </a:lnTo>
                  <a:lnTo>
                    <a:pt x="147221" y="29978"/>
                  </a:lnTo>
                  <a:lnTo>
                    <a:pt x="148530" y="3698"/>
                  </a:lnTo>
                  <a:lnTo>
                    <a:pt x="141921" y="0"/>
                  </a:lnTo>
                  <a:close/>
                </a:path>
              </a:pathLst>
            </a:custGeom>
            <a:solidFill>
              <a:srgbClr val="EEF1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493721" y="229371"/>
              <a:ext cx="148590" cy="2842260"/>
            </a:xfrm>
            <a:custGeom>
              <a:avLst/>
              <a:gdLst/>
              <a:ahLst/>
              <a:cxnLst/>
              <a:rect l="l" t="t" r="r" b="b"/>
              <a:pathLst>
                <a:path w="148589" h="2842260">
                  <a:moveTo>
                    <a:pt x="20961" y="2421082"/>
                  </a:moveTo>
                  <a:lnTo>
                    <a:pt x="0" y="2841816"/>
                  </a:lnTo>
                  <a:lnTo>
                    <a:pt x="6953" y="2838609"/>
                  </a:lnTo>
                  <a:lnTo>
                    <a:pt x="27755" y="2421082"/>
                  </a:lnTo>
                  <a:lnTo>
                    <a:pt x="20961" y="2421082"/>
                  </a:lnTo>
                  <a:close/>
                </a:path>
                <a:path w="148589" h="2842260">
                  <a:moveTo>
                    <a:pt x="20961" y="2421082"/>
                  </a:moveTo>
                  <a:lnTo>
                    <a:pt x="27755" y="2421082"/>
                  </a:lnTo>
                  <a:lnTo>
                    <a:pt x="20961" y="2421082"/>
                  </a:lnTo>
                  <a:close/>
                </a:path>
                <a:path w="148589" h="2842260">
                  <a:moveTo>
                    <a:pt x="36205" y="2251474"/>
                  </a:moveTo>
                  <a:lnTo>
                    <a:pt x="35768" y="2251731"/>
                  </a:lnTo>
                  <a:lnTo>
                    <a:pt x="29221" y="2255284"/>
                  </a:lnTo>
                  <a:lnTo>
                    <a:pt x="20961" y="2421082"/>
                  </a:lnTo>
                  <a:lnTo>
                    <a:pt x="27755" y="2421082"/>
                  </a:lnTo>
                  <a:lnTo>
                    <a:pt x="36205" y="2251474"/>
                  </a:lnTo>
                  <a:close/>
                </a:path>
                <a:path w="148589" h="2842260">
                  <a:moveTo>
                    <a:pt x="141582" y="0"/>
                  </a:moveTo>
                  <a:lnTo>
                    <a:pt x="140273" y="26280"/>
                  </a:lnTo>
                  <a:lnTo>
                    <a:pt x="146840" y="30821"/>
                  </a:lnTo>
                  <a:lnTo>
                    <a:pt x="148192" y="3698"/>
                  </a:lnTo>
                  <a:lnTo>
                    <a:pt x="141582" y="0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500680" y="233072"/>
              <a:ext cx="147955" cy="2835275"/>
            </a:xfrm>
            <a:custGeom>
              <a:avLst/>
              <a:gdLst/>
              <a:ahLst/>
              <a:cxnLst/>
              <a:rect l="l" t="t" r="r" b="b"/>
              <a:pathLst>
                <a:path w="147955" h="2835275">
                  <a:moveTo>
                    <a:pt x="20801" y="2417381"/>
                  </a:moveTo>
                  <a:lnTo>
                    <a:pt x="0" y="2834905"/>
                  </a:lnTo>
                  <a:lnTo>
                    <a:pt x="6953" y="2831698"/>
                  </a:lnTo>
                  <a:lnTo>
                    <a:pt x="27595" y="2417381"/>
                  </a:lnTo>
                  <a:lnTo>
                    <a:pt x="20801" y="2417381"/>
                  </a:lnTo>
                  <a:close/>
                </a:path>
                <a:path w="147955" h="2835275">
                  <a:moveTo>
                    <a:pt x="36250" y="2243655"/>
                  </a:moveTo>
                  <a:lnTo>
                    <a:pt x="29251" y="2247770"/>
                  </a:lnTo>
                  <a:lnTo>
                    <a:pt x="20801" y="2417381"/>
                  </a:lnTo>
                  <a:lnTo>
                    <a:pt x="27595" y="2417381"/>
                  </a:lnTo>
                  <a:lnTo>
                    <a:pt x="36250" y="2243655"/>
                  </a:lnTo>
                  <a:close/>
                </a:path>
                <a:path w="147955" h="2835275">
                  <a:moveTo>
                    <a:pt x="141238" y="0"/>
                  </a:moveTo>
                  <a:lnTo>
                    <a:pt x="139887" y="27124"/>
                  </a:lnTo>
                  <a:lnTo>
                    <a:pt x="146454" y="31665"/>
                  </a:lnTo>
                  <a:lnTo>
                    <a:pt x="147835" y="3941"/>
                  </a:lnTo>
                  <a:lnTo>
                    <a:pt x="141238" y="0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507637" y="237015"/>
              <a:ext cx="147955" cy="2828290"/>
            </a:xfrm>
            <a:custGeom>
              <a:avLst/>
              <a:gdLst/>
              <a:ahLst/>
              <a:cxnLst/>
              <a:rect l="l" t="t" r="r" b="b"/>
              <a:pathLst>
                <a:path w="147955" h="2828290">
                  <a:moveTo>
                    <a:pt x="20641" y="2413437"/>
                  </a:moveTo>
                  <a:lnTo>
                    <a:pt x="0" y="2827753"/>
                  </a:lnTo>
                  <a:lnTo>
                    <a:pt x="6953" y="2824546"/>
                  </a:lnTo>
                  <a:lnTo>
                    <a:pt x="27435" y="2413437"/>
                  </a:lnTo>
                  <a:lnTo>
                    <a:pt x="20641" y="2413437"/>
                  </a:lnTo>
                  <a:close/>
                </a:path>
                <a:path w="147955" h="2828290">
                  <a:moveTo>
                    <a:pt x="36295" y="2235593"/>
                  </a:moveTo>
                  <a:lnTo>
                    <a:pt x="29297" y="2239708"/>
                  </a:lnTo>
                  <a:lnTo>
                    <a:pt x="20641" y="2413437"/>
                  </a:lnTo>
                  <a:lnTo>
                    <a:pt x="27435" y="2413437"/>
                  </a:lnTo>
                  <a:lnTo>
                    <a:pt x="36295" y="2235593"/>
                  </a:lnTo>
                  <a:close/>
                </a:path>
                <a:path w="147955" h="2828290">
                  <a:moveTo>
                    <a:pt x="140882" y="0"/>
                  </a:moveTo>
                  <a:lnTo>
                    <a:pt x="139500" y="27724"/>
                  </a:lnTo>
                  <a:lnTo>
                    <a:pt x="141768" y="29291"/>
                  </a:lnTo>
                  <a:lnTo>
                    <a:pt x="146057" y="32485"/>
                  </a:lnTo>
                  <a:lnTo>
                    <a:pt x="147478" y="3951"/>
                  </a:lnTo>
                  <a:lnTo>
                    <a:pt x="140882" y="0"/>
                  </a:lnTo>
                  <a:close/>
                </a:path>
              </a:pathLst>
            </a:custGeom>
            <a:solidFill>
              <a:srgbClr val="EF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514595" y="240968"/>
              <a:ext cx="147320" cy="2820670"/>
            </a:xfrm>
            <a:custGeom>
              <a:avLst/>
              <a:gdLst/>
              <a:ahLst/>
              <a:cxnLst/>
              <a:rect l="l" t="t" r="r" b="b"/>
              <a:pathLst>
                <a:path w="147319" h="2820670">
                  <a:moveTo>
                    <a:pt x="20481" y="2409484"/>
                  </a:moveTo>
                  <a:lnTo>
                    <a:pt x="0" y="2820590"/>
                  </a:lnTo>
                  <a:lnTo>
                    <a:pt x="6953" y="2817383"/>
                  </a:lnTo>
                  <a:lnTo>
                    <a:pt x="27275" y="2409484"/>
                  </a:lnTo>
                  <a:lnTo>
                    <a:pt x="20481" y="2409484"/>
                  </a:lnTo>
                  <a:close/>
                </a:path>
                <a:path w="147319" h="2820670">
                  <a:moveTo>
                    <a:pt x="36340" y="2227522"/>
                  </a:moveTo>
                  <a:lnTo>
                    <a:pt x="29342" y="2231637"/>
                  </a:lnTo>
                  <a:lnTo>
                    <a:pt x="20481" y="2409484"/>
                  </a:lnTo>
                  <a:lnTo>
                    <a:pt x="27275" y="2409484"/>
                  </a:lnTo>
                  <a:lnTo>
                    <a:pt x="36340" y="2227522"/>
                  </a:lnTo>
                  <a:close/>
                </a:path>
                <a:path w="147319" h="2820670">
                  <a:moveTo>
                    <a:pt x="140525" y="0"/>
                  </a:moveTo>
                  <a:lnTo>
                    <a:pt x="139103" y="28535"/>
                  </a:lnTo>
                  <a:lnTo>
                    <a:pt x="145654" y="33413"/>
                  </a:lnTo>
                  <a:lnTo>
                    <a:pt x="147122" y="3951"/>
                  </a:lnTo>
                  <a:lnTo>
                    <a:pt x="140525" y="0"/>
                  </a:lnTo>
                  <a:close/>
                </a:path>
              </a:pathLst>
            </a:custGeom>
            <a:solidFill>
              <a:srgbClr val="EFF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521553" y="244923"/>
              <a:ext cx="147320" cy="2813685"/>
            </a:xfrm>
            <a:custGeom>
              <a:avLst/>
              <a:gdLst/>
              <a:ahLst/>
              <a:cxnLst/>
              <a:rect l="l" t="t" r="r" b="b"/>
              <a:pathLst>
                <a:path w="147319" h="2813685">
                  <a:moveTo>
                    <a:pt x="20321" y="2405529"/>
                  </a:moveTo>
                  <a:lnTo>
                    <a:pt x="0" y="2813427"/>
                  </a:lnTo>
                  <a:lnTo>
                    <a:pt x="6953" y="2810219"/>
                  </a:lnTo>
                  <a:lnTo>
                    <a:pt x="27115" y="2405529"/>
                  </a:lnTo>
                  <a:lnTo>
                    <a:pt x="20321" y="2405529"/>
                  </a:lnTo>
                  <a:close/>
                </a:path>
                <a:path w="147319" h="2813685">
                  <a:moveTo>
                    <a:pt x="20321" y="2405529"/>
                  </a:moveTo>
                  <a:lnTo>
                    <a:pt x="27115" y="2405529"/>
                  </a:lnTo>
                  <a:lnTo>
                    <a:pt x="20321" y="2405529"/>
                  </a:lnTo>
                  <a:close/>
                </a:path>
                <a:path w="147319" h="2813685">
                  <a:moveTo>
                    <a:pt x="36386" y="2219450"/>
                  </a:moveTo>
                  <a:lnTo>
                    <a:pt x="29387" y="2223565"/>
                  </a:lnTo>
                  <a:lnTo>
                    <a:pt x="20321" y="2405529"/>
                  </a:lnTo>
                  <a:lnTo>
                    <a:pt x="27115" y="2405529"/>
                  </a:lnTo>
                  <a:lnTo>
                    <a:pt x="36386" y="2219450"/>
                  </a:lnTo>
                  <a:close/>
                </a:path>
                <a:path w="147319" h="2813685">
                  <a:moveTo>
                    <a:pt x="140168" y="0"/>
                  </a:moveTo>
                  <a:lnTo>
                    <a:pt x="138700" y="29462"/>
                  </a:lnTo>
                  <a:lnTo>
                    <a:pt x="145251" y="34340"/>
                  </a:lnTo>
                  <a:lnTo>
                    <a:pt x="146765" y="3951"/>
                  </a:lnTo>
                  <a:lnTo>
                    <a:pt x="140168" y="0"/>
                  </a:lnTo>
                  <a:close/>
                </a:path>
              </a:pathLst>
            </a:custGeom>
            <a:solidFill>
              <a:srgbClr val="EFF3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528511" y="248877"/>
              <a:ext cx="146685" cy="2806700"/>
            </a:xfrm>
            <a:custGeom>
              <a:avLst/>
              <a:gdLst/>
              <a:ahLst/>
              <a:cxnLst/>
              <a:rect l="l" t="t" r="r" b="b"/>
              <a:pathLst>
                <a:path w="146685" h="2806700">
                  <a:moveTo>
                    <a:pt x="20162" y="2401576"/>
                  </a:moveTo>
                  <a:lnTo>
                    <a:pt x="0" y="2806264"/>
                  </a:lnTo>
                  <a:lnTo>
                    <a:pt x="3099" y="2804834"/>
                  </a:lnTo>
                  <a:lnTo>
                    <a:pt x="6960" y="2802917"/>
                  </a:lnTo>
                  <a:lnTo>
                    <a:pt x="26955" y="2401576"/>
                  </a:lnTo>
                  <a:lnTo>
                    <a:pt x="20162" y="2401576"/>
                  </a:lnTo>
                  <a:close/>
                </a:path>
                <a:path w="146685" h="2806700">
                  <a:moveTo>
                    <a:pt x="36431" y="2211379"/>
                  </a:moveTo>
                  <a:lnTo>
                    <a:pt x="29432" y="2215494"/>
                  </a:lnTo>
                  <a:lnTo>
                    <a:pt x="20162" y="2401576"/>
                  </a:lnTo>
                  <a:lnTo>
                    <a:pt x="26955" y="2401576"/>
                  </a:lnTo>
                  <a:lnTo>
                    <a:pt x="36431" y="2211379"/>
                  </a:lnTo>
                  <a:close/>
                </a:path>
                <a:path w="146685" h="2806700">
                  <a:moveTo>
                    <a:pt x="139811" y="0"/>
                  </a:moveTo>
                  <a:lnTo>
                    <a:pt x="138297" y="30390"/>
                  </a:lnTo>
                  <a:lnTo>
                    <a:pt x="144848" y="35268"/>
                  </a:lnTo>
                  <a:lnTo>
                    <a:pt x="146408" y="3951"/>
                  </a:lnTo>
                  <a:lnTo>
                    <a:pt x="139811" y="0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535475" y="252830"/>
              <a:ext cx="146050" cy="2799080"/>
            </a:xfrm>
            <a:custGeom>
              <a:avLst/>
              <a:gdLst/>
              <a:ahLst/>
              <a:cxnLst/>
              <a:rect l="l" t="t" r="r" b="b"/>
              <a:pathLst>
                <a:path w="146050" h="2799080">
                  <a:moveTo>
                    <a:pt x="19995" y="2397623"/>
                  </a:moveTo>
                  <a:lnTo>
                    <a:pt x="0" y="2798961"/>
                  </a:lnTo>
                  <a:lnTo>
                    <a:pt x="6966" y="2795501"/>
                  </a:lnTo>
                  <a:lnTo>
                    <a:pt x="26788" y="2397623"/>
                  </a:lnTo>
                  <a:lnTo>
                    <a:pt x="19995" y="2397623"/>
                  </a:lnTo>
                  <a:close/>
                </a:path>
                <a:path w="146050" h="2799080">
                  <a:moveTo>
                    <a:pt x="36478" y="2203133"/>
                  </a:moveTo>
                  <a:lnTo>
                    <a:pt x="32851" y="2205436"/>
                  </a:lnTo>
                  <a:lnTo>
                    <a:pt x="29471" y="2207423"/>
                  </a:lnTo>
                  <a:lnTo>
                    <a:pt x="19995" y="2397623"/>
                  </a:lnTo>
                  <a:lnTo>
                    <a:pt x="26788" y="2397623"/>
                  </a:lnTo>
                  <a:lnTo>
                    <a:pt x="36478" y="2203133"/>
                  </a:lnTo>
                  <a:close/>
                </a:path>
                <a:path w="146050" h="2799080">
                  <a:moveTo>
                    <a:pt x="139447" y="0"/>
                  </a:moveTo>
                  <a:lnTo>
                    <a:pt x="137887" y="31317"/>
                  </a:lnTo>
                  <a:lnTo>
                    <a:pt x="144438" y="36195"/>
                  </a:lnTo>
                  <a:lnTo>
                    <a:pt x="146044" y="3951"/>
                  </a:lnTo>
                  <a:lnTo>
                    <a:pt x="139447" y="0"/>
                  </a:lnTo>
                  <a:close/>
                </a:path>
              </a:pathLst>
            </a:custGeom>
            <a:solidFill>
              <a:srgbClr val="F0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542446" y="256784"/>
              <a:ext cx="146050" cy="2792095"/>
            </a:xfrm>
            <a:custGeom>
              <a:avLst/>
              <a:gdLst/>
              <a:ahLst/>
              <a:cxnLst/>
              <a:rect l="l" t="t" r="r" b="b"/>
              <a:pathLst>
                <a:path w="146050" h="2792095">
                  <a:moveTo>
                    <a:pt x="19822" y="2393668"/>
                  </a:moveTo>
                  <a:lnTo>
                    <a:pt x="0" y="2791545"/>
                  </a:lnTo>
                  <a:lnTo>
                    <a:pt x="6966" y="2788084"/>
                  </a:lnTo>
                  <a:lnTo>
                    <a:pt x="26616" y="2393668"/>
                  </a:lnTo>
                  <a:lnTo>
                    <a:pt x="19822" y="2393668"/>
                  </a:lnTo>
                  <a:close/>
                </a:path>
                <a:path w="146050" h="2792095">
                  <a:moveTo>
                    <a:pt x="36528" y="2194721"/>
                  </a:moveTo>
                  <a:lnTo>
                    <a:pt x="29512" y="2199175"/>
                  </a:lnTo>
                  <a:lnTo>
                    <a:pt x="19822" y="2393668"/>
                  </a:lnTo>
                  <a:lnTo>
                    <a:pt x="26616" y="2393668"/>
                  </a:lnTo>
                  <a:lnTo>
                    <a:pt x="36528" y="2194721"/>
                  </a:lnTo>
                  <a:close/>
                </a:path>
                <a:path w="146050" h="2792095">
                  <a:moveTo>
                    <a:pt x="139078" y="0"/>
                  </a:moveTo>
                  <a:lnTo>
                    <a:pt x="137471" y="32245"/>
                  </a:lnTo>
                  <a:lnTo>
                    <a:pt x="144022" y="37123"/>
                  </a:lnTo>
                  <a:lnTo>
                    <a:pt x="145663" y="4177"/>
                  </a:lnTo>
                  <a:lnTo>
                    <a:pt x="139933" y="512"/>
                  </a:lnTo>
                  <a:lnTo>
                    <a:pt x="139078" y="0"/>
                  </a:lnTo>
                  <a:close/>
                </a:path>
              </a:pathLst>
            </a:custGeom>
            <a:solidFill>
              <a:srgbClr val="F0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549416" y="260964"/>
              <a:ext cx="145415" cy="2784475"/>
            </a:xfrm>
            <a:custGeom>
              <a:avLst/>
              <a:gdLst/>
              <a:ahLst/>
              <a:cxnLst/>
              <a:rect l="l" t="t" r="r" b="b"/>
              <a:pathLst>
                <a:path w="145414" h="2784475">
                  <a:moveTo>
                    <a:pt x="19650" y="2389488"/>
                  </a:moveTo>
                  <a:lnTo>
                    <a:pt x="0" y="2783902"/>
                  </a:lnTo>
                  <a:lnTo>
                    <a:pt x="6966" y="2780442"/>
                  </a:lnTo>
                  <a:lnTo>
                    <a:pt x="26443" y="2389488"/>
                  </a:lnTo>
                  <a:lnTo>
                    <a:pt x="19650" y="2389488"/>
                  </a:lnTo>
                  <a:close/>
                </a:path>
                <a:path w="145414" h="2784475">
                  <a:moveTo>
                    <a:pt x="36577" y="2186084"/>
                  </a:moveTo>
                  <a:lnTo>
                    <a:pt x="29562" y="2190538"/>
                  </a:lnTo>
                  <a:lnTo>
                    <a:pt x="19650" y="2389488"/>
                  </a:lnTo>
                  <a:lnTo>
                    <a:pt x="26443" y="2389488"/>
                  </a:lnTo>
                  <a:lnTo>
                    <a:pt x="36577" y="2186084"/>
                  </a:lnTo>
                  <a:close/>
                </a:path>
                <a:path w="145414" h="2784475">
                  <a:moveTo>
                    <a:pt x="138697" y="0"/>
                  </a:moveTo>
                  <a:lnTo>
                    <a:pt x="137056" y="32946"/>
                  </a:lnTo>
                  <a:lnTo>
                    <a:pt x="143589" y="38176"/>
                  </a:lnTo>
                  <a:lnTo>
                    <a:pt x="145281" y="4211"/>
                  </a:lnTo>
                  <a:lnTo>
                    <a:pt x="138697" y="0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556387" y="265179"/>
              <a:ext cx="145415" cy="2776220"/>
            </a:xfrm>
            <a:custGeom>
              <a:avLst/>
              <a:gdLst/>
              <a:ahLst/>
              <a:cxnLst/>
              <a:rect l="l" t="t" r="r" b="b"/>
              <a:pathLst>
                <a:path w="145414" h="2776220">
                  <a:moveTo>
                    <a:pt x="19477" y="2385274"/>
                  </a:moveTo>
                  <a:lnTo>
                    <a:pt x="0" y="2776225"/>
                  </a:lnTo>
                  <a:lnTo>
                    <a:pt x="6966" y="2772765"/>
                  </a:lnTo>
                  <a:lnTo>
                    <a:pt x="26271" y="2385274"/>
                  </a:lnTo>
                  <a:lnTo>
                    <a:pt x="19477" y="2385274"/>
                  </a:lnTo>
                  <a:close/>
                </a:path>
                <a:path w="145414" h="2776220">
                  <a:moveTo>
                    <a:pt x="36627" y="2177412"/>
                  </a:moveTo>
                  <a:lnTo>
                    <a:pt x="29611" y="2181866"/>
                  </a:lnTo>
                  <a:lnTo>
                    <a:pt x="19477" y="2385274"/>
                  </a:lnTo>
                  <a:lnTo>
                    <a:pt x="26271" y="2385274"/>
                  </a:lnTo>
                  <a:lnTo>
                    <a:pt x="36627" y="2177412"/>
                  </a:lnTo>
                  <a:close/>
                </a:path>
                <a:path w="145414" h="2776220">
                  <a:moveTo>
                    <a:pt x="138315" y="0"/>
                  </a:moveTo>
                  <a:lnTo>
                    <a:pt x="136622" y="33966"/>
                  </a:lnTo>
                  <a:lnTo>
                    <a:pt x="143155" y="39196"/>
                  </a:lnTo>
                  <a:lnTo>
                    <a:pt x="144898" y="4211"/>
                  </a:lnTo>
                  <a:lnTo>
                    <a:pt x="138315" y="0"/>
                  </a:lnTo>
                  <a:close/>
                </a:path>
              </a:pathLst>
            </a:custGeom>
            <a:solidFill>
              <a:srgbClr val="F0F4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563357" y="269393"/>
              <a:ext cx="144780" cy="2768600"/>
            </a:xfrm>
            <a:custGeom>
              <a:avLst/>
              <a:gdLst/>
              <a:ahLst/>
              <a:cxnLst/>
              <a:rect l="l" t="t" r="r" b="b"/>
              <a:pathLst>
                <a:path w="144780" h="2768600">
                  <a:moveTo>
                    <a:pt x="19305" y="2381060"/>
                  </a:moveTo>
                  <a:lnTo>
                    <a:pt x="0" y="2768549"/>
                  </a:lnTo>
                  <a:lnTo>
                    <a:pt x="6966" y="2765089"/>
                  </a:lnTo>
                  <a:lnTo>
                    <a:pt x="26098" y="2381060"/>
                  </a:lnTo>
                  <a:lnTo>
                    <a:pt x="19305" y="2381060"/>
                  </a:lnTo>
                  <a:close/>
                </a:path>
                <a:path w="144780" h="2768600">
                  <a:moveTo>
                    <a:pt x="36676" y="2168741"/>
                  </a:moveTo>
                  <a:lnTo>
                    <a:pt x="29661" y="2173195"/>
                  </a:lnTo>
                  <a:lnTo>
                    <a:pt x="19305" y="2381060"/>
                  </a:lnTo>
                  <a:lnTo>
                    <a:pt x="26098" y="2381060"/>
                  </a:lnTo>
                  <a:lnTo>
                    <a:pt x="36676" y="2168741"/>
                  </a:lnTo>
                  <a:close/>
                </a:path>
                <a:path w="144780" h="2768600">
                  <a:moveTo>
                    <a:pt x="26099" y="2381042"/>
                  </a:moveTo>
                  <a:lnTo>
                    <a:pt x="19305" y="2381060"/>
                  </a:lnTo>
                  <a:lnTo>
                    <a:pt x="26098" y="2381060"/>
                  </a:lnTo>
                  <a:close/>
                </a:path>
                <a:path w="144780" h="2768600">
                  <a:moveTo>
                    <a:pt x="137932" y="0"/>
                  </a:moveTo>
                  <a:lnTo>
                    <a:pt x="136189" y="34985"/>
                  </a:lnTo>
                  <a:lnTo>
                    <a:pt x="142722" y="40216"/>
                  </a:lnTo>
                  <a:lnTo>
                    <a:pt x="144516" y="4211"/>
                  </a:lnTo>
                  <a:lnTo>
                    <a:pt x="137932" y="0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570327" y="273606"/>
              <a:ext cx="144145" cy="2760980"/>
            </a:xfrm>
            <a:custGeom>
              <a:avLst/>
              <a:gdLst/>
              <a:ahLst/>
              <a:cxnLst/>
              <a:rect l="l" t="t" r="r" b="b"/>
              <a:pathLst>
                <a:path w="144144" h="2760980">
                  <a:moveTo>
                    <a:pt x="19132" y="2376846"/>
                  </a:moveTo>
                  <a:lnTo>
                    <a:pt x="0" y="2760873"/>
                  </a:lnTo>
                  <a:lnTo>
                    <a:pt x="2386" y="2759688"/>
                  </a:lnTo>
                  <a:lnTo>
                    <a:pt x="6974" y="2757242"/>
                  </a:lnTo>
                  <a:lnTo>
                    <a:pt x="25926" y="2376846"/>
                  </a:lnTo>
                  <a:lnTo>
                    <a:pt x="19132" y="2376846"/>
                  </a:lnTo>
                  <a:close/>
                </a:path>
                <a:path w="144144" h="2760980">
                  <a:moveTo>
                    <a:pt x="36728" y="2160033"/>
                  </a:moveTo>
                  <a:lnTo>
                    <a:pt x="35985" y="2160541"/>
                  </a:lnTo>
                  <a:lnTo>
                    <a:pt x="29710" y="2164525"/>
                  </a:lnTo>
                  <a:lnTo>
                    <a:pt x="19132" y="2376846"/>
                  </a:lnTo>
                  <a:lnTo>
                    <a:pt x="25926" y="2376846"/>
                  </a:lnTo>
                  <a:lnTo>
                    <a:pt x="36728" y="2160033"/>
                  </a:lnTo>
                  <a:close/>
                </a:path>
                <a:path w="144144" h="2760980">
                  <a:moveTo>
                    <a:pt x="137550" y="0"/>
                  </a:moveTo>
                  <a:lnTo>
                    <a:pt x="135756" y="36005"/>
                  </a:lnTo>
                  <a:lnTo>
                    <a:pt x="142289" y="41236"/>
                  </a:lnTo>
                  <a:lnTo>
                    <a:pt x="144133" y="4211"/>
                  </a:lnTo>
                  <a:lnTo>
                    <a:pt x="137550" y="0"/>
                  </a:lnTo>
                  <a:close/>
                </a:path>
              </a:pathLst>
            </a:custGeom>
            <a:solidFill>
              <a:srgbClr val="F1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577306" y="277820"/>
              <a:ext cx="144145" cy="2753360"/>
            </a:xfrm>
            <a:custGeom>
              <a:avLst/>
              <a:gdLst/>
              <a:ahLst/>
              <a:cxnLst/>
              <a:rect l="l" t="t" r="r" b="b"/>
              <a:pathLst>
                <a:path w="144144" h="2753360">
                  <a:moveTo>
                    <a:pt x="18951" y="2372632"/>
                  </a:moveTo>
                  <a:lnTo>
                    <a:pt x="0" y="2753025"/>
                  </a:lnTo>
                  <a:lnTo>
                    <a:pt x="6978" y="2749304"/>
                  </a:lnTo>
                  <a:lnTo>
                    <a:pt x="25745" y="2372632"/>
                  </a:lnTo>
                  <a:lnTo>
                    <a:pt x="18951" y="2372632"/>
                  </a:lnTo>
                  <a:close/>
                </a:path>
                <a:path w="144144" h="2753360">
                  <a:moveTo>
                    <a:pt x="36786" y="2151005"/>
                  </a:moveTo>
                  <a:lnTo>
                    <a:pt x="29753" y="2155815"/>
                  </a:lnTo>
                  <a:lnTo>
                    <a:pt x="18951" y="2372632"/>
                  </a:lnTo>
                  <a:lnTo>
                    <a:pt x="25745" y="2372632"/>
                  </a:lnTo>
                  <a:lnTo>
                    <a:pt x="36786" y="2151005"/>
                  </a:lnTo>
                  <a:close/>
                </a:path>
                <a:path w="144144" h="2753360">
                  <a:moveTo>
                    <a:pt x="137159" y="0"/>
                  </a:moveTo>
                  <a:lnTo>
                    <a:pt x="135314" y="37025"/>
                  </a:lnTo>
                  <a:lnTo>
                    <a:pt x="141847" y="42256"/>
                  </a:lnTo>
                  <a:lnTo>
                    <a:pt x="143742" y="4211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584289" y="282035"/>
              <a:ext cx="143510" cy="2745105"/>
            </a:xfrm>
            <a:custGeom>
              <a:avLst/>
              <a:gdLst/>
              <a:ahLst/>
              <a:cxnLst/>
              <a:rect l="l" t="t" r="r" b="b"/>
              <a:pathLst>
                <a:path w="143510" h="2745105">
                  <a:moveTo>
                    <a:pt x="18766" y="2368418"/>
                  </a:moveTo>
                  <a:lnTo>
                    <a:pt x="0" y="2745088"/>
                  </a:lnTo>
                  <a:lnTo>
                    <a:pt x="6978" y="2741367"/>
                  </a:lnTo>
                  <a:lnTo>
                    <a:pt x="25559" y="2368418"/>
                  </a:lnTo>
                  <a:lnTo>
                    <a:pt x="18766" y="2368418"/>
                  </a:lnTo>
                  <a:close/>
                </a:path>
                <a:path w="143510" h="2745105">
                  <a:moveTo>
                    <a:pt x="36841" y="2141979"/>
                  </a:moveTo>
                  <a:lnTo>
                    <a:pt x="29808" y="2146789"/>
                  </a:lnTo>
                  <a:lnTo>
                    <a:pt x="18766" y="2368418"/>
                  </a:lnTo>
                  <a:lnTo>
                    <a:pt x="25559" y="2368418"/>
                  </a:lnTo>
                  <a:lnTo>
                    <a:pt x="36841" y="2141979"/>
                  </a:lnTo>
                  <a:close/>
                </a:path>
                <a:path w="143510" h="2745105">
                  <a:moveTo>
                    <a:pt x="25560" y="2368400"/>
                  </a:moveTo>
                  <a:lnTo>
                    <a:pt x="18766" y="2368418"/>
                  </a:lnTo>
                  <a:lnTo>
                    <a:pt x="25559" y="2368418"/>
                  </a:lnTo>
                  <a:close/>
                </a:path>
                <a:path w="143510" h="2745105">
                  <a:moveTo>
                    <a:pt x="136763" y="0"/>
                  </a:moveTo>
                  <a:lnTo>
                    <a:pt x="134868" y="38045"/>
                  </a:lnTo>
                  <a:lnTo>
                    <a:pt x="138214" y="40724"/>
                  </a:lnTo>
                  <a:lnTo>
                    <a:pt x="141392" y="43456"/>
                  </a:lnTo>
                  <a:lnTo>
                    <a:pt x="143335" y="4449"/>
                  </a:lnTo>
                  <a:lnTo>
                    <a:pt x="137500" y="471"/>
                  </a:lnTo>
                  <a:lnTo>
                    <a:pt x="136763" y="0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591273" y="286487"/>
              <a:ext cx="143510" cy="2737485"/>
            </a:xfrm>
            <a:custGeom>
              <a:avLst/>
              <a:gdLst/>
              <a:ahLst/>
              <a:cxnLst/>
              <a:rect l="l" t="t" r="r" b="b"/>
              <a:pathLst>
                <a:path w="143510" h="2737485">
                  <a:moveTo>
                    <a:pt x="18580" y="2363966"/>
                  </a:moveTo>
                  <a:lnTo>
                    <a:pt x="0" y="2736913"/>
                  </a:lnTo>
                  <a:lnTo>
                    <a:pt x="6978" y="2733192"/>
                  </a:lnTo>
                  <a:lnTo>
                    <a:pt x="25374" y="2363966"/>
                  </a:lnTo>
                  <a:lnTo>
                    <a:pt x="18580" y="2363966"/>
                  </a:lnTo>
                  <a:close/>
                </a:path>
                <a:path w="143510" h="2737485">
                  <a:moveTo>
                    <a:pt x="36895" y="2132715"/>
                  </a:moveTo>
                  <a:lnTo>
                    <a:pt x="29862" y="2137524"/>
                  </a:lnTo>
                  <a:lnTo>
                    <a:pt x="18580" y="2363966"/>
                  </a:lnTo>
                  <a:lnTo>
                    <a:pt x="25374" y="2363966"/>
                  </a:lnTo>
                  <a:lnTo>
                    <a:pt x="36895" y="2132715"/>
                  </a:lnTo>
                  <a:close/>
                </a:path>
                <a:path w="143510" h="2737485">
                  <a:moveTo>
                    <a:pt x="136356" y="0"/>
                  </a:moveTo>
                  <a:lnTo>
                    <a:pt x="134413" y="39007"/>
                  </a:lnTo>
                  <a:lnTo>
                    <a:pt x="140927" y="44607"/>
                  </a:lnTo>
                  <a:lnTo>
                    <a:pt x="142926" y="4479"/>
                  </a:lnTo>
                  <a:lnTo>
                    <a:pt x="136356" y="0"/>
                  </a:lnTo>
                  <a:close/>
                </a:path>
              </a:pathLst>
            </a:custGeom>
            <a:solidFill>
              <a:srgbClr val="F1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598257" y="290970"/>
              <a:ext cx="142875" cy="2729230"/>
            </a:xfrm>
            <a:custGeom>
              <a:avLst/>
              <a:gdLst/>
              <a:ahLst/>
              <a:cxnLst/>
              <a:rect l="l" t="t" r="r" b="b"/>
              <a:pathLst>
                <a:path w="142875" h="2729230">
                  <a:moveTo>
                    <a:pt x="18395" y="2359483"/>
                  </a:moveTo>
                  <a:lnTo>
                    <a:pt x="0" y="2728706"/>
                  </a:lnTo>
                  <a:lnTo>
                    <a:pt x="6978" y="2724986"/>
                  </a:lnTo>
                  <a:lnTo>
                    <a:pt x="25188" y="2359483"/>
                  </a:lnTo>
                  <a:lnTo>
                    <a:pt x="18395" y="2359483"/>
                  </a:lnTo>
                  <a:close/>
                </a:path>
                <a:path w="142875" h="2729230">
                  <a:moveTo>
                    <a:pt x="36949" y="2123419"/>
                  </a:moveTo>
                  <a:lnTo>
                    <a:pt x="29916" y="2128228"/>
                  </a:lnTo>
                  <a:lnTo>
                    <a:pt x="18395" y="2359483"/>
                  </a:lnTo>
                  <a:lnTo>
                    <a:pt x="25188" y="2359483"/>
                  </a:lnTo>
                  <a:lnTo>
                    <a:pt x="36949" y="2123419"/>
                  </a:lnTo>
                  <a:close/>
                </a:path>
                <a:path w="142875" h="2729230">
                  <a:moveTo>
                    <a:pt x="135947" y="0"/>
                  </a:moveTo>
                  <a:lnTo>
                    <a:pt x="133948" y="40128"/>
                  </a:lnTo>
                  <a:lnTo>
                    <a:pt x="140462" y="45729"/>
                  </a:lnTo>
                  <a:lnTo>
                    <a:pt x="142518" y="4479"/>
                  </a:lnTo>
                  <a:lnTo>
                    <a:pt x="135947" y="0"/>
                  </a:lnTo>
                  <a:close/>
                </a:path>
              </a:pathLst>
            </a:custGeom>
            <a:solidFill>
              <a:srgbClr val="F3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605240" y="295452"/>
              <a:ext cx="142240" cy="2720975"/>
            </a:xfrm>
            <a:custGeom>
              <a:avLst/>
              <a:gdLst/>
              <a:ahLst/>
              <a:cxnLst/>
              <a:rect l="l" t="t" r="r" b="b"/>
              <a:pathLst>
                <a:path w="142239" h="2720975">
                  <a:moveTo>
                    <a:pt x="18209" y="2355000"/>
                  </a:moveTo>
                  <a:lnTo>
                    <a:pt x="0" y="2720501"/>
                  </a:lnTo>
                  <a:lnTo>
                    <a:pt x="6978" y="2716780"/>
                  </a:lnTo>
                  <a:lnTo>
                    <a:pt x="25003" y="2355000"/>
                  </a:lnTo>
                  <a:lnTo>
                    <a:pt x="18209" y="2355000"/>
                  </a:lnTo>
                  <a:close/>
                </a:path>
                <a:path w="142239" h="2720975">
                  <a:moveTo>
                    <a:pt x="37004" y="2114124"/>
                  </a:moveTo>
                  <a:lnTo>
                    <a:pt x="29970" y="2118934"/>
                  </a:lnTo>
                  <a:lnTo>
                    <a:pt x="18209" y="2355000"/>
                  </a:lnTo>
                  <a:lnTo>
                    <a:pt x="25003" y="2355000"/>
                  </a:lnTo>
                  <a:lnTo>
                    <a:pt x="37004" y="2114124"/>
                  </a:lnTo>
                  <a:close/>
                </a:path>
                <a:path w="142239" h="2720975">
                  <a:moveTo>
                    <a:pt x="135538" y="0"/>
                  </a:moveTo>
                  <a:lnTo>
                    <a:pt x="133483" y="41250"/>
                  </a:lnTo>
                  <a:lnTo>
                    <a:pt x="139998" y="46850"/>
                  </a:lnTo>
                  <a:lnTo>
                    <a:pt x="142109" y="4479"/>
                  </a:lnTo>
                  <a:lnTo>
                    <a:pt x="135538" y="0"/>
                  </a:lnTo>
                  <a:close/>
                </a:path>
              </a:pathLst>
            </a:custGeom>
            <a:solidFill>
              <a:srgbClr val="F3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612222" y="299934"/>
              <a:ext cx="142240" cy="2712720"/>
            </a:xfrm>
            <a:custGeom>
              <a:avLst/>
              <a:gdLst/>
              <a:ahLst/>
              <a:cxnLst/>
              <a:rect l="l" t="t" r="r" b="b"/>
              <a:pathLst>
                <a:path w="142239" h="2712720">
                  <a:moveTo>
                    <a:pt x="18024" y="2350518"/>
                  </a:moveTo>
                  <a:lnTo>
                    <a:pt x="0" y="2712297"/>
                  </a:lnTo>
                  <a:lnTo>
                    <a:pt x="927" y="2711802"/>
                  </a:lnTo>
                  <a:lnTo>
                    <a:pt x="6990" y="2708343"/>
                  </a:lnTo>
                  <a:lnTo>
                    <a:pt x="24817" y="2350518"/>
                  </a:lnTo>
                  <a:lnTo>
                    <a:pt x="18024" y="2350518"/>
                  </a:lnTo>
                  <a:close/>
                </a:path>
                <a:path w="142239" h="2712720">
                  <a:moveTo>
                    <a:pt x="37073" y="2104519"/>
                  </a:moveTo>
                  <a:lnTo>
                    <a:pt x="31195" y="2108839"/>
                  </a:lnTo>
                  <a:lnTo>
                    <a:pt x="30025" y="2109640"/>
                  </a:lnTo>
                  <a:lnTo>
                    <a:pt x="18024" y="2350518"/>
                  </a:lnTo>
                  <a:lnTo>
                    <a:pt x="24817" y="2350518"/>
                  </a:lnTo>
                  <a:lnTo>
                    <a:pt x="37073" y="2104519"/>
                  </a:lnTo>
                  <a:close/>
                </a:path>
                <a:path w="142239" h="2712720">
                  <a:moveTo>
                    <a:pt x="135130" y="0"/>
                  </a:moveTo>
                  <a:lnTo>
                    <a:pt x="133019" y="42371"/>
                  </a:lnTo>
                  <a:lnTo>
                    <a:pt x="139533" y="47972"/>
                  </a:lnTo>
                  <a:lnTo>
                    <a:pt x="141700" y="4479"/>
                  </a:lnTo>
                  <a:lnTo>
                    <a:pt x="135130" y="0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619218" y="304417"/>
              <a:ext cx="141605" cy="2704465"/>
            </a:xfrm>
            <a:custGeom>
              <a:avLst/>
              <a:gdLst/>
              <a:ahLst/>
              <a:cxnLst/>
              <a:rect l="l" t="t" r="r" b="b"/>
              <a:pathLst>
                <a:path w="141605" h="2704465">
                  <a:moveTo>
                    <a:pt x="17827" y="2346035"/>
                  </a:moveTo>
                  <a:lnTo>
                    <a:pt x="0" y="2703857"/>
                  </a:lnTo>
                  <a:lnTo>
                    <a:pt x="6992" y="2699867"/>
                  </a:lnTo>
                  <a:lnTo>
                    <a:pt x="24620" y="2346035"/>
                  </a:lnTo>
                  <a:lnTo>
                    <a:pt x="17827" y="2346035"/>
                  </a:lnTo>
                  <a:close/>
                </a:path>
                <a:path w="141605" h="2704465">
                  <a:moveTo>
                    <a:pt x="37135" y="2094849"/>
                  </a:moveTo>
                  <a:lnTo>
                    <a:pt x="30083" y="2100032"/>
                  </a:lnTo>
                  <a:lnTo>
                    <a:pt x="17827" y="2346035"/>
                  </a:lnTo>
                  <a:lnTo>
                    <a:pt x="24620" y="2346035"/>
                  </a:lnTo>
                  <a:lnTo>
                    <a:pt x="37135" y="2094849"/>
                  </a:lnTo>
                  <a:close/>
                </a:path>
                <a:path w="141605" h="2704465">
                  <a:moveTo>
                    <a:pt x="134709" y="0"/>
                  </a:moveTo>
                  <a:lnTo>
                    <a:pt x="132542" y="43493"/>
                  </a:lnTo>
                  <a:lnTo>
                    <a:pt x="138255" y="48404"/>
                  </a:lnTo>
                  <a:lnTo>
                    <a:pt x="139054" y="49141"/>
                  </a:lnTo>
                  <a:lnTo>
                    <a:pt x="141279" y="4484"/>
                  </a:lnTo>
                  <a:lnTo>
                    <a:pt x="134709" y="0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626215" y="308904"/>
              <a:ext cx="140970" cy="2695575"/>
            </a:xfrm>
            <a:custGeom>
              <a:avLst/>
              <a:gdLst/>
              <a:ahLst/>
              <a:cxnLst/>
              <a:rect l="l" t="t" r="r" b="b"/>
              <a:pathLst>
                <a:path w="140969" h="2695575">
                  <a:moveTo>
                    <a:pt x="17628" y="2341548"/>
                  </a:moveTo>
                  <a:lnTo>
                    <a:pt x="0" y="2695377"/>
                  </a:lnTo>
                  <a:lnTo>
                    <a:pt x="6992" y="2691388"/>
                  </a:lnTo>
                  <a:lnTo>
                    <a:pt x="24421" y="2341548"/>
                  </a:lnTo>
                  <a:lnTo>
                    <a:pt x="17628" y="2341548"/>
                  </a:lnTo>
                  <a:close/>
                </a:path>
                <a:path w="140969" h="2695575">
                  <a:moveTo>
                    <a:pt x="37194" y="2085176"/>
                  </a:moveTo>
                  <a:lnTo>
                    <a:pt x="30142" y="2090359"/>
                  </a:lnTo>
                  <a:lnTo>
                    <a:pt x="17628" y="2341548"/>
                  </a:lnTo>
                  <a:lnTo>
                    <a:pt x="24421" y="2341548"/>
                  </a:lnTo>
                  <a:lnTo>
                    <a:pt x="37194" y="2085176"/>
                  </a:lnTo>
                  <a:close/>
                </a:path>
                <a:path w="140969" h="2695575">
                  <a:moveTo>
                    <a:pt x="134287" y="0"/>
                  </a:moveTo>
                  <a:lnTo>
                    <a:pt x="132062" y="44658"/>
                  </a:lnTo>
                  <a:lnTo>
                    <a:pt x="138557" y="50648"/>
                  </a:lnTo>
                  <a:lnTo>
                    <a:pt x="140843" y="4756"/>
                  </a:lnTo>
                  <a:lnTo>
                    <a:pt x="134287" y="0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633212" y="313664"/>
              <a:ext cx="140970" cy="2686685"/>
            </a:xfrm>
            <a:custGeom>
              <a:avLst/>
              <a:gdLst/>
              <a:ahLst/>
              <a:cxnLst/>
              <a:rect l="l" t="t" r="r" b="b"/>
              <a:pathLst>
                <a:path w="140969" h="2686685">
                  <a:moveTo>
                    <a:pt x="17429" y="2336788"/>
                  </a:moveTo>
                  <a:lnTo>
                    <a:pt x="0" y="2686624"/>
                  </a:lnTo>
                  <a:lnTo>
                    <a:pt x="6992" y="2682634"/>
                  </a:lnTo>
                  <a:lnTo>
                    <a:pt x="24222" y="2336788"/>
                  </a:lnTo>
                  <a:lnTo>
                    <a:pt x="17429" y="2336788"/>
                  </a:lnTo>
                  <a:close/>
                </a:path>
                <a:path w="140969" h="2686685">
                  <a:moveTo>
                    <a:pt x="37254" y="2075229"/>
                  </a:moveTo>
                  <a:lnTo>
                    <a:pt x="30202" y="2080412"/>
                  </a:lnTo>
                  <a:lnTo>
                    <a:pt x="17429" y="2336788"/>
                  </a:lnTo>
                  <a:lnTo>
                    <a:pt x="24222" y="2336788"/>
                  </a:lnTo>
                  <a:lnTo>
                    <a:pt x="37254" y="2075229"/>
                  </a:lnTo>
                  <a:close/>
                </a:path>
                <a:path w="140969" h="2686685">
                  <a:moveTo>
                    <a:pt x="133850" y="0"/>
                  </a:moveTo>
                  <a:lnTo>
                    <a:pt x="131564" y="45892"/>
                  </a:lnTo>
                  <a:lnTo>
                    <a:pt x="138059" y="51882"/>
                  </a:lnTo>
                  <a:lnTo>
                    <a:pt x="140407" y="4756"/>
                  </a:lnTo>
                  <a:lnTo>
                    <a:pt x="133850" y="0"/>
                  </a:lnTo>
                  <a:close/>
                </a:path>
              </a:pathLst>
            </a:custGeom>
            <a:solidFill>
              <a:srgbClr val="F4F6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640209" y="318424"/>
              <a:ext cx="140335" cy="2678430"/>
            </a:xfrm>
            <a:custGeom>
              <a:avLst/>
              <a:gdLst/>
              <a:ahLst/>
              <a:cxnLst/>
              <a:rect l="l" t="t" r="r" b="b"/>
              <a:pathLst>
                <a:path w="140335" h="2678430">
                  <a:moveTo>
                    <a:pt x="17230" y="2332028"/>
                  </a:moveTo>
                  <a:lnTo>
                    <a:pt x="0" y="2677873"/>
                  </a:lnTo>
                  <a:lnTo>
                    <a:pt x="6992" y="2673883"/>
                  </a:lnTo>
                  <a:lnTo>
                    <a:pt x="24024" y="2332028"/>
                  </a:lnTo>
                  <a:lnTo>
                    <a:pt x="17230" y="2332028"/>
                  </a:lnTo>
                  <a:close/>
                </a:path>
                <a:path w="140335" h="2678430">
                  <a:moveTo>
                    <a:pt x="37313" y="2065284"/>
                  </a:moveTo>
                  <a:lnTo>
                    <a:pt x="30261" y="2070466"/>
                  </a:lnTo>
                  <a:lnTo>
                    <a:pt x="17230" y="2332028"/>
                  </a:lnTo>
                  <a:lnTo>
                    <a:pt x="24024" y="2332028"/>
                  </a:lnTo>
                  <a:lnTo>
                    <a:pt x="37313" y="2065284"/>
                  </a:lnTo>
                  <a:close/>
                </a:path>
                <a:path w="140335" h="2678430">
                  <a:moveTo>
                    <a:pt x="24024" y="2332010"/>
                  </a:moveTo>
                  <a:lnTo>
                    <a:pt x="17230" y="2332028"/>
                  </a:lnTo>
                  <a:lnTo>
                    <a:pt x="24024" y="2332028"/>
                  </a:lnTo>
                  <a:close/>
                </a:path>
                <a:path w="140335" h="2678430">
                  <a:moveTo>
                    <a:pt x="133414" y="0"/>
                  </a:moveTo>
                  <a:lnTo>
                    <a:pt x="131067" y="47126"/>
                  </a:lnTo>
                  <a:lnTo>
                    <a:pt x="137562" y="53116"/>
                  </a:lnTo>
                  <a:lnTo>
                    <a:pt x="139971" y="4756"/>
                  </a:lnTo>
                  <a:lnTo>
                    <a:pt x="133414" y="0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647205" y="323184"/>
              <a:ext cx="139700" cy="2669540"/>
            </a:xfrm>
            <a:custGeom>
              <a:avLst/>
              <a:gdLst/>
              <a:ahLst/>
              <a:cxnLst/>
              <a:rect l="l" t="t" r="r" b="b"/>
              <a:pathLst>
                <a:path w="139700" h="2669540">
                  <a:moveTo>
                    <a:pt x="17031" y="2327269"/>
                  </a:moveTo>
                  <a:lnTo>
                    <a:pt x="0" y="2669121"/>
                  </a:lnTo>
                  <a:lnTo>
                    <a:pt x="5694" y="2665872"/>
                  </a:lnTo>
                  <a:lnTo>
                    <a:pt x="6994" y="2665080"/>
                  </a:lnTo>
                  <a:lnTo>
                    <a:pt x="23825" y="2327269"/>
                  </a:lnTo>
                  <a:lnTo>
                    <a:pt x="17031" y="2327269"/>
                  </a:lnTo>
                  <a:close/>
                </a:path>
                <a:path w="139700" h="2669540">
                  <a:moveTo>
                    <a:pt x="37386" y="2055061"/>
                  </a:moveTo>
                  <a:lnTo>
                    <a:pt x="32407" y="2058988"/>
                  </a:lnTo>
                  <a:lnTo>
                    <a:pt x="30321" y="2060521"/>
                  </a:lnTo>
                  <a:lnTo>
                    <a:pt x="17031" y="2327269"/>
                  </a:lnTo>
                  <a:lnTo>
                    <a:pt x="23825" y="2327269"/>
                  </a:lnTo>
                  <a:lnTo>
                    <a:pt x="37386" y="2055061"/>
                  </a:lnTo>
                  <a:close/>
                </a:path>
                <a:path w="139700" h="2669540">
                  <a:moveTo>
                    <a:pt x="132978" y="0"/>
                  </a:moveTo>
                  <a:lnTo>
                    <a:pt x="130569" y="48360"/>
                  </a:lnTo>
                  <a:lnTo>
                    <a:pt x="137064" y="54350"/>
                  </a:lnTo>
                  <a:lnTo>
                    <a:pt x="139535" y="4756"/>
                  </a:lnTo>
                  <a:lnTo>
                    <a:pt x="132978" y="0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654205" y="327944"/>
              <a:ext cx="139700" cy="2660650"/>
            </a:xfrm>
            <a:custGeom>
              <a:avLst/>
              <a:gdLst/>
              <a:ahLst/>
              <a:cxnLst/>
              <a:rect l="l" t="t" r="r" b="b"/>
              <a:pathLst>
                <a:path w="139700" h="2660650">
                  <a:moveTo>
                    <a:pt x="16830" y="2322508"/>
                  </a:moveTo>
                  <a:lnTo>
                    <a:pt x="0" y="2660316"/>
                  </a:lnTo>
                  <a:lnTo>
                    <a:pt x="7006" y="2656048"/>
                  </a:lnTo>
                  <a:lnTo>
                    <a:pt x="23623" y="2322508"/>
                  </a:lnTo>
                  <a:lnTo>
                    <a:pt x="16830" y="2322508"/>
                  </a:lnTo>
                  <a:close/>
                </a:path>
                <a:path w="139700" h="2660650">
                  <a:moveTo>
                    <a:pt x="37463" y="2044719"/>
                  </a:moveTo>
                  <a:lnTo>
                    <a:pt x="30391" y="2050296"/>
                  </a:lnTo>
                  <a:lnTo>
                    <a:pt x="16830" y="2322508"/>
                  </a:lnTo>
                  <a:lnTo>
                    <a:pt x="23623" y="2322508"/>
                  </a:lnTo>
                  <a:lnTo>
                    <a:pt x="37463" y="2044719"/>
                  </a:lnTo>
                  <a:close/>
                </a:path>
                <a:path w="139700" h="2660650">
                  <a:moveTo>
                    <a:pt x="132540" y="0"/>
                  </a:moveTo>
                  <a:lnTo>
                    <a:pt x="130069" y="49594"/>
                  </a:lnTo>
                  <a:lnTo>
                    <a:pt x="136564" y="55584"/>
                  </a:lnTo>
                  <a:lnTo>
                    <a:pt x="139096" y="4756"/>
                  </a:lnTo>
                  <a:lnTo>
                    <a:pt x="132540" y="0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661215" y="332704"/>
              <a:ext cx="139065" cy="2651760"/>
            </a:xfrm>
            <a:custGeom>
              <a:avLst/>
              <a:gdLst/>
              <a:ahLst/>
              <a:cxnLst/>
              <a:rect l="l" t="t" r="r" b="b"/>
              <a:pathLst>
                <a:path w="139064" h="2651760">
                  <a:moveTo>
                    <a:pt x="16617" y="2317748"/>
                  </a:moveTo>
                  <a:lnTo>
                    <a:pt x="0" y="2651286"/>
                  </a:lnTo>
                  <a:lnTo>
                    <a:pt x="7006" y="2647018"/>
                  </a:lnTo>
                  <a:lnTo>
                    <a:pt x="23410" y="2317748"/>
                  </a:lnTo>
                  <a:lnTo>
                    <a:pt x="16617" y="2317748"/>
                  </a:lnTo>
                  <a:close/>
                </a:path>
                <a:path w="139064" h="2651760">
                  <a:moveTo>
                    <a:pt x="37528" y="2034380"/>
                  </a:moveTo>
                  <a:lnTo>
                    <a:pt x="30457" y="2039957"/>
                  </a:lnTo>
                  <a:lnTo>
                    <a:pt x="16617" y="2317748"/>
                  </a:lnTo>
                  <a:lnTo>
                    <a:pt x="23410" y="2317748"/>
                  </a:lnTo>
                  <a:lnTo>
                    <a:pt x="37528" y="2034380"/>
                  </a:lnTo>
                  <a:close/>
                </a:path>
                <a:path w="139064" h="2651760">
                  <a:moveTo>
                    <a:pt x="132090" y="0"/>
                  </a:moveTo>
                  <a:lnTo>
                    <a:pt x="129558" y="50828"/>
                  </a:lnTo>
                  <a:lnTo>
                    <a:pt x="130133" y="51358"/>
                  </a:lnTo>
                  <a:lnTo>
                    <a:pt x="136034" y="57194"/>
                  </a:lnTo>
                  <a:lnTo>
                    <a:pt x="138643" y="4832"/>
                  </a:lnTo>
                  <a:lnTo>
                    <a:pt x="136934" y="3514"/>
                  </a:lnTo>
                  <a:lnTo>
                    <a:pt x="132090" y="0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668226" y="337539"/>
              <a:ext cx="138430" cy="2642235"/>
            </a:xfrm>
            <a:custGeom>
              <a:avLst/>
              <a:gdLst/>
              <a:ahLst/>
              <a:cxnLst/>
              <a:rect l="l" t="t" r="r" b="b"/>
              <a:pathLst>
                <a:path w="138430" h="2642235">
                  <a:moveTo>
                    <a:pt x="16404" y="2312914"/>
                  </a:moveTo>
                  <a:lnTo>
                    <a:pt x="0" y="2642181"/>
                  </a:lnTo>
                  <a:lnTo>
                    <a:pt x="7006" y="2637912"/>
                  </a:lnTo>
                  <a:lnTo>
                    <a:pt x="23198" y="2312914"/>
                  </a:lnTo>
                  <a:lnTo>
                    <a:pt x="16404" y="2312914"/>
                  </a:lnTo>
                  <a:close/>
                </a:path>
                <a:path w="138430" h="2642235">
                  <a:moveTo>
                    <a:pt x="16404" y="2312914"/>
                  </a:moveTo>
                  <a:lnTo>
                    <a:pt x="23198" y="2312914"/>
                  </a:lnTo>
                  <a:lnTo>
                    <a:pt x="16404" y="2312914"/>
                  </a:lnTo>
                  <a:close/>
                </a:path>
                <a:path w="138430" h="2642235">
                  <a:moveTo>
                    <a:pt x="37593" y="2023965"/>
                  </a:moveTo>
                  <a:lnTo>
                    <a:pt x="30522" y="2029542"/>
                  </a:lnTo>
                  <a:lnTo>
                    <a:pt x="16404" y="2312914"/>
                  </a:lnTo>
                  <a:lnTo>
                    <a:pt x="23198" y="2312914"/>
                  </a:lnTo>
                  <a:lnTo>
                    <a:pt x="37593" y="2023965"/>
                  </a:lnTo>
                  <a:close/>
                </a:path>
                <a:path w="138430" h="2642235">
                  <a:moveTo>
                    <a:pt x="131636" y="0"/>
                  </a:moveTo>
                  <a:lnTo>
                    <a:pt x="129027" y="52363"/>
                  </a:lnTo>
                  <a:lnTo>
                    <a:pt x="135502" y="58766"/>
                  </a:lnTo>
                  <a:lnTo>
                    <a:pt x="138179" y="5044"/>
                  </a:lnTo>
                  <a:lnTo>
                    <a:pt x="131636" y="0"/>
                  </a:lnTo>
                  <a:close/>
                </a:path>
              </a:pathLst>
            </a:custGeom>
            <a:solidFill>
              <a:srgbClr val="F5F7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675237" y="342587"/>
              <a:ext cx="137795" cy="2633345"/>
            </a:xfrm>
            <a:custGeom>
              <a:avLst/>
              <a:gdLst/>
              <a:ahLst/>
              <a:cxnLst/>
              <a:rect l="l" t="t" r="r" b="b"/>
              <a:pathLst>
                <a:path w="137794" h="2633345">
                  <a:moveTo>
                    <a:pt x="16191" y="2307865"/>
                  </a:moveTo>
                  <a:lnTo>
                    <a:pt x="0" y="2632861"/>
                  </a:lnTo>
                  <a:lnTo>
                    <a:pt x="7006" y="2628593"/>
                  </a:lnTo>
                  <a:lnTo>
                    <a:pt x="22985" y="2307865"/>
                  </a:lnTo>
                  <a:lnTo>
                    <a:pt x="16191" y="2307865"/>
                  </a:lnTo>
                  <a:close/>
                </a:path>
                <a:path w="137794" h="2633345">
                  <a:moveTo>
                    <a:pt x="37659" y="2013336"/>
                  </a:moveTo>
                  <a:lnTo>
                    <a:pt x="30587" y="2018913"/>
                  </a:lnTo>
                  <a:lnTo>
                    <a:pt x="16191" y="2307865"/>
                  </a:lnTo>
                  <a:lnTo>
                    <a:pt x="22985" y="2307865"/>
                  </a:lnTo>
                  <a:lnTo>
                    <a:pt x="37659" y="2013336"/>
                  </a:lnTo>
                  <a:close/>
                </a:path>
                <a:path w="137794" h="2633345">
                  <a:moveTo>
                    <a:pt x="131172" y="0"/>
                  </a:moveTo>
                  <a:lnTo>
                    <a:pt x="128495" y="53722"/>
                  </a:lnTo>
                  <a:lnTo>
                    <a:pt x="134970" y="60125"/>
                  </a:lnTo>
                  <a:lnTo>
                    <a:pt x="137714" y="5044"/>
                  </a:lnTo>
                  <a:lnTo>
                    <a:pt x="131172" y="0"/>
                  </a:lnTo>
                  <a:close/>
                </a:path>
              </a:pathLst>
            </a:custGeom>
            <a:solidFill>
              <a:srgbClr val="F5F7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682242" y="347637"/>
              <a:ext cx="144145" cy="2623820"/>
            </a:xfrm>
            <a:custGeom>
              <a:avLst/>
              <a:gdLst/>
              <a:ahLst/>
              <a:cxnLst/>
              <a:rect l="l" t="t" r="r" b="b"/>
              <a:pathLst>
                <a:path w="144144" h="2623820">
                  <a:moveTo>
                    <a:pt x="44831" y="1996414"/>
                  </a:moveTo>
                  <a:lnTo>
                    <a:pt x="37744" y="2002409"/>
                  </a:lnTo>
                  <a:lnTo>
                    <a:pt x="32613" y="2006739"/>
                  </a:lnTo>
                  <a:lnTo>
                    <a:pt x="30657" y="2008289"/>
                  </a:lnTo>
                  <a:lnTo>
                    <a:pt x="15976" y="2302827"/>
                  </a:lnTo>
                  <a:lnTo>
                    <a:pt x="0" y="2623553"/>
                  </a:lnTo>
                  <a:lnTo>
                    <a:pt x="7010" y="2619273"/>
                  </a:lnTo>
                  <a:lnTo>
                    <a:pt x="9690" y="2617647"/>
                  </a:lnTo>
                  <a:lnTo>
                    <a:pt x="14020" y="2614828"/>
                  </a:lnTo>
                  <a:lnTo>
                    <a:pt x="29565" y="2302827"/>
                  </a:lnTo>
                  <a:lnTo>
                    <a:pt x="44831" y="1996414"/>
                  </a:lnTo>
                  <a:close/>
                </a:path>
                <a:path w="144144" h="2623820">
                  <a:moveTo>
                    <a:pt x="137248" y="5041"/>
                  </a:moveTo>
                  <a:lnTo>
                    <a:pt x="130708" y="0"/>
                  </a:lnTo>
                  <a:lnTo>
                    <a:pt x="127965" y="55079"/>
                  </a:lnTo>
                  <a:lnTo>
                    <a:pt x="134442" y="61493"/>
                  </a:lnTo>
                  <a:lnTo>
                    <a:pt x="137248" y="5041"/>
                  </a:lnTo>
                  <a:close/>
                </a:path>
                <a:path w="144144" h="2623820">
                  <a:moveTo>
                    <a:pt x="143802" y="10096"/>
                  </a:moveTo>
                  <a:lnTo>
                    <a:pt x="137248" y="5054"/>
                  </a:lnTo>
                  <a:lnTo>
                    <a:pt x="134442" y="61493"/>
                  </a:lnTo>
                  <a:lnTo>
                    <a:pt x="140919" y="67894"/>
                  </a:lnTo>
                  <a:lnTo>
                    <a:pt x="143802" y="10096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696278" y="357729"/>
              <a:ext cx="136525" cy="2604770"/>
            </a:xfrm>
            <a:custGeom>
              <a:avLst/>
              <a:gdLst/>
              <a:ahLst/>
              <a:cxnLst/>
              <a:rect l="l" t="t" r="r" b="b"/>
              <a:pathLst>
                <a:path w="136525" h="2604770">
                  <a:moveTo>
                    <a:pt x="15544" y="2292723"/>
                  </a:moveTo>
                  <a:lnTo>
                    <a:pt x="0" y="2604728"/>
                  </a:lnTo>
                  <a:lnTo>
                    <a:pt x="7020" y="2600171"/>
                  </a:lnTo>
                  <a:lnTo>
                    <a:pt x="22338" y="2292723"/>
                  </a:lnTo>
                  <a:lnTo>
                    <a:pt x="15544" y="2292723"/>
                  </a:lnTo>
                  <a:close/>
                </a:path>
                <a:path w="136525" h="2604770">
                  <a:moveTo>
                    <a:pt x="15544" y="2292723"/>
                  </a:moveTo>
                  <a:lnTo>
                    <a:pt x="22338" y="2292723"/>
                  </a:lnTo>
                  <a:lnTo>
                    <a:pt x="15544" y="2292723"/>
                  </a:lnTo>
                  <a:close/>
                </a:path>
                <a:path w="136525" h="2604770">
                  <a:moveTo>
                    <a:pt x="37902" y="1980315"/>
                  </a:moveTo>
                  <a:lnTo>
                    <a:pt x="30810" y="1986310"/>
                  </a:lnTo>
                  <a:lnTo>
                    <a:pt x="15544" y="2292723"/>
                  </a:lnTo>
                  <a:lnTo>
                    <a:pt x="22338" y="2292723"/>
                  </a:lnTo>
                  <a:lnTo>
                    <a:pt x="37902" y="1980315"/>
                  </a:lnTo>
                  <a:close/>
                </a:path>
                <a:path w="136525" h="2604770">
                  <a:moveTo>
                    <a:pt x="129770" y="0"/>
                  </a:moveTo>
                  <a:lnTo>
                    <a:pt x="126891" y="57800"/>
                  </a:lnTo>
                  <a:lnTo>
                    <a:pt x="127821" y="58720"/>
                  </a:lnTo>
                  <a:lnTo>
                    <a:pt x="133347" y="64579"/>
                  </a:lnTo>
                  <a:lnTo>
                    <a:pt x="136313" y="5044"/>
                  </a:lnTo>
                  <a:lnTo>
                    <a:pt x="129770" y="0"/>
                  </a:lnTo>
                  <a:close/>
                </a:path>
              </a:pathLst>
            </a:custGeom>
            <a:solidFill>
              <a:srgbClr val="F6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703302" y="362776"/>
              <a:ext cx="135890" cy="2595245"/>
            </a:xfrm>
            <a:custGeom>
              <a:avLst/>
              <a:gdLst/>
              <a:ahLst/>
              <a:cxnLst/>
              <a:rect l="l" t="t" r="r" b="b"/>
              <a:pathLst>
                <a:path w="135889" h="2595245">
                  <a:moveTo>
                    <a:pt x="15317" y="2287676"/>
                  </a:moveTo>
                  <a:lnTo>
                    <a:pt x="0" y="2595122"/>
                  </a:lnTo>
                  <a:lnTo>
                    <a:pt x="7020" y="2590565"/>
                  </a:lnTo>
                  <a:lnTo>
                    <a:pt x="22110" y="2287676"/>
                  </a:lnTo>
                  <a:lnTo>
                    <a:pt x="15317" y="2287676"/>
                  </a:lnTo>
                  <a:close/>
                </a:path>
                <a:path w="135889" h="2595245">
                  <a:moveTo>
                    <a:pt x="37974" y="1969270"/>
                  </a:moveTo>
                  <a:lnTo>
                    <a:pt x="30882" y="1975265"/>
                  </a:lnTo>
                  <a:lnTo>
                    <a:pt x="15317" y="2287676"/>
                  </a:lnTo>
                  <a:lnTo>
                    <a:pt x="22110" y="2287676"/>
                  </a:lnTo>
                  <a:lnTo>
                    <a:pt x="37974" y="1969270"/>
                  </a:lnTo>
                  <a:close/>
                </a:path>
                <a:path w="135889" h="2595245">
                  <a:moveTo>
                    <a:pt x="129292" y="0"/>
                  </a:moveTo>
                  <a:lnTo>
                    <a:pt x="126326" y="59535"/>
                  </a:lnTo>
                  <a:lnTo>
                    <a:pt x="132778" y="66377"/>
                  </a:lnTo>
                  <a:lnTo>
                    <a:pt x="135825" y="5230"/>
                  </a:lnTo>
                  <a:lnTo>
                    <a:pt x="131754" y="1898"/>
                  </a:lnTo>
                  <a:lnTo>
                    <a:pt x="129292" y="0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710328" y="368011"/>
              <a:ext cx="135890" cy="2585720"/>
            </a:xfrm>
            <a:custGeom>
              <a:avLst/>
              <a:gdLst/>
              <a:ahLst/>
              <a:cxnLst/>
              <a:rect l="l" t="t" r="r" b="b"/>
              <a:pathLst>
                <a:path w="135889" h="2585720">
                  <a:moveTo>
                    <a:pt x="15090" y="2282441"/>
                  </a:moveTo>
                  <a:lnTo>
                    <a:pt x="0" y="2585327"/>
                  </a:lnTo>
                  <a:lnTo>
                    <a:pt x="7020" y="2580770"/>
                  </a:lnTo>
                  <a:lnTo>
                    <a:pt x="21883" y="2282441"/>
                  </a:lnTo>
                  <a:lnTo>
                    <a:pt x="15090" y="2282441"/>
                  </a:lnTo>
                  <a:close/>
                </a:path>
                <a:path w="135889" h="2585720">
                  <a:moveTo>
                    <a:pt x="38045" y="1958037"/>
                  </a:moveTo>
                  <a:lnTo>
                    <a:pt x="30953" y="1964031"/>
                  </a:lnTo>
                  <a:lnTo>
                    <a:pt x="15090" y="2282441"/>
                  </a:lnTo>
                  <a:lnTo>
                    <a:pt x="21883" y="2282441"/>
                  </a:lnTo>
                  <a:lnTo>
                    <a:pt x="38045" y="1958037"/>
                  </a:lnTo>
                  <a:close/>
                </a:path>
                <a:path w="135889" h="2585720">
                  <a:moveTo>
                    <a:pt x="128804" y="0"/>
                  </a:moveTo>
                  <a:lnTo>
                    <a:pt x="125757" y="61147"/>
                  </a:lnTo>
                  <a:lnTo>
                    <a:pt x="132210" y="67989"/>
                  </a:lnTo>
                  <a:lnTo>
                    <a:pt x="135331" y="5342"/>
                  </a:lnTo>
                  <a:lnTo>
                    <a:pt x="128804" y="0"/>
                  </a:lnTo>
                  <a:close/>
                </a:path>
              </a:pathLst>
            </a:custGeom>
            <a:solidFill>
              <a:srgbClr val="F6F8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717353" y="373357"/>
              <a:ext cx="135255" cy="2575560"/>
            </a:xfrm>
            <a:custGeom>
              <a:avLst/>
              <a:gdLst/>
              <a:ahLst/>
              <a:cxnLst/>
              <a:rect l="l" t="t" r="r" b="b"/>
              <a:pathLst>
                <a:path w="135255" h="2575560">
                  <a:moveTo>
                    <a:pt x="14862" y="2277095"/>
                  </a:moveTo>
                  <a:lnTo>
                    <a:pt x="0" y="2575421"/>
                  </a:lnTo>
                  <a:lnTo>
                    <a:pt x="7020" y="2570864"/>
                  </a:lnTo>
                  <a:lnTo>
                    <a:pt x="21656" y="2277095"/>
                  </a:lnTo>
                  <a:lnTo>
                    <a:pt x="14862" y="2277095"/>
                  </a:lnTo>
                  <a:close/>
                </a:path>
                <a:path w="135255" h="2575560">
                  <a:moveTo>
                    <a:pt x="38137" y="1946296"/>
                  </a:moveTo>
                  <a:lnTo>
                    <a:pt x="31785" y="1952045"/>
                  </a:lnTo>
                  <a:lnTo>
                    <a:pt x="31025" y="1952687"/>
                  </a:lnTo>
                  <a:lnTo>
                    <a:pt x="14862" y="2277095"/>
                  </a:lnTo>
                  <a:lnTo>
                    <a:pt x="21656" y="2277095"/>
                  </a:lnTo>
                  <a:lnTo>
                    <a:pt x="38137" y="1946296"/>
                  </a:lnTo>
                  <a:close/>
                </a:path>
                <a:path w="135255" h="2575560">
                  <a:moveTo>
                    <a:pt x="21657" y="2277078"/>
                  </a:moveTo>
                  <a:lnTo>
                    <a:pt x="14862" y="2277095"/>
                  </a:lnTo>
                  <a:lnTo>
                    <a:pt x="21656" y="2277095"/>
                  </a:lnTo>
                  <a:close/>
                </a:path>
                <a:path w="135255" h="2575560">
                  <a:moveTo>
                    <a:pt x="128310" y="0"/>
                  </a:moveTo>
                  <a:lnTo>
                    <a:pt x="125189" y="62647"/>
                  </a:lnTo>
                  <a:lnTo>
                    <a:pt x="131642" y="69488"/>
                  </a:lnTo>
                  <a:lnTo>
                    <a:pt x="134838" y="5342"/>
                  </a:lnTo>
                  <a:lnTo>
                    <a:pt x="128310" y="0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724377" y="378703"/>
              <a:ext cx="134620" cy="2566035"/>
            </a:xfrm>
            <a:custGeom>
              <a:avLst/>
              <a:gdLst/>
              <a:ahLst/>
              <a:cxnLst/>
              <a:rect l="l" t="t" r="r" b="b"/>
              <a:pathLst>
                <a:path w="134619" h="2566035">
                  <a:moveTo>
                    <a:pt x="14635" y="2271750"/>
                  </a:moveTo>
                  <a:lnTo>
                    <a:pt x="0" y="2565516"/>
                  </a:lnTo>
                  <a:lnTo>
                    <a:pt x="5867" y="2561708"/>
                  </a:lnTo>
                  <a:lnTo>
                    <a:pt x="7023" y="2560910"/>
                  </a:lnTo>
                  <a:lnTo>
                    <a:pt x="21429" y="2271750"/>
                  </a:lnTo>
                  <a:lnTo>
                    <a:pt x="14635" y="2271750"/>
                  </a:lnTo>
                  <a:close/>
                </a:path>
                <a:path w="134619" h="2566035">
                  <a:moveTo>
                    <a:pt x="38231" y="1934507"/>
                  </a:moveTo>
                  <a:lnTo>
                    <a:pt x="31116" y="1940947"/>
                  </a:lnTo>
                  <a:lnTo>
                    <a:pt x="14635" y="2271750"/>
                  </a:lnTo>
                  <a:lnTo>
                    <a:pt x="21429" y="2271750"/>
                  </a:lnTo>
                  <a:lnTo>
                    <a:pt x="38231" y="1934507"/>
                  </a:lnTo>
                  <a:close/>
                </a:path>
                <a:path w="134619" h="2566035">
                  <a:moveTo>
                    <a:pt x="127817" y="0"/>
                  </a:moveTo>
                  <a:lnTo>
                    <a:pt x="124621" y="64146"/>
                  </a:lnTo>
                  <a:lnTo>
                    <a:pt x="131074" y="70988"/>
                  </a:lnTo>
                  <a:lnTo>
                    <a:pt x="134344" y="5342"/>
                  </a:lnTo>
                  <a:lnTo>
                    <a:pt x="127817" y="0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731406" y="384050"/>
              <a:ext cx="133985" cy="2555875"/>
            </a:xfrm>
            <a:custGeom>
              <a:avLst/>
              <a:gdLst/>
              <a:ahLst/>
              <a:cxnLst/>
              <a:rect l="l" t="t" r="r" b="b"/>
              <a:pathLst>
                <a:path w="133985" h="2555875">
                  <a:moveTo>
                    <a:pt x="14406" y="2266403"/>
                  </a:moveTo>
                  <a:lnTo>
                    <a:pt x="0" y="2555560"/>
                  </a:lnTo>
                  <a:lnTo>
                    <a:pt x="7035" y="2550703"/>
                  </a:lnTo>
                  <a:lnTo>
                    <a:pt x="21199" y="2266403"/>
                  </a:lnTo>
                  <a:lnTo>
                    <a:pt x="14406" y="2266403"/>
                  </a:lnTo>
                  <a:close/>
                </a:path>
                <a:path w="133985" h="2555875">
                  <a:moveTo>
                    <a:pt x="38322" y="1922717"/>
                  </a:moveTo>
                  <a:lnTo>
                    <a:pt x="31208" y="1929156"/>
                  </a:lnTo>
                  <a:lnTo>
                    <a:pt x="14406" y="2266403"/>
                  </a:lnTo>
                  <a:lnTo>
                    <a:pt x="21199" y="2266403"/>
                  </a:lnTo>
                  <a:lnTo>
                    <a:pt x="38322" y="1922717"/>
                  </a:lnTo>
                  <a:close/>
                </a:path>
                <a:path w="133985" h="2555875">
                  <a:moveTo>
                    <a:pt x="127321" y="0"/>
                  </a:moveTo>
                  <a:lnTo>
                    <a:pt x="124050" y="65646"/>
                  </a:lnTo>
                  <a:lnTo>
                    <a:pt x="130480" y="72939"/>
                  </a:lnTo>
                  <a:lnTo>
                    <a:pt x="133848" y="5342"/>
                  </a:lnTo>
                  <a:lnTo>
                    <a:pt x="127321" y="0"/>
                  </a:lnTo>
                  <a:close/>
                </a:path>
              </a:pathLst>
            </a:custGeom>
            <a:solidFill>
              <a:srgbClr val="F7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738445" y="389395"/>
              <a:ext cx="133350" cy="2545715"/>
            </a:xfrm>
            <a:custGeom>
              <a:avLst/>
              <a:gdLst/>
              <a:ahLst/>
              <a:cxnLst/>
              <a:rect l="l" t="t" r="r" b="b"/>
              <a:pathLst>
                <a:path w="133350" h="2545715">
                  <a:moveTo>
                    <a:pt x="14164" y="2261057"/>
                  </a:moveTo>
                  <a:lnTo>
                    <a:pt x="0" y="2545354"/>
                  </a:lnTo>
                  <a:lnTo>
                    <a:pt x="7035" y="2540497"/>
                  </a:lnTo>
                  <a:lnTo>
                    <a:pt x="20957" y="2261057"/>
                  </a:lnTo>
                  <a:lnTo>
                    <a:pt x="14164" y="2261057"/>
                  </a:lnTo>
                  <a:close/>
                </a:path>
                <a:path w="133350" h="2545715">
                  <a:moveTo>
                    <a:pt x="38401" y="1910928"/>
                  </a:moveTo>
                  <a:lnTo>
                    <a:pt x="31287" y="1917367"/>
                  </a:lnTo>
                  <a:lnTo>
                    <a:pt x="14164" y="2261057"/>
                  </a:lnTo>
                  <a:lnTo>
                    <a:pt x="20957" y="2261057"/>
                  </a:lnTo>
                  <a:lnTo>
                    <a:pt x="38401" y="1910928"/>
                  </a:lnTo>
                  <a:close/>
                </a:path>
                <a:path w="133350" h="2545715">
                  <a:moveTo>
                    <a:pt x="126812" y="0"/>
                  </a:moveTo>
                  <a:lnTo>
                    <a:pt x="123444" y="67597"/>
                  </a:lnTo>
                  <a:lnTo>
                    <a:pt x="129874" y="74908"/>
                  </a:lnTo>
                  <a:lnTo>
                    <a:pt x="133338" y="5376"/>
                  </a:lnTo>
                  <a:lnTo>
                    <a:pt x="132641" y="4771"/>
                  </a:lnTo>
                  <a:lnTo>
                    <a:pt x="126812" y="0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745485" y="394775"/>
              <a:ext cx="133350" cy="2535555"/>
            </a:xfrm>
            <a:custGeom>
              <a:avLst/>
              <a:gdLst/>
              <a:ahLst/>
              <a:cxnLst/>
              <a:rect l="l" t="t" r="r" b="b"/>
              <a:pathLst>
                <a:path w="133350" h="2535555">
                  <a:moveTo>
                    <a:pt x="13921" y="2255677"/>
                  </a:moveTo>
                  <a:lnTo>
                    <a:pt x="0" y="2535114"/>
                  </a:lnTo>
                  <a:lnTo>
                    <a:pt x="7035" y="2530257"/>
                  </a:lnTo>
                  <a:lnTo>
                    <a:pt x="20715" y="2255677"/>
                  </a:lnTo>
                  <a:lnTo>
                    <a:pt x="13921" y="2255677"/>
                  </a:lnTo>
                  <a:close/>
                </a:path>
                <a:path w="133350" h="2535555">
                  <a:moveTo>
                    <a:pt x="38485" y="1899001"/>
                  </a:moveTo>
                  <a:lnTo>
                    <a:pt x="36923" y="1900514"/>
                  </a:lnTo>
                  <a:lnTo>
                    <a:pt x="31365" y="1905544"/>
                  </a:lnTo>
                  <a:lnTo>
                    <a:pt x="13921" y="2255677"/>
                  </a:lnTo>
                  <a:lnTo>
                    <a:pt x="20715" y="2255677"/>
                  </a:lnTo>
                  <a:lnTo>
                    <a:pt x="38485" y="1899001"/>
                  </a:lnTo>
                  <a:close/>
                </a:path>
                <a:path w="133350" h="2535555">
                  <a:moveTo>
                    <a:pt x="126302" y="0"/>
                  </a:moveTo>
                  <a:lnTo>
                    <a:pt x="122838" y="69532"/>
                  </a:lnTo>
                  <a:lnTo>
                    <a:pt x="129267" y="76843"/>
                  </a:lnTo>
                  <a:lnTo>
                    <a:pt x="132814" y="5654"/>
                  </a:lnTo>
                  <a:lnTo>
                    <a:pt x="126302" y="0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752526" y="400434"/>
              <a:ext cx="132715" cy="2524760"/>
            </a:xfrm>
            <a:custGeom>
              <a:avLst/>
              <a:gdLst/>
              <a:ahLst/>
              <a:cxnLst/>
              <a:rect l="l" t="t" r="r" b="b"/>
              <a:pathLst>
                <a:path w="132714" h="2524760">
                  <a:moveTo>
                    <a:pt x="13679" y="2250019"/>
                  </a:moveTo>
                  <a:lnTo>
                    <a:pt x="0" y="2524595"/>
                  </a:lnTo>
                  <a:lnTo>
                    <a:pt x="7035" y="2519738"/>
                  </a:lnTo>
                  <a:lnTo>
                    <a:pt x="20473" y="2250019"/>
                  </a:lnTo>
                  <a:lnTo>
                    <a:pt x="13679" y="2250019"/>
                  </a:lnTo>
                  <a:close/>
                </a:path>
                <a:path w="132714" h="2524760">
                  <a:moveTo>
                    <a:pt x="38588" y="1886422"/>
                  </a:moveTo>
                  <a:lnTo>
                    <a:pt x="31450" y="1893337"/>
                  </a:lnTo>
                  <a:lnTo>
                    <a:pt x="13679" y="2250019"/>
                  </a:lnTo>
                  <a:lnTo>
                    <a:pt x="20473" y="2250019"/>
                  </a:lnTo>
                  <a:lnTo>
                    <a:pt x="38588" y="1886422"/>
                  </a:lnTo>
                  <a:close/>
                </a:path>
                <a:path w="132714" h="2524760">
                  <a:moveTo>
                    <a:pt x="125778" y="0"/>
                  </a:moveTo>
                  <a:lnTo>
                    <a:pt x="122231" y="71190"/>
                  </a:lnTo>
                  <a:lnTo>
                    <a:pt x="128661" y="78500"/>
                  </a:lnTo>
                  <a:lnTo>
                    <a:pt x="132290" y="5654"/>
                  </a:lnTo>
                  <a:lnTo>
                    <a:pt x="125778" y="0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759565" y="406091"/>
              <a:ext cx="132080" cy="2514600"/>
            </a:xfrm>
            <a:custGeom>
              <a:avLst/>
              <a:gdLst/>
              <a:ahLst/>
              <a:cxnLst/>
              <a:rect l="l" t="t" r="r" b="b"/>
              <a:pathLst>
                <a:path w="132080" h="2514600">
                  <a:moveTo>
                    <a:pt x="13437" y="2244362"/>
                  </a:moveTo>
                  <a:lnTo>
                    <a:pt x="0" y="2514078"/>
                  </a:lnTo>
                  <a:lnTo>
                    <a:pt x="7035" y="2509221"/>
                  </a:lnTo>
                  <a:lnTo>
                    <a:pt x="20231" y="2244362"/>
                  </a:lnTo>
                  <a:lnTo>
                    <a:pt x="13437" y="2244362"/>
                  </a:lnTo>
                  <a:close/>
                </a:path>
                <a:path w="132080" h="2514600">
                  <a:moveTo>
                    <a:pt x="38690" y="1873847"/>
                  </a:moveTo>
                  <a:lnTo>
                    <a:pt x="31552" y="1880762"/>
                  </a:lnTo>
                  <a:lnTo>
                    <a:pt x="13437" y="2244362"/>
                  </a:lnTo>
                  <a:lnTo>
                    <a:pt x="20231" y="2244362"/>
                  </a:lnTo>
                  <a:lnTo>
                    <a:pt x="38690" y="1873847"/>
                  </a:lnTo>
                  <a:close/>
                </a:path>
                <a:path w="132080" h="2514600">
                  <a:moveTo>
                    <a:pt x="125254" y="0"/>
                  </a:moveTo>
                  <a:lnTo>
                    <a:pt x="121625" y="72847"/>
                  </a:lnTo>
                  <a:lnTo>
                    <a:pt x="126540" y="78436"/>
                  </a:lnTo>
                  <a:lnTo>
                    <a:pt x="128048" y="80276"/>
                  </a:lnTo>
                  <a:lnTo>
                    <a:pt x="131766" y="5654"/>
                  </a:lnTo>
                  <a:lnTo>
                    <a:pt x="125254" y="0"/>
                  </a:lnTo>
                  <a:close/>
                </a:path>
              </a:pathLst>
            </a:custGeom>
            <a:solidFill>
              <a:srgbClr val="F8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766606" y="411749"/>
              <a:ext cx="131445" cy="2503805"/>
            </a:xfrm>
            <a:custGeom>
              <a:avLst/>
              <a:gdLst/>
              <a:ahLst/>
              <a:cxnLst/>
              <a:rect l="l" t="t" r="r" b="b"/>
              <a:pathLst>
                <a:path w="131444" h="2503805">
                  <a:moveTo>
                    <a:pt x="13195" y="2238703"/>
                  </a:moveTo>
                  <a:lnTo>
                    <a:pt x="0" y="2503559"/>
                  </a:lnTo>
                  <a:lnTo>
                    <a:pt x="1191" y="2502737"/>
                  </a:lnTo>
                  <a:lnTo>
                    <a:pt x="7048" y="2498442"/>
                  </a:lnTo>
                  <a:lnTo>
                    <a:pt x="19989" y="2238703"/>
                  </a:lnTo>
                  <a:lnTo>
                    <a:pt x="13195" y="2238703"/>
                  </a:lnTo>
                  <a:close/>
                </a:path>
                <a:path w="131444" h="2503805">
                  <a:moveTo>
                    <a:pt x="38793" y="1861268"/>
                  </a:moveTo>
                  <a:lnTo>
                    <a:pt x="31655" y="1868183"/>
                  </a:lnTo>
                  <a:lnTo>
                    <a:pt x="13195" y="2238703"/>
                  </a:lnTo>
                  <a:lnTo>
                    <a:pt x="19989" y="2238703"/>
                  </a:lnTo>
                  <a:lnTo>
                    <a:pt x="38793" y="1861268"/>
                  </a:lnTo>
                  <a:close/>
                </a:path>
                <a:path w="131444" h="2503805">
                  <a:moveTo>
                    <a:pt x="124730" y="0"/>
                  </a:moveTo>
                  <a:lnTo>
                    <a:pt x="121012" y="74624"/>
                  </a:lnTo>
                  <a:lnTo>
                    <a:pt x="127416" y="82438"/>
                  </a:lnTo>
                  <a:lnTo>
                    <a:pt x="131242" y="5654"/>
                  </a:lnTo>
                  <a:lnTo>
                    <a:pt x="124730" y="0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773656" y="417410"/>
              <a:ext cx="137795" cy="2493010"/>
            </a:xfrm>
            <a:custGeom>
              <a:avLst/>
              <a:gdLst/>
              <a:ahLst/>
              <a:cxnLst/>
              <a:rect l="l" t="t" r="r" b="b"/>
              <a:pathLst>
                <a:path w="137794" h="2493010">
                  <a:moveTo>
                    <a:pt x="46037" y="1841411"/>
                  </a:moveTo>
                  <a:lnTo>
                    <a:pt x="40982" y="1846656"/>
                  </a:lnTo>
                  <a:lnTo>
                    <a:pt x="38887" y="1848688"/>
                  </a:lnTo>
                  <a:lnTo>
                    <a:pt x="19735" y="2233028"/>
                  </a:lnTo>
                  <a:lnTo>
                    <a:pt x="38874" y="1848688"/>
                  </a:lnTo>
                  <a:lnTo>
                    <a:pt x="31737" y="1855609"/>
                  </a:lnTo>
                  <a:lnTo>
                    <a:pt x="12941" y="2233053"/>
                  </a:lnTo>
                  <a:lnTo>
                    <a:pt x="0" y="2492781"/>
                  </a:lnTo>
                  <a:lnTo>
                    <a:pt x="7048" y="2487612"/>
                  </a:lnTo>
                  <a:lnTo>
                    <a:pt x="14097" y="2482443"/>
                  </a:lnTo>
                  <a:lnTo>
                    <a:pt x="26530" y="2233053"/>
                  </a:lnTo>
                  <a:lnTo>
                    <a:pt x="46037" y="1841411"/>
                  </a:lnTo>
                  <a:close/>
                </a:path>
                <a:path w="137794" h="2493010">
                  <a:moveTo>
                    <a:pt x="130695" y="5651"/>
                  </a:moveTo>
                  <a:lnTo>
                    <a:pt x="124193" y="0"/>
                  </a:lnTo>
                  <a:lnTo>
                    <a:pt x="120357" y="76784"/>
                  </a:lnTo>
                  <a:lnTo>
                    <a:pt x="126771" y="84607"/>
                  </a:lnTo>
                  <a:lnTo>
                    <a:pt x="130695" y="5651"/>
                  </a:lnTo>
                  <a:close/>
                </a:path>
                <a:path w="137794" h="2493010">
                  <a:moveTo>
                    <a:pt x="137210" y="11544"/>
                  </a:moveTo>
                  <a:lnTo>
                    <a:pt x="132549" y="7264"/>
                  </a:lnTo>
                  <a:lnTo>
                    <a:pt x="130708" y="5664"/>
                  </a:lnTo>
                  <a:lnTo>
                    <a:pt x="126771" y="84607"/>
                  </a:lnTo>
                  <a:lnTo>
                    <a:pt x="133172" y="92417"/>
                  </a:lnTo>
                  <a:lnTo>
                    <a:pt x="137210" y="11544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787771" y="428955"/>
              <a:ext cx="130175" cy="2471420"/>
            </a:xfrm>
            <a:custGeom>
              <a:avLst/>
              <a:gdLst/>
              <a:ahLst/>
              <a:cxnLst/>
              <a:rect l="l" t="t" r="r" b="b"/>
              <a:pathLst>
                <a:path w="130175" h="2471420">
                  <a:moveTo>
                    <a:pt x="12424" y="2221497"/>
                  </a:moveTo>
                  <a:lnTo>
                    <a:pt x="0" y="2470885"/>
                  </a:lnTo>
                  <a:lnTo>
                    <a:pt x="7051" y="2465715"/>
                  </a:lnTo>
                  <a:lnTo>
                    <a:pt x="19218" y="2221497"/>
                  </a:lnTo>
                  <a:lnTo>
                    <a:pt x="12424" y="2221497"/>
                  </a:lnTo>
                  <a:close/>
                </a:path>
                <a:path w="130175" h="2471420">
                  <a:moveTo>
                    <a:pt x="39100" y="1822429"/>
                  </a:moveTo>
                  <a:lnTo>
                    <a:pt x="31936" y="1829856"/>
                  </a:lnTo>
                  <a:lnTo>
                    <a:pt x="12424" y="2221497"/>
                  </a:lnTo>
                  <a:lnTo>
                    <a:pt x="19218" y="2221497"/>
                  </a:lnTo>
                  <a:lnTo>
                    <a:pt x="39100" y="1822429"/>
                  </a:lnTo>
                  <a:close/>
                </a:path>
                <a:path w="130175" h="2471420">
                  <a:moveTo>
                    <a:pt x="123102" y="0"/>
                  </a:moveTo>
                  <a:lnTo>
                    <a:pt x="119073" y="80876"/>
                  </a:lnTo>
                  <a:lnTo>
                    <a:pt x="125477" y="88690"/>
                  </a:lnTo>
                  <a:lnTo>
                    <a:pt x="129598" y="5979"/>
                  </a:lnTo>
                  <a:lnTo>
                    <a:pt x="123102" y="0"/>
                  </a:lnTo>
                  <a:close/>
                </a:path>
              </a:pathLst>
            </a:custGeom>
            <a:solidFill>
              <a:srgbClr val="F8F9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794825" y="434937"/>
              <a:ext cx="129539" cy="2459990"/>
            </a:xfrm>
            <a:custGeom>
              <a:avLst/>
              <a:gdLst/>
              <a:ahLst/>
              <a:cxnLst/>
              <a:rect l="l" t="t" r="r" b="b"/>
              <a:pathLst>
                <a:path w="129539" h="2459990">
                  <a:moveTo>
                    <a:pt x="12167" y="2215515"/>
                  </a:moveTo>
                  <a:lnTo>
                    <a:pt x="0" y="2459730"/>
                  </a:lnTo>
                  <a:lnTo>
                    <a:pt x="7051" y="2454559"/>
                  </a:lnTo>
                  <a:lnTo>
                    <a:pt x="18960" y="2215515"/>
                  </a:lnTo>
                  <a:lnTo>
                    <a:pt x="12167" y="2215515"/>
                  </a:lnTo>
                  <a:close/>
                </a:path>
                <a:path w="129539" h="2459990">
                  <a:moveTo>
                    <a:pt x="39213" y="1809015"/>
                  </a:moveTo>
                  <a:lnTo>
                    <a:pt x="32049" y="1816443"/>
                  </a:lnTo>
                  <a:lnTo>
                    <a:pt x="12167" y="2215515"/>
                  </a:lnTo>
                  <a:lnTo>
                    <a:pt x="18960" y="2215515"/>
                  </a:lnTo>
                  <a:lnTo>
                    <a:pt x="39213" y="1809015"/>
                  </a:lnTo>
                  <a:close/>
                </a:path>
                <a:path w="129539" h="2459990">
                  <a:moveTo>
                    <a:pt x="122546" y="0"/>
                  </a:moveTo>
                  <a:lnTo>
                    <a:pt x="118425" y="82712"/>
                  </a:lnTo>
                  <a:lnTo>
                    <a:pt x="120474" y="85211"/>
                  </a:lnTo>
                  <a:lnTo>
                    <a:pt x="124811" y="90897"/>
                  </a:lnTo>
                  <a:lnTo>
                    <a:pt x="129042" y="5979"/>
                  </a:lnTo>
                  <a:lnTo>
                    <a:pt x="122546" y="0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801881" y="440920"/>
              <a:ext cx="128905" cy="2449195"/>
            </a:xfrm>
            <a:custGeom>
              <a:avLst/>
              <a:gdLst/>
              <a:ahLst/>
              <a:cxnLst/>
              <a:rect l="l" t="t" r="r" b="b"/>
              <a:pathLst>
                <a:path w="128905" h="2449195">
                  <a:moveTo>
                    <a:pt x="11909" y="2209532"/>
                  </a:moveTo>
                  <a:lnTo>
                    <a:pt x="0" y="2448573"/>
                  </a:lnTo>
                  <a:lnTo>
                    <a:pt x="2692" y="2446599"/>
                  </a:lnTo>
                  <a:lnTo>
                    <a:pt x="7061" y="2443200"/>
                  </a:lnTo>
                  <a:lnTo>
                    <a:pt x="18702" y="2209532"/>
                  </a:lnTo>
                  <a:lnTo>
                    <a:pt x="11909" y="2209532"/>
                  </a:lnTo>
                  <a:close/>
                </a:path>
                <a:path w="128905" h="2449195">
                  <a:moveTo>
                    <a:pt x="39325" y="1795601"/>
                  </a:moveTo>
                  <a:lnTo>
                    <a:pt x="32161" y="1803028"/>
                  </a:lnTo>
                  <a:lnTo>
                    <a:pt x="11909" y="2209532"/>
                  </a:lnTo>
                  <a:lnTo>
                    <a:pt x="18702" y="2209532"/>
                  </a:lnTo>
                  <a:lnTo>
                    <a:pt x="39325" y="1795601"/>
                  </a:lnTo>
                  <a:close/>
                </a:path>
                <a:path w="128905" h="2449195">
                  <a:moveTo>
                    <a:pt x="121990" y="0"/>
                  </a:moveTo>
                  <a:lnTo>
                    <a:pt x="117760" y="84919"/>
                  </a:lnTo>
                  <a:lnTo>
                    <a:pt x="124137" y="93278"/>
                  </a:lnTo>
                  <a:lnTo>
                    <a:pt x="128486" y="5979"/>
                  </a:lnTo>
                  <a:lnTo>
                    <a:pt x="121990" y="0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808947" y="446904"/>
              <a:ext cx="128270" cy="2437765"/>
            </a:xfrm>
            <a:custGeom>
              <a:avLst/>
              <a:gdLst/>
              <a:ahLst/>
              <a:cxnLst/>
              <a:rect l="l" t="t" r="r" b="b"/>
              <a:pathLst>
                <a:path w="128269" h="2437765">
                  <a:moveTo>
                    <a:pt x="11641" y="2203548"/>
                  </a:moveTo>
                  <a:lnTo>
                    <a:pt x="0" y="2437212"/>
                  </a:lnTo>
                  <a:lnTo>
                    <a:pt x="7067" y="2431714"/>
                  </a:lnTo>
                  <a:lnTo>
                    <a:pt x="18435" y="2203548"/>
                  </a:lnTo>
                  <a:lnTo>
                    <a:pt x="11641" y="2203548"/>
                  </a:lnTo>
                  <a:close/>
                </a:path>
                <a:path w="128269" h="2437765">
                  <a:moveTo>
                    <a:pt x="39437" y="1781986"/>
                  </a:moveTo>
                  <a:lnTo>
                    <a:pt x="36860" y="1784846"/>
                  </a:lnTo>
                  <a:lnTo>
                    <a:pt x="32264" y="1789612"/>
                  </a:lnTo>
                  <a:lnTo>
                    <a:pt x="11641" y="2203548"/>
                  </a:lnTo>
                  <a:lnTo>
                    <a:pt x="18435" y="2203548"/>
                  </a:lnTo>
                  <a:lnTo>
                    <a:pt x="39437" y="1781986"/>
                  </a:lnTo>
                  <a:close/>
                </a:path>
                <a:path w="128269" h="2437765">
                  <a:moveTo>
                    <a:pt x="121424" y="0"/>
                  </a:moveTo>
                  <a:lnTo>
                    <a:pt x="117075" y="87300"/>
                  </a:lnTo>
                  <a:lnTo>
                    <a:pt x="123452" y="95659"/>
                  </a:lnTo>
                  <a:lnTo>
                    <a:pt x="127920" y="5979"/>
                  </a:lnTo>
                  <a:lnTo>
                    <a:pt x="121424" y="0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816019" y="452887"/>
              <a:ext cx="127635" cy="2426335"/>
            </a:xfrm>
            <a:custGeom>
              <a:avLst/>
              <a:gdLst/>
              <a:ahLst/>
              <a:cxnLst/>
              <a:rect l="l" t="t" r="r" b="b"/>
              <a:pathLst>
                <a:path w="127635" h="2426335">
                  <a:moveTo>
                    <a:pt x="11367" y="2197566"/>
                  </a:moveTo>
                  <a:lnTo>
                    <a:pt x="0" y="2425728"/>
                  </a:lnTo>
                  <a:lnTo>
                    <a:pt x="7067" y="2420230"/>
                  </a:lnTo>
                  <a:lnTo>
                    <a:pt x="18160" y="2197566"/>
                  </a:lnTo>
                  <a:lnTo>
                    <a:pt x="11367" y="2197566"/>
                  </a:lnTo>
                  <a:close/>
                </a:path>
                <a:path w="127635" h="2426335">
                  <a:moveTo>
                    <a:pt x="39561" y="1768017"/>
                  </a:moveTo>
                  <a:lnTo>
                    <a:pt x="32370" y="1775998"/>
                  </a:lnTo>
                  <a:lnTo>
                    <a:pt x="11367" y="2197566"/>
                  </a:lnTo>
                  <a:lnTo>
                    <a:pt x="18160" y="2197566"/>
                  </a:lnTo>
                  <a:lnTo>
                    <a:pt x="39561" y="1768017"/>
                  </a:lnTo>
                  <a:close/>
                </a:path>
                <a:path w="127635" h="2426335">
                  <a:moveTo>
                    <a:pt x="120852" y="0"/>
                  </a:moveTo>
                  <a:lnTo>
                    <a:pt x="116384" y="89681"/>
                  </a:lnTo>
                  <a:lnTo>
                    <a:pt x="122761" y="98040"/>
                  </a:lnTo>
                  <a:lnTo>
                    <a:pt x="127340" y="6133"/>
                  </a:lnTo>
                  <a:lnTo>
                    <a:pt x="124411" y="3275"/>
                  </a:lnTo>
                  <a:lnTo>
                    <a:pt x="120852" y="0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823092" y="459025"/>
              <a:ext cx="127000" cy="2414270"/>
            </a:xfrm>
            <a:custGeom>
              <a:avLst/>
              <a:gdLst/>
              <a:ahLst/>
              <a:cxnLst/>
              <a:rect l="l" t="t" r="r" b="b"/>
              <a:pathLst>
                <a:path w="127000" h="2414270">
                  <a:moveTo>
                    <a:pt x="11093" y="2191427"/>
                  </a:moveTo>
                  <a:lnTo>
                    <a:pt x="0" y="2414088"/>
                  </a:lnTo>
                  <a:lnTo>
                    <a:pt x="7067" y="2408590"/>
                  </a:lnTo>
                  <a:lnTo>
                    <a:pt x="17886" y="2191427"/>
                  </a:lnTo>
                  <a:lnTo>
                    <a:pt x="11093" y="2191427"/>
                  </a:lnTo>
                  <a:close/>
                </a:path>
                <a:path w="127000" h="2414270">
                  <a:moveTo>
                    <a:pt x="39685" y="1753891"/>
                  </a:moveTo>
                  <a:lnTo>
                    <a:pt x="32494" y="1761873"/>
                  </a:lnTo>
                  <a:lnTo>
                    <a:pt x="11093" y="2191427"/>
                  </a:lnTo>
                  <a:lnTo>
                    <a:pt x="17886" y="2191427"/>
                  </a:lnTo>
                  <a:lnTo>
                    <a:pt x="39685" y="1753891"/>
                  </a:lnTo>
                  <a:close/>
                </a:path>
                <a:path w="127000" h="2414270">
                  <a:moveTo>
                    <a:pt x="120272" y="0"/>
                  </a:moveTo>
                  <a:lnTo>
                    <a:pt x="115693" y="91908"/>
                  </a:lnTo>
                  <a:lnTo>
                    <a:pt x="120155" y="97757"/>
                  </a:lnTo>
                  <a:lnTo>
                    <a:pt x="122062" y="100445"/>
                  </a:lnTo>
                  <a:lnTo>
                    <a:pt x="126751" y="6320"/>
                  </a:lnTo>
                  <a:lnTo>
                    <a:pt x="120272" y="0"/>
                  </a:lnTo>
                  <a:close/>
                </a:path>
              </a:pathLst>
            </a:custGeom>
            <a:solidFill>
              <a:srgbClr val="F9FA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830163" y="465349"/>
              <a:ext cx="126364" cy="2402840"/>
            </a:xfrm>
            <a:custGeom>
              <a:avLst/>
              <a:gdLst/>
              <a:ahLst/>
              <a:cxnLst/>
              <a:rect l="l" t="t" r="r" b="b"/>
              <a:pathLst>
                <a:path w="126364" h="2402840">
                  <a:moveTo>
                    <a:pt x="10819" y="2185103"/>
                  </a:moveTo>
                  <a:lnTo>
                    <a:pt x="0" y="2402263"/>
                  </a:lnTo>
                  <a:lnTo>
                    <a:pt x="7067" y="2396765"/>
                  </a:lnTo>
                  <a:lnTo>
                    <a:pt x="17612" y="2185103"/>
                  </a:lnTo>
                  <a:lnTo>
                    <a:pt x="10819" y="2185103"/>
                  </a:lnTo>
                  <a:close/>
                </a:path>
                <a:path w="126364" h="2402840">
                  <a:moveTo>
                    <a:pt x="39809" y="1739581"/>
                  </a:moveTo>
                  <a:lnTo>
                    <a:pt x="32617" y="1747563"/>
                  </a:lnTo>
                  <a:lnTo>
                    <a:pt x="10819" y="2185103"/>
                  </a:lnTo>
                  <a:lnTo>
                    <a:pt x="17612" y="2185103"/>
                  </a:lnTo>
                  <a:lnTo>
                    <a:pt x="39809" y="1739581"/>
                  </a:lnTo>
                  <a:close/>
                </a:path>
                <a:path w="126364" h="2402840">
                  <a:moveTo>
                    <a:pt x="17613" y="2185086"/>
                  </a:moveTo>
                  <a:lnTo>
                    <a:pt x="10819" y="2185103"/>
                  </a:lnTo>
                  <a:lnTo>
                    <a:pt x="17612" y="2185103"/>
                  </a:lnTo>
                  <a:close/>
                </a:path>
                <a:path w="126364" h="2402840">
                  <a:moveTo>
                    <a:pt x="119683" y="0"/>
                  </a:moveTo>
                  <a:lnTo>
                    <a:pt x="114994" y="94127"/>
                  </a:lnTo>
                  <a:lnTo>
                    <a:pt x="121341" y="103078"/>
                  </a:lnTo>
                  <a:lnTo>
                    <a:pt x="126162" y="6320"/>
                  </a:lnTo>
                  <a:lnTo>
                    <a:pt x="119683" y="0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837235" y="471673"/>
              <a:ext cx="125730" cy="2390775"/>
            </a:xfrm>
            <a:custGeom>
              <a:avLst/>
              <a:gdLst/>
              <a:ahLst/>
              <a:cxnLst/>
              <a:rect l="l" t="t" r="r" b="b"/>
              <a:pathLst>
                <a:path w="125730" h="2390775">
                  <a:moveTo>
                    <a:pt x="10545" y="2178780"/>
                  </a:moveTo>
                  <a:lnTo>
                    <a:pt x="0" y="2390438"/>
                  </a:lnTo>
                  <a:lnTo>
                    <a:pt x="3315" y="2387859"/>
                  </a:lnTo>
                  <a:lnTo>
                    <a:pt x="7076" y="2384758"/>
                  </a:lnTo>
                  <a:lnTo>
                    <a:pt x="17338" y="2178780"/>
                  </a:lnTo>
                  <a:lnTo>
                    <a:pt x="10545" y="2178780"/>
                  </a:lnTo>
                  <a:close/>
                </a:path>
                <a:path w="125730" h="2390775">
                  <a:moveTo>
                    <a:pt x="39938" y="1725164"/>
                  </a:moveTo>
                  <a:lnTo>
                    <a:pt x="38640" y="1726707"/>
                  </a:lnTo>
                  <a:lnTo>
                    <a:pt x="32741" y="1733254"/>
                  </a:lnTo>
                  <a:lnTo>
                    <a:pt x="10545" y="2178780"/>
                  </a:lnTo>
                  <a:lnTo>
                    <a:pt x="17338" y="2178780"/>
                  </a:lnTo>
                  <a:lnTo>
                    <a:pt x="39938" y="1725164"/>
                  </a:lnTo>
                  <a:close/>
                </a:path>
                <a:path w="125730" h="2390775">
                  <a:moveTo>
                    <a:pt x="119094" y="0"/>
                  </a:moveTo>
                  <a:lnTo>
                    <a:pt x="114273" y="96759"/>
                  </a:lnTo>
                  <a:lnTo>
                    <a:pt x="120621" y="105710"/>
                  </a:lnTo>
                  <a:lnTo>
                    <a:pt x="125573" y="6320"/>
                  </a:lnTo>
                  <a:lnTo>
                    <a:pt x="119094" y="0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844317" y="477997"/>
              <a:ext cx="125095" cy="2378710"/>
            </a:xfrm>
            <a:custGeom>
              <a:avLst/>
              <a:gdLst/>
              <a:ahLst/>
              <a:cxnLst/>
              <a:rect l="l" t="t" r="r" b="b"/>
              <a:pathLst>
                <a:path w="125094" h="2378710">
                  <a:moveTo>
                    <a:pt x="10261" y="2172455"/>
                  </a:moveTo>
                  <a:lnTo>
                    <a:pt x="0" y="2378428"/>
                  </a:lnTo>
                  <a:lnTo>
                    <a:pt x="7084" y="2372586"/>
                  </a:lnTo>
                  <a:lnTo>
                    <a:pt x="17055" y="2172455"/>
                  </a:lnTo>
                  <a:lnTo>
                    <a:pt x="10261" y="2172455"/>
                  </a:lnTo>
                  <a:close/>
                </a:path>
                <a:path w="125094" h="2378710">
                  <a:moveTo>
                    <a:pt x="40083" y="1710248"/>
                  </a:moveTo>
                  <a:lnTo>
                    <a:pt x="32861" y="1718833"/>
                  </a:lnTo>
                  <a:lnTo>
                    <a:pt x="10261" y="2172455"/>
                  </a:lnTo>
                  <a:lnTo>
                    <a:pt x="17055" y="2172455"/>
                  </a:lnTo>
                  <a:lnTo>
                    <a:pt x="40083" y="1710248"/>
                  </a:lnTo>
                  <a:close/>
                </a:path>
                <a:path w="125094" h="2378710">
                  <a:moveTo>
                    <a:pt x="118496" y="0"/>
                  </a:moveTo>
                  <a:lnTo>
                    <a:pt x="113544" y="99392"/>
                  </a:lnTo>
                  <a:lnTo>
                    <a:pt x="119892" y="108343"/>
                  </a:lnTo>
                  <a:lnTo>
                    <a:pt x="124975" y="6320"/>
                  </a:lnTo>
                  <a:lnTo>
                    <a:pt x="118496" y="0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851405" y="484321"/>
              <a:ext cx="124460" cy="2366645"/>
            </a:xfrm>
            <a:custGeom>
              <a:avLst/>
              <a:gdLst/>
              <a:ahLst/>
              <a:cxnLst/>
              <a:rect l="l" t="t" r="r" b="b"/>
              <a:pathLst>
                <a:path w="124460" h="2366645">
                  <a:moveTo>
                    <a:pt x="9970" y="2166131"/>
                  </a:moveTo>
                  <a:lnTo>
                    <a:pt x="0" y="2366259"/>
                  </a:lnTo>
                  <a:lnTo>
                    <a:pt x="7084" y="2360417"/>
                  </a:lnTo>
                  <a:lnTo>
                    <a:pt x="16764" y="2166131"/>
                  </a:lnTo>
                  <a:lnTo>
                    <a:pt x="9970" y="2166131"/>
                  </a:lnTo>
                  <a:close/>
                </a:path>
                <a:path w="124460" h="2366645">
                  <a:moveTo>
                    <a:pt x="40219" y="1695334"/>
                  </a:moveTo>
                  <a:lnTo>
                    <a:pt x="32998" y="1703919"/>
                  </a:lnTo>
                  <a:lnTo>
                    <a:pt x="9970" y="2166131"/>
                  </a:lnTo>
                  <a:lnTo>
                    <a:pt x="16764" y="2166131"/>
                  </a:lnTo>
                  <a:lnTo>
                    <a:pt x="40219" y="1695334"/>
                  </a:lnTo>
                  <a:close/>
                </a:path>
                <a:path w="124460" h="2366645">
                  <a:moveTo>
                    <a:pt x="16765" y="2166114"/>
                  </a:moveTo>
                  <a:lnTo>
                    <a:pt x="9970" y="2166131"/>
                  </a:lnTo>
                  <a:lnTo>
                    <a:pt x="16764" y="2166131"/>
                  </a:lnTo>
                  <a:close/>
                </a:path>
                <a:path w="124460" h="2366645">
                  <a:moveTo>
                    <a:pt x="117890" y="0"/>
                  </a:moveTo>
                  <a:lnTo>
                    <a:pt x="112806" y="102025"/>
                  </a:lnTo>
                  <a:lnTo>
                    <a:pt x="118512" y="110071"/>
                  </a:lnTo>
                  <a:lnTo>
                    <a:pt x="119151" y="111042"/>
                  </a:lnTo>
                  <a:lnTo>
                    <a:pt x="124363" y="6434"/>
                  </a:lnTo>
                  <a:lnTo>
                    <a:pt x="122295" y="4297"/>
                  </a:lnTo>
                  <a:lnTo>
                    <a:pt x="117890" y="0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858494" y="490759"/>
              <a:ext cx="123825" cy="2354580"/>
            </a:xfrm>
            <a:custGeom>
              <a:avLst/>
              <a:gdLst/>
              <a:ahLst/>
              <a:cxnLst/>
              <a:rect l="l" t="t" r="r" b="b"/>
              <a:pathLst>
                <a:path w="123825" h="2354580">
                  <a:moveTo>
                    <a:pt x="9679" y="2159692"/>
                  </a:moveTo>
                  <a:lnTo>
                    <a:pt x="0" y="2353975"/>
                  </a:lnTo>
                  <a:lnTo>
                    <a:pt x="7084" y="2348133"/>
                  </a:lnTo>
                  <a:lnTo>
                    <a:pt x="16473" y="2159692"/>
                  </a:lnTo>
                  <a:lnTo>
                    <a:pt x="9679" y="2159692"/>
                  </a:lnTo>
                  <a:close/>
                </a:path>
                <a:path w="123825" h="2354580">
                  <a:moveTo>
                    <a:pt x="40356" y="1680306"/>
                  </a:moveTo>
                  <a:lnTo>
                    <a:pt x="33135" y="1688891"/>
                  </a:lnTo>
                  <a:lnTo>
                    <a:pt x="9679" y="2159692"/>
                  </a:lnTo>
                  <a:lnTo>
                    <a:pt x="16473" y="2159692"/>
                  </a:lnTo>
                  <a:lnTo>
                    <a:pt x="40356" y="1680306"/>
                  </a:lnTo>
                  <a:close/>
                </a:path>
                <a:path w="123825" h="2354580">
                  <a:moveTo>
                    <a:pt x="117278" y="0"/>
                  </a:moveTo>
                  <a:lnTo>
                    <a:pt x="112066" y="104608"/>
                  </a:lnTo>
                  <a:lnTo>
                    <a:pt x="118381" y="114208"/>
                  </a:lnTo>
                  <a:lnTo>
                    <a:pt x="123738" y="6678"/>
                  </a:lnTo>
                  <a:lnTo>
                    <a:pt x="117278" y="0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865584" y="497444"/>
              <a:ext cx="123189" cy="2341880"/>
            </a:xfrm>
            <a:custGeom>
              <a:avLst/>
              <a:gdLst/>
              <a:ahLst/>
              <a:cxnLst/>
              <a:rect l="l" t="t" r="r" b="b"/>
              <a:pathLst>
                <a:path w="123189" h="2341880">
                  <a:moveTo>
                    <a:pt x="9388" y="2153009"/>
                  </a:moveTo>
                  <a:lnTo>
                    <a:pt x="0" y="2341445"/>
                  </a:lnTo>
                  <a:lnTo>
                    <a:pt x="7084" y="2335603"/>
                  </a:lnTo>
                  <a:lnTo>
                    <a:pt x="16181" y="2153009"/>
                  </a:lnTo>
                  <a:lnTo>
                    <a:pt x="9388" y="2153009"/>
                  </a:lnTo>
                  <a:close/>
                </a:path>
                <a:path w="123189" h="2341880">
                  <a:moveTo>
                    <a:pt x="40499" y="1664915"/>
                  </a:moveTo>
                  <a:lnTo>
                    <a:pt x="39227" y="1666536"/>
                  </a:lnTo>
                  <a:lnTo>
                    <a:pt x="33272" y="1673615"/>
                  </a:lnTo>
                  <a:lnTo>
                    <a:pt x="9388" y="2153009"/>
                  </a:lnTo>
                  <a:lnTo>
                    <a:pt x="16181" y="2153009"/>
                  </a:lnTo>
                  <a:lnTo>
                    <a:pt x="40499" y="1664915"/>
                  </a:lnTo>
                  <a:close/>
                </a:path>
                <a:path w="123189" h="2341880">
                  <a:moveTo>
                    <a:pt x="116653" y="0"/>
                  </a:moveTo>
                  <a:lnTo>
                    <a:pt x="111296" y="107532"/>
                  </a:lnTo>
                  <a:lnTo>
                    <a:pt x="117611" y="117131"/>
                  </a:lnTo>
                  <a:lnTo>
                    <a:pt x="123114" y="6678"/>
                  </a:lnTo>
                  <a:lnTo>
                    <a:pt x="116653" y="0"/>
                  </a:lnTo>
                  <a:close/>
                </a:path>
              </a:pathLst>
            </a:custGeom>
            <a:solidFill>
              <a:srgbClr val="FAFB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872672" y="504126"/>
              <a:ext cx="122555" cy="2329180"/>
            </a:xfrm>
            <a:custGeom>
              <a:avLst/>
              <a:gdLst/>
              <a:ahLst/>
              <a:cxnLst/>
              <a:rect l="l" t="t" r="r" b="b"/>
              <a:pathLst>
                <a:path w="122555" h="2329180">
                  <a:moveTo>
                    <a:pt x="9096" y="2146326"/>
                  </a:moveTo>
                  <a:lnTo>
                    <a:pt x="0" y="2328918"/>
                  </a:lnTo>
                  <a:lnTo>
                    <a:pt x="3033" y="2326416"/>
                  </a:lnTo>
                  <a:lnTo>
                    <a:pt x="7094" y="2322869"/>
                  </a:lnTo>
                  <a:lnTo>
                    <a:pt x="15890" y="2146326"/>
                  </a:lnTo>
                  <a:lnTo>
                    <a:pt x="9096" y="2146326"/>
                  </a:lnTo>
                  <a:close/>
                </a:path>
                <a:path w="122555" h="2329180">
                  <a:moveTo>
                    <a:pt x="40668" y="1648982"/>
                  </a:moveTo>
                  <a:lnTo>
                    <a:pt x="33414" y="1658228"/>
                  </a:lnTo>
                  <a:lnTo>
                    <a:pt x="9096" y="2146326"/>
                  </a:lnTo>
                  <a:lnTo>
                    <a:pt x="15890" y="2146326"/>
                  </a:lnTo>
                  <a:lnTo>
                    <a:pt x="40668" y="1648982"/>
                  </a:lnTo>
                  <a:close/>
                </a:path>
                <a:path w="122555" h="2329180">
                  <a:moveTo>
                    <a:pt x="116029" y="0"/>
                  </a:moveTo>
                  <a:lnTo>
                    <a:pt x="110526" y="110454"/>
                  </a:lnTo>
                  <a:lnTo>
                    <a:pt x="116841" y="120054"/>
                  </a:lnTo>
                  <a:lnTo>
                    <a:pt x="122490" y="6678"/>
                  </a:lnTo>
                  <a:lnTo>
                    <a:pt x="116029" y="0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879773" y="510809"/>
              <a:ext cx="121920" cy="2316480"/>
            </a:xfrm>
            <a:custGeom>
              <a:avLst/>
              <a:gdLst/>
              <a:ahLst/>
              <a:cxnLst/>
              <a:rect l="l" t="t" r="r" b="b"/>
              <a:pathLst>
                <a:path w="121919" h="2316480">
                  <a:moveTo>
                    <a:pt x="8795" y="2139643"/>
                  </a:moveTo>
                  <a:lnTo>
                    <a:pt x="0" y="2316181"/>
                  </a:lnTo>
                  <a:lnTo>
                    <a:pt x="7102" y="2309977"/>
                  </a:lnTo>
                  <a:lnTo>
                    <a:pt x="15588" y="2139643"/>
                  </a:lnTo>
                  <a:lnTo>
                    <a:pt x="8795" y="2139643"/>
                  </a:lnTo>
                  <a:close/>
                </a:path>
                <a:path w="121919" h="2316480">
                  <a:moveTo>
                    <a:pt x="40828" y="1633045"/>
                  </a:moveTo>
                  <a:lnTo>
                    <a:pt x="33574" y="1642291"/>
                  </a:lnTo>
                  <a:lnTo>
                    <a:pt x="8795" y="2139643"/>
                  </a:lnTo>
                  <a:lnTo>
                    <a:pt x="15588" y="2139643"/>
                  </a:lnTo>
                  <a:lnTo>
                    <a:pt x="40828" y="1633045"/>
                  </a:lnTo>
                  <a:close/>
                </a:path>
                <a:path w="121919" h="2316480">
                  <a:moveTo>
                    <a:pt x="115395" y="0"/>
                  </a:moveTo>
                  <a:lnTo>
                    <a:pt x="109746" y="113377"/>
                  </a:lnTo>
                  <a:lnTo>
                    <a:pt x="115509" y="122137"/>
                  </a:lnTo>
                  <a:lnTo>
                    <a:pt x="116058" y="123040"/>
                  </a:lnTo>
                  <a:lnTo>
                    <a:pt x="121855" y="6678"/>
                  </a:lnTo>
                  <a:lnTo>
                    <a:pt x="115395" y="0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886879" y="517492"/>
              <a:ext cx="121285" cy="2303780"/>
            </a:xfrm>
            <a:custGeom>
              <a:avLst/>
              <a:gdLst/>
              <a:ahLst/>
              <a:cxnLst/>
              <a:rect l="l" t="t" r="r" b="b"/>
              <a:pathLst>
                <a:path w="121285" h="2303780">
                  <a:moveTo>
                    <a:pt x="8486" y="2132960"/>
                  </a:moveTo>
                  <a:lnTo>
                    <a:pt x="0" y="2303291"/>
                  </a:lnTo>
                  <a:lnTo>
                    <a:pt x="7102" y="2297087"/>
                  </a:lnTo>
                  <a:lnTo>
                    <a:pt x="15279" y="2132960"/>
                  </a:lnTo>
                  <a:lnTo>
                    <a:pt x="8486" y="2132960"/>
                  </a:lnTo>
                  <a:close/>
                </a:path>
                <a:path w="121285" h="2303780">
                  <a:moveTo>
                    <a:pt x="40979" y="1617111"/>
                  </a:moveTo>
                  <a:lnTo>
                    <a:pt x="33725" y="1626357"/>
                  </a:lnTo>
                  <a:lnTo>
                    <a:pt x="8486" y="2132960"/>
                  </a:lnTo>
                  <a:lnTo>
                    <a:pt x="15279" y="2132960"/>
                  </a:lnTo>
                  <a:lnTo>
                    <a:pt x="40979" y="1617111"/>
                  </a:lnTo>
                  <a:close/>
                </a:path>
                <a:path w="121285" h="2303780">
                  <a:moveTo>
                    <a:pt x="114752" y="0"/>
                  </a:moveTo>
                  <a:lnTo>
                    <a:pt x="108955" y="116363"/>
                  </a:lnTo>
                  <a:lnTo>
                    <a:pt x="115235" y="126678"/>
                  </a:lnTo>
                  <a:lnTo>
                    <a:pt x="121207" y="6800"/>
                  </a:lnTo>
                  <a:lnTo>
                    <a:pt x="119129" y="4524"/>
                  </a:lnTo>
                  <a:lnTo>
                    <a:pt x="114752" y="0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893986" y="524297"/>
              <a:ext cx="120650" cy="2290445"/>
            </a:xfrm>
            <a:custGeom>
              <a:avLst/>
              <a:gdLst/>
              <a:ahLst/>
              <a:cxnLst/>
              <a:rect l="l" t="t" r="r" b="b"/>
              <a:pathLst>
                <a:path w="120650" h="2290445">
                  <a:moveTo>
                    <a:pt x="8176" y="2126155"/>
                  </a:moveTo>
                  <a:lnTo>
                    <a:pt x="0" y="2290278"/>
                  </a:lnTo>
                  <a:lnTo>
                    <a:pt x="7102" y="2284074"/>
                  </a:lnTo>
                  <a:lnTo>
                    <a:pt x="14970" y="2126155"/>
                  </a:lnTo>
                  <a:lnTo>
                    <a:pt x="8176" y="2126155"/>
                  </a:lnTo>
                  <a:close/>
                </a:path>
                <a:path w="120650" h="2290445">
                  <a:moveTo>
                    <a:pt x="41144" y="1600800"/>
                  </a:moveTo>
                  <a:lnTo>
                    <a:pt x="38600" y="1604281"/>
                  </a:lnTo>
                  <a:lnTo>
                    <a:pt x="33877" y="1610301"/>
                  </a:lnTo>
                  <a:lnTo>
                    <a:pt x="8176" y="2126155"/>
                  </a:lnTo>
                  <a:lnTo>
                    <a:pt x="14970" y="2126155"/>
                  </a:lnTo>
                  <a:lnTo>
                    <a:pt x="41144" y="1600800"/>
                  </a:lnTo>
                  <a:close/>
                </a:path>
                <a:path w="120650" h="2290445">
                  <a:moveTo>
                    <a:pt x="114104" y="0"/>
                  </a:moveTo>
                  <a:lnTo>
                    <a:pt x="108131" y="119879"/>
                  </a:lnTo>
                  <a:lnTo>
                    <a:pt x="114411" y="130194"/>
                  </a:lnTo>
                  <a:lnTo>
                    <a:pt x="120546" y="7057"/>
                  </a:lnTo>
                  <a:lnTo>
                    <a:pt x="114104" y="0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901094" y="531360"/>
              <a:ext cx="120014" cy="2277110"/>
            </a:xfrm>
            <a:custGeom>
              <a:avLst/>
              <a:gdLst/>
              <a:ahLst/>
              <a:cxnLst/>
              <a:rect l="l" t="t" r="r" b="b"/>
              <a:pathLst>
                <a:path w="120014" h="2277110">
                  <a:moveTo>
                    <a:pt x="7867" y="2119093"/>
                  </a:moveTo>
                  <a:lnTo>
                    <a:pt x="0" y="2277007"/>
                  </a:lnTo>
                  <a:lnTo>
                    <a:pt x="7102" y="2270804"/>
                  </a:lnTo>
                  <a:lnTo>
                    <a:pt x="14661" y="2119093"/>
                  </a:lnTo>
                  <a:lnTo>
                    <a:pt x="7867" y="2119093"/>
                  </a:lnTo>
                  <a:close/>
                </a:path>
                <a:path w="120014" h="2277110">
                  <a:moveTo>
                    <a:pt x="41332" y="1583754"/>
                  </a:moveTo>
                  <a:lnTo>
                    <a:pt x="34041" y="1593730"/>
                  </a:lnTo>
                  <a:lnTo>
                    <a:pt x="7867" y="2119093"/>
                  </a:lnTo>
                  <a:lnTo>
                    <a:pt x="14661" y="2119093"/>
                  </a:lnTo>
                  <a:lnTo>
                    <a:pt x="41332" y="1583754"/>
                  </a:lnTo>
                  <a:close/>
                </a:path>
                <a:path w="120014" h="2277110">
                  <a:moveTo>
                    <a:pt x="113443" y="0"/>
                  </a:moveTo>
                  <a:lnTo>
                    <a:pt x="107308" y="123140"/>
                  </a:lnTo>
                  <a:lnTo>
                    <a:pt x="113588" y="133455"/>
                  </a:lnTo>
                  <a:lnTo>
                    <a:pt x="119885" y="7057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908201" y="538420"/>
              <a:ext cx="119380" cy="2263775"/>
            </a:xfrm>
            <a:custGeom>
              <a:avLst/>
              <a:gdLst/>
              <a:ahLst/>
              <a:cxnLst/>
              <a:rect l="l" t="t" r="r" b="b"/>
              <a:pathLst>
                <a:path w="119380" h="2263775">
                  <a:moveTo>
                    <a:pt x="7558" y="2112032"/>
                  </a:moveTo>
                  <a:lnTo>
                    <a:pt x="0" y="2263740"/>
                  </a:lnTo>
                  <a:lnTo>
                    <a:pt x="1818" y="2262151"/>
                  </a:lnTo>
                  <a:lnTo>
                    <a:pt x="7116" y="2257252"/>
                  </a:lnTo>
                  <a:lnTo>
                    <a:pt x="14351" y="2112032"/>
                  </a:lnTo>
                  <a:lnTo>
                    <a:pt x="7558" y="2112032"/>
                  </a:lnTo>
                  <a:close/>
                </a:path>
                <a:path w="119380" h="2263775">
                  <a:moveTo>
                    <a:pt x="41520" y="1566712"/>
                  </a:moveTo>
                  <a:lnTo>
                    <a:pt x="34229" y="1576688"/>
                  </a:lnTo>
                  <a:lnTo>
                    <a:pt x="7558" y="2112032"/>
                  </a:lnTo>
                  <a:lnTo>
                    <a:pt x="14351" y="2112032"/>
                  </a:lnTo>
                  <a:lnTo>
                    <a:pt x="41520" y="1566712"/>
                  </a:lnTo>
                  <a:close/>
                </a:path>
                <a:path w="119380" h="2263775">
                  <a:moveTo>
                    <a:pt x="112782" y="0"/>
                  </a:moveTo>
                  <a:lnTo>
                    <a:pt x="106484" y="126399"/>
                  </a:lnTo>
                  <a:lnTo>
                    <a:pt x="111106" y="133991"/>
                  </a:lnTo>
                  <a:lnTo>
                    <a:pt x="112754" y="136924"/>
                  </a:lnTo>
                  <a:lnTo>
                    <a:pt x="119224" y="7057"/>
                  </a:lnTo>
                  <a:lnTo>
                    <a:pt x="112782" y="0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915322" y="545481"/>
              <a:ext cx="118745" cy="2250440"/>
            </a:xfrm>
            <a:custGeom>
              <a:avLst/>
              <a:gdLst/>
              <a:ahLst/>
              <a:cxnLst/>
              <a:rect l="l" t="t" r="r" b="b"/>
              <a:pathLst>
                <a:path w="118744" h="2250440">
                  <a:moveTo>
                    <a:pt x="7234" y="2104971"/>
                  </a:moveTo>
                  <a:lnTo>
                    <a:pt x="0" y="2250187"/>
                  </a:lnTo>
                  <a:lnTo>
                    <a:pt x="7121" y="2243601"/>
                  </a:lnTo>
                  <a:lnTo>
                    <a:pt x="14028" y="2104971"/>
                  </a:lnTo>
                  <a:lnTo>
                    <a:pt x="7234" y="2104971"/>
                  </a:lnTo>
                  <a:close/>
                </a:path>
                <a:path w="118744" h="2250440">
                  <a:moveTo>
                    <a:pt x="41694" y="1549669"/>
                  </a:moveTo>
                  <a:lnTo>
                    <a:pt x="34403" y="1559645"/>
                  </a:lnTo>
                  <a:lnTo>
                    <a:pt x="7234" y="2104971"/>
                  </a:lnTo>
                  <a:lnTo>
                    <a:pt x="14028" y="2104971"/>
                  </a:lnTo>
                  <a:lnTo>
                    <a:pt x="41694" y="1549669"/>
                  </a:lnTo>
                  <a:close/>
                </a:path>
                <a:path w="118744" h="2250440">
                  <a:moveTo>
                    <a:pt x="112107" y="0"/>
                  </a:moveTo>
                  <a:lnTo>
                    <a:pt x="105636" y="129869"/>
                  </a:lnTo>
                  <a:lnTo>
                    <a:pt x="111876" y="140980"/>
                  </a:lnTo>
                  <a:lnTo>
                    <a:pt x="118549" y="7057"/>
                  </a:lnTo>
                  <a:lnTo>
                    <a:pt x="112107" y="0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922449" y="552544"/>
              <a:ext cx="118110" cy="2237105"/>
            </a:xfrm>
            <a:custGeom>
              <a:avLst/>
              <a:gdLst/>
              <a:ahLst/>
              <a:cxnLst/>
              <a:rect l="l" t="t" r="r" b="b"/>
              <a:pathLst>
                <a:path w="118110" h="2237105">
                  <a:moveTo>
                    <a:pt x="6906" y="2097908"/>
                  </a:moveTo>
                  <a:lnTo>
                    <a:pt x="0" y="2236533"/>
                  </a:lnTo>
                  <a:lnTo>
                    <a:pt x="7121" y="2229947"/>
                  </a:lnTo>
                  <a:lnTo>
                    <a:pt x="13700" y="2097908"/>
                  </a:lnTo>
                  <a:lnTo>
                    <a:pt x="6906" y="2097908"/>
                  </a:lnTo>
                  <a:close/>
                </a:path>
                <a:path w="118110" h="2237105">
                  <a:moveTo>
                    <a:pt x="41891" y="1532049"/>
                  </a:moveTo>
                  <a:lnTo>
                    <a:pt x="36720" y="1539660"/>
                  </a:lnTo>
                  <a:lnTo>
                    <a:pt x="34572" y="1542599"/>
                  </a:lnTo>
                  <a:lnTo>
                    <a:pt x="6906" y="2097908"/>
                  </a:lnTo>
                  <a:lnTo>
                    <a:pt x="13700" y="2097908"/>
                  </a:lnTo>
                  <a:lnTo>
                    <a:pt x="41891" y="1532049"/>
                  </a:lnTo>
                  <a:close/>
                </a:path>
                <a:path w="118110" h="2237105">
                  <a:moveTo>
                    <a:pt x="111426" y="0"/>
                  </a:moveTo>
                  <a:lnTo>
                    <a:pt x="104754" y="133926"/>
                  </a:lnTo>
                  <a:lnTo>
                    <a:pt x="110994" y="145036"/>
                  </a:lnTo>
                  <a:lnTo>
                    <a:pt x="117859" y="7242"/>
                  </a:lnTo>
                  <a:lnTo>
                    <a:pt x="114885" y="3788"/>
                  </a:lnTo>
                  <a:lnTo>
                    <a:pt x="111426" y="0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929575" y="559791"/>
              <a:ext cx="117475" cy="2223135"/>
            </a:xfrm>
            <a:custGeom>
              <a:avLst/>
              <a:gdLst/>
              <a:ahLst/>
              <a:cxnLst/>
              <a:rect l="l" t="t" r="r" b="b"/>
              <a:pathLst>
                <a:path w="117475" h="2223135">
                  <a:moveTo>
                    <a:pt x="6578" y="2090662"/>
                  </a:moveTo>
                  <a:lnTo>
                    <a:pt x="0" y="2222696"/>
                  </a:lnTo>
                  <a:lnTo>
                    <a:pt x="7121" y="2216110"/>
                  </a:lnTo>
                  <a:lnTo>
                    <a:pt x="13371" y="2090662"/>
                  </a:lnTo>
                  <a:lnTo>
                    <a:pt x="6578" y="2090662"/>
                  </a:lnTo>
                  <a:close/>
                </a:path>
                <a:path w="117475" h="2223135">
                  <a:moveTo>
                    <a:pt x="42101" y="1514007"/>
                  </a:moveTo>
                  <a:lnTo>
                    <a:pt x="34770" y="1524796"/>
                  </a:lnTo>
                  <a:lnTo>
                    <a:pt x="6578" y="2090662"/>
                  </a:lnTo>
                  <a:lnTo>
                    <a:pt x="13371" y="2090662"/>
                  </a:lnTo>
                  <a:lnTo>
                    <a:pt x="42101" y="1514007"/>
                  </a:lnTo>
                  <a:close/>
                </a:path>
                <a:path w="117475" h="2223135">
                  <a:moveTo>
                    <a:pt x="13372" y="2090644"/>
                  </a:moveTo>
                  <a:lnTo>
                    <a:pt x="6578" y="2090662"/>
                  </a:lnTo>
                  <a:lnTo>
                    <a:pt x="13371" y="2090662"/>
                  </a:lnTo>
                  <a:close/>
                </a:path>
                <a:path w="117475" h="2223135">
                  <a:moveTo>
                    <a:pt x="110737" y="0"/>
                  </a:moveTo>
                  <a:lnTo>
                    <a:pt x="103872" y="137795"/>
                  </a:lnTo>
                  <a:lnTo>
                    <a:pt x="110112" y="148906"/>
                  </a:lnTo>
                  <a:lnTo>
                    <a:pt x="117159" y="7457"/>
                  </a:lnTo>
                  <a:lnTo>
                    <a:pt x="110737" y="0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936702" y="567254"/>
              <a:ext cx="116839" cy="2209165"/>
            </a:xfrm>
            <a:custGeom>
              <a:avLst/>
              <a:gdLst/>
              <a:ahLst/>
              <a:cxnLst/>
              <a:rect l="l" t="t" r="r" b="b"/>
              <a:pathLst>
                <a:path w="116839" h="2209165">
                  <a:moveTo>
                    <a:pt x="6249" y="2083198"/>
                  </a:moveTo>
                  <a:lnTo>
                    <a:pt x="0" y="2208642"/>
                  </a:lnTo>
                  <a:lnTo>
                    <a:pt x="6765" y="2202385"/>
                  </a:lnTo>
                  <a:lnTo>
                    <a:pt x="7122" y="2202036"/>
                  </a:lnTo>
                  <a:lnTo>
                    <a:pt x="13043" y="2083198"/>
                  </a:lnTo>
                  <a:lnTo>
                    <a:pt x="6249" y="2083198"/>
                  </a:lnTo>
                  <a:close/>
                </a:path>
                <a:path w="116839" h="2209165">
                  <a:moveTo>
                    <a:pt x="42310" y="1495747"/>
                  </a:moveTo>
                  <a:lnTo>
                    <a:pt x="34979" y="1506536"/>
                  </a:lnTo>
                  <a:lnTo>
                    <a:pt x="6249" y="2083198"/>
                  </a:lnTo>
                  <a:lnTo>
                    <a:pt x="13043" y="2083198"/>
                  </a:lnTo>
                  <a:lnTo>
                    <a:pt x="42310" y="1495747"/>
                  </a:lnTo>
                  <a:close/>
                </a:path>
                <a:path w="116839" h="2209165">
                  <a:moveTo>
                    <a:pt x="110037" y="0"/>
                  </a:moveTo>
                  <a:lnTo>
                    <a:pt x="102990" y="141451"/>
                  </a:lnTo>
                  <a:lnTo>
                    <a:pt x="105263" y="145498"/>
                  </a:lnTo>
                  <a:lnTo>
                    <a:pt x="109201" y="153128"/>
                  </a:lnTo>
                  <a:lnTo>
                    <a:pt x="116459" y="7457"/>
                  </a:lnTo>
                  <a:lnTo>
                    <a:pt x="110037" y="0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943829" y="574716"/>
              <a:ext cx="116205" cy="2195195"/>
            </a:xfrm>
            <a:custGeom>
              <a:avLst/>
              <a:gdLst/>
              <a:ahLst/>
              <a:cxnLst/>
              <a:rect l="l" t="t" r="r" b="b"/>
              <a:pathLst>
                <a:path w="116205" h="2195195">
                  <a:moveTo>
                    <a:pt x="5920" y="2075736"/>
                  </a:moveTo>
                  <a:lnTo>
                    <a:pt x="0" y="2194570"/>
                  </a:lnTo>
                  <a:lnTo>
                    <a:pt x="7141" y="2187579"/>
                  </a:lnTo>
                  <a:lnTo>
                    <a:pt x="12714" y="2075736"/>
                  </a:lnTo>
                  <a:lnTo>
                    <a:pt x="5920" y="2075736"/>
                  </a:lnTo>
                  <a:close/>
                </a:path>
                <a:path w="116205" h="2195195">
                  <a:moveTo>
                    <a:pt x="42530" y="1477264"/>
                  </a:moveTo>
                  <a:lnTo>
                    <a:pt x="40699" y="1480168"/>
                  </a:lnTo>
                  <a:lnTo>
                    <a:pt x="35188" y="1488279"/>
                  </a:lnTo>
                  <a:lnTo>
                    <a:pt x="5920" y="2075736"/>
                  </a:lnTo>
                  <a:lnTo>
                    <a:pt x="12714" y="2075736"/>
                  </a:lnTo>
                  <a:lnTo>
                    <a:pt x="42530" y="1477264"/>
                  </a:lnTo>
                  <a:close/>
                </a:path>
                <a:path w="116205" h="2195195">
                  <a:moveTo>
                    <a:pt x="109336" y="0"/>
                  </a:moveTo>
                  <a:lnTo>
                    <a:pt x="102078" y="145673"/>
                  </a:lnTo>
                  <a:lnTo>
                    <a:pt x="108274" y="157676"/>
                  </a:lnTo>
                  <a:lnTo>
                    <a:pt x="115758" y="7457"/>
                  </a:lnTo>
                  <a:lnTo>
                    <a:pt x="109336" y="0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950974" y="582178"/>
              <a:ext cx="115570" cy="2180590"/>
            </a:xfrm>
            <a:custGeom>
              <a:avLst/>
              <a:gdLst/>
              <a:ahLst/>
              <a:cxnLst/>
              <a:rect l="l" t="t" r="r" b="b"/>
              <a:pathLst>
                <a:path w="115569" h="2180590">
                  <a:moveTo>
                    <a:pt x="5571" y="2068274"/>
                  </a:moveTo>
                  <a:lnTo>
                    <a:pt x="0" y="2180113"/>
                  </a:lnTo>
                  <a:lnTo>
                    <a:pt x="7141" y="2173122"/>
                  </a:lnTo>
                  <a:lnTo>
                    <a:pt x="12365" y="2068274"/>
                  </a:lnTo>
                  <a:lnTo>
                    <a:pt x="5571" y="2068274"/>
                  </a:lnTo>
                  <a:close/>
                </a:path>
                <a:path w="115569" h="2180590">
                  <a:moveTo>
                    <a:pt x="42765" y="1458094"/>
                  </a:moveTo>
                  <a:lnTo>
                    <a:pt x="35388" y="1469796"/>
                  </a:lnTo>
                  <a:lnTo>
                    <a:pt x="5571" y="2068274"/>
                  </a:lnTo>
                  <a:lnTo>
                    <a:pt x="12365" y="2068274"/>
                  </a:lnTo>
                  <a:lnTo>
                    <a:pt x="42765" y="1458094"/>
                  </a:lnTo>
                  <a:close/>
                </a:path>
                <a:path w="115569" h="2180590">
                  <a:moveTo>
                    <a:pt x="108615" y="0"/>
                  </a:moveTo>
                  <a:lnTo>
                    <a:pt x="101131" y="150220"/>
                  </a:lnTo>
                  <a:lnTo>
                    <a:pt x="107327" y="162223"/>
                  </a:lnTo>
                  <a:lnTo>
                    <a:pt x="115038" y="7457"/>
                  </a:lnTo>
                  <a:lnTo>
                    <a:pt x="108615" y="0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958122" y="589641"/>
              <a:ext cx="114300" cy="2165985"/>
            </a:xfrm>
            <a:custGeom>
              <a:avLst/>
              <a:gdLst/>
              <a:ahLst/>
              <a:cxnLst/>
              <a:rect l="l" t="t" r="r" b="b"/>
              <a:pathLst>
                <a:path w="114300" h="2165985">
                  <a:moveTo>
                    <a:pt x="5223" y="2060811"/>
                  </a:moveTo>
                  <a:lnTo>
                    <a:pt x="0" y="2165653"/>
                  </a:lnTo>
                  <a:lnTo>
                    <a:pt x="7141" y="2158662"/>
                  </a:lnTo>
                  <a:lnTo>
                    <a:pt x="12016" y="2060811"/>
                  </a:lnTo>
                  <a:lnTo>
                    <a:pt x="5223" y="2060811"/>
                  </a:lnTo>
                  <a:close/>
                </a:path>
                <a:path w="114300" h="2165985">
                  <a:moveTo>
                    <a:pt x="43000" y="1438921"/>
                  </a:moveTo>
                  <a:lnTo>
                    <a:pt x="35623" y="1450622"/>
                  </a:lnTo>
                  <a:lnTo>
                    <a:pt x="5223" y="2060811"/>
                  </a:lnTo>
                  <a:lnTo>
                    <a:pt x="12016" y="2060811"/>
                  </a:lnTo>
                  <a:lnTo>
                    <a:pt x="43000" y="1438921"/>
                  </a:lnTo>
                  <a:close/>
                </a:path>
                <a:path w="114300" h="2165985">
                  <a:moveTo>
                    <a:pt x="107895" y="0"/>
                  </a:moveTo>
                  <a:lnTo>
                    <a:pt x="100184" y="154768"/>
                  </a:lnTo>
                  <a:lnTo>
                    <a:pt x="105101" y="164294"/>
                  </a:lnTo>
                  <a:lnTo>
                    <a:pt x="106370" y="166980"/>
                  </a:lnTo>
                  <a:lnTo>
                    <a:pt x="114301" y="7775"/>
                  </a:lnTo>
                  <a:lnTo>
                    <a:pt x="109532" y="1901"/>
                  </a:lnTo>
                  <a:lnTo>
                    <a:pt x="107895" y="0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965267" y="597421"/>
              <a:ext cx="113664" cy="2151380"/>
            </a:xfrm>
            <a:custGeom>
              <a:avLst/>
              <a:gdLst/>
              <a:ahLst/>
              <a:cxnLst/>
              <a:rect l="l" t="t" r="r" b="b"/>
              <a:pathLst>
                <a:path w="113664" h="2151380">
                  <a:moveTo>
                    <a:pt x="4874" y="2053031"/>
                  </a:moveTo>
                  <a:lnTo>
                    <a:pt x="0" y="2150878"/>
                  </a:lnTo>
                  <a:lnTo>
                    <a:pt x="7141" y="2143887"/>
                  </a:lnTo>
                  <a:lnTo>
                    <a:pt x="11668" y="2053031"/>
                  </a:lnTo>
                  <a:lnTo>
                    <a:pt x="4874" y="2053031"/>
                  </a:lnTo>
                  <a:close/>
                </a:path>
                <a:path w="113664" h="2151380">
                  <a:moveTo>
                    <a:pt x="43235" y="1419433"/>
                  </a:moveTo>
                  <a:lnTo>
                    <a:pt x="35858" y="1431134"/>
                  </a:lnTo>
                  <a:lnTo>
                    <a:pt x="4874" y="2053031"/>
                  </a:lnTo>
                  <a:lnTo>
                    <a:pt x="11668" y="2053031"/>
                  </a:lnTo>
                  <a:lnTo>
                    <a:pt x="43235" y="1419433"/>
                  </a:lnTo>
                  <a:close/>
                </a:path>
                <a:path w="113664" h="2151380">
                  <a:moveTo>
                    <a:pt x="107159" y="0"/>
                  </a:moveTo>
                  <a:lnTo>
                    <a:pt x="99227" y="159207"/>
                  </a:lnTo>
                  <a:lnTo>
                    <a:pt x="105372" y="172221"/>
                  </a:lnTo>
                  <a:lnTo>
                    <a:pt x="113560" y="7883"/>
                  </a:lnTo>
                  <a:lnTo>
                    <a:pt x="107159" y="0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972414" y="605309"/>
              <a:ext cx="113030" cy="2136140"/>
            </a:xfrm>
            <a:custGeom>
              <a:avLst/>
              <a:gdLst/>
              <a:ahLst/>
              <a:cxnLst/>
              <a:rect l="l" t="t" r="r" b="b"/>
              <a:pathLst>
                <a:path w="113030" h="2136140">
                  <a:moveTo>
                    <a:pt x="4526" y="2045143"/>
                  </a:moveTo>
                  <a:lnTo>
                    <a:pt x="0" y="2135995"/>
                  </a:lnTo>
                  <a:lnTo>
                    <a:pt x="3614" y="2132457"/>
                  </a:lnTo>
                  <a:lnTo>
                    <a:pt x="7152" y="2128791"/>
                  </a:lnTo>
                  <a:lnTo>
                    <a:pt x="11319" y="2045143"/>
                  </a:lnTo>
                  <a:lnTo>
                    <a:pt x="4526" y="2045143"/>
                  </a:lnTo>
                  <a:close/>
                </a:path>
                <a:path w="113030" h="2136140">
                  <a:moveTo>
                    <a:pt x="43520" y="1398819"/>
                  </a:moveTo>
                  <a:lnTo>
                    <a:pt x="36093" y="1411538"/>
                  </a:lnTo>
                  <a:lnTo>
                    <a:pt x="4526" y="2045143"/>
                  </a:lnTo>
                  <a:lnTo>
                    <a:pt x="11319" y="2045143"/>
                  </a:lnTo>
                  <a:lnTo>
                    <a:pt x="43520" y="1398819"/>
                  </a:lnTo>
                  <a:close/>
                </a:path>
                <a:path w="113030" h="2136140">
                  <a:moveTo>
                    <a:pt x="106417" y="0"/>
                  </a:moveTo>
                  <a:lnTo>
                    <a:pt x="98230" y="164340"/>
                  </a:lnTo>
                  <a:lnTo>
                    <a:pt x="104375" y="177354"/>
                  </a:lnTo>
                  <a:lnTo>
                    <a:pt x="112818" y="7883"/>
                  </a:lnTo>
                  <a:lnTo>
                    <a:pt x="106417" y="0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979571" y="613199"/>
              <a:ext cx="112395" cy="2120900"/>
            </a:xfrm>
            <a:custGeom>
              <a:avLst/>
              <a:gdLst/>
              <a:ahLst/>
              <a:cxnLst/>
              <a:rect l="l" t="t" r="r" b="b"/>
              <a:pathLst>
                <a:path w="112394" h="2120900">
                  <a:moveTo>
                    <a:pt x="4167" y="2037253"/>
                  </a:moveTo>
                  <a:lnTo>
                    <a:pt x="0" y="2120896"/>
                  </a:lnTo>
                  <a:lnTo>
                    <a:pt x="7163" y="2113474"/>
                  </a:lnTo>
                  <a:lnTo>
                    <a:pt x="10960" y="2037253"/>
                  </a:lnTo>
                  <a:lnTo>
                    <a:pt x="4167" y="2037253"/>
                  </a:lnTo>
                  <a:close/>
                </a:path>
                <a:path w="112394" h="2120900">
                  <a:moveTo>
                    <a:pt x="43796" y="1378184"/>
                  </a:moveTo>
                  <a:lnTo>
                    <a:pt x="36368" y="1390920"/>
                  </a:lnTo>
                  <a:lnTo>
                    <a:pt x="4167" y="2037253"/>
                  </a:lnTo>
                  <a:lnTo>
                    <a:pt x="10960" y="2037253"/>
                  </a:lnTo>
                  <a:lnTo>
                    <a:pt x="43796" y="1378184"/>
                  </a:lnTo>
                  <a:close/>
                </a:path>
                <a:path w="112394" h="2120900">
                  <a:moveTo>
                    <a:pt x="105665" y="0"/>
                  </a:moveTo>
                  <a:lnTo>
                    <a:pt x="97222" y="169474"/>
                  </a:lnTo>
                  <a:lnTo>
                    <a:pt x="103367" y="182488"/>
                  </a:lnTo>
                  <a:lnTo>
                    <a:pt x="112066" y="7883"/>
                  </a:lnTo>
                  <a:lnTo>
                    <a:pt x="105665" y="0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986739" y="621087"/>
              <a:ext cx="111760" cy="2105660"/>
            </a:xfrm>
            <a:custGeom>
              <a:avLst/>
              <a:gdLst/>
              <a:ahLst/>
              <a:cxnLst/>
              <a:rect l="l" t="t" r="r" b="b"/>
              <a:pathLst>
                <a:path w="111760" h="2105660">
                  <a:moveTo>
                    <a:pt x="3797" y="2029365"/>
                  </a:moveTo>
                  <a:lnTo>
                    <a:pt x="0" y="2105582"/>
                  </a:lnTo>
                  <a:lnTo>
                    <a:pt x="7163" y="2098159"/>
                  </a:lnTo>
                  <a:lnTo>
                    <a:pt x="10590" y="2029365"/>
                  </a:lnTo>
                  <a:lnTo>
                    <a:pt x="3797" y="2029365"/>
                  </a:lnTo>
                  <a:close/>
                </a:path>
                <a:path w="111760" h="2105660">
                  <a:moveTo>
                    <a:pt x="44061" y="1357552"/>
                  </a:moveTo>
                  <a:lnTo>
                    <a:pt x="36633" y="1370289"/>
                  </a:lnTo>
                  <a:lnTo>
                    <a:pt x="3797" y="2029365"/>
                  </a:lnTo>
                  <a:lnTo>
                    <a:pt x="10590" y="2029365"/>
                  </a:lnTo>
                  <a:lnTo>
                    <a:pt x="44061" y="1357552"/>
                  </a:lnTo>
                  <a:close/>
                </a:path>
                <a:path w="111760" h="2105660">
                  <a:moveTo>
                    <a:pt x="10591" y="2029348"/>
                  </a:moveTo>
                  <a:lnTo>
                    <a:pt x="3797" y="2029365"/>
                  </a:lnTo>
                  <a:lnTo>
                    <a:pt x="10590" y="2029365"/>
                  </a:lnTo>
                  <a:close/>
                </a:path>
                <a:path w="111760" h="2105660">
                  <a:moveTo>
                    <a:pt x="104902" y="0"/>
                  </a:moveTo>
                  <a:lnTo>
                    <a:pt x="96203" y="174607"/>
                  </a:lnTo>
                  <a:lnTo>
                    <a:pt x="102292" y="188759"/>
                  </a:lnTo>
                  <a:lnTo>
                    <a:pt x="111299" y="7961"/>
                  </a:lnTo>
                  <a:lnTo>
                    <a:pt x="110209" y="6536"/>
                  </a:lnTo>
                  <a:lnTo>
                    <a:pt x="104902" y="0"/>
                  </a:lnTo>
                  <a:close/>
                </a:path>
              </a:pathLst>
            </a:custGeom>
            <a:solidFill>
              <a:srgbClr val="FFFFF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993906" y="629053"/>
              <a:ext cx="111125" cy="2090420"/>
            </a:xfrm>
            <a:custGeom>
              <a:avLst/>
              <a:gdLst/>
              <a:ahLst/>
              <a:cxnLst/>
              <a:rect l="l" t="t" r="r" b="b"/>
              <a:pathLst>
                <a:path w="111125" h="2090420">
                  <a:moveTo>
                    <a:pt x="3427" y="2021399"/>
                  </a:moveTo>
                  <a:lnTo>
                    <a:pt x="0" y="2090189"/>
                  </a:lnTo>
                  <a:lnTo>
                    <a:pt x="7163" y="2082767"/>
                  </a:lnTo>
                  <a:lnTo>
                    <a:pt x="10220" y="2021399"/>
                  </a:lnTo>
                  <a:lnTo>
                    <a:pt x="3427" y="2021399"/>
                  </a:lnTo>
                  <a:close/>
                </a:path>
                <a:path w="111125" h="2090420">
                  <a:moveTo>
                    <a:pt x="44380" y="1335758"/>
                  </a:moveTo>
                  <a:lnTo>
                    <a:pt x="37544" y="1348470"/>
                  </a:lnTo>
                  <a:lnTo>
                    <a:pt x="36898" y="1349579"/>
                  </a:lnTo>
                  <a:lnTo>
                    <a:pt x="3427" y="2021399"/>
                  </a:lnTo>
                  <a:lnTo>
                    <a:pt x="10220" y="2021399"/>
                  </a:lnTo>
                  <a:lnTo>
                    <a:pt x="44380" y="1335758"/>
                  </a:lnTo>
                  <a:close/>
                </a:path>
                <a:path w="111125" h="2090420">
                  <a:moveTo>
                    <a:pt x="104135" y="0"/>
                  </a:moveTo>
                  <a:lnTo>
                    <a:pt x="95128" y="180801"/>
                  </a:lnTo>
                  <a:lnTo>
                    <a:pt x="101215" y="194974"/>
                  </a:lnTo>
                  <a:lnTo>
                    <a:pt x="110514" y="8338"/>
                  </a:lnTo>
                  <a:lnTo>
                    <a:pt x="104135" y="0"/>
                  </a:lnTo>
                  <a:close/>
                </a:path>
              </a:pathLst>
            </a:custGeom>
            <a:solidFill>
              <a:srgbClr val="FFFFF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2001062" y="637400"/>
              <a:ext cx="438150" cy="2074545"/>
            </a:xfrm>
            <a:custGeom>
              <a:avLst/>
              <a:gdLst/>
              <a:ahLst/>
              <a:cxnLst/>
              <a:rect l="l" t="t" r="r" b="b"/>
              <a:pathLst>
                <a:path w="438150" h="2074545">
                  <a:moveTo>
                    <a:pt x="435775" y="1055865"/>
                  </a:moveTo>
                  <a:lnTo>
                    <a:pt x="435737" y="1056665"/>
                  </a:lnTo>
                  <a:lnTo>
                    <a:pt x="435762" y="1056297"/>
                  </a:lnTo>
                  <a:lnTo>
                    <a:pt x="435775" y="1055865"/>
                  </a:lnTo>
                  <a:close/>
                </a:path>
                <a:path w="438150" h="2074545">
                  <a:moveTo>
                    <a:pt x="437553" y="952677"/>
                  </a:moveTo>
                  <a:lnTo>
                    <a:pt x="436321" y="907453"/>
                  </a:lnTo>
                  <a:lnTo>
                    <a:pt x="433501" y="858507"/>
                  </a:lnTo>
                  <a:lnTo>
                    <a:pt x="429196" y="809955"/>
                  </a:lnTo>
                  <a:lnTo>
                    <a:pt x="423443" y="761796"/>
                  </a:lnTo>
                  <a:lnTo>
                    <a:pt x="416255" y="714057"/>
                  </a:lnTo>
                  <a:lnTo>
                    <a:pt x="407657" y="666775"/>
                  </a:lnTo>
                  <a:lnTo>
                    <a:pt x="397687" y="619950"/>
                  </a:lnTo>
                  <a:lnTo>
                    <a:pt x="386334" y="573633"/>
                  </a:lnTo>
                  <a:lnTo>
                    <a:pt x="373646" y="527824"/>
                  </a:lnTo>
                  <a:lnTo>
                    <a:pt x="359625" y="482561"/>
                  </a:lnTo>
                  <a:lnTo>
                    <a:pt x="344297" y="437870"/>
                  </a:lnTo>
                  <a:lnTo>
                    <a:pt x="327698" y="393763"/>
                  </a:lnTo>
                  <a:lnTo>
                    <a:pt x="309841" y="350266"/>
                  </a:lnTo>
                  <a:lnTo>
                    <a:pt x="290741" y="307403"/>
                  </a:lnTo>
                  <a:lnTo>
                    <a:pt x="270421" y="265201"/>
                  </a:lnTo>
                  <a:lnTo>
                    <a:pt x="248907" y="223685"/>
                  </a:lnTo>
                  <a:lnTo>
                    <a:pt x="226212" y="182867"/>
                  </a:lnTo>
                  <a:lnTo>
                    <a:pt x="202374" y="142786"/>
                  </a:lnTo>
                  <a:lnTo>
                    <a:pt x="177393" y="103466"/>
                  </a:lnTo>
                  <a:lnTo>
                    <a:pt x="151307" y="64909"/>
                  </a:lnTo>
                  <a:lnTo>
                    <a:pt x="124129" y="27152"/>
                  </a:lnTo>
                  <a:lnTo>
                    <a:pt x="109728" y="8369"/>
                  </a:lnTo>
                  <a:lnTo>
                    <a:pt x="103352" y="0"/>
                  </a:lnTo>
                  <a:lnTo>
                    <a:pt x="94056" y="186639"/>
                  </a:lnTo>
                  <a:lnTo>
                    <a:pt x="100139" y="200812"/>
                  </a:lnTo>
                  <a:lnTo>
                    <a:pt x="100355" y="201307"/>
                  </a:lnTo>
                  <a:lnTo>
                    <a:pt x="117233" y="244817"/>
                  </a:lnTo>
                  <a:lnTo>
                    <a:pt x="132588" y="289026"/>
                  </a:lnTo>
                  <a:lnTo>
                    <a:pt x="146405" y="333921"/>
                  </a:lnTo>
                  <a:lnTo>
                    <a:pt x="158623" y="379463"/>
                  </a:lnTo>
                  <a:lnTo>
                    <a:pt x="169240" y="425602"/>
                  </a:lnTo>
                  <a:lnTo>
                    <a:pt x="178206" y="472313"/>
                  </a:lnTo>
                  <a:lnTo>
                    <a:pt x="185508" y="519569"/>
                  </a:lnTo>
                  <a:lnTo>
                    <a:pt x="191109" y="567334"/>
                  </a:lnTo>
                  <a:lnTo>
                    <a:pt x="194970" y="615569"/>
                  </a:lnTo>
                  <a:lnTo>
                    <a:pt x="197065" y="664235"/>
                  </a:lnTo>
                  <a:lnTo>
                    <a:pt x="197332" y="714629"/>
                  </a:lnTo>
                  <a:lnTo>
                    <a:pt x="195821" y="763473"/>
                  </a:lnTo>
                  <a:lnTo>
                    <a:pt x="192557" y="811593"/>
                  </a:lnTo>
                  <a:lnTo>
                    <a:pt x="187604" y="859180"/>
                  </a:lnTo>
                  <a:lnTo>
                    <a:pt x="180987" y="906208"/>
                  </a:lnTo>
                  <a:lnTo>
                    <a:pt x="172732" y="952677"/>
                  </a:lnTo>
                  <a:lnTo>
                    <a:pt x="162890" y="998524"/>
                  </a:lnTo>
                  <a:lnTo>
                    <a:pt x="151485" y="1043749"/>
                  </a:lnTo>
                  <a:lnTo>
                    <a:pt x="138544" y="1088301"/>
                  </a:lnTo>
                  <a:lnTo>
                    <a:pt x="124091" y="1132166"/>
                  </a:lnTo>
                  <a:lnTo>
                    <a:pt x="108178" y="1175308"/>
                  </a:lnTo>
                  <a:lnTo>
                    <a:pt x="90805" y="1217701"/>
                  </a:lnTo>
                  <a:lnTo>
                    <a:pt x="72034" y="1259332"/>
                  </a:lnTo>
                  <a:lnTo>
                    <a:pt x="51879" y="1300149"/>
                  </a:lnTo>
                  <a:lnTo>
                    <a:pt x="44704" y="1313484"/>
                  </a:lnTo>
                  <a:lnTo>
                    <a:pt x="37223" y="1327404"/>
                  </a:lnTo>
                  <a:lnTo>
                    <a:pt x="3060" y="2013064"/>
                  </a:lnTo>
                  <a:lnTo>
                    <a:pt x="0" y="2074418"/>
                  </a:lnTo>
                  <a:lnTo>
                    <a:pt x="6616" y="2067572"/>
                  </a:lnTo>
                  <a:lnTo>
                    <a:pt x="7175" y="2066963"/>
                  </a:lnTo>
                  <a:lnTo>
                    <a:pt x="37325" y="2033879"/>
                  </a:lnTo>
                  <a:lnTo>
                    <a:pt x="67094" y="1999310"/>
                  </a:lnTo>
                  <a:lnTo>
                    <a:pt x="95885" y="1963864"/>
                  </a:lnTo>
                  <a:lnTo>
                    <a:pt x="123672" y="1927593"/>
                  </a:lnTo>
                  <a:lnTo>
                    <a:pt x="150444" y="1890483"/>
                  </a:lnTo>
                  <a:lnTo>
                    <a:pt x="176174" y="1852587"/>
                  </a:lnTo>
                  <a:lnTo>
                    <a:pt x="200837" y="1813902"/>
                  </a:lnTo>
                  <a:lnTo>
                    <a:pt x="224421" y="1774469"/>
                  </a:lnTo>
                  <a:lnTo>
                    <a:pt x="246888" y="1734286"/>
                  </a:lnTo>
                  <a:lnTo>
                    <a:pt x="268224" y="1693379"/>
                  </a:lnTo>
                  <a:lnTo>
                    <a:pt x="288404" y="1651774"/>
                  </a:lnTo>
                  <a:lnTo>
                    <a:pt x="307416" y="1609483"/>
                  </a:lnTo>
                  <a:lnTo>
                    <a:pt x="325221" y="1566545"/>
                  </a:lnTo>
                  <a:lnTo>
                    <a:pt x="341820" y="1522958"/>
                  </a:lnTo>
                  <a:lnTo>
                    <a:pt x="357162" y="1478749"/>
                  </a:lnTo>
                  <a:lnTo>
                    <a:pt x="371246" y="1433944"/>
                  </a:lnTo>
                  <a:lnTo>
                    <a:pt x="384048" y="1388554"/>
                  </a:lnTo>
                  <a:lnTo>
                    <a:pt x="395541" y="1342618"/>
                  </a:lnTo>
                  <a:lnTo>
                    <a:pt x="405701" y="1296123"/>
                  </a:lnTo>
                  <a:lnTo>
                    <a:pt x="414502" y="1249121"/>
                  </a:lnTo>
                  <a:lnTo>
                    <a:pt x="421932" y="1201610"/>
                  </a:lnTo>
                  <a:lnTo>
                    <a:pt x="427977" y="1153629"/>
                  </a:lnTo>
                  <a:lnTo>
                    <a:pt x="432587" y="1105179"/>
                  </a:lnTo>
                  <a:lnTo>
                    <a:pt x="435737" y="1056665"/>
                  </a:lnTo>
                  <a:lnTo>
                    <a:pt x="437476" y="1006360"/>
                  </a:lnTo>
                  <a:lnTo>
                    <a:pt x="437502" y="997813"/>
                  </a:lnTo>
                  <a:lnTo>
                    <a:pt x="437553" y="95267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0" y="2549032"/>
              <a:ext cx="19685" cy="399415"/>
            </a:xfrm>
            <a:custGeom>
              <a:avLst/>
              <a:gdLst/>
              <a:ahLst/>
              <a:cxnLst/>
              <a:rect l="l" t="t" r="r" b="b"/>
              <a:pathLst>
                <a:path w="19685" h="399414">
                  <a:moveTo>
                    <a:pt x="0" y="0"/>
                  </a:moveTo>
                  <a:lnTo>
                    <a:pt x="0" y="398976"/>
                  </a:lnTo>
                  <a:lnTo>
                    <a:pt x="19144" y="14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0" y="2563744"/>
              <a:ext cx="48260" cy="421640"/>
            </a:xfrm>
            <a:custGeom>
              <a:avLst/>
              <a:gdLst/>
              <a:ahLst/>
              <a:cxnLst/>
              <a:rect l="l" t="t" r="r" b="b"/>
              <a:pathLst>
                <a:path w="48260" h="421639">
                  <a:moveTo>
                    <a:pt x="19138" y="0"/>
                  </a:moveTo>
                  <a:lnTo>
                    <a:pt x="0" y="384118"/>
                  </a:lnTo>
                  <a:lnTo>
                    <a:pt x="0" y="404335"/>
                  </a:lnTo>
                  <a:lnTo>
                    <a:pt x="28222" y="421416"/>
                  </a:lnTo>
                  <a:lnTo>
                    <a:pt x="48141" y="21597"/>
                  </a:lnTo>
                  <a:lnTo>
                    <a:pt x="34766" y="12013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28215" y="2585337"/>
              <a:ext cx="49530" cy="417195"/>
            </a:xfrm>
            <a:custGeom>
              <a:avLst/>
              <a:gdLst/>
              <a:ahLst/>
              <a:cxnLst/>
              <a:rect l="l" t="t" r="r" b="b"/>
              <a:pathLst>
                <a:path w="49530" h="417194">
                  <a:moveTo>
                    <a:pt x="19920" y="0"/>
                  </a:moveTo>
                  <a:lnTo>
                    <a:pt x="0" y="399819"/>
                  </a:lnTo>
                  <a:lnTo>
                    <a:pt x="12142" y="407168"/>
                  </a:lnTo>
                  <a:lnTo>
                    <a:pt x="29234" y="416799"/>
                  </a:lnTo>
                  <a:lnTo>
                    <a:pt x="48971" y="20636"/>
                  </a:lnTo>
                  <a:lnTo>
                    <a:pt x="45367" y="18234"/>
                  </a:lnTo>
                  <a:lnTo>
                    <a:pt x="19920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7443" y="2605970"/>
              <a:ext cx="48895" cy="412750"/>
            </a:xfrm>
            <a:custGeom>
              <a:avLst/>
              <a:gdLst/>
              <a:ahLst/>
              <a:cxnLst/>
              <a:rect l="l" t="t" r="r" b="b"/>
              <a:pathLst>
                <a:path w="48894" h="412750">
                  <a:moveTo>
                    <a:pt x="19738" y="0"/>
                  </a:moveTo>
                  <a:lnTo>
                    <a:pt x="0" y="396162"/>
                  </a:lnTo>
                  <a:lnTo>
                    <a:pt x="26088" y="410862"/>
                  </a:lnTo>
                  <a:lnTo>
                    <a:pt x="29265" y="412523"/>
                  </a:lnTo>
                  <a:lnTo>
                    <a:pt x="48850" y="19409"/>
                  </a:lnTo>
                  <a:lnTo>
                    <a:pt x="19738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86701" y="2625376"/>
              <a:ext cx="48895" cy="408940"/>
            </a:xfrm>
            <a:custGeom>
              <a:avLst/>
              <a:gdLst/>
              <a:ahLst/>
              <a:cxnLst/>
              <a:rect l="l" t="t" r="r" b="b"/>
              <a:pathLst>
                <a:path w="48894" h="408939">
                  <a:moveTo>
                    <a:pt x="19586" y="0"/>
                  </a:moveTo>
                  <a:lnTo>
                    <a:pt x="0" y="393114"/>
                  </a:lnTo>
                  <a:lnTo>
                    <a:pt x="29317" y="408447"/>
                  </a:lnTo>
                  <a:lnTo>
                    <a:pt x="48750" y="18388"/>
                  </a:lnTo>
                  <a:lnTo>
                    <a:pt x="26674" y="4725"/>
                  </a:lnTo>
                  <a:lnTo>
                    <a:pt x="19586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16011" y="2643760"/>
              <a:ext cx="48895" cy="405130"/>
            </a:xfrm>
            <a:custGeom>
              <a:avLst/>
              <a:gdLst/>
              <a:ahLst/>
              <a:cxnLst/>
              <a:rect l="l" t="t" r="r" b="b"/>
              <a:pathLst>
                <a:path w="48894" h="405130">
                  <a:moveTo>
                    <a:pt x="19434" y="0"/>
                  </a:moveTo>
                  <a:lnTo>
                    <a:pt x="0" y="390059"/>
                  </a:lnTo>
                  <a:lnTo>
                    <a:pt x="11529" y="396089"/>
                  </a:lnTo>
                  <a:lnTo>
                    <a:pt x="29351" y="404710"/>
                  </a:lnTo>
                  <a:lnTo>
                    <a:pt x="48637" y="17589"/>
                  </a:lnTo>
                  <a:lnTo>
                    <a:pt x="38105" y="11555"/>
                  </a:lnTo>
                  <a:lnTo>
                    <a:pt x="19434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45355" y="2661346"/>
              <a:ext cx="48895" cy="401320"/>
            </a:xfrm>
            <a:custGeom>
              <a:avLst/>
              <a:gdLst/>
              <a:ahLst/>
              <a:cxnLst/>
              <a:rect l="l" t="t" r="r" b="b"/>
              <a:pathLst>
                <a:path w="48894" h="401319">
                  <a:moveTo>
                    <a:pt x="19287" y="0"/>
                  </a:moveTo>
                  <a:lnTo>
                    <a:pt x="0" y="387120"/>
                  </a:lnTo>
                  <a:lnTo>
                    <a:pt x="27006" y="400183"/>
                  </a:lnTo>
                  <a:lnTo>
                    <a:pt x="29377" y="401240"/>
                  </a:lnTo>
                  <a:lnTo>
                    <a:pt x="48532" y="16754"/>
                  </a:lnTo>
                  <a:lnTo>
                    <a:pt x="19287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74725" y="2678098"/>
              <a:ext cx="48895" cy="398145"/>
            </a:xfrm>
            <a:custGeom>
              <a:avLst/>
              <a:gdLst/>
              <a:ahLst/>
              <a:cxnLst/>
              <a:rect l="l" t="t" r="r" b="b"/>
              <a:pathLst>
                <a:path w="48895" h="398144">
                  <a:moveTo>
                    <a:pt x="19156" y="0"/>
                  </a:moveTo>
                  <a:lnTo>
                    <a:pt x="0" y="384485"/>
                  </a:lnTo>
                  <a:lnTo>
                    <a:pt x="29428" y="397594"/>
                  </a:lnTo>
                  <a:lnTo>
                    <a:pt x="48460" y="15571"/>
                  </a:lnTo>
                  <a:lnTo>
                    <a:pt x="21051" y="1085"/>
                  </a:lnTo>
                  <a:lnTo>
                    <a:pt x="19156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204147" y="2693667"/>
              <a:ext cx="48895" cy="394970"/>
            </a:xfrm>
            <a:custGeom>
              <a:avLst/>
              <a:gdLst/>
              <a:ahLst/>
              <a:cxnLst/>
              <a:rect l="l" t="t" r="r" b="b"/>
              <a:pathLst>
                <a:path w="48895" h="394969">
                  <a:moveTo>
                    <a:pt x="19033" y="0"/>
                  </a:moveTo>
                  <a:lnTo>
                    <a:pt x="0" y="382023"/>
                  </a:lnTo>
                  <a:lnTo>
                    <a:pt x="13821" y="388179"/>
                  </a:lnTo>
                  <a:lnTo>
                    <a:pt x="29456" y="394560"/>
                  </a:lnTo>
                  <a:lnTo>
                    <a:pt x="48371" y="14894"/>
                  </a:lnTo>
                  <a:lnTo>
                    <a:pt x="34178" y="8004"/>
                  </a:lnTo>
                  <a:lnTo>
                    <a:pt x="19033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233596" y="2708559"/>
              <a:ext cx="48895" cy="391795"/>
            </a:xfrm>
            <a:custGeom>
              <a:avLst/>
              <a:gdLst/>
              <a:ahLst/>
              <a:cxnLst/>
              <a:rect l="l" t="t" r="r" b="b"/>
              <a:pathLst>
                <a:path w="48895" h="391794">
                  <a:moveTo>
                    <a:pt x="18916" y="0"/>
                  </a:moveTo>
                  <a:lnTo>
                    <a:pt x="0" y="379665"/>
                  </a:lnTo>
                  <a:lnTo>
                    <a:pt x="29481" y="391697"/>
                  </a:lnTo>
                  <a:lnTo>
                    <a:pt x="48286" y="14253"/>
                  </a:lnTo>
                  <a:lnTo>
                    <a:pt x="18916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263070" y="2722809"/>
              <a:ext cx="48260" cy="388620"/>
            </a:xfrm>
            <a:custGeom>
              <a:avLst/>
              <a:gdLst/>
              <a:ahLst/>
              <a:cxnLst/>
              <a:rect l="l" t="t" r="r" b="b"/>
              <a:pathLst>
                <a:path w="48260" h="388619">
                  <a:moveTo>
                    <a:pt x="18805" y="0"/>
                  </a:moveTo>
                  <a:lnTo>
                    <a:pt x="0" y="377444"/>
                  </a:lnTo>
                  <a:lnTo>
                    <a:pt x="1266" y="377961"/>
                  </a:lnTo>
                  <a:lnTo>
                    <a:pt x="29532" y="388464"/>
                  </a:lnTo>
                  <a:lnTo>
                    <a:pt x="48235" y="13059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92594" y="2735866"/>
              <a:ext cx="48260" cy="386080"/>
            </a:xfrm>
            <a:custGeom>
              <a:avLst/>
              <a:gdLst/>
              <a:ahLst/>
              <a:cxnLst/>
              <a:rect l="l" t="t" r="r" b="b"/>
              <a:pathLst>
                <a:path w="48260" h="386080">
                  <a:moveTo>
                    <a:pt x="18704" y="0"/>
                  </a:moveTo>
                  <a:lnTo>
                    <a:pt x="0" y="375404"/>
                  </a:lnTo>
                  <a:lnTo>
                    <a:pt x="18847" y="382408"/>
                  </a:lnTo>
                  <a:lnTo>
                    <a:pt x="29553" y="386003"/>
                  </a:lnTo>
                  <a:lnTo>
                    <a:pt x="48162" y="12471"/>
                  </a:lnTo>
                  <a:lnTo>
                    <a:pt x="33383" y="6514"/>
                  </a:lnTo>
                  <a:lnTo>
                    <a:pt x="18704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322140" y="2748335"/>
              <a:ext cx="48260" cy="383540"/>
            </a:xfrm>
            <a:custGeom>
              <a:avLst/>
              <a:gdLst/>
              <a:ahLst/>
              <a:cxnLst/>
              <a:rect l="l" t="t" r="r" b="b"/>
              <a:pathLst>
                <a:path w="48260" h="383539">
                  <a:moveTo>
                    <a:pt x="18610" y="0"/>
                  </a:moveTo>
                  <a:lnTo>
                    <a:pt x="0" y="373531"/>
                  </a:lnTo>
                  <a:lnTo>
                    <a:pt x="29586" y="383466"/>
                  </a:lnTo>
                  <a:lnTo>
                    <a:pt x="48098" y="11886"/>
                  </a:lnTo>
                  <a:lnTo>
                    <a:pt x="18610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351719" y="2760218"/>
              <a:ext cx="48260" cy="381000"/>
            </a:xfrm>
            <a:custGeom>
              <a:avLst/>
              <a:gdLst/>
              <a:ahLst/>
              <a:cxnLst/>
              <a:rect l="l" t="t" r="r" b="b"/>
              <a:pathLst>
                <a:path w="48260" h="381000">
                  <a:moveTo>
                    <a:pt x="18513" y="0"/>
                  </a:moveTo>
                  <a:lnTo>
                    <a:pt x="0" y="371579"/>
                  </a:lnTo>
                  <a:lnTo>
                    <a:pt x="7540" y="374111"/>
                  </a:lnTo>
                  <a:lnTo>
                    <a:pt x="29624" y="380750"/>
                  </a:lnTo>
                  <a:lnTo>
                    <a:pt x="48057" y="10767"/>
                  </a:lnTo>
                  <a:lnTo>
                    <a:pt x="19305" y="319"/>
                  </a:lnTo>
                  <a:lnTo>
                    <a:pt x="18513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381335" y="2770983"/>
              <a:ext cx="48260" cy="379095"/>
            </a:xfrm>
            <a:custGeom>
              <a:avLst/>
              <a:gdLst/>
              <a:ahLst/>
              <a:cxnLst/>
              <a:rect l="l" t="t" r="r" b="b"/>
              <a:pathLst>
                <a:path w="48259" h="379094">
                  <a:moveTo>
                    <a:pt x="18434" y="0"/>
                  </a:moveTo>
                  <a:lnTo>
                    <a:pt x="0" y="369983"/>
                  </a:lnTo>
                  <a:lnTo>
                    <a:pt x="26427" y="377927"/>
                  </a:lnTo>
                  <a:lnTo>
                    <a:pt x="29643" y="378782"/>
                  </a:lnTo>
                  <a:lnTo>
                    <a:pt x="48003" y="10259"/>
                  </a:lnTo>
                  <a:lnTo>
                    <a:pt x="35509" y="6204"/>
                  </a:lnTo>
                  <a:lnTo>
                    <a:pt x="18434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410972" y="2781241"/>
              <a:ext cx="48260" cy="376555"/>
            </a:xfrm>
            <a:custGeom>
              <a:avLst/>
              <a:gdLst/>
              <a:ahLst/>
              <a:cxnLst/>
              <a:rect l="l" t="t" r="r" b="b"/>
              <a:pathLst>
                <a:path w="48259" h="376555">
                  <a:moveTo>
                    <a:pt x="18361" y="0"/>
                  </a:moveTo>
                  <a:lnTo>
                    <a:pt x="0" y="368523"/>
                  </a:lnTo>
                  <a:lnTo>
                    <a:pt x="29688" y="376420"/>
                  </a:lnTo>
                  <a:lnTo>
                    <a:pt x="47962" y="9606"/>
                  </a:lnTo>
                  <a:lnTo>
                    <a:pt x="18361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40652" y="2790845"/>
              <a:ext cx="48260" cy="374650"/>
            </a:xfrm>
            <a:custGeom>
              <a:avLst/>
              <a:gdLst/>
              <a:ahLst/>
              <a:cxnLst/>
              <a:rect l="l" t="t" r="r" b="b"/>
              <a:pathLst>
                <a:path w="48259" h="374650">
                  <a:moveTo>
                    <a:pt x="18276" y="0"/>
                  </a:moveTo>
                  <a:lnTo>
                    <a:pt x="0" y="366814"/>
                  </a:lnTo>
                  <a:lnTo>
                    <a:pt x="16276" y="371143"/>
                  </a:lnTo>
                  <a:lnTo>
                    <a:pt x="29710" y="374258"/>
                  </a:lnTo>
                  <a:lnTo>
                    <a:pt x="47924" y="8661"/>
                  </a:lnTo>
                  <a:lnTo>
                    <a:pt x="22758" y="1454"/>
                  </a:lnTo>
                  <a:lnTo>
                    <a:pt x="18276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470355" y="2799504"/>
              <a:ext cx="48260" cy="372745"/>
            </a:xfrm>
            <a:custGeom>
              <a:avLst/>
              <a:gdLst/>
              <a:ahLst/>
              <a:cxnLst/>
              <a:rect l="l" t="t" r="r" b="b"/>
              <a:pathLst>
                <a:path w="48259" h="372744">
                  <a:moveTo>
                    <a:pt x="18215" y="0"/>
                  </a:moveTo>
                  <a:lnTo>
                    <a:pt x="0" y="365597"/>
                  </a:lnTo>
                  <a:lnTo>
                    <a:pt x="29738" y="372491"/>
                  </a:lnTo>
                  <a:lnTo>
                    <a:pt x="47886" y="8213"/>
                  </a:lnTo>
                  <a:lnTo>
                    <a:pt x="40338" y="6335"/>
                  </a:lnTo>
                  <a:lnTo>
                    <a:pt x="18215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500085" y="2807716"/>
              <a:ext cx="48260" cy="370840"/>
            </a:xfrm>
            <a:custGeom>
              <a:avLst/>
              <a:gdLst/>
              <a:ahLst/>
              <a:cxnLst/>
              <a:rect l="l" t="t" r="r" b="b"/>
              <a:pathLst>
                <a:path w="48259" h="370839">
                  <a:moveTo>
                    <a:pt x="18149" y="0"/>
                  </a:moveTo>
                  <a:lnTo>
                    <a:pt x="0" y="364278"/>
                  </a:lnTo>
                  <a:lnTo>
                    <a:pt x="6646" y="365819"/>
                  </a:lnTo>
                  <a:lnTo>
                    <a:pt x="29776" y="370401"/>
                  </a:lnTo>
                  <a:lnTo>
                    <a:pt x="47861" y="7393"/>
                  </a:lnTo>
                  <a:lnTo>
                    <a:pt x="18149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529853" y="2815108"/>
              <a:ext cx="48260" cy="368935"/>
            </a:xfrm>
            <a:custGeom>
              <a:avLst/>
              <a:gdLst/>
              <a:ahLst/>
              <a:cxnLst/>
              <a:rect l="l" t="t" r="r" b="b"/>
              <a:pathLst>
                <a:path w="48259" h="368935">
                  <a:moveTo>
                    <a:pt x="18086" y="0"/>
                  </a:moveTo>
                  <a:lnTo>
                    <a:pt x="0" y="363008"/>
                  </a:lnTo>
                  <a:lnTo>
                    <a:pt x="27293" y="368415"/>
                  </a:lnTo>
                  <a:lnTo>
                    <a:pt x="29791" y="368827"/>
                  </a:lnTo>
                  <a:lnTo>
                    <a:pt x="47833" y="6698"/>
                  </a:lnTo>
                  <a:lnTo>
                    <a:pt x="28810" y="2668"/>
                  </a:lnTo>
                  <a:lnTo>
                    <a:pt x="18086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559637" y="2821805"/>
              <a:ext cx="48260" cy="367665"/>
            </a:xfrm>
            <a:custGeom>
              <a:avLst/>
              <a:gdLst/>
              <a:ahLst/>
              <a:cxnLst/>
              <a:rect l="l" t="t" r="r" b="b"/>
              <a:pathLst>
                <a:path w="48259" h="367664">
                  <a:moveTo>
                    <a:pt x="18042" y="0"/>
                  </a:moveTo>
                  <a:lnTo>
                    <a:pt x="0" y="362128"/>
                  </a:lnTo>
                  <a:lnTo>
                    <a:pt x="29836" y="367044"/>
                  </a:lnTo>
                  <a:lnTo>
                    <a:pt x="47809" y="6300"/>
                  </a:lnTo>
                  <a:lnTo>
                    <a:pt x="18042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589466" y="2828105"/>
              <a:ext cx="48260" cy="365760"/>
            </a:xfrm>
            <a:custGeom>
              <a:avLst/>
              <a:gdLst/>
              <a:ahLst/>
              <a:cxnLst/>
              <a:rect l="l" t="t" r="r" b="b"/>
              <a:pathLst>
                <a:path w="48259" h="365760">
                  <a:moveTo>
                    <a:pt x="17973" y="0"/>
                  </a:moveTo>
                  <a:lnTo>
                    <a:pt x="0" y="360743"/>
                  </a:lnTo>
                  <a:lnTo>
                    <a:pt x="18683" y="363821"/>
                  </a:lnTo>
                  <a:lnTo>
                    <a:pt x="29855" y="365292"/>
                  </a:lnTo>
                  <a:lnTo>
                    <a:pt x="47793" y="5227"/>
                  </a:lnTo>
                  <a:lnTo>
                    <a:pt x="17973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19313" y="2833331"/>
              <a:ext cx="48260" cy="364490"/>
            </a:xfrm>
            <a:custGeom>
              <a:avLst/>
              <a:gdLst/>
              <a:ahLst/>
              <a:cxnLst/>
              <a:rect l="l" t="t" r="r" b="b"/>
              <a:pathLst>
                <a:path w="48259" h="364489">
                  <a:moveTo>
                    <a:pt x="17939" y="0"/>
                  </a:moveTo>
                  <a:lnTo>
                    <a:pt x="0" y="360065"/>
                  </a:lnTo>
                  <a:lnTo>
                    <a:pt x="29885" y="363999"/>
                  </a:lnTo>
                  <a:lnTo>
                    <a:pt x="47778" y="4849"/>
                  </a:lnTo>
                  <a:lnTo>
                    <a:pt x="37239" y="3383"/>
                  </a:lnTo>
                  <a:lnTo>
                    <a:pt x="1793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49191" y="2838179"/>
              <a:ext cx="48260" cy="362585"/>
            </a:xfrm>
            <a:custGeom>
              <a:avLst/>
              <a:gdLst/>
              <a:ahLst/>
              <a:cxnLst/>
              <a:rect l="l" t="t" r="r" b="b"/>
              <a:pathLst>
                <a:path w="48259" h="362585">
                  <a:moveTo>
                    <a:pt x="17894" y="0"/>
                  </a:moveTo>
                  <a:lnTo>
                    <a:pt x="0" y="359150"/>
                  </a:lnTo>
                  <a:lnTo>
                    <a:pt x="10523" y="360535"/>
                  </a:lnTo>
                  <a:lnTo>
                    <a:pt x="29917" y="362451"/>
                  </a:lnTo>
                  <a:lnTo>
                    <a:pt x="47767" y="415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79100" y="2842335"/>
              <a:ext cx="48260" cy="361315"/>
            </a:xfrm>
            <a:custGeom>
              <a:avLst/>
              <a:gdLst/>
              <a:ahLst/>
              <a:cxnLst/>
              <a:rect l="l" t="t" r="r" b="b"/>
              <a:pathLst>
                <a:path w="48259" h="361314">
                  <a:moveTo>
                    <a:pt x="17851" y="0"/>
                  </a:moveTo>
                  <a:lnTo>
                    <a:pt x="0" y="358296"/>
                  </a:lnTo>
                  <a:lnTo>
                    <a:pt x="29934" y="361253"/>
                  </a:lnTo>
                  <a:lnTo>
                    <a:pt x="47761" y="3426"/>
                  </a:lnTo>
                  <a:lnTo>
                    <a:pt x="27312" y="1316"/>
                  </a:lnTo>
                  <a:lnTo>
                    <a:pt x="17851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709027" y="2845760"/>
              <a:ext cx="48260" cy="360045"/>
            </a:xfrm>
            <a:custGeom>
              <a:avLst/>
              <a:gdLst/>
              <a:ahLst/>
              <a:cxnLst/>
              <a:rect l="l" t="t" r="r" b="b"/>
              <a:pathLst>
                <a:path w="48259" h="360044">
                  <a:moveTo>
                    <a:pt x="17828" y="0"/>
                  </a:moveTo>
                  <a:lnTo>
                    <a:pt x="0" y="357826"/>
                  </a:lnTo>
                  <a:lnTo>
                    <a:pt x="2790" y="358102"/>
                  </a:lnTo>
                  <a:lnTo>
                    <a:pt x="29978" y="359899"/>
                  </a:lnTo>
                  <a:lnTo>
                    <a:pt x="47754" y="3089"/>
                  </a:lnTo>
                  <a:lnTo>
                    <a:pt x="17828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738997" y="2848848"/>
              <a:ext cx="48260" cy="358775"/>
            </a:xfrm>
            <a:custGeom>
              <a:avLst/>
              <a:gdLst/>
              <a:ahLst/>
              <a:cxnLst/>
              <a:rect l="l" t="t" r="r" b="b"/>
              <a:pathLst>
                <a:path w="48259" h="358775">
                  <a:moveTo>
                    <a:pt x="17777" y="0"/>
                  </a:moveTo>
                  <a:lnTo>
                    <a:pt x="0" y="356810"/>
                  </a:lnTo>
                  <a:lnTo>
                    <a:pt x="25436" y="358492"/>
                  </a:lnTo>
                  <a:lnTo>
                    <a:pt x="29990" y="358651"/>
                  </a:lnTo>
                  <a:lnTo>
                    <a:pt x="47757" y="2027"/>
                  </a:lnTo>
                  <a:lnTo>
                    <a:pt x="17777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768979" y="2850876"/>
              <a:ext cx="48260" cy="358140"/>
            </a:xfrm>
            <a:custGeom>
              <a:avLst/>
              <a:gdLst/>
              <a:ahLst/>
              <a:cxnLst/>
              <a:rect l="l" t="t" r="r" b="b"/>
              <a:pathLst>
                <a:path w="48259" h="358139">
                  <a:moveTo>
                    <a:pt x="17768" y="0"/>
                  </a:moveTo>
                  <a:lnTo>
                    <a:pt x="0" y="356624"/>
                  </a:lnTo>
                  <a:lnTo>
                    <a:pt x="30029" y="357677"/>
                  </a:lnTo>
                  <a:lnTo>
                    <a:pt x="47763" y="1717"/>
                  </a:lnTo>
                  <a:lnTo>
                    <a:pt x="38844" y="1423"/>
                  </a:lnTo>
                  <a:lnTo>
                    <a:pt x="17768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799000" y="2852593"/>
              <a:ext cx="48260" cy="356870"/>
            </a:xfrm>
            <a:custGeom>
              <a:avLst/>
              <a:gdLst/>
              <a:ahLst/>
              <a:cxnLst/>
              <a:rect l="l" t="t" r="r" b="b"/>
              <a:pathLst>
                <a:path w="48259" h="356869">
                  <a:moveTo>
                    <a:pt x="17735" y="0"/>
                  </a:moveTo>
                  <a:lnTo>
                    <a:pt x="0" y="355960"/>
                  </a:lnTo>
                  <a:lnTo>
                    <a:pt x="13288" y="356426"/>
                  </a:lnTo>
                  <a:lnTo>
                    <a:pt x="30053" y="356520"/>
                  </a:lnTo>
                  <a:lnTo>
                    <a:pt x="47766" y="989"/>
                  </a:lnTo>
                  <a:lnTo>
                    <a:pt x="17735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29045" y="2853582"/>
              <a:ext cx="48260" cy="356235"/>
            </a:xfrm>
            <a:custGeom>
              <a:avLst/>
              <a:gdLst/>
              <a:ahLst/>
              <a:cxnLst/>
              <a:rect l="l" t="t" r="r" b="b"/>
              <a:pathLst>
                <a:path w="48259" h="356235">
                  <a:moveTo>
                    <a:pt x="17714" y="0"/>
                  </a:moveTo>
                  <a:lnTo>
                    <a:pt x="0" y="355531"/>
                  </a:lnTo>
                  <a:lnTo>
                    <a:pt x="30073" y="355699"/>
                  </a:lnTo>
                  <a:lnTo>
                    <a:pt x="47778" y="321"/>
                  </a:lnTo>
                  <a:lnTo>
                    <a:pt x="27470" y="321"/>
                  </a:lnTo>
                  <a:lnTo>
                    <a:pt x="17714" y="0"/>
                  </a:lnTo>
                  <a:close/>
                </a:path>
                <a:path w="48259" h="356235">
                  <a:moveTo>
                    <a:pt x="27470" y="321"/>
                  </a:moveTo>
                  <a:lnTo>
                    <a:pt x="47778" y="321"/>
                  </a:lnTo>
                  <a:lnTo>
                    <a:pt x="27470" y="321"/>
                  </a:lnTo>
                  <a:close/>
                </a:path>
                <a:path w="48259" h="356235">
                  <a:moveTo>
                    <a:pt x="27470" y="321"/>
                  </a:moveTo>
                  <a:lnTo>
                    <a:pt x="47778" y="321"/>
                  </a:lnTo>
                  <a:lnTo>
                    <a:pt x="27470" y="321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859110" y="2853794"/>
              <a:ext cx="48260" cy="355600"/>
            </a:xfrm>
            <a:custGeom>
              <a:avLst/>
              <a:gdLst/>
              <a:ahLst/>
              <a:cxnLst/>
              <a:rect l="l" t="t" r="r" b="b"/>
              <a:pathLst>
                <a:path w="48259" h="355600">
                  <a:moveTo>
                    <a:pt x="17706" y="109"/>
                  </a:moveTo>
                  <a:lnTo>
                    <a:pt x="0" y="355487"/>
                  </a:lnTo>
                  <a:lnTo>
                    <a:pt x="753" y="355492"/>
                  </a:lnTo>
                  <a:lnTo>
                    <a:pt x="30116" y="354791"/>
                  </a:lnTo>
                  <a:lnTo>
                    <a:pt x="47786" y="109"/>
                  </a:lnTo>
                  <a:lnTo>
                    <a:pt x="17706" y="109"/>
                  </a:lnTo>
                  <a:close/>
                </a:path>
                <a:path w="48259" h="355600">
                  <a:moveTo>
                    <a:pt x="17707" y="93"/>
                  </a:moveTo>
                  <a:lnTo>
                    <a:pt x="47786" y="109"/>
                  </a:lnTo>
                  <a:lnTo>
                    <a:pt x="17707" y="93"/>
                  </a:lnTo>
                  <a:close/>
                </a:path>
                <a:path w="48259" h="355600">
                  <a:moveTo>
                    <a:pt x="47792" y="0"/>
                  </a:moveTo>
                  <a:lnTo>
                    <a:pt x="45767" y="69"/>
                  </a:lnTo>
                  <a:lnTo>
                    <a:pt x="47789" y="64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889220" y="2852752"/>
              <a:ext cx="48260" cy="356235"/>
            </a:xfrm>
            <a:custGeom>
              <a:avLst/>
              <a:gdLst/>
              <a:ahLst/>
              <a:cxnLst/>
              <a:rect l="l" t="t" r="r" b="b"/>
              <a:pathLst>
                <a:path w="48259" h="356235">
                  <a:moveTo>
                    <a:pt x="17671" y="1151"/>
                  </a:moveTo>
                  <a:lnTo>
                    <a:pt x="0" y="355833"/>
                  </a:lnTo>
                  <a:lnTo>
                    <a:pt x="17917" y="355405"/>
                  </a:lnTo>
                  <a:lnTo>
                    <a:pt x="30135" y="354754"/>
                  </a:lnTo>
                  <a:lnTo>
                    <a:pt x="47752" y="1151"/>
                  </a:lnTo>
                  <a:lnTo>
                    <a:pt x="17671" y="1151"/>
                  </a:lnTo>
                  <a:close/>
                </a:path>
                <a:path w="48259" h="356235">
                  <a:moveTo>
                    <a:pt x="47809" y="0"/>
                  </a:moveTo>
                  <a:lnTo>
                    <a:pt x="17677" y="1041"/>
                  </a:lnTo>
                  <a:lnTo>
                    <a:pt x="47752" y="1151"/>
                  </a:lnTo>
                  <a:lnTo>
                    <a:pt x="4780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919347" y="2851227"/>
              <a:ext cx="48260" cy="356870"/>
            </a:xfrm>
            <a:custGeom>
              <a:avLst/>
              <a:gdLst/>
              <a:ahLst/>
              <a:cxnLst/>
              <a:rect l="l" t="t" r="r" b="b"/>
              <a:pathLst>
                <a:path w="48259" h="356869">
                  <a:moveTo>
                    <a:pt x="17618" y="2675"/>
                  </a:moveTo>
                  <a:lnTo>
                    <a:pt x="0" y="356279"/>
                  </a:lnTo>
                  <a:lnTo>
                    <a:pt x="30161" y="354672"/>
                  </a:lnTo>
                  <a:lnTo>
                    <a:pt x="47698" y="2675"/>
                  </a:lnTo>
                  <a:lnTo>
                    <a:pt x="17618" y="2675"/>
                  </a:lnTo>
                  <a:close/>
                </a:path>
                <a:path w="48259" h="356869">
                  <a:moveTo>
                    <a:pt x="17618" y="2675"/>
                  </a:moveTo>
                  <a:lnTo>
                    <a:pt x="47698" y="2675"/>
                  </a:lnTo>
                  <a:lnTo>
                    <a:pt x="17618" y="2675"/>
                  </a:lnTo>
                  <a:close/>
                </a:path>
                <a:path w="48259" h="356869">
                  <a:moveTo>
                    <a:pt x="47831" y="0"/>
                  </a:moveTo>
                  <a:lnTo>
                    <a:pt x="33534" y="976"/>
                  </a:lnTo>
                  <a:lnTo>
                    <a:pt x="17675" y="1524"/>
                  </a:lnTo>
                  <a:lnTo>
                    <a:pt x="17618" y="2675"/>
                  </a:lnTo>
                  <a:lnTo>
                    <a:pt x="47698" y="2675"/>
                  </a:lnTo>
                  <a:lnTo>
                    <a:pt x="47831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949501" y="2849166"/>
              <a:ext cx="48260" cy="356870"/>
            </a:xfrm>
            <a:custGeom>
              <a:avLst/>
              <a:gdLst/>
              <a:ahLst/>
              <a:cxnLst/>
              <a:rect l="l" t="t" r="r" b="b"/>
              <a:pathLst>
                <a:path w="48259" h="356869">
                  <a:moveTo>
                    <a:pt x="17537" y="4737"/>
                  </a:moveTo>
                  <a:lnTo>
                    <a:pt x="0" y="356734"/>
                  </a:lnTo>
                  <a:lnTo>
                    <a:pt x="4588" y="356489"/>
                  </a:lnTo>
                  <a:lnTo>
                    <a:pt x="30199" y="354369"/>
                  </a:lnTo>
                  <a:lnTo>
                    <a:pt x="47618" y="4737"/>
                  </a:lnTo>
                  <a:lnTo>
                    <a:pt x="17537" y="4737"/>
                  </a:lnTo>
                  <a:close/>
                </a:path>
                <a:path w="48259" h="356869">
                  <a:moveTo>
                    <a:pt x="47854" y="0"/>
                  </a:moveTo>
                  <a:lnTo>
                    <a:pt x="17671" y="2062"/>
                  </a:lnTo>
                  <a:lnTo>
                    <a:pt x="17537" y="4737"/>
                  </a:lnTo>
                  <a:lnTo>
                    <a:pt x="47618" y="4737"/>
                  </a:lnTo>
                  <a:lnTo>
                    <a:pt x="47854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979692" y="2846184"/>
              <a:ext cx="48260" cy="357505"/>
            </a:xfrm>
            <a:custGeom>
              <a:avLst/>
              <a:gdLst/>
              <a:ahLst/>
              <a:cxnLst/>
              <a:rect l="l" t="t" r="r" b="b"/>
              <a:pathLst>
                <a:path w="48259" h="357505">
                  <a:moveTo>
                    <a:pt x="17420" y="7718"/>
                  </a:moveTo>
                  <a:lnTo>
                    <a:pt x="0" y="357351"/>
                  </a:lnTo>
                  <a:lnTo>
                    <a:pt x="21005" y="355612"/>
                  </a:lnTo>
                  <a:lnTo>
                    <a:pt x="30219" y="354577"/>
                  </a:lnTo>
                  <a:lnTo>
                    <a:pt x="47500" y="7718"/>
                  </a:lnTo>
                  <a:lnTo>
                    <a:pt x="17420" y="7718"/>
                  </a:lnTo>
                  <a:close/>
                </a:path>
                <a:path w="48259" h="357505">
                  <a:moveTo>
                    <a:pt x="17420" y="7718"/>
                  </a:moveTo>
                  <a:lnTo>
                    <a:pt x="47500" y="7718"/>
                  </a:lnTo>
                  <a:lnTo>
                    <a:pt x="17420" y="7718"/>
                  </a:lnTo>
                  <a:close/>
                </a:path>
                <a:path w="48259" h="357505">
                  <a:moveTo>
                    <a:pt x="47885" y="0"/>
                  </a:moveTo>
                  <a:lnTo>
                    <a:pt x="20807" y="2766"/>
                  </a:lnTo>
                  <a:lnTo>
                    <a:pt x="17656" y="2981"/>
                  </a:lnTo>
                  <a:lnTo>
                    <a:pt x="17420" y="7718"/>
                  </a:lnTo>
                  <a:lnTo>
                    <a:pt x="47500" y="7718"/>
                  </a:lnTo>
                  <a:lnTo>
                    <a:pt x="47885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009904" y="2842751"/>
              <a:ext cx="48260" cy="358140"/>
            </a:xfrm>
            <a:custGeom>
              <a:avLst/>
              <a:gdLst/>
              <a:ahLst/>
              <a:cxnLst/>
              <a:rect l="l" t="t" r="r" b="b"/>
              <a:pathLst>
                <a:path w="48259" h="358139">
                  <a:moveTo>
                    <a:pt x="17281" y="11152"/>
                  </a:moveTo>
                  <a:lnTo>
                    <a:pt x="0" y="358011"/>
                  </a:lnTo>
                  <a:lnTo>
                    <a:pt x="30251" y="354612"/>
                  </a:lnTo>
                  <a:lnTo>
                    <a:pt x="47362" y="11152"/>
                  </a:lnTo>
                  <a:lnTo>
                    <a:pt x="17281" y="11152"/>
                  </a:lnTo>
                  <a:close/>
                </a:path>
                <a:path w="48259" h="358139">
                  <a:moveTo>
                    <a:pt x="47918" y="0"/>
                  </a:moveTo>
                  <a:lnTo>
                    <a:pt x="37799" y="1377"/>
                  </a:lnTo>
                  <a:lnTo>
                    <a:pt x="17666" y="3434"/>
                  </a:lnTo>
                  <a:lnTo>
                    <a:pt x="17281" y="11152"/>
                  </a:lnTo>
                  <a:lnTo>
                    <a:pt x="47362" y="11152"/>
                  </a:lnTo>
                  <a:lnTo>
                    <a:pt x="47918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040147" y="2838629"/>
              <a:ext cx="48260" cy="358775"/>
            </a:xfrm>
            <a:custGeom>
              <a:avLst/>
              <a:gdLst/>
              <a:ahLst/>
              <a:cxnLst/>
              <a:rect l="l" t="t" r="r" b="b"/>
              <a:pathLst>
                <a:path w="48259" h="358775">
                  <a:moveTo>
                    <a:pt x="17112" y="15274"/>
                  </a:moveTo>
                  <a:lnTo>
                    <a:pt x="0" y="358736"/>
                  </a:lnTo>
                  <a:lnTo>
                    <a:pt x="6796" y="357972"/>
                  </a:lnTo>
                  <a:lnTo>
                    <a:pt x="30286" y="354635"/>
                  </a:lnTo>
                  <a:lnTo>
                    <a:pt x="47193" y="15274"/>
                  </a:lnTo>
                  <a:lnTo>
                    <a:pt x="17112" y="15274"/>
                  </a:lnTo>
                  <a:close/>
                </a:path>
                <a:path w="48259" h="358775">
                  <a:moveTo>
                    <a:pt x="47954" y="0"/>
                  </a:moveTo>
                  <a:lnTo>
                    <a:pt x="17668" y="4123"/>
                  </a:lnTo>
                  <a:lnTo>
                    <a:pt x="17112" y="15274"/>
                  </a:lnTo>
                  <a:lnTo>
                    <a:pt x="47193" y="15274"/>
                  </a:lnTo>
                  <a:lnTo>
                    <a:pt x="47954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070424" y="2833681"/>
              <a:ext cx="48260" cy="360045"/>
            </a:xfrm>
            <a:custGeom>
              <a:avLst/>
              <a:gdLst/>
              <a:ahLst/>
              <a:cxnLst/>
              <a:rect l="l" t="t" r="r" b="b"/>
              <a:pathLst>
                <a:path w="48259" h="360044">
                  <a:moveTo>
                    <a:pt x="16908" y="20222"/>
                  </a:moveTo>
                  <a:lnTo>
                    <a:pt x="0" y="359584"/>
                  </a:lnTo>
                  <a:lnTo>
                    <a:pt x="22380" y="356405"/>
                  </a:lnTo>
                  <a:lnTo>
                    <a:pt x="30307" y="355042"/>
                  </a:lnTo>
                  <a:lnTo>
                    <a:pt x="46988" y="20222"/>
                  </a:lnTo>
                  <a:lnTo>
                    <a:pt x="16908" y="20222"/>
                  </a:lnTo>
                  <a:close/>
                </a:path>
                <a:path w="48259" h="360044">
                  <a:moveTo>
                    <a:pt x="47996" y="0"/>
                  </a:moveTo>
                  <a:lnTo>
                    <a:pt x="24041" y="4080"/>
                  </a:lnTo>
                  <a:lnTo>
                    <a:pt x="17669" y="4948"/>
                  </a:lnTo>
                  <a:lnTo>
                    <a:pt x="16908" y="20222"/>
                  </a:lnTo>
                  <a:lnTo>
                    <a:pt x="46988" y="20222"/>
                  </a:lnTo>
                  <a:lnTo>
                    <a:pt x="47996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100724" y="2828237"/>
              <a:ext cx="48260" cy="360680"/>
            </a:xfrm>
            <a:custGeom>
              <a:avLst/>
              <a:gdLst/>
              <a:ahLst/>
              <a:cxnLst/>
              <a:rect l="l" t="t" r="r" b="b"/>
              <a:pathLst>
                <a:path w="48259" h="360680">
                  <a:moveTo>
                    <a:pt x="16682" y="25667"/>
                  </a:moveTo>
                  <a:lnTo>
                    <a:pt x="0" y="360488"/>
                  </a:lnTo>
                  <a:lnTo>
                    <a:pt x="30341" y="355272"/>
                  </a:lnTo>
                  <a:lnTo>
                    <a:pt x="46762" y="25667"/>
                  </a:lnTo>
                  <a:lnTo>
                    <a:pt x="16682" y="25667"/>
                  </a:lnTo>
                  <a:close/>
                </a:path>
                <a:path w="48259" h="360680">
                  <a:moveTo>
                    <a:pt x="48041" y="0"/>
                  </a:moveTo>
                  <a:lnTo>
                    <a:pt x="40034" y="1639"/>
                  </a:lnTo>
                  <a:lnTo>
                    <a:pt x="17689" y="5446"/>
                  </a:lnTo>
                  <a:lnTo>
                    <a:pt x="16682" y="25667"/>
                  </a:lnTo>
                  <a:lnTo>
                    <a:pt x="46762" y="25667"/>
                  </a:lnTo>
                  <a:lnTo>
                    <a:pt x="48041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131058" y="2822013"/>
              <a:ext cx="48260" cy="361950"/>
            </a:xfrm>
            <a:custGeom>
              <a:avLst/>
              <a:gdLst/>
              <a:ahLst/>
              <a:cxnLst/>
              <a:rect l="l" t="t" r="r" b="b"/>
              <a:pathLst>
                <a:path w="48259" h="361950">
                  <a:moveTo>
                    <a:pt x="16422" y="31889"/>
                  </a:moveTo>
                  <a:lnTo>
                    <a:pt x="0" y="361496"/>
                  </a:lnTo>
                  <a:lnTo>
                    <a:pt x="7203" y="360258"/>
                  </a:lnTo>
                  <a:lnTo>
                    <a:pt x="30376" y="355577"/>
                  </a:lnTo>
                  <a:lnTo>
                    <a:pt x="46502" y="31889"/>
                  </a:lnTo>
                  <a:lnTo>
                    <a:pt x="16422" y="31889"/>
                  </a:lnTo>
                  <a:close/>
                </a:path>
                <a:path w="48259" h="361950">
                  <a:moveTo>
                    <a:pt x="48091" y="0"/>
                  </a:moveTo>
                  <a:lnTo>
                    <a:pt x="17701" y="6224"/>
                  </a:lnTo>
                  <a:lnTo>
                    <a:pt x="16422" y="31889"/>
                  </a:lnTo>
                  <a:lnTo>
                    <a:pt x="46502" y="31889"/>
                  </a:lnTo>
                  <a:lnTo>
                    <a:pt x="48091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161427" y="2814980"/>
              <a:ext cx="48260" cy="363220"/>
            </a:xfrm>
            <a:custGeom>
              <a:avLst/>
              <a:gdLst/>
              <a:ahLst/>
              <a:cxnLst/>
              <a:rect l="l" t="t" r="r" b="b"/>
              <a:pathLst>
                <a:path w="48259" h="363219">
                  <a:moveTo>
                    <a:pt x="16127" y="38923"/>
                  </a:moveTo>
                  <a:lnTo>
                    <a:pt x="0" y="362612"/>
                  </a:lnTo>
                  <a:lnTo>
                    <a:pt x="21865" y="358195"/>
                  </a:lnTo>
                  <a:lnTo>
                    <a:pt x="30400" y="356212"/>
                  </a:lnTo>
                  <a:lnTo>
                    <a:pt x="46207" y="38923"/>
                  </a:lnTo>
                  <a:lnTo>
                    <a:pt x="16127" y="38923"/>
                  </a:lnTo>
                  <a:close/>
                </a:path>
                <a:path w="48259" h="363219">
                  <a:moveTo>
                    <a:pt x="48147" y="0"/>
                  </a:moveTo>
                  <a:lnTo>
                    <a:pt x="25127" y="5516"/>
                  </a:lnTo>
                  <a:lnTo>
                    <a:pt x="17716" y="7034"/>
                  </a:lnTo>
                  <a:lnTo>
                    <a:pt x="16127" y="38923"/>
                  </a:lnTo>
                  <a:lnTo>
                    <a:pt x="46207" y="38923"/>
                  </a:lnTo>
                  <a:lnTo>
                    <a:pt x="48147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191819" y="2807395"/>
              <a:ext cx="48260" cy="363855"/>
            </a:xfrm>
            <a:custGeom>
              <a:avLst/>
              <a:gdLst/>
              <a:ahLst/>
              <a:cxnLst/>
              <a:rect l="l" t="t" r="r" b="b"/>
              <a:pathLst>
                <a:path w="48259" h="363855">
                  <a:moveTo>
                    <a:pt x="15808" y="46509"/>
                  </a:moveTo>
                  <a:lnTo>
                    <a:pt x="0" y="363800"/>
                  </a:lnTo>
                  <a:lnTo>
                    <a:pt x="30433" y="356729"/>
                  </a:lnTo>
                  <a:lnTo>
                    <a:pt x="45889" y="46509"/>
                  </a:lnTo>
                  <a:lnTo>
                    <a:pt x="15808" y="46509"/>
                  </a:lnTo>
                  <a:close/>
                </a:path>
                <a:path w="48259" h="363855">
                  <a:moveTo>
                    <a:pt x="48206" y="0"/>
                  </a:moveTo>
                  <a:lnTo>
                    <a:pt x="40007" y="2253"/>
                  </a:lnTo>
                  <a:lnTo>
                    <a:pt x="17748" y="7587"/>
                  </a:lnTo>
                  <a:lnTo>
                    <a:pt x="15808" y="46509"/>
                  </a:lnTo>
                  <a:lnTo>
                    <a:pt x="45889" y="46509"/>
                  </a:lnTo>
                  <a:lnTo>
                    <a:pt x="48206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222245" y="113767"/>
              <a:ext cx="182245" cy="3050540"/>
            </a:xfrm>
            <a:custGeom>
              <a:avLst/>
              <a:gdLst/>
              <a:ahLst/>
              <a:cxnLst/>
              <a:rect l="l" t="t" r="r" b="b"/>
              <a:pathLst>
                <a:path w="182244" h="3050540">
                  <a:moveTo>
                    <a:pt x="15456" y="2740136"/>
                  </a:moveTo>
                  <a:lnTo>
                    <a:pt x="0" y="3050359"/>
                  </a:lnTo>
                  <a:lnTo>
                    <a:pt x="5632" y="3049050"/>
                  </a:lnTo>
                  <a:lnTo>
                    <a:pt x="30472" y="3042518"/>
                  </a:lnTo>
                  <a:lnTo>
                    <a:pt x="45537" y="2740136"/>
                  </a:lnTo>
                  <a:lnTo>
                    <a:pt x="15456" y="2740136"/>
                  </a:lnTo>
                  <a:close/>
                </a:path>
                <a:path w="182244" h="3050540">
                  <a:moveTo>
                    <a:pt x="48271" y="2685245"/>
                  </a:moveTo>
                  <a:lnTo>
                    <a:pt x="17773" y="2693629"/>
                  </a:lnTo>
                  <a:lnTo>
                    <a:pt x="15456" y="2740136"/>
                  </a:lnTo>
                  <a:lnTo>
                    <a:pt x="45537" y="2740136"/>
                  </a:lnTo>
                  <a:lnTo>
                    <a:pt x="48271" y="2685245"/>
                  </a:lnTo>
                  <a:close/>
                </a:path>
                <a:path w="182244" h="3050540">
                  <a:moveTo>
                    <a:pt x="163262" y="0"/>
                  </a:moveTo>
                  <a:lnTo>
                    <a:pt x="181682" y="7420"/>
                  </a:lnTo>
                  <a:lnTo>
                    <a:pt x="181704" y="6965"/>
                  </a:lnTo>
                  <a:lnTo>
                    <a:pt x="163262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252709" y="120733"/>
              <a:ext cx="180975" cy="3035935"/>
            </a:xfrm>
            <a:custGeom>
              <a:avLst/>
              <a:gdLst/>
              <a:ahLst/>
              <a:cxnLst/>
              <a:rect l="l" t="t" r="r" b="b"/>
              <a:pathLst>
                <a:path w="180975" h="3035935">
                  <a:moveTo>
                    <a:pt x="15066" y="2733169"/>
                  </a:moveTo>
                  <a:lnTo>
                    <a:pt x="0" y="3035553"/>
                  </a:lnTo>
                  <a:lnTo>
                    <a:pt x="19286" y="3030481"/>
                  </a:lnTo>
                  <a:lnTo>
                    <a:pt x="30498" y="3027185"/>
                  </a:lnTo>
                  <a:lnTo>
                    <a:pt x="45146" y="2733169"/>
                  </a:lnTo>
                  <a:lnTo>
                    <a:pt x="15066" y="2733169"/>
                  </a:lnTo>
                  <a:close/>
                </a:path>
                <a:path w="180975" h="3035935">
                  <a:moveTo>
                    <a:pt x="48342" y="2669009"/>
                  </a:moveTo>
                  <a:lnTo>
                    <a:pt x="23837" y="2676621"/>
                  </a:lnTo>
                  <a:lnTo>
                    <a:pt x="17800" y="2678281"/>
                  </a:lnTo>
                  <a:lnTo>
                    <a:pt x="15066" y="2733169"/>
                  </a:lnTo>
                  <a:lnTo>
                    <a:pt x="45146" y="2733169"/>
                  </a:lnTo>
                  <a:lnTo>
                    <a:pt x="48342" y="2669009"/>
                  </a:lnTo>
                  <a:close/>
                </a:path>
                <a:path w="180975" h="3035935">
                  <a:moveTo>
                    <a:pt x="151244" y="0"/>
                  </a:moveTo>
                  <a:lnTo>
                    <a:pt x="151221" y="455"/>
                  </a:lnTo>
                  <a:lnTo>
                    <a:pt x="177561" y="11066"/>
                  </a:lnTo>
                  <a:lnTo>
                    <a:pt x="180693" y="12455"/>
                  </a:lnTo>
                  <a:lnTo>
                    <a:pt x="180753" y="11264"/>
                  </a:lnTo>
                  <a:lnTo>
                    <a:pt x="177307" y="9843"/>
                  </a:lnTo>
                  <a:lnTo>
                    <a:pt x="151244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283200" y="131999"/>
              <a:ext cx="180340" cy="3016250"/>
            </a:xfrm>
            <a:custGeom>
              <a:avLst/>
              <a:gdLst/>
              <a:ahLst/>
              <a:cxnLst/>
              <a:rect l="l" t="t" r="r" b="b"/>
              <a:pathLst>
                <a:path w="180340" h="3016250">
                  <a:moveTo>
                    <a:pt x="14649" y="2721904"/>
                  </a:moveTo>
                  <a:lnTo>
                    <a:pt x="0" y="3015922"/>
                  </a:lnTo>
                  <a:lnTo>
                    <a:pt x="30528" y="3006947"/>
                  </a:lnTo>
                  <a:lnTo>
                    <a:pt x="44729" y="2721904"/>
                  </a:lnTo>
                  <a:lnTo>
                    <a:pt x="14649" y="2721904"/>
                  </a:lnTo>
                  <a:close/>
                </a:path>
                <a:path w="180340" h="3016250">
                  <a:moveTo>
                    <a:pt x="14649" y="2721904"/>
                  </a:moveTo>
                  <a:lnTo>
                    <a:pt x="44729" y="2721904"/>
                  </a:lnTo>
                  <a:lnTo>
                    <a:pt x="14649" y="2721904"/>
                  </a:lnTo>
                  <a:close/>
                </a:path>
                <a:path w="180340" h="3016250">
                  <a:moveTo>
                    <a:pt x="48419" y="2647851"/>
                  </a:moveTo>
                  <a:lnTo>
                    <a:pt x="37487" y="2651644"/>
                  </a:lnTo>
                  <a:lnTo>
                    <a:pt x="17845" y="2657746"/>
                  </a:lnTo>
                  <a:lnTo>
                    <a:pt x="14649" y="2721904"/>
                  </a:lnTo>
                  <a:lnTo>
                    <a:pt x="44729" y="2721904"/>
                  </a:lnTo>
                  <a:lnTo>
                    <a:pt x="48419" y="2647851"/>
                  </a:lnTo>
                  <a:close/>
                </a:path>
                <a:path w="180340" h="3016250">
                  <a:moveTo>
                    <a:pt x="150265" y="0"/>
                  </a:moveTo>
                  <a:lnTo>
                    <a:pt x="150206" y="1190"/>
                  </a:lnTo>
                  <a:lnTo>
                    <a:pt x="179627" y="14231"/>
                  </a:lnTo>
                  <a:lnTo>
                    <a:pt x="179730" y="12150"/>
                  </a:lnTo>
                  <a:lnTo>
                    <a:pt x="150265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313720" y="144151"/>
              <a:ext cx="179070" cy="2995295"/>
            </a:xfrm>
            <a:custGeom>
              <a:avLst/>
              <a:gdLst/>
              <a:ahLst/>
              <a:cxnLst/>
              <a:rect l="l" t="t" r="r" b="b"/>
              <a:pathLst>
                <a:path w="179069" h="2995295">
                  <a:moveTo>
                    <a:pt x="14202" y="2709752"/>
                  </a:moveTo>
                  <a:lnTo>
                    <a:pt x="0" y="2994798"/>
                  </a:lnTo>
                  <a:lnTo>
                    <a:pt x="1906" y="2994237"/>
                  </a:lnTo>
                  <a:lnTo>
                    <a:pt x="30574" y="2984908"/>
                  </a:lnTo>
                  <a:lnTo>
                    <a:pt x="44282" y="2709752"/>
                  </a:lnTo>
                  <a:lnTo>
                    <a:pt x="14202" y="2709752"/>
                  </a:lnTo>
                  <a:close/>
                </a:path>
                <a:path w="179069" h="2995295">
                  <a:moveTo>
                    <a:pt x="48500" y="2625081"/>
                  </a:moveTo>
                  <a:lnTo>
                    <a:pt x="17891" y="2635702"/>
                  </a:lnTo>
                  <a:lnTo>
                    <a:pt x="14202" y="2709752"/>
                  </a:lnTo>
                  <a:lnTo>
                    <a:pt x="44282" y="2709752"/>
                  </a:lnTo>
                  <a:lnTo>
                    <a:pt x="48500" y="2625081"/>
                  </a:lnTo>
                  <a:close/>
                </a:path>
                <a:path w="179069" h="2995295">
                  <a:moveTo>
                    <a:pt x="149213" y="0"/>
                  </a:moveTo>
                  <a:lnTo>
                    <a:pt x="149109" y="2080"/>
                  </a:lnTo>
                  <a:lnTo>
                    <a:pt x="160521" y="7138"/>
                  </a:lnTo>
                  <a:lnTo>
                    <a:pt x="178494" y="15850"/>
                  </a:lnTo>
                  <a:lnTo>
                    <a:pt x="178646" y="12792"/>
                  </a:lnTo>
                  <a:lnTo>
                    <a:pt x="160141" y="4506"/>
                  </a:lnTo>
                  <a:lnTo>
                    <a:pt x="149213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344286" y="156945"/>
              <a:ext cx="177800" cy="2972435"/>
            </a:xfrm>
            <a:custGeom>
              <a:avLst/>
              <a:gdLst/>
              <a:ahLst/>
              <a:cxnLst/>
              <a:rect l="l" t="t" r="r" b="b"/>
              <a:pathLst>
                <a:path w="177800" h="2972435">
                  <a:moveTo>
                    <a:pt x="13709" y="2696958"/>
                  </a:moveTo>
                  <a:lnTo>
                    <a:pt x="0" y="2972116"/>
                  </a:lnTo>
                  <a:lnTo>
                    <a:pt x="14462" y="2967409"/>
                  </a:lnTo>
                  <a:lnTo>
                    <a:pt x="30603" y="2961641"/>
                  </a:lnTo>
                  <a:lnTo>
                    <a:pt x="43789" y="2696958"/>
                  </a:lnTo>
                  <a:lnTo>
                    <a:pt x="13709" y="2696958"/>
                  </a:lnTo>
                  <a:close/>
                </a:path>
                <a:path w="177800" h="2972435">
                  <a:moveTo>
                    <a:pt x="13709" y="2696958"/>
                  </a:moveTo>
                  <a:lnTo>
                    <a:pt x="43789" y="2696958"/>
                  </a:lnTo>
                  <a:lnTo>
                    <a:pt x="13709" y="2696958"/>
                  </a:lnTo>
                  <a:close/>
                </a:path>
                <a:path w="177800" h="2972435">
                  <a:moveTo>
                    <a:pt x="48591" y="2600587"/>
                  </a:moveTo>
                  <a:lnTo>
                    <a:pt x="19932" y="2611593"/>
                  </a:lnTo>
                  <a:lnTo>
                    <a:pt x="17928" y="2612289"/>
                  </a:lnTo>
                  <a:lnTo>
                    <a:pt x="13709" y="2696958"/>
                  </a:lnTo>
                  <a:lnTo>
                    <a:pt x="43789" y="2696958"/>
                  </a:lnTo>
                  <a:lnTo>
                    <a:pt x="48591" y="2600587"/>
                  </a:lnTo>
                  <a:close/>
                </a:path>
                <a:path w="177800" h="2972435">
                  <a:moveTo>
                    <a:pt x="148083" y="0"/>
                  </a:moveTo>
                  <a:lnTo>
                    <a:pt x="147931" y="3057"/>
                  </a:lnTo>
                  <a:lnTo>
                    <a:pt x="173104" y="15258"/>
                  </a:lnTo>
                  <a:lnTo>
                    <a:pt x="177283" y="17462"/>
                  </a:lnTo>
                  <a:lnTo>
                    <a:pt x="177489" y="13340"/>
                  </a:lnTo>
                  <a:lnTo>
                    <a:pt x="172734" y="11039"/>
                  </a:lnTo>
                  <a:lnTo>
                    <a:pt x="148083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374882" y="170287"/>
              <a:ext cx="176530" cy="2948305"/>
            </a:xfrm>
            <a:custGeom>
              <a:avLst/>
              <a:gdLst/>
              <a:ahLst/>
              <a:cxnLst/>
              <a:rect l="l" t="t" r="r" b="b"/>
              <a:pathLst>
                <a:path w="176530" h="2948305">
                  <a:moveTo>
                    <a:pt x="13187" y="2683616"/>
                  </a:moveTo>
                  <a:lnTo>
                    <a:pt x="0" y="2948302"/>
                  </a:lnTo>
                  <a:lnTo>
                    <a:pt x="26460" y="2938846"/>
                  </a:lnTo>
                  <a:lnTo>
                    <a:pt x="30633" y="2937219"/>
                  </a:lnTo>
                  <a:lnTo>
                    <a:pt x="43268" y="2683616"/>
                  </a:lnTo>
                  <a:lnTo>
                    <a:pt x="13187" y="2683616"/>
                  </a:lnTo>
                  <a:close/>
                </a:path>
                <a:path w="176530" h="2948305">
                  <a:moveTo>
                    <a:pt x="13187" y="2683616"/>
                  </a:moveTo>
                  <a:lnTo>
                    <a:pt x="43268" y="2683616"/>
                  </a:lnTo>
                  <a:lnTo>
                    <a:pt x="13187" y="2683616"/>
                  </a:lnTo>
                  <a:close/>
                </a:path>
                <a:path w="176530" h="2948305">
                  <a:moveTo>
                    <a:pt x="48687" y="2574836"/>
                  </a:moveTo>
                  <a:lnTo>
                    <a:pt x="32235" y="2581777"/>
                  </a:lnTo>
                  <a:lnTo>
                    <a:pt x="17989" y="2587248"/>
                  </a:lnTo>
                  <a:lnTo>
                    <a:pt x="13187" y="2683616"/>
                  </a:lnTo>
                  <a:lnTo>
                    <a:pt x="43268" y="2683616"/>
                  </a:lnTo>
                  <a:lnTo>
                    <a:pt x="48687" y="2574836"/>
                  </a:lnTo>
                  <a:close/>
                </a:path>
                <a:path w="176530" h="2948305">
                  <a:moveTo>
                    <a:pt x="146896" y="0"/>
                  </a:moveTo>
                  <a:lnTo>
                    <a:pt x="146691" y="4121"/>
                  </a:lnTo>
                  <a:lnTo>
                    <a:pt x="175992" y="19574"/>
                  </a:lnTo>
                  <a:lnTo>
                    <a:pt x="176259" y="14213"/>
                  </a:lnTo>
                  <a:lnTo>
                    <a:pt x="146896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405508" y="184503"/>
              <a:ext cx="175260" cy="2923540"/>
            </a:xfrm>
            <a:custGeom>
              <a:avLst/>
              <a:gdLst/>
              <a:ahLst/>
              <a:cxnLst/>
              <a:rect l="l" t="t" r="r" b="b"/>
              <a:pathLst>
                <a:path w="175259" h="2923540">
                  <a:moveTo>
                    <a:pt x="12635" y="2669400"/>
                  </a:moveTo>
                  <a:lnTo>
                    <a:pt x="0" y="2923006"/>
                  </a:lnTo>
                  <a:lnTo>
                    <a:pt x="30677" y="2911047"/>
                  </a:lnTo>
                  <a:lnTo>
                    <a:pt x="42716" y="2669400"/>
                  </a:lnTo>
                  <a:lnTo>
                    <a:pt x="12635" y="2669400"/>
                  </a:lnTo>
                  <a:close/>
                </a:path>
                <a:path w="175259" h="2923540">
                  <a:moveTo>
                    <a:pt x="48791" y="2547464"/>
                  </a:moveTo>
                  <a:lnTo>
                    <a:pt x="43843" y="2549743"/>
                  </a:lnTo>
                  <a:lnTo>
                    <a:pt x="18055" y="2560622"/>
                  </a:lnTo>
                  <a:lnTo>
                    <a:pt x="12635" y="2669400"/>
                  </a:lnTo>
                  <a:lnTo>
                    <a:pt x="42716" y="2669400"/>
                  </a:lnTo>
                  <a:lnTo>
                    <a:pt x="48791" y="2547464"/>
                  </a:lnTo>
                  <a:close/>
                </a:path>
                <a:path w="175259" h="2923540">
                  <a:moveTo>
                    <a:pt x="145636" y="0"/>
                  </a:moveTo>
                  <a:lnTo>
                    <a:pt x="145369" y="5360"/>
                  </a:lnTo>
                  <a:lnTo>
                    <a:pt x="154182" y="10008"/>
                  </a:lnTo>
                  <a:lnTo>
                    <a:pt x="174626" y="21690"/>
                  </a:lnTo>
                  <a:lnTo>
                    <a:pt x="174960" y="14976"/>
                  </a:lnTo>
                  <a:lnTo>
                    <a:pt x="153965" y="4031"/>
                  </a:lnTo>
                  <a:lnTo>
                    <a:pt x="145636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436178" y="199481"/>
              <a:ext cx="173990" cy="2896235"/>
            </a:xfrm>
            <a:custGeom>
              <a:avLst/>
              <a:gdLst/>
              <a:ahLst/>
              <a:cxnLst/>
              <a:rect l="l" t="t" r="r" b="b"/>
              <a:pathLst>
                <a:path w="173990" h="2896235">
                  <a:moveTo>
                    <a:pt x="12040" y="2654422"/>
                  </a:moveTo>
                  <a:lnTo>
                    <a:pt x="0" y="2896072"/>
                  </a:lnTo>
                  <a:lnTo>
                    <a:pt x="7207" y="2893262"/>
                  </a:lnTo>
                  <a:lnTo>
                    <a:pt x="30716" y="2883320"/>
                  </a:lnTo>
                  <a:lnTo>
                    <a:pt x="42120" y="2654422"/>
                  </a:lnTo>
                  <a:lnTo>
                    <a:pt x="12040" y="2654422"/>
                  </a:lnTo>
                  <a:close/>
                </a:path>
                <a:path w="173990" h="2896235">
                  <a:moveTo>
                    <a:pt x="12040" y="2654422"/>
                  </a:moveTo>
                  <a:lnTo>
                    <a:pt x="42120" y="2654422"/>
                  </a:lnTo>
                  <a:lnTo>
                    <a:pt x="12040" y="2654422"/>
                  </a:lnTo>
                  <a:close/>
                </a:path>
                <a:path w="173990" h="2896235">
                  <a:moveTo>
                    <a:pt x="48901" y="2518307"/>
                  </a:moveTo>
                  <a:lnTo>
                    <a:pt x="18115" y="2532489"/>
                  </a:lnTo>
                  <a:lnTo>
                    <a:pt x="12040" y="2654422"/>
                  </a:lnTo>
                  <a:lnTo>
                    <a:pt x="42120" y="2654422"/>
                  </a:lnTo>
                  <a:lnTo>
                    <a:pt x="48901" y="2518307"/>
                  </a:lnTo>
                  <a:close/>
                </a:path>
                <a:path w="173990" h="2896235">
                  <a:moveTo>
                    <a:pt x="144294" y="0"/>
                  </a:moveTo>
                  <a:lnTo>
                    <a:pt x="143960" y="6713"/>
                  </a:lnTo>
                  <a:lnTo>
                    <a:pt x="164935" y="18699"/>
                  </a:lnTo>
                  <a:lnTo>
                    <a:pt x="173179" y="23786"/>
                  </a:lnTo>
                  <a:lnTo>
                    <a:pt x="173587" y="15598"/>
                  </a:lnTo>
                  <a:lnTo>
                    <a:pt x="165020" y="10804"/>
                  </a:lnTo>
                  <a:lnTo>
                    <a:pt x="144294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466887" y="215081"/>
              <a:ext cx="172720" cy="2868295"/>
            </a:xfrm>
            <a:custGeom>
              <a:avLst/>
              <a:gdLst/>
              <a:ahLst/>
              <a:cxnLst/>
              <a:rect l="l" t="t" r="r" b="b"/>
              <a:pathLst>
                <a:path w="172719" h="2868295">
                  <a:moveTo>
                    <a:pt x="11404" y="2638822"/>
                  </a:moveTo>
                  <a:lnTo>
                    <a:pt x="0" y="2867723"/>
                  </a:lnTo>
                  <a:lnTo>
                    <a:pt x="17972" y="2860123"/>
                  </a:lnTo>
                  <a:lnTo>
                    <a:pt x="30750" y="2854286"/>
                  </a:lnTo>
                  <a:lnTo>
                    <a:pt x="41485" y="2638822"/>
                  </a:lnTo>
                  <a:lnTo>
                    <a:pt x="11404" y="2638822"/>
                  </a:lnTo>
                  <a:close/>
                </a:path>
                <a:path w="172719" h="2868295">
                  <a:moveTo>
                    <a:pt x="49023" y="2487511"/>
                  </a:moveTo>
                  <a:lnTo>
                    <a:pt x="24009" y="2500028"/>
                  </a:lnTo>
                  <a:lnTo>
                    <a:pt x="18186" y="2502711"/>
                  </a:lnTo>
                  <a:lnTo>
                    <a:pt x="11404" y="2638822"/>
                  </a:lnTo>
                  <a:lnTo>
                    <a:pt x="41485" y="2638822"/>
                  </a:lnTo>
                  <a:lnTo>
                    <a:pt x="49023" y="2487511"/>
                  </a:lnTo>
                  <a:close/>
                </a:path>
                <a:path w="172719" h="2868295">
                  <a:moveTo>
                    <a:pt x="142882" y="0"/>
                  </a:moveTo>
                  <a:lnTo>
                    <a:pt x="142474" y="8189"/>
                  </a:lnTo>
                  <a:lnTo>
                    <a:pt x="171647" y="26190"/>
                  </a:lnTo>
                  <a:lnTo>
                    <a:pt x="172137" y="16369"/>
                  </a:lnTo>
                  <a:lnTo>
                    <a:pt x="142882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497629" y="231451"/>
              <a:ext cx="170815" cy="2838450"/>
            </a:xfrm>
            <a:custGeom>
              <a:avLst/>
              <a:gdLst/>
              <a:ahLst/>
              <a:cxnLst/>
              <a:rect l="l" t="t" r="r" b="b"/>
              <a:pathLst>
                <a:path w="170814" h="2838450">
                  <a:moveTo>
                    <a:pt x="10735" y="2622452"/>
                  </a:moveTo>
                  <a:lnTo>
                    <a:pt x="0" y="2837919"/>
                  </a:lnTo>
                  <a:lnTo>
                    <a:pt x="28111" y="2825080"/>
                  </a:lnTo>
                  <a:lnTo>
                    <a:pt x="30786" y="2823766"/>
                  </a:lnTo>
                  <a:lnTo>
                    <a:pt x="40815" y="2622452"/>
                  </a:lnTo>
                  <a:lnTo>
                    <a:pt x="10735" y="2622452"/>
                  </a:lnTo>
                  <a:close/>
                </a:path>
                <a:path w="170814" h="2838450">
                  <a:moveTo>
                    <a:pt x="10735" y="2622452"/>
                  </a:moveTo>
                  <a:lnTo>
                    <a:pt x="40815" y="2622452"/>
                  </a:lnTo>
                  <a:lnTo>
                    <a:pt x="10735" y="2622452"/>
                  </a:lnTo>
                  <a:close/>
                </a:path>
                <a:path w="170814" h="2838450">
                  <a:moveTo>
                    <a:pt x="49154" y="2455073"/>
                  </a:moveTo>
                  <a:lnTo>
                    <a:pt x="34093" y="2463227"/>
                  </a:lnTo>
                  <a:lnTo>
                    <a:pt x="18274" y="2471143"/>
                  </a:lnTo>
                  <a:lnTo>
                    <a:pt x="10735" y="2622452"/>
                  </a:lnTo>
                  <a:lnTo>
                    <a:pt x="40815" y="2622452"/>
                  </a:lnTo>
                  <a:lnTo>
                    <a:pt x="49154" y="2455073"/>
                  </a:lnTo>
                  <a:close/>
                </a:path>
                <a:path w="170814" h="2838450">
                  <a:moveTo>
                    <a:pt x="141397" y="0"/>
                  </a:moveTo>
                  <a:lnTo>
                    <a:pt x="140907" y="9821"/>
                  </a:lnTo>
                  <a:lnTo>
                    <a:pt x="144000" y="11729"/>
                  </a:lnTo>
                  <a:lnTo>
                    <a:pt x="170021" y="29020"/>
                  </a:lnTo>
                  <a:lnTo>
                    <a:pt x="170602" y="17368"/>
                  </a:lnTo>
                  <a:lnTo>
                    <a:pt x="144543" y="1760"/>
                  </a:lnTo>
                  <a:lnTo>
                    <a:pt x="141397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528408" y="248821"/>
              <a:ext cx="169545" cy="2806700"/>
            </a:xfrm>
            <a:custGeom>
              <a:avLst/>
              <a:gdLst/>
              <a:ahLst/>
              <a:cxnLst/>
              <a:rect l="l" t="t" r="r" b="b"/>
              <a:pathLst>
                <a:path w="169544" h="2806700">
                  <a:moveTo>
                    <a:pt x="10030" y="2605081"/>
                  </a:moveTo>
                  <a:lnTo>
                    <a:pt x="0" y="2806400"/>
                  </a:lnTo>
                  <a:lnTo>
                    <a:pt x="30835" y="2791251"/>
                  </a:lnTo>
                  <a:lnTo>
                    <a:pt x="40110" y="2605081"/>
                  </a:lnTo>
                  <a:lnTo>
                    <a:pt x="10030" y="2605081"/>
                  </a:lnTo>
                  <a:close/>
                </a:path>
                <a:path w="169544" h="2806700">
                  <a:moveTo>
                    <a:pt x="49296" y="2420713"/>
                  </a:moveTo>
                  <a:lnTo>
                    <a:pt x="43395" y="2424158"/>
                  </a:lnTo>
                  <a:lnTo>
                    <a:pt x="18369" y="2437706"/>
                  </a:lnTo>
                  <a:lnTo>
                    <a:pt x="10030" y="2605081"/>
                  </a:lnTo>
                  <a:lnTo>
                    <a:pt x="40110" y="2605081"/>
                  </a:lnTo>
                  <a:lnTo>
                    <a:pt x="49296" y="2420713"/>
                  </a:lnTo>
                  <a:close/>
                </a:path>
                <a:path w="169544" h="2806700">
                  <a:moveTo>
                    <a:pt x="139826" y="0"/>
                  </a:moveTo>
                  <a:lnTo>
                    <a:pt x="139246" y="11652"/>
                  </a:lnTo>
                  <a:lnTo>
                    <a:pt x="152803" y="20660"/>
                  </a:lnTo>
                  <a:lnTo>
                    <a:pt x="168316" y="31734"/>
                  </a:lnTo>
                  <a:lnTo>
                    <a:pt x="168996" y="18082"/>
                  </a:lnTo>
                  <a:lnTo>
                    <a:pt x="153968" y="8470"/>
                  </a:lnTo>
                  <a:lnTo>
                    <a:pt x="139826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559236" y="266906"/>
              <a:ext cx="167640" cy="2773680"/>
            </a:xfrm>
            <a:custGeom>
              <a:avLst/>
              <a:gdLst/>
              <a:ahLst/>
              <a:cxnLst/>
              <a:rect l="l" t="t" r="r" b="b"/>
              <a:pathLst>
                <a:path w="167639" h="2773680">
                  <a:moveTo>
                    <a:pt x="9275" y="2586997"/>
                  </a:moveTo>
                  <a:lnTo>
                    <a:pt x="0" y="2773171"/>
                  </a:lnTo>
                  <a:lnTo>
                    <a:pt x="6775" y="2769842"/>
                  </a:lnTo>
                  <a:lnTo>
                    <a:pt x="30879" y="2757146"/>
                  </a:lnTo>
                  <a:lnTo>
                    <a:pt x="39356" y="2586997"/>
                  </a:lnTo>
                  <a:lnTo>
                    <a:pt x="9275" y="2586997"/>
                  </a:lnTo>
                  <a:close/>
                </a:path>
                <a:path w="167639" h="2773680">
                  <a:moveTo>
                    <a:pt x="9275" y="2586997"/>
                  </a:moveTo>
                  <a:lnTo>
                    <a:pt x="39356" y="2586997"/>
                  </a:lnTo>
                  <a:lnTo>
                    <a:pt x="9275" y="2586997"/>
                  </a:lnTo>
                  <a:close/>
                </a:path>
                <a:path w="167639" h="2773680">
                  <a:moveTo>
                    <a:pt x="49442" y="2384550"/>
                  </a:moveTo>
                  <a:lnTo>
                    <a:pt x="18461" y="2402633"/>
                  </a:lnTo>
                  <a:lnTo>
                    <a:pt x="9275" y="2586997"/>
                  </a:lnTo>
                  <a:lnTo>
                    <a:pt x="39356" y="2586997"/>
                  </a:lnTo>
                  <a:lnTo>
                    <a:pt x="49442" y="2384550"/>
                  </a:lnTo>
                  <a:close/>
                </a:path>
                <a:path w="167639" h="2773680">
                  <a:moveTo>
                    <a:pt x="138171" y="0"/>
                  </a:moveTo>
                  <a:lnTo>
                    <a:pt x="137490" y="13652"/>
                  </a:lnTo>
                  <a:lnTo>
                    <a:pt x="160593" y="30144"/>
                  </a:lnTo>
                  <a:lnTo>
                    <a:pt x="166514" y="34676"/>
                  </a:lnTo>
                  <a:lnTo>
                    <a:pt x="167303" y="18834"/>
                  </a:lnTo>
                  <a:lnTo>
                    <a:pt x="162552" y="15595"/>
                  </a:lnTo>
                  <a:lnTo>
                    <a:pt x="138171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590108" y="285742"/>
              <a:ext cx="165735" cy="2738755"/>
            </a:xfrm>
            <a:custGeom>
              <a:avLst/>
              <a:gdLst/>
              <a:ahLst/>
              <a:cxnLst/>
              <a:rect l="l" t="t" r="r" b="b"/>
              <a:pathLst>
                <a:path w="165735" h="2738755">
                  <a:moveTo>
                    <a:pt x="8477" y="2568161"/>
                  </a:moveTo>
                  <a:lnTo>
                    <a:pt x="0" y="2738314"/>
                  </a:lnTo>
                  <a:lnTo>
                    <a:pt x="15541" y="2730128"/>
                  </a:lnTo>
                  <a:lnTo>
                    <a:pt x="30920" y="2721468"/>
                  </a:lnTo>
                  <a:lnTo>
                    <a:pt x="38558" y="2568161"/>
                  </a:lnTo>
                  <a:lnTo>
                    <a:pt x="8477" y="2568161"/>
                  </a:lnTo>
                  <a:close/>
                </a:path>
                <a:path w="165735" h="2738755">
                  <a:moveTo>
                    <a:pt x="8477" y="2568161"/>
                  </a:moveTo>
                  <a:lnTo>
                    <a:pt x="38558" y="2568161"/>
                  </a:lnTo>
                  <a:lnTo>
                    <a:pt x="8477" y="2568161"/>
                  </a:lnTo>
                  <a:close/>
                </a:path>
                <a:path w="165735" h="2738755">
                  <a:moveTo>
                    <a:pt x="49609" y="2346345"/>
                  </a:moveTo>
                  <a:lnTo>
                    <a:pt x="21002" y="2364294"/>
                  </a:lnTo>
                  <a:lnTo>
                    <a:pt x="18564" y="2365718"/>
                  </a:lnTo>
                  <a:lnTo>
                    <a:pt x="8477" y="2568161"/>
                  </a:lnTo>
                  <a:lnTo>
                    <a:pt x="38558" y="2568161"/>
                  </a:lnTo>
                  <a:lnTo>
                    <a:pt x="49609" y="2346345"/>
                  </a:lnTo>
                  <a:close/>
                </a:path>
                <a:path w="165735" h="2738755">
                  <a:moveTo>
                    <a:pt x="136434" y="0"/>
                  </a:moveTo>
                  <a:lnTo>
                    <a:pt x="135644" y="15842"/>
                  </a:lnTo>
                  <a:lnTo>
                    <a:pt x="164611" y="38017"/>
                  </a:lnTo>
                  <a:lnTo>
                    <a:pt x="165517" y="19827"/>
                  </a:lnTo>
                  <a:lnTo>
                    <a:pt x="136434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621022" y="305571"/>
              <a:ext cx="163830" cy="2701925"/>
            </a:xfrm>
            <a:custGeom>
              <a:avLst/>
              <a:gdLst/>
              <a:ahLst/>
              <a:cxnLst/>
              <a:rect l="l" t="t" r="r" b="b"/>
              <a:pathLst>
                <a:path w="163830" h="2701925">
                  <a:moveTo>
                    <a:pt x="7638" y="2548331"/>
                  </a:moveTo>
                  <a:lnTo>
                    <a:pt x="0" y="2701641"/>
                  </a:lnTo>
                  <a:lnTo>
                    <a:pt x="23612" y="2688344"/>
                  </a:lnTo>
                  <a:lnTo>
                    <a:pt x="30963" y="2683929"/>
                  </a:lnTo>
                  <a:lnTo>
                    <a:pt x="37718" y="2548331"/>
                  </a:lnTo>
                  <a:lnTo>
                    <a:pt x="7638" y="2548331"/>
                  </a:lnTo>
                  <a:close/>
                </a:path>
                <a:path w="163830" h="2701925">
                  <a:moveTo>
                    <a:pt x="7638" y="2548331"/>
                  </a:moveTo>
                  <a:lnTo>
                    <a:pt x="37718" y="2548331"/>
                  </a:lnTo>
                  <a:lnTo>
                    <a:pt x="7638" y="2548331"/>
                  </a:lnTo>
                  <a:close/>
                </a:path>
                <a:path w="163830" h="2701925">
                  <a:moveTo>
                    <a:pt x="49790" y="2306039"/>
                  </a:moveTo>
                  <a:lnTo>
                    <a:pt x="28594" y="2320303"/>
                  </a:lnTo>
                  <a:lnTo>
                    <a:pt x="18690" y="2326518"/>
                  </a:lnTo>
                  <a:lnTo>
                    <a:pt x="7638" y="2548331"/>
                  </a:lnTo>
                  <a:lnTo>
                    <a:pt x="37718" y="2548331"/>
                  </a:lnTo>
                  <a:lnTo>
                    <a:pt x="49790" y="2306039"/>
                  </a:lnTo>
                  <a:close/>
                </a:path>
                <a:path w="163830" h="2701925">
                  <a:moveTo>
                    <a:pt x="134607" y="0"/>
                  </a:moveTo>
                  <a:lnTo>
                    <a:pt x="133700" y="18190"/>
                  </a:lnTo>
                  <a:lnTo>
                    <a:pt x="136435" y="20284"/>
                  </a:lnTo>
                  <a:lnTo>
                    <a:pt x="162598" y="41732"/>
                  </a:lnTo>
                  <a:lnTo>
                    <a:pt x="163639" y="20854"/>
                  </a:lnTo>
                  <a:lnTo>
                    <a:pt x="139365" y="3244"/>
                  </a:lnTo>
                  <a:lnTo>
                    <a:pt x="134607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651977" y="326428"/>
              <a:ext cx="161925" cy="2663190"/>
            </a:xfrm>
            <a:custGeom>
              <a:avLst/>
              <a:gdLst/>
              <a:ahLst/>
              <a:cxnLst/>
              <a:rect l="l" t="t" r="r" b="b"/>
              <a:pathLst>
                <a:path w="161925" h="2663190">
                  <a:moveTo>
                    <a:pt x="6756" y="2527475"/>
                  </a:moveTo>
                  <a:lnTo>
                    <a:pt x="0" y="2663078"/>
                  </a:lnTo>
                  <a:lnTo>
                    <a:pt x="31008" y="2644452"/>
                  </a:lnTo>
                  <a:lnTo>
                    <a:pt x="36836" y="2527475"/>
                  </a:lnTo>
                  <a:lnTo>
                    <a:pt x="6756" y="2527475"/>
                  </a:lnTo>
                  <a:close/>
                </a:path>
                <a:path w="161925" h="2663190">
                  <a:moveTo>
                    <a:pt x="49986" y="2263524"/>
                  </a:moveTo>
                  <a:lnTo>
                    <a:pt x="35316" y="2274091"/>
                  </a:lnTo>
                  <a:lnTo>
                    <a:pt x="18828" y="2285187"/>
                  </a:lnTo>
                  <a:lnTo>
                    <a:pt x="6756" y="2527475"/>
                  </a:lnTo>
                  <a:lnTo>
                    <a:pt x="36836" y="2527475"/>
                  </a:lnTo>
                  <a:lnTo>
                    <a:pt x="49986" y="2263524"/>
                  </a:lnTo>
                  <a:close/>
                </a:path>
                <a:path w="161925" h="2663190">
                  <a:moveTo>
                    <a:pt x="132685" y="0"/>
                  </a:moveTo>
                  <a:lnTo>
                    <a:pt x="131645" y="20878"/>
                  </a:lnTo>
                  <a:lnTo>
                    <a:pt x="142087" y="29439"/>
                  </a:lnTo>
                  <a:lnTo>
                    <a:pt x="160486" y="45574"/>
                  </a:lnTo>
                  <a:lnTo>
                    <a:pt x="161673" y="21736"/>
                  </a:lnTo>
                  <a:lnTo>
                    <a:pt x="146173" y="9785"/>
                  </a:lnTo>
                  <a:lnTo>
                    <a:pt x="132685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682979" y="348166"/>
              <a:ext cx="160020" cy="2623185"/>
            </a:xfrm>
            <a:custGeom>
              <a:avLst/>
              <a:gdLst/>
              <a:ahLst/>
              <a:cxnLst/>
              <a:rect l="l" t="t" r="r" b="b"/>
              <a:pathLst>
                <a:path w="160019" h="2623185">
                  <a:moveTo>
                    <a:pt x="5828" y="2505737"/>
                  </a:moveTo>
                  <a:lnTo>
                    <a:pt x="0" y="2622719"/>
                  </a:lnTo>
                  <a:lnTo>
                    <a:pt x="31070" y="2602856"/>
                  </a:lnTo>
                  <a:lnTo>
                    <a:pt x="35908" y="2505737"/>
                  </a:lnTo>
                  <a:lnTo>
                    <a:pt x="5828" y="2505737"/>
                  </a:lnTo>
                  <a:close/>
                </a:path>
                <a:path w="160019" h="2623185">
                  <a:moveTo>
                    <a:pt x="5828" y="2505737"/>
                  </a:moveTo>
                  <a:lnTo>
                    <a:pt x="35908" y="2505737"/>
                  </a:lnTo>
                  <a:lnTo>
                    <a:pt x="5828" y="2505737"/>
                  </a:lnTo>
                  <a:close/>
                </a:path>
                <a:path w="160019" h="2623185">
                  <a:moveTo>
                    <a:pt x="50201" y="2218851"/>
                  </a:moveTo>
                  <a:lnTo>
                    <a:pt x="41136" y="2225830"/>
                  </a:lnTo>
                  <a:lnTo>
                    <a:pt x="18979" y="2241790"/>
                  </a:lnTo>
                  <a:lnTo>
                    <a:pt x="5828" y="2505737"/>
                  </a:lnTo>
                  <a:lnTo>
                    <a:pt x="35908" y="2505737"/>
                  </a:lnTo>
                  <a:lnTo>
                    <a:pt x="50201" y="2218851"/>
                  </a:lnTo>
                  <a:close/>
                </a:path>
                <a:path w="160019" h="2623185">
                  <a:moveTo>
                    <a:pt x="130674" y="0"/>
                  </a:moveTo>
                  <a:lnTo>
                    <a:pt x="129487" y="23838"/>
                  </a:lnTo>
                  <a:lnTo>
                    <a:pt x="146646" y="38887"/>
                  </a:lnTo>
                  <a:lnTo>
                    <a:pt x="158265" y="49780"/>
                  </a:lnTo>
                  <a:lnTo>
                    <a:pt x="159616" y="22672"/>
                  </a:lnTo>
                  <a:lnTo>
                    <a:pt x="152080" y="16503"/>
                  </a:lnTo>
                  <a:lnTo>
                    <a:pt x="130674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714042" y="370840"/>
              <a:ext cx="157480" cy="2580640"/>
            </a:xfrm>
            <a:custGeom>
              <a:avLst/>
              <a:gdLst/>
              <a:ahLst/>
              <a:cxnLst/>
              <a:rect l="l" t="t" r="r" b="b"/>
              <a:pathLst>
                <a:path w="157480" h="2580640">
                  <a:moveTo>
                    <a:pt x="4839" y="2483063"/>
                  </a:moveTo>
                  <a:lnTo>
                    <a:pt x="0" y="2580187"/>
                  </a:lnTo>
                  <a:lnTo>
                    <a:pt x="6520" y="2576019"/>
                  </a:lnTo>
                  <a:lnTo>
                    <a:pt x="31121" y="2559308"/>
                  </a:lnTo>
                  <a:lnTo>
                    <a:pt x="34919" y="2483063"/>
                  </a:lnTo>
                  <a:lnTo>
                    <a:pt x="4839" y="2483063"/>
                  </a:lnTo>
                  <a:close/>
                </a:path>
                <a:path w="157480" h="2580640">
                  <a:moveTo>
                    <a:pt x="4839" y="2483063"/>
                  </a:moveTo>
                  <a:lnTo>
                    <a:pt x="34919" y="2483063"/>
                  </a:lnTo>
                  <a:lnTo>
                    <a:pt x="4839" y="2483063"/>
                  </a:lnTo>
                  <a:close/>
                </a:path>
                <a:path w="157480" h="2580640">
                  <a:moveTo>
                    <a:pt x="50423" y="2171861"/>
                  </a:moveTo>
                  <a:lnTo>
                    <a:pt x="46010" y="2175488"/>
                  </a:lnTo>
                  <a:lnTo>
                    <a:pt x="19132" y="2196181"/>
                  </a:lnTo>
                  <a:lnTo>
                    <a:pt x="4839" y="2483063"/>
                  </a:lnTo>
                  <a:lnTo>
                    <a:pt x="34919" y="2483063"/>
                  </a:lnTo>
                  <a:lnTo>
                    <a:pt x="50423" y="2171861"/>
                  </a:lnTo>
                  <a:close/>
                </a:path>
                <a:path w="157480" h="2580640">
                  <a:moveTo>
                    <a:pt x="128555" y="0"/>
                  </a:moveTo>
                  <a:lnTo>
                    <a:pt x="127205" y="27108"/>
                  </a:lnTo>
                  <a:lnTo>
                    <a:pt x="150067" y="48542"/>
                  </a:lnTo>
                  <a:lnTo>
                    <a:pt x="155916" y="54402"/>
                  </a:lnTo>
                  <a:lnTo>
                    <a:pt x="157447" y="23668"/>
                  </a:lnTo>
                  <a:lnTo>
                    <a:pt x="157047" y="23321"/>
                  </a:lnTo>
                  <a:lnTo>
                    <a:pt x="128555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745155" y="394510"/>
              <a:ext cx="155575" cy="2536190"/>
            </a:xfrm>
            <a:custGeom>
              <a:avLst/>
              <a:gdLst/>
              <a:ahLst/>
              <a:cxnLst/>
              <a:rect l="l" t="t" r="r" b="b"/>
              <a:pathLst>
                <a:path w="155575" h="2536190">
                  <a:moveTo>
                    <a:pt x="3799" y="2459393"/>
                  </a:moveTo>
                  <a:lnTo>
                    <a:pt x="0" y="2535643"/>
                  </a:lnTo>
                  <a:lnTo>
                    <a:pt x="12308" y="2527282"/>
                  </a:lnTo>
                  <a:lnTo>
                    <a:pt x="31174" y="2513684"/>
                  </a:lnTo>
                  <a:lnTo>
                    <a:pt x="33879" y="2459393"/>
                  </a:lnTo>
                  <a:lnTo>
                    <a:pt x="3799" y="2459393"/>
                  </a:lnTo>
                  <a:close/>
                </a:path>
                <a:path w="155575" h="2536190">
                  <a:moveTo>
                    <a:pt x="50669" y="2122378"/>
                  </a:moveTo>
                  <a:lnTo>
                    <a:pt x="49922" y="2123033"/>
                  </a:lnTo>
                  <a:lnTo>
                    <a:pt x="19304" y="2148197"/>
                  </a:lnTo>
                  <a:lnTo>
                    <a:pt x="3799" y="2459393"/>
                  </a:lnTo>
                  <a:lnTo>
                    <a:pt x="33879" y="2459393"/>
                  </a:lnTo>
                  <a:lnTo>
                    <a:pt x="50669" y="2122378"/>
                  </a:lnTo>
                  <a:close/>
                </a:path>
                <a:path w="155575" h="2536190">
                  <a:moveTo>
                    <a:pt x="126336" y="0"/>
                  </a:moveTo>
                  <a:lnTo>
                    <a:pt x="124805" y="30733"/>
                  </a:lnTo>
                  <a:lnTo>
                    <a:pt x="152333" y="58313"/>
                  </a:lnTo>
                  <a:lnTo>
                    <a:pt x="153443" y="59501"/>
                  </a:lnTo>
                  <a:lnTo>
                    <a:pt x="155160" y="25026"/>
                  </a:lnTo>
                  <a:lnTo>
                    <a:pt x="126336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776323" y="419539"/>
              <a:ext cx="153035" cy="2489200"/>
            </a:xfrm>
            <a:custGeom>
              <a:avLst/>
              <a:gdLst/>
              <a:ahLst/>
              <a:cxnLst/>
              <a:rect l="l" t="t" r="r" b="b"/>
              <a:pathLst>
                <a:path w="153035" h="2489200">
                  <a:moveTo>
                    <a:pt x="2705" y="2434364"/>
                  </a:moveTo>
                  <a:lnTo>
                    <a:pt x="0" y="2488660"/>
                  </a:lnTo>
                  <a:lnTo>
                    <a:pt x="17306" y="2476186"/>
                  </a:lnTo>
                  <a:lnTo>
                    <a:pt x="31232" y="2465548"/>
                  </a:lnTo>
                  <a:lnTo>
                    <a:pt x="32785" y="2434364"/>
                  </a:lnTo>
                  <a:lnTo>
                    <a:pt x="2705" y="2434364"/>
                  </a:lnTo>
                  <a:close/>
                </a:path>
                <a:path w="153035" h="2489200">
                  <a:moveTo>
                    <a:pt x="50949" y="2069783"/>
                  </a:moveTo>
                  <a:lnTo>
                    <a:pt x="19496" y="2097354"/>
                  </a:lnTo>
                  <a:lnTo>
                    <a:pt x="2705" y="2434364"/>
                  </a:lnTo>
                  <a:lnTo>
                    <a:pt x="32785" y="2434364"/>
                  </a:lnTo>
                  <a:lnTo>
                    <a:pt x="50949" y="2069783"/>
                  </a:lnTo>
                  <a:close/>
                </a:path>
                <a:path w="153035" h="2489200">
                  <a:moveTo>
                    <a:pt x="123995" y="0"/>
                  </a:moveTo>
                  <a:lnTo>
                    <a:pt x="122277" y="34474"/>
                  </a:lnTo>
                  <a:lnTo>
                    <a:pt x="150826" y="65037"/>
                  </a:lnTo>
                  <a:lnTo>
                    <a:pt x="152763" y="26171"/>
                  </a:lnTo>
                  <a:lnTo>
                    <a:pt x="129899" y="5125"/>
                  </a:lnTo>
                  <a:lnTo>
                    <a:pt x="123995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807547" y="445712"/>
              <a:ext cx="150495" cy="2439670"/>
            </a:xfrm>
            <a:custGeom>
              <a:avLst/>
              <a:gdLst/>
              <a:ahLst/>
              <a:cxnLst/>
              <a:rect l="l" t="t" r="r" b="b"/>
              <a:pathLst>
                <a:path w="150494" h="2439670">
                  <a:moveTo>
                    <a:pt x="1554" y="2408191"/>
                  </a:moveTo>
                  <a:lnTo>
                    <a:pt x="0" y="2439381"/>
                  </a:lnTo>
                  <a:lnTo>
                    <a:pt x="21490" y="2422965"/>
                  </a:lnTo>
                  <a:lnTo>
                    <a:pt x="31293" y="2415036"/>
                  </a:lnTo>
                  <a:lnTo>
                    <a:pt x="31634" y="2408191"/>
                  </a:lnTo>
                  <a:lnTo>
                    <a:pt x="1554" y="2408191"/>
                  </a:lnTo>
                  <a:close/>
                </a:path>
                <a:path w="150494" h="2439670">
                  <a:moveTo>
                    <a:pt x="51260" y="2014251"/>
                  </a:moveTo>
                  <a:lnTo>
                    <a:pt x="21616" y="2041952"/>
                  </a:lnTo>
                  <a:lnTo>
                    <a:pt x="19718" y="2043615"/>
                  </a:lnTo>
                  <a:lnTo>
                    <a:pt x="1554" y="2408191"/>
                  </a:lnTo>
                  <a:lnTo>
                    <a:pt x="31634" y="2408191"/>
                  </a:lnTo>
                  <a:lnTo>
                    <a:pt x="51260" y="2014251"/>
                  </a:lnTo>
                  <a:close/>
                </a:path>
                <a:path w="150494" h="2439670">
                  <a:moveTo>
                    <a:pt x="121540" y="0"/>
                  </a:moveTo>
                  <a:lnTo>
                    <a:pt x="119603" y="38866"/>
                  </a:lnTo>
                  <a:lnTo>
                    <a:pt x="122187" y="41632"/>
                  </a:lnTo>
                  <a:lnTo>
                    <a:pt x="148062" y="71241"/>
                  </a:lnTo>
                  <a:lnTo>
                    <a:pt x="150247" y="27379"/>
                  </a:lnTo>
                  <a:lnTo>
                    <a:pt x="132887" y="10444"/>
                  </a:lnTo>
                  <a:lnTo>
                    <a:pt x="12154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838834" y="473094"/>
              <a:ext cx="147955" cy="2388235"/>
            </a:xfrm>
            <a:custGeom>
              <a:avLst/>
              <a:gdLst/>
              <a:ahLst/>
              <a:cxnLst/>
              <a:rect l="l" t="t" r="r" b="b"/>
              <a:pathLst>
                <a:path w="147955" h="2388235">
                  <a:moveTo>
                    <a:pt x="341" y="2380809"/>
                  </a:moveTo>
                  <a:lnTo>
                    <a:pt x="0" y="2387659"/>
                  </a:lnTo>
                  <a:lnTo>
                    <a:pt x="8469" y="2380809"/>
                  </a:lnTo>
                  <a:lnTo>
                    <a:pt x="341" y="2380809"/>
                  </a:lnTo>
                  <a:close/>
                </a:path>
                <a:path w="147955" h="2388235">
                  <a:moveTo>
                    <a:pt x="51606" y="1955582"/>
                  </a:moveTo>
                  <a:lnTo>
                    <a:pt x="23449" y="1983622"/>
                  </a:lnTo>
                  <a:lnTo>
                    <a:pt x="19968" y="1986875"/>
                  </a:lnTo>
                  <a:lnTo>
                    <a:pt x="341" y="2380809"/>
                  </a:lnTo>
                  <a:lnTo>
                    <a:pt x="8469" y="2380809"/>
                  </a:lnTo>
                  <a:lnTo>
                    <a:pt x="24835" y="2367571"/>
                  </a:lnTo>
                  <a:lnTo>
                    <a:pt x="31359" y="2361988"/>
                  </a:lnTo>
                  <a:lnTo>
                    <a:pt x="51606" y="1955582"/>
                  </a:lnTo>
                  <a:close/>
                </a:path>
                <a:path w="147955" h="2388235">
                  <a:moveTo>
                    <a:pt x="118963" y="0"/>
                  </a:moveTo>
                  <a:lnTo>
                    <a:pt x="116777" y="43861"/>
                  </a:lnTo>
                  <a:lnTo>
                    <a:pt x="121986" y="49821"/>
                  </a:lnTo>
                  <a:lnTo>
                    <a:pt x="145140" y="78160"/>
                  </a:lnTo>
                  <a:lnTo>
                    <a:pt x="147605" y="28682"/>
                  </a:lnTo>
                  <a:lnTo>
                    <a:pt x="134872" y="15519"/>
                  </a:lnTo>
                  <a:lnTo>
                    <a:pt x="118963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870186" y="501778"/>
              <a:ext cx="145415" cy="2333625"/>
            </a:xfrm>
            <a:custGeom>
              <a:avLst/>
              <a:gdLst/>
              <a:ahLst/>
              <a:cxnLst/>
              <a:rect l="l" t="t" r="r" b="b"/>
              <a:pathLst>
                <a:path w="145414" h="2333625">
                  <a:moveTo>
                    <a:pt x="116255" y="0"/>
                  </a:moveTo>
                  <a:lnTo>
                    <a:pt x="113790" y="49478"/>
                  </a:lnTo>
                  <a:lnTo>
                    <a:pt x="120529" y="57726"/>
                  </a:lnTo>
                  <a:lnTo>
                    <a:pt x="142046" y="85919"/>
                  </a:lnTo>
                  <a:lnTo>
                    <a:pt x="144827" y="30091"/>
                  </a:lnTo>
                  <a:lnTo>
                    <a:pt x="135829" y="20233"/>
                  </a:lnTo>
                  <a:lnTo>
                    <a:pt x="116255" y="0"/>
                  </a:lnTo>
                  <a:close/>
                </a:path>
                <a:path w="145414" h="2333625">
                  <a:moveTo>
                    <a:pt x="51993" y="1893473"/>
                  </a:moveTo>
                  <a:lnTo>
                    <a:pt x="24221" y="1922947"/>
                  </a:lnTo>
                  <a:lnTo>
                    <a:pt x="20248" y="1926904"/>
                  </a:lnTo>
                  <a:lnTo>
                    <a:pt x="0" y="2333311"/>
                  </a:lnTo>
                  <a:lnTo>
                    <a:pt x="27316" y="2309932"/>
                  </a:lnTo>
                  <a:lnTo>
                    <a:pt x="31430" y="2306209"/>
                  </a:lnTo>
                  <a:lnTo>
                    <a:pt x="51993" y="1893473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01611" y="531872"/>
              <a:ext cx="142240" cy="2276475"/>
            </a:xfrm>
            <a:custGeom>
              <a:avLst/>
              <a:gdLst/>
              <a:ahLst/>
              <a:cxnLst/>
              <a:rect l="l" t="t" r="r" b="b"/>
              <a:pathLst>
                <a:path w="142239" h="2276475">
                  <a:moveTo>
                    <a:pt x="113405" y="0"/>
                  </a:moveTo>
                  <a:lnTo>
                    <a:pt x="110624" y="55828"/>
                  </a:lnTo>
                  <a:lnTo>
                    <a:pt x="117782" y="65208"/>
                  </a:lnTo>
                  <a:lnTo>
                    <a:pt x="138760" y="94675"/>
                  </a:lnTo>
                  <a:lnTo>
                    <a:pt x="141902" y="31622"/>
                  </a:lnTo>
                  <a:lnTo>
                    <a:pt x="135729" y="24455"/>
                  </a:lnTo>
                  <a:lnTo>
                    <a:pt x="113405" y="0"/>
                  </a:lnTo>
                  <a:close/>
                </a:path>
                <a:path w="142239" h="2276475">
                  <a:moveTo>
                    <a:pt x="52427" y="1827565"/>
                  </a:moveTo>
                  <a:lnTo>
                    <a:pt x="23899" y="1859844"/>
                  </a:lnTo>
                  <a:lnTo>
                    <a:pt x="20564" y="1863383"/>
                  </a:lnTo>
                  <a:lnTo>
                    <a:pt x="0" y="2276120"/>
                  </a:lnTo>
                  <a:lnTo>
                    <a:pt x="28906" y="2249957"/>
                  </a:lnTo>
                  <a:lnTo>
                    <a:pt x="31507" y="2247468"/>
                  </a:lnTo>
                  <a:lnTo>
                    <a:pt x="52427" y="1827565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33111" y="563496"/>
              <a:ext cx="139065" cy="2216150"/>
            </a:xfrm>
            <a:custGeom>
              <a:avLst/>
              <a:gdLst/>
              <a:ahLst/>
              <a:cxnLst/>
              <a:rect l="l" t="t" r="r" b="b"/>
              <a:pathLst>
                <a:path w="139064" h="2216150">
                  <a:moveTo>
                    <a:pt x="110403" y="0"/>
                  </a:moveTo>
                  <a:lnTo>
                    <a:pt x="107261" y="63052"/>
                  </a:lnTo>
                  <a:lnTo>
                    <a:pt x="113713" y="72114"/>
                  </a:lnTo>
                  <a:lnTo>
                    <a:pt x="135262" y="104620"/>
                  </a:lnTo>
                  <a:lnTo>
                    <a:pt x="138816" y="33295"/>
                  </a:lnTo>
                  <a:lnTo>
                    <a:pt x="134549" y="28040"/>
                  </a:lnTo>
                  <a:lnTo>
                    <a:pt x="110403" y="0"/>
                  </a:lnTo>
                  <a:close/>
                </a:path>
                <a:path w="139064" h="2216150">
                  <a:moveTo>
                    <a:pt x="52924" y="1757314"/>
                  </a:moveTo>
                  <a:lnTo>
                    <a:pt x="51425" y="1759246"/>
                  </a:lnTo>
                  <a:lnTo>
                    <a:pt x="22450" y="1794217"/>
                  </a:lnTo>
                  <a:lnTo>
                    <a:pt x="20921" y="1795947"/>
                  </a:lnTo>
                  <a:lnTo>
                    <a:pt x="0" y="2215851"/>
                  </a:lnTo>
                  <a:lnTo>
                    <a:pt x="29581" y="2187545"/>
                  </a:lnTo>
                  <a:lnTo>
                    <a:pt x="31591" y="2185512"/>
                  </a:lnTo>
                  <a:lnTo>
                    <a:pt x="52924" y="1757314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964696" y="596794"/>
              <a:ext cx="135890" cy="2152650"/>
            </a:xfrm>
            <a:custGeom>
              <a:avLst/>
              <a:gdLst/>
              <a:ahLst/>
              <a:cxnLst/>
              <a:rect l="l" t="t" r="r" b="b"/>
              <a:pathLst>
                <a:path w="135889" h="2152650">
                  <a:moveTo>
                    <a:pt x="107232" y="0"/>
                  </a:moveTo>
                  <a:lnTo>
                    <a:pt x="103679" y="71325"/>
                  </a:lnTo>
                  <a:lnTo>
                    <a:pt x="108284" y="78272"/>
                  </a:lnTo>
                  <a:lnTo>
                    <a:pt x="131525" y="116002"/>
                  </a:lnTo>
                  <a:lnTo>
                    <a:pt x="135554" y="35132"/>
                  </a:lnTo>
                  <a:lnTo>
                    <a:pt x="132259" y="30824"/>
                  </a:lnTo>
                  <a:lnTo>
                    <a:pt x="107232" y="0"/>
                  </a:lnTo>
                  <a:close/>
                </a:path>
                <a:path w="135889" h="2152650">
                  <a:moveTo>
                    <a:pt x="53504" y="1682052"/>
                  </a:moveTo>
                  <a:lnTo>
                    <a:pt x="47709" y="1690034"/>
                  </a:lnTo>
                  <a:lnTo>
                    <a:pt x="21334" y="1724023"/>
                  </a:lnTo>
                  <a:lnTo>
                    <a:pt x="0" y="2152221"/>
                  </a:lnTo>
                  <a:lnTo>
                    <a:pt x="29311" y="2122572"/>
                  </a:lnTo>
                  <a:lnTo>
                    <a:pt x="31683" y="2120036"/>
                  </a:lnTo>
                  <a:lnTo>
                    <a:pt x="53504" y="1682052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996373" y="631928"/>
              <a:ext cx="132715" cy="2085339"/>
            </a:xfrm>
            <a:custGeom>
              <a:avLst/>
              <a:gdLst/>
              <a:ahLst/>
              <a:cxnLst/>
              <a:rect l="l" t="t" r="r" b="b"/>
              <a:pathLst>
                <a:path w="132714" h="2085339">
                  <a:moveTo>
                    <a:pt x="103879" y="0"/>
                  </a:moveTo>
                  <a:lnTo>
                    <a:pt x="99849" y="80869"/>
                  </a:lnTo>
                  <a:lnTo>
                    <a:pt x="101461" y="83486"/>
                  </a:lnTo>
                  <a:lnTo>
                    <a:pt x="124984" y="124696"/>
                  </a:lnTo>
                  <a:lnTo>
                    <a:pt x="127500" y="129470"/>
                  </a:lnTo>
                  <a:lnTo>
                    <a:pt x="132099" y="37161"/>
                  </a:lnTo>
                  <a:lnTo>
                    <a:pt x="128829" y="32618"/>
                  </a:lnTo>
                  <a:lnTo>
                    <a:pt x="103879" y="0"/>
                  </a:lnTo>
                  <a:close/>
                </a:path>
                <a:path w="132714" h="2085339">
                  <a:moveTo>
                    <a:pt x="54176" y="1601243"/>
                  </a:moveTo>
                  <a:lnTo>
                    <a:pt x="42769" y="1618068"/>
                  </a:lnTo>
                  <a:lnTo>
                    <a:pt x="21822" y="1646926"/>
                  </a:lnTo>
                  <a:lnTo>
                    <a:pt x="0" y="2084910"/>
                  </a:lnTo>
                  <a:lnTo>
                    <a:pt x="28070" y="2054894"/>
                  </a:lnTo>
                  <a:lnTo>
                    <a:pt x="31784" y="2050694"/>
                  </a:lnTo>
                  <a:lnTo>
                    <a:pt x="54176" y="1601243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8151" y="669091"/>
              <a:ext cx="128905" cy="2013585"/>
            </a:xfrm>
            <a:custGeom>
              <a:avLst/>
              <a:gdLst/>
              <a:ahLst/>
              <a:cxnLst/>
              <a:rect l="l" t="t" r="r" b="b"/>
              <a:pathLst>
                <a:path w="128905" h="2013585">
                  <a:moveTo>
                    <a:pt x="100322" y="0"/>
                  </a:moveTo>
                  <a:lnTo>
                    <a:pt x="95723" y="92309"/>
                  </a:lnTo>
                  <a:lnTo>
                    <a:pt x="115368" y="129573"/>
                  </a:lnTo>
                  <a:lnTo>
                    <a:pt x="123141" y="145601"/>
                  </a:lnTo>
                  <a:lnTo>
                    <a:pt x="128431" y="39417"/>
                  </a:lnTo>
                  <a:lnTo>
                    <a:pt x="124229" y="33207"/>
                  </a:lnTo>
                  <a:lnTo>
                    <a:pt x="100322" y="0"/>
                  </a:lnTo>
                  <a:close/>
                </a:path>
                <a:path w="128905" h="2013585">
                  <a:moveTo>
                    <a:pt x="54963" y="1514067"/>
                  </a:moveTo>
                  <a:lnTo>
                    <a:pt x="36567" y="1543179"/>
                  </a:lnTo>
                  <a:lnTo>
                    <a:pt x="22393" y="1564087"/>
                  </a:lnTo>
                  <a:lnTo>
                    <a:pt x="0" y="2013538"/>
                  </a:lnTo>
                  <a:lnTo>
                    <a:pt x="25824" y="1984336"/>
                  </a:lnTo>
                  <a:lnTo>
                    <a:pt x="31896" y="1977072"/>
                  </a:lnTo>
                  <a:lnTo>
                    <a:pt x="54963" y="1514067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60041" y="708509"/>
              <a:ext cx="125095" cy="1938020"/>
            </a:xfrm>
            <a:custGeom>
              <a:avLst/>
              <a:gdLst/>
              <a:ahLst/>
              <a:cxnLst/>
              <a:rect l="l" t="t" r="r" b="b"/>
              <a:pathLst>
                <a:path w="125094" h="1938020">
                  <a:moveTo>
                    <a:pt x="96542" y="0"/>
                  </a:moveTo>
                  <a:lnTo>
                    <a:pt x="91251" y="106184"/>
                  </a:lnTo>
                  <a:lnTo>
                    <a:pt x="104253" y="132993"/>
                  </a:lnTo>
                  <a:lnTo>
                    <a:pt x="118401" y="164864"/>
                  </a:lnTo>
                  <a:lnTo>
                    <a:pt x="124525" y="41942"/>
                  </a:lnTo>
                  <a:lnTo>
                    <a:pt x="118428" y="32341"/>
                  </a:lnTo>
                  <a:lnTo>
                    <a:pt x="96542" y="0"/>
                  </a:lnTo>
                  <a:close/>
                </a:path>
                <a:path w="125094" h="1938020">
                  <a:moveTo>
                    <a:pt x="55921" y="1418967"/>
                  </a:moveTo>
                  <a:lnTo>
                    <a:pt x="52236" y="1425731"/>
                  </a:lnTo>
                  <a:lnTo>
                    <a:pt x="29065" y="1465167"/>
                  </a:lnTo>
                  <a:lnTo>
                    <a:pt x="23068" y="1474657"/>
                  </a:lnTo>
                  <a:lnTo>
                    <a:pt x="0" y="1937662"/>
                  </a:lnTo>
                  <a:lnTo>
                    <a:pt x="22545" y="1910690"/>
                  </a:lnTo>
                  <a:lnTo>
                    <a:pt x="32021" y="1898691"/>
                  </a:lnTo>
                  <a:lnTo>
                    <a:pt x="55921" y="1418967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5" name="object 75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50453"/>
              <a:ext cx="2761038" cy="2619724"/>
            </a:xfrm>
            <a:prstGeom prst="rect">
              <a:avLst/>
            </a:prstGeom>
          </p:spPr>
        </p:pic>
        <p:sp>
          <p:nvSpPr>
            <p:cNvPr id="756" name="object 756"/>
            <p:cNvSpPr/>
            <p:nvPr/>
          </p:nvSpPr>
          <p:spPr>
            <a:xfrm>
              <a:off x="1228627" y="6624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0" y="0"/>
                  </a:moveTo>
                  <a:lnTo>
                    <a:pt x="6224" y="1808"/>
                  </a:lnTo>
                  <a:lnTo>
                    <a:pt x="6233" y="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67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1234851" y="678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8" y="0"/>
                  </a:moveTo>
                  <a:lnTo>
                    <a:pt x="0" y="180"/>
                  </a:lnTo>
                  <a:lnTo>
                    <a:pt x="6296" y="2009"/>
                  </a:lnTo>
                  <a:lnTo>
                    <a:pt x="6314" y="164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67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1241147" y="6952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18" y="0"/>
                  </a:moveTo>
                  <a:lnTo>
                    <a:pt x="0" y="362"/>
                  </a:lnTo>
                  <a:lnTo>
                    <a:pt x="6296" y="2191"/>
                  </a:lnTo>
                  <a:lnTo>
                    <a:pt x="6323" y="164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FE67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247443" y="7116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7" y="0"/>
                  </a:moveTo>
                  <a:lnTo>
                    <a:pt x="0" y="544"/>
                  </a:lnTo>
                  <a:lnTo>
                    <a:pt x="6296" y="2374"/>
                  </a:lnTo>
                  <a:lnTo>
                    <a:pt x="6332" y="164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FE67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253739" y="7281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6" y="0"/>
                  </a:moveTo>
                  <a:lnTo>
                    <a:pt x="0" y="726"/>
                  </a:lnTo>
                  <a:lnTo>
                    <a:pt x="6296" y="2556"/>
                  </a:lnTo>
                  <a:lnTo>
                    <a:pt x="6341" y="164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FE46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260036" y="7446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5" y="0"/>
                  </a:moveTo>
                  <a:lnTo>
                    <a:pt x="0" y="909"/>
                  </a:lnTo>
                  <a:lnTo>
                    <a:pt x="6296" y="2738"/>
                  </a:lnTo>
                  <a:lnTo>
                    <a:pt x="6350" y="164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266342" y="7621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7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755" y="1270"/>
                  </a:lnTo>
                  <a:lnTo>
                    <a:pt x="2755" y="0"/>
                  </a:lnTo>
                  <a:close/>
                </a:path>
                <a:path w="6350" h="2540">
                  <a:moveTo>
                    <a:pt x="6324" y="1257"/>
                  </a:moveTo>
                  <a:lnTo>
                    <a:pt x="3098" y="1270"/>
                  </a:lnTo>
                  <a:lnTo>
                    <a:pt x="3098" y="2540"/>
                  </a:lnTo>
                  <a:lnTo>
                    <a:pt x="6324" y="2527"/>
                  </a:lnTo>
                  <a:lnTo>
                    <a:pt x="6324" y="1257"/>
                  </a:lnTo>
                  <a:close/>
                </a:path>
              </a:pathLst>
            </a:custGeom>
            <a:solidFill>
              <a:srgbClr val="DFE4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1135532" y="77876"/>
              <a:ext cx="149860" cy="2753360"/>
            </a:xfrm>
            <a:custGeom>
              <a:avLst/>
              <a:gdLst/>
              <a:ahLst/>
              <a:cxnLst/>
              <a:rect l="l" t="t" r="r" b="b"/>
              <a:pathLst>
                <a:path w="149859" h="2753360">
                  <a:moveTo>
                    <a:pt x="23190" y="2543708"/>
                  </a:moveTo>
                  <a:lnTo>
                    <a:pt x="16738" y="2545143"/>
                  </a:lnTo>
                  <a:lnTo>
                    <a:pt x="11328" y="2546350"/>
                  </a:lnTo>
                  <a:lnTo>
                    <a:pt x="10274" y="2546540"/>
                  </a:lnTo>
                  <a:lnTo>
                    <a:pt x="8978" y="2572588"/>
                  </a:lnTo>
                  <a:lnTo>
                    <a:pt x="0" y="2752801"/>
                  </a:lnTo>
                  <a:lnTo>
                    <a:pt x="6451" y="2751594"/>
                  </a:lnTo>
                  <a:lnTo>
                    <a:pt x="12903" y="2750388"/>
                  </a:lnTo>
                  <a:lnTo>
                    <a:pt x="21755" y="2572588"/>
                  </a:lnTo>
                  <a:lnTo>
                    <a:pt x="23190" y="2543708"/>
                  </a:lnTo>
                  <a:close/>
                </a:path>
                <a:path w="149859" h="2753360">
                  <a:moveTo>
                    <a:pt x="149745" y="3644"/>
                  </a:moveTo>
                  <a:lnTo>
                    <a:pt x="143446" y="1816"/>
                  </a:lnTo>
                  <a:lnTo>
                    <a:pt x="137147" y="0"/>
                  </a:lnTo>
                  <a:lnTo>
                    <a:pt x="137083" y="1155"/>
                  </a:lnTo>
                  <a:lnTo>
                    <a:pt x="138811" y="1663"/>
                  </a:lnTo>
                  <a:lnTo>
                    <a:pt x="143383" y="3175"/>
                  </a:lnTo>
                  <a:lnTo>
                    <a:pt x="149656" y="5245"/>
                  </a:lnTo>
                  <a:lnTo>
                    <a:pt x="149745" y="3644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148435" y="81521"/>
              <a:ext cx="143510" cy="2747010"/>
            </a:xfrm>
            <a:custGeom>
              <a:avLst/>
              <a:gdLst/>
              <a:ahLst/>
              <a:cxnLst/>
              <a:rect l="l" t="t" r="r" b="b"/>
              <a:pathLst>
                <a:path w="143509" h="2747010">
                  <a:moveTo>
                    <a:pt x="16751" y="2538628"/>
                  </a:moveTo>
                  <a:lnTo>
                    <a:pt x="10287" y="2540063"/>
                  </a:lnTo>
                  <a:lnTo>
                    <a:pt x="8851" y="2568943"/>
                  </a:lnTo>
                  <a:lnTo>
                    <a:pt x="0" y="2746743"/>
                  </a:lnTo>
                  <a:lnTo>
                    <a:pt x="6438" y="2745536"/>
                  </a:lnTo>
                  <a:lnTo>
                    <a:pt x="15240" y="2568943"/>
                  </a:lnTo>
                  <a:lnTo>
                    <a:pt x="16751" y="2538628"/>
                  </a:lnTo>
                  <a:close/>
                </a:path>
                <a:path w="143509" h="2747010">
                  <a:moveTo>
                    <a:pt x="143129" y="1816"/>
                  </a:moveTo>
                  <a:lnTo>
                    <a:pt x="136842" y="0"/>
                  </a:lnTo>
                  <a:lnTo>
                    <a:pt x="136753" y="1600"/>
                  </a:lnTo>
                  <a:lnTo>
                    <a:pt x="143040" y="3683"/>
                  </a:lnTo>
                  <a:lnTo>
                    <a:pt x="143129" y="1816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154874" y="83337"/>
              <a:ext cx="143510" cy="2743835"/>
            </a:xfrm>
            <a:custGeom>
              <a:avLst/>
              <a:gdLst/>
              <a:ahLst/>
              <a:cxnLst/>
              <a:rect l="l" t="t" r="r" b="b"/>
              <a:pathLst>
                <a:path w="143509" h="2743835">
                  <a:moveTo>
                    <a:pt x="16764" y="2535377"/>
                  </a:moveTo>
                  <a:lnTo>
                    <a:pt x="10312" y="2536812"/>
                  </a:lnTo>
                  <a:lnTo>
                    <a:pt x="8801" y="2567127"/>
                  </a:lnTo>
                  <a:lnTo>
                    <a:pt x="0" y="2743720"/>
                  </a:lnTo>
                  <a:lnTo>
                    <a:pt x="6451" y="2742501"/>
                  </a:lnTo>
                  <a:lnTo>
                    <a:pt x="15189" y="2567127"/>
                  </a:lnTo>
                  <a:lnTo>
                    <a:pt x="16764" y="2535377"/>
                  </a:lnTo>
                  <a:close/>
                </a:path>
                <a:path w="143509" h="2743835">
                  <a:moveTo>
                    <a:pt x="142989" y="1816"/>
                  </a:moveTo>
                  <a:lnTo>
                    <a:pt x="136690" y="0"/>
                  </a:lnTo>
                  <a:lnTo>
                    <a:pt x="136601" y="1866"/>
                  </a:lnTo>
                  <a:lnTo>
                    <a:pt x="142887" y="3937"/>
                  </a:lnTo>
                  <a:lnTo>
                    <a:pt x="142989" y="1816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161338" y="85153"/>
              <a:ext cx="142875" cy="2741295"/>
            </a:xfrm>
            <a:custGeom>
              <a:avLst/>
              <a:gdLst/>
              <a:ahLst/>
              <a:cxnLst/>
              <a:rect l="l" t="t" r="r" b="b"/>
              <a:pathLst>
                <a:path w="142875" h="2741295">
                  <a:moveTo>
                    <a:pt x="2286" y="2740888"/>
                  </a:moveTo>
                  <a:lnTo>
                    <a:pt x="2273" y="2739618"/>
                  </a:lnTo>
                  <a:lnTo>
                    <a:pt x="0" y="2739618"/>
                  </a:lnTo>
                  <a:lnTo>
                    <a:pt x="12" y="2740888"/>
                  </a:lnTo>
                  <a:lnTo>
                    <a:pt x="2286" y="2740888"/>
                  </a:lnTo>
                  <a:close/>
                </a:path>
                <a:path w="142875" h="2741295">
                  <a:moveTo>
                    <a:pt x="10985" y="2739593"/>
                  </a:moveTo>
                  <a:lnTo>
                    <a:pt x="10541" y="2565603"/>
                  </a:lnTo>
                  <a:lnTo>
                    <a:pt x="4152" y="2565628"/>
                  </a:lnTo>
                  <a:lnTo>
                    <a:pt x="4597" y="2739606"/>
                  </a:lnTo>
                  <a:lnTo>
                    <a:pt x="10985" y="2739593"/>
                  </a:lnTo>
                  <a:close/>
                </a:path>
                <a:path w="142875" h="2741295">
                  <a:moveTo>
                    <a:pt x="16764" y="2532126"/>
                  </a:moveTo>
                  <a:lnTo>
                    <a:pt x="10299" y="2533561"/>
                  </a:lnTo>
                  <a:lnTo>
                    <a:pt x="8724" y="2565311"/>
                  </a:lnTo>
                  <a:lnTo>
                    <a:pt x="15113" y="2565311"/>
                  </a:lnTo>
                  <a:lnTo>
                    <a:pt x="16764" y="2532126"/>
                  </a:lnTo>
                  <a:close/>
                </a:path>
                <a:path w="142875" h="2741295">
                  <a:moveTo>
                    <a:pt x="142824" y="1816"/>
                  </a:moveTo>
                  <a:lnTo>
                    <a:pt x="136525" y="0"/>
                  </a:lnTo>
                  <a:lnTo>
                    <a:pt x="136423" y="2120"/>
                  </a:lnTo>
                  <a:lnTo>
                    <a:pt x="142709" y="4203"/>
                  </a:lnTo>
                  <a:lnTo>
                    <a:pt x="142824" y="1816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167777" y="87541"/>
              <a:ext cx="142875" cy="2737485"/>
            </a:xfrm>
            <a:custGeom>
              <a:avLst/>
              <a:gdLst/>
              <a:ahLst/>
              <a:cxnLst/>
              <a:rect l="l" t="t" r="r" b="b"/>
              <a:pathLst>
                <a:path w="142875" h="2737485">
                  <a:moveTo>
                    <a:pt x="16789" y="2528303"/>
                  </a:moveTo>
                  <a:lnTo>
                    <a:pt x="10325" y="2529738"/>
                  </a:lnTo>
                  <a:lnTo>
                    <a:pt x="8674" y="2562923"/>
                  </a:lnTo>
                  <a:lnTo>
                    <a:pt x="0" y="2736939"/>
                  </a:lnTo>
                  <a:lnTo>
                    <a:pt x="6464" y="2735503"/>
                  </a:lnTo>
                  <a:lnTo>
                    <a:pt x="15062" y="2562923"/>
                  </a:lnTo>
                  <a:lnTo>
                    <a:pt x="16789" y="2528303"/>
                  </a:lnTo>
                  <a:close/>
                </a:path>
                <a:path w="142875" h="2737485">
                  <a:moveTo>
                    <a:pt x="142621" y="1257"/>
                  </a:moveTo>
                  <a:lnTo>
                    <a:pt x="140500" y="1270"/>
                  </a:lnTo>
                  <a:lnTo>
                    <a:pt x="140500" y="0"/>
                  </a:lnTo>
                  <a:lnTo>
                    <a:pt x="136321" y="0"/>
                  </a:lnTo>
                  <a:lnTo>
                    <a:pt x="136321" y="1270"/>
                  </a:lnTo>
                  <a:lnTo>
                    <a:pt x="138468" y="1270"/>
                  </a:lnTo>
                  <a:lnTo>
                    <a:pt x="138480" y="3810"/>
                  </a:lnTo>
                  <a:lnTo>
                    <a:pt x="142621" y="3797"/>
                  </a:lnTo>
                  <a:lnTo>
                    <a:pt x="142621" y="1257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174246" y="88856"/>
              <a:ext cx="142875" cy="2734310"/>
            </a:xfrm>
            <a:custGeom>
              <a:avLst/>
              <a:gdLst/>
              <a:ahLst/>
              <a:cxnLst/>
              <a:rect l="l" t="t" r="r" b="b"/>
              <a:pathLst>
                <a:path w="142875" h="2734310">
                  <a:moveTo>
                    <a:pt x="8598" y="2561597"/>
                  </a:moveTo>
                  <a:lnTo>
                    <a:pt x="0" y="2734189"/>
                  </a:lnTo>
                  <a:lnTo>
                    <a:pt x="6458" y="2732757"/>
                  </a:lnTo>
                  <a:lnTo>
                    <a:pt x="14985" y="2561597"/>
                  </a:lnTo>
                  <a:lnTo>
                    <a:pt x="8598" y="2561597"/>
                  </a:lnTo>
                  <a:close/>
                </a:path>
                <a:path w="142875" h="2734310">
                  <a:moveTo>
                    <a:pt x="8598" y="2561597"/>
                  </a:moveTo>
                  <a:lnTo>
                    <a:pt x="14985" y="2561597"/>
                  </a:lnTo>
                  <a:lnTo>
                    <a:pt x="8598" y="2561597"/>
                  </a:lnTo>
                  <a:close/>
                </a:path>
                <a:path w="142875" h="2734310">
                  <a:moveTo>
                    <a:pt x="16781" y="2525548"/>
                  </a:moveTo>
                  <a:lnTo>
                    <a:pt x="10323" y="2526982"/>
                  </a:lnTo>
                  <a:lnTo>
                    <a:pt x="8598" y="2561597"/>
                  </a:lnTo>
                  <a:lnTo>
                    <a:pt x="14985" y="2561597"/>
                  </a:lnTo>
                  <a:lnTo>
                    <a:pt x="16781" y="2525548"/>
                  </a:lnTo>
                  <a:close/>
                </a:path>
                <a:path w="142875" h="2734310">
                  <a:moveTo>
                    <a:pt x="136217" y="0"/>
                  </a:moveTo>
                  <a:lnTo>
                    <a:pt x="136089" y="2567"/>
                  </a:lnTo>
                  <a:lnTo>
                    <a:pt x="142373" y="4644"/>
                  </a:lnTo>
                  <a:lnTo>
                    <a:pt x="142505" y="1993"/>
                  </a:lnTo>
                  <a:lnTo>
                    <a:pt x="136217" y="0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180703" y="90849"/>
              <a:ext cx="142875" cy="2731135"/>
            </a:xfrm>
            <a:custGeom>
              <a:avLst/>
              <a:gdLst/>
              <a:ahLst/>
              <a:cxnLst/>
              <a:rect l="l" t="t" r="r" b="b"/>
              <a:pathLst>
                <a:path w="142875" h="2731135">
                  <a:moveTo>
                    <a:pt x="8527" y="2559603"/>
                  </a:moveTo>
                  <a:lnTo>
                    <a:pt x="0" y="2730763"/>
                  </a:lnTo>
                  <a:lnTo>
                    <a:pt x="6458" y="2729331"/>
                  </a:lnTo>
                  <a:lnTo>
                    <a:pt x="14914" y="2559603"/>
                  </a:lnTo>
                  <a:lnTo>
                    <a:pt x="8527" y="2559603"/>
                  </a:lnTo>
                  <a:close/>
                </a:path>
                <a:path w="142875" h="2731135">
                  <a:moveTo>
                    <a:pt x="16792" y="2521910"/>
                  </a:moveTo>
                  <a:lnTo>
                    <a:pt x="11242" y="2523350"/>
                  </a:lnTo>
                  <a:lnTo>
                    <a:pt x="10323" y="2523554"/>
                  </a:lnTo>
                  <a:lnTo>
                    <a:pt x="8527" y="2559603"/>
                  </a:lnTo>
                  <a:lnTo>
                    <a:pt x="14914" y="2559603"/>
                  </a:lnTo>
                  <a:lnTo>
                    <a:pt x="16792" y="2521910"/>
                  </a:lnTo>
                  <a:close/>
                </a:path>
                <a:path w="142875" h="2731135">
                  <a:moveTo>
                    <a:pt x="136046" y="0"/>
                  </a:moveTo>
                  <a:lnTo>
                    <a:pt x="135914" y="2650"/>
                  </a:lnTo>
                  <a:lnTo>
                    <a:pt x="138638" y="3550"/>
                  </a:lnTo>
                  <a:lnTo>
                    <a:pt x="142191" y="4869"/>
                  </a:lnTo>
                  <a:lnTo>
                    <a:pt x="142334" y="1993"/>
                  </a:lnTo>
                  <a:lnTo>
                    <a:pt x="136046" y="0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187157" y="92849"/>
              <a:ext cx="142240" cy="2727960"/>
            </a:xfrm>
            <a:custGeom>
              <a:avLst/>
              <a:gdLst/>
              <a:ahLst/>
              <a:cxnLst/>
              <a:rect l="l" t="t" r="r" b="b"/>
              <a:pathLst>
                <a:path w="142240" h="2727960">
                  <a:moveTo>
                    <a:pt x="16802" y="2518232"/>
                  </a:moveTo>
                  <a:lnTo>
                    <a:pt x="10337" y="2519921"/>
                  </a:lnTo>
                  <a:lnTo>
                    <a:pt x="8458" y="2557615"/>
                  </a:lnTo>
                  <a:lnTo>
                    <a:pt x="0" y="2727337"/>
                  </a:lnTo>
                  <a:lnTo>
                    <a:pt x="6451" y="2725902"/>
                  </a:lnTo>
                  <a:lnTo>
                    <a:pt x="14846" y="2557615"/>
                  </a:lnTo>
                  <a:lnTo>
                    <a:pt x="16802" y="2518232"/>
                  </a:lnTo>
                  <a:close/>
                </a:path>
                <a:path w="142240" h="2727960">
                  <a:moveTo>
                    <a:pt x="142163" y="1993"/>
                  </a:moveTo>
                  <a:lnTo>
                    <a:pt x="135877" y="0"/>
                  </a:lnTo>
                  <a:lnTo>
                    <a:pt x="135737" y="2870"/>
                  </a:lnTo>
                  <a:lnTo>
                    <a:pt x="141998" y="5207"/>
                  </a:lnTo>
                  <a:lnTo>
                    <a:pt x="142163" y="1993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193622" y="94843"/>
              <a:ext cx="142240" cy="2724150"/>
            </a:xfrm>
            <a:custGeom>
              <a:avLst/>
              <a:gdLst/>
              <a:ahLst/>
              <a:cxnLst/>
              <a:rect l="l" t="t" r="r" b="b"/>
              <a:pathLst>
                <a:path w="142240" h="2724150">
                  <a:moveTo>
                    <a:pt x="16814" y="2514562"/>
                  </a:moveTo>
                  <a:lnTo>
                    <a:pt x="10337" y="2516238"/>
                  </a:lnTo>
                  <a:lnTo>
                    <a:pt x="8382" y="2555621"/>
                  </a:lnTo>
                  <a:lnTo>
                    <a:pt x="0" y="2723908"/>
                  </a:lnTo>
                  <a:lnTo>
                    <a:pt x="6451" y="2722473"/>
                  </a:lnTo>
                  <a:lnTo>
                    <a:pt x="14770" y="2555621"/>
                  </a:lnTo>
                  <a:lnTo>
                    <a:pt x="16814" y="2514562"/>
                  </a:lnTo>
                  <a:close/>
                </a:path>
                <a:path w="142240" h="2724150">
                  <a:moveTo>
                    <a:pt x="141986" y="1993"/>
                  </a:moveTo>
                  <a:lnTo>
                    <a:pt x="135699" y="0"/>
                  </a:lnTo>
                  <a:lnTo>
                    <a:pt x="135534" y="3213"/>
                  </a:lnTo>
                  <a:lnTo>
                    <a:pt x="141808" y="5537"/>
                  </a:lnTo>
                  <a:lnTo>
                    <a:pt x="141986" y="1993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200073" y="96837"/>
              <a:ext cx="142240" cy="2720975"/>
            </a:xfrm>
            <a:custGeom>
              <a:avLst/>
              <a:gdLst/>
              <a:ahLst/>
              <a:cxnLst/>
              <a:rect l="l" t="t" r="r" b="b"/>
              <a:pathLst>
                <a:path w="142240" h="2720975">
                  <a:moveTo>
                    <a:pt x="16827" y="2510891"/>
                  </a:moveTo>
                  <a:lnTo>
                    <a:pt x="10363" y="2512568"/>
                  </a:lnTo>
                  <a:lnTo>
                    <a:pt x="8318" y="2553627"/>
                  </a:lnTo>
                  <a:lnTo>
                    <a:pt x="0" y="2720479"/>
                  </a:lnTo>
                  <a:lnTo>
                    <a:pt x="6464" y="2719057"/>
                  </a:lnTo>
                  <a:lnTo>
                    <a:pt x="14706" y="2553627"/>
                  </a:lnTo>
                  <a:lnTo>
                    <a:pt x="16827" y="2510891"/>
                  </a:lnTo>
                  <a:close/>
                </a:path>
                <a:path w="142240" h="2720975">
                  <a:moveTo>
                    <a:pt x="141820" y="1993"/>
                  </a:moveTo>
                  <a:lnTo>
                    <a:pt x="135534" y="0"/>
                  </a:lnTo>
                  <a:lnTo>
                    <a:pt x="135356" y="3543"/>
                  </a:lnTo>
                  <a:lnTo>
                    <a:pt x="141630" y="5867"/>
                  </a:lnTo>
                  <a:lnTo>
                    <a:pt x="141820" y="1993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206539" y="98825"/>
              <a:ext cx="142240" cy="2717165"/>
            </a:xfrm>
            <a:custGeom>
              <a:avLst/>
              <a:gdLst/>
              <a:ahLst/>
              <a:cxnLst/>
              <a:rect l="l" t="t" r="r" b="b"/>
              <a:pathLst>
                <a:path w="142240" h="2717165">
                  <a:moveTo>
                    <a:pt x="8241" y="2551627"/>
                  </a:moveTo>
                  <a:lnTo>
                    <a:pt x="0" y="2717059"/>
                  </a:lnTo>
                  <a:lnTo>
                    <a:pt x="1835" y="2716652"/>
                  </a:lnTo>
                  <a:lnTo>
                    <a:pt x="6466" y="2715465"/>
                  </a:lnTo>
                  <a:lnTo>
                    <a:pt x="14629" y="2551627"/>
                  </a:lnTo>
                  <a:lnTo>
                    <a:pt x="8241" y="2551627"/>
                  </a:lnTo>
                  <a:close/>
                </a:path>
                <a:path w="142240" h="2717165">
                  <a:moveTo>
                    <a:pt x="16841" y="2507215"/>
                  </a:moveTo>
                  <a:lnTo>
                    <a:pt x="10370" y="2508895"/>
                  </a:lnTo>
                  <a:lnTo>
                    <a:pt x="8241" y="2551627"/>
                  </a:lnTo>
                  <a:lnTo>
                    <a:pt x="14629" y="2551627"/>
                  </a:lnTo>
                  <a:lnTo>
                    <a:pt x="16841" y="2507215"/>
                  </a:lnTo>
                  <a:close/>
                </a:path>
                <a:path w="142240" h="2717165">
                  <a:moveTo>
                    <a:pt x="135364" y="0"/>
                  </a:moveTo>
                  <a:lnTo>
                    <a:pt x="135170" y="3877"/>
                  </a:lnTo>
                  <a:lnTo>
                    <a:pt x="141442" y="6205"/>
                  </a:lnTo>
                  <a:lnTo>
                    <a:pt x="141650" y="2028"/>
                  </a:lnTo>
                  <a:lnTo>
                    <a:pt x="140427" y="1605"/>
                  </a:lnTo>
                  <a:lnTo>
                    <a:pt x="135364" y="0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213002" y="100863"/>
              <a:ext cx="141605" cy="2713990"/>
            </a:xfrm>
            <a:custGeom>
              <a:avLst/>
              <a:gdLst/>
              <a:ahLst/>
              <a:cxnLst/>
              <a:rect l="l" t="t" r="r" b="b"/>
              <a:pathLst>
                <a:path w="141605" h="2713990">
                  <a:moveTo>
                    <a:pt x="16840" y="2503500"/>
                  </a:moveTo>
                  <a:lnTo>
                    <a:pt x="10375" y="2505189"/>
                  </a:lnTo>
                  <a:lnTo>
                    <a:pt x="8166" y="2549601"/>
                  </a:lnTo>
                  <a:lnTo>
                    <a:pt x="0" y="2713431"/>
                  </a:lnTo>
                  <a:lnTo>
                    <a:pt x="6464" y="2711780"/>
                  </a:lnTo>
                  <a:lnTo>
                    <a:pt x="14541" y="2549601"/>
                  </a:lnTo>
                  <a:lnTo>
                    <a:pt x="16840" y="2503500"/>
                  </a:lnTo>
                  <a:close/>
                </a:path>
                <a:path w="141605" h="2713990">
                  <a:moveTo>
                    <a:pt x="141465" y="2171"/>
                  </a:moveTo>
                  <a:lnTo>
                    <a:pt x="135178" y="0"/>
                  </a:lnTo>
                  <a:lnTo>
                    <a:pt x="134975" y="4178"/>
                  </a:lnTo>
                  <a:lnTo>
                    <a:pt x="141249" y="6502"/>
                  </a:lnTo>
                  <a:lnTo>
                    <a:pt x="141465" y="2171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219466" y="103035"/>
              <a:ext cx="141605" cy="2710180"/>
            </a:xfrm>
            <a:custGeom>
              <a:avLst/>
              <a:gdLst/>
              <a:ahLst/>
              <a:cxnLst/>
              <a:rect l="l" t="t" r="r" b="b"/>
              <a:pathLst>
                <a:path w="141605" h="2710180">
                  <a:moveTo>
                    <a:pt x="16852" y="2499652"/>
                  </a:moveTo>
                  <a:lnTo>
                    <a:pt x="10375" y="2501328"/>
                  </a:lnTo>
                  <a:lnTo>
                    <a:pt x="8077" y="2547429"/>
                  </a:lnTo>
                  <a:lnTo>
                    <a:pt x="0" y="2709608"/>
                  </a:lnTo>
                  <a:lnTo>
                    <a:pt x="6477" y="2707944"/>
                  </a:lnTo>
                  <a:lnTo>
                    <a:pt x="14465" y="2547429"/>
                  </a:lnTo>
                  <a:lnTo>
                    <a:pt x="16852" y="2499652"/>
                  </a:lnTo>
                  <a:close/>
                </a:path>
                <a:path w="141605" h="2710180">
                  <a:moveTo>
                    <a:pt x="141274" y="2171"/>
                  </a:moveTo>
                  <a:lnTo>
                    <a:pt x="135001" y="0"/>
                  </a:lnTo>
                  <a:lnTo>
                    <a:pt x="134785" y="4330"/>
                  </a:lnTo>
                  <a:lnTo>
                    <a:pt x="141046" y="6654"/>
                  </a:lnTo>
                  <a:lnTo>
                    <a:pt x="141274" y="2171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225943" y="105168"/>
              <a:ext cx="141605" cy="2706370"/>
            </a:xfrm>
            <a:custGeom>
              <a:avLst/>
              <a:gdLst/>
              <a:ahLst/>
              <a:cxnLst/>
              <a:rect l="l" t="t" r="r" b="b"/>
              <a:pathLst>
                <a:path w="141605" h="2706370">
                  <a:moveTo>
                    <a:pt x="16852" y="2495600"/>
                  </a:moveTo>
                  <a:lnTo>
                    <a:pt x="10375" y="2497518"/>
                  </a:lnTo>
                  <a:lnTo>
                    <a:pt x="7988" y="2545296"/>
                  </a:lnTo>
                  <a:lnTo>
                    <a:pt x="0" y="2705811"/>
                  </a:lnTo>
                  <a:lnTo>
                    <a:pt x="6464" y="2704147"/>
                  </a:lnTo>
                  <a:lnTo>
                    <a:pt x="14376" y="2545296"/>
                  </a:lnTo>
                  <a:lnTo>
                    <a:pt x="16852" y="2495600"/>
                  </a:lnTo>
                  <a:close/>
                </a:path>
                <a:path w="141605" h="2706370">
                  <a:moveTo>
                    <a:pt x="140995" y="2540"/>
                  </a:moveTo>
                  <a:lnTo>
                    <a:pt x="134899" y="2552"/>
                  </a:lnTo>
                  <a:lnTo>
                    <a:pt x="138379" y="2540"/>
                  </a:lnTo>
                  <a:lnTo>
                    <a:pt x="138366" y="0"/>
                  </a:lnTo>
                  <a:lnTo>
                    <a:pt x="134734" y="12"/>
                  </a:lnTo>
                  <a:lnTo>
                    <a:pt x="134734" y="2552"/>
                  </a:lnTo>
                  <a:lnTo>
                    <a:pt x="134607" y="2552"/>
                  </a:lnTo>
                  <a:lnTo>
                    <a:pt x="134607" y="5092"/>
                  </a:lnTo>
                  <a:lnTo>
                    <a:pt x="139306" y="5092"/>
                  </a:lnTo>
                  <a:lnTo>
                    <a:pt x="139306" y="7620"/>
                  </a:lnTo>
                  <a:lnTo>
                    <a:pt x="140868" y="7620"/>
                  </a:lnTo>
                  <a:lnTo>
                    <a:pt x="140868" y="5092"/>
                  </a:lnTo>
                  <a:lnTo>
                    <a:pt x="140995" y="5080"/>
                  </a:lnTo>
                  <a:lnTo>
                    <a:pt x="140995" y="2540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232408" y="107378"/>
              <a:ext cx="140970" cy="2702560"/>
            </a:xfrm>
            <a:custGeom>
              <a:avLst/>
              <a:gdLst/>
              <a:ahLst/>
              <a:cxnLst/>
              <a:rect l="l" t="t" r="r" b="b"/>
              <a:pathLst>
                <a:path w="140969" h="2702560">
                  <a:moveTo>
                    <a:pt x="16878" y="2491460"/>
                  </a:moveTo>
                  <a:lnTo>
                    <a:pt x="10388" y="2493391"/>
                  </a:lnTo>
                  <a:lnTo>
                    <a:pt x="7912" y="2543086"/>
                  </a:lnTo>
                  <a:lnTo>
                    <a:pt x="0" y="2701950"/>
                  </a:lnTo>
                  <a:lnTo>
                    <a:pt x="6477" y="2700286"/>
                  </a:lnTo>
                  <a:lnTo>
                    <a:pt x="14300" y="2543086"/>
                  </a:lnTo>
                  <a:lnTo>
                    <a:pt x="16878" y="2491460"/>
                  </a:lnTo>
                  <a:close/>
                </a:path>
                <a:path w="140969" h="2702560">
                  <a:moveTo>
                    <a:pt x="140893" y="2171"/>
                  </a:moveTo>
                  <a:lnTo>
                    <a:pt x="134607" y="0"/>
                  </a:lnTo>
                  <a:lnTo>
                    <a:pt x="134378" y="4775"/>
                  </a:lnTo>
                  <a:lnTo>
                    <a:pt x="140627" y="7353"/>
                  </a:lnTo>
                  <a:lnTo>
                    <a:pt x="140893" y="2171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238885" y="109542"/>
              <a:ext cx="140970" cy="2698115"/>
            </a:xfrm>
            <a:custGeom>
              <a:avLst/>
              <a:gdLst/>
              <a:ahLst/>
              <a:cxnLst/>
              <a:rect l="l" t="t" r="r" b="b"/>
              <a:pathLst>
                <a:path w="140969" h="2698115">
                  <a:moveTo>
                    <a:pt x="7831" y="2540911"/>
                  </a:moveTo>
                  <a:lnTo>
                    <a:pt x="0" y="2698115"/>
                  </a:lnTo>
                  <a:lnTo>
                    <a:pt x="6469" y="2696457"/>
                  </a:lnTo>
                  <a:lnTo>
                    <a:pt x="14219" y="2540911"/>
                  </a:lnTo>
                  <a:lnTo>
                    <a:pt x="7831" y="2540911"/>
                  </a:lnTo>
                  <a:close/>
                </a:path>
                <a:path w="140969" h="2698115">
                  <a:moveTo>
                    <a:pt x="16887" y="2487359"/>
                  </a:moveTo>
                  <a:lnTo>
                    <a:pt x="10403" y="2489288"/>
                  </a:lnTo>
                  <a:lnTo>
                    <a:pt x="7831" y="2540911"/>
                  </a:lnTo>
                  <a:lnTo>
                    <a:pt x="14219" y="2540911"/>
                  </a:lnTo>
                  <a:lnTo>
                    <a:pt x="16887" y="2487359"/>
                  </a:lnTo>
                  <a:close/>
                </a:path>
                <a:path w="140969" h="2698115">
                  <a:moveTo>
                    <a:pt x="134420" y="0"/>
                  </a:moveTo>
                  <a:lnTo>
                    <a:pt x="134161" y="5186"/>
                  </a:lnTo>
                  <a:lnTo>
                    <a:pt x="140420" y="7770"/>
                  </a:lnTo>
                  <a:lnTo>
                    <a:pt x="140699" y="2172"/>
                  </a:lnTo>
                  <a:lnTo>
                    <a:pt x="134420" y="0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245349" y="111480"/>
              <a:ext cx="140970" cy="2694940"/>
            </a:xfrm>
            <a:custGeom>
              <a:avLst/>
              <a:gdLst/>
              <a:ahLst/>
              <a:cxnLst/>
              <a:rect l="l" t="t" r="r" b="b"/>
              <a:pathLst>
                <a:path w="140969" h="2694940">
                  <a:moveTo>
                    <a:pt x="16903" y="2483497"/>
                  </a:moveTo>
                  <a:lnTo>
                    <a:pt x="10414" y="2485428"/>
                  </a:lnTo>
                  <a:lnTo>
                    <a:pt x="7747" y="2538984"/>
                  </a:lnTo>
                  <a:lnTo>
                    <a:pt x="0" y="2694521"/>
                  </a:lnTo>
                  <a:lnTo>
                    <a:pt x="6464" y="2692870"/>
                  </a:lnTo>
                  <a:lnTo>
                    <a:pt x="14135" y="2538984"/>
                  </a:lnTo>
                  <a:lnTo>
                    <a:pt x="16903" y="2483497"/>
                  </a:lnTo>
                  <a:close/>
                </a:path>
                <a:path w="140969" h="2694940">
                  <a:moveTo>
                    <a:pt x="140411" y="6337"/>
                  </a:moveTo>
                  <a:lnTo>
                    <a:pt x="140398" y="2527"/>
                  </a:lnTo>
                  <a:lnTo>
                    <a:pt x="137198" y="2540"/>
                  </a:lnTo>
                  <a:lnTo>
                    <a:pt x="137185" y="0"/>
                  </a:lnTo>
                  <a:lnTo>
                    <a:pt x="134175" y="0"/>
                  </a:lnTo>
                  <a:lnTo>
                    <a:pt x="134175" y="2540"/>
                  </a:lnTo>
                  <a:lnTo>
                    <a:pt x="134010" y="2540"/>
                  </a:lnTo>
                  <a:lnTo>
                    <a:pt x="134023" y="6350"/>
                  </a:lnTo>
                  <a:lnTo>
                    <a:pt x="138239" y="6350"/>
                  </a:lnTo>
                  <a:lnTo>
                    <a:pt x="138252" y="8877"/>
                  </a:lnTo>
                  <a:lnTo>
                    <a:pt x="140258" y="8877"/>
                  </a:lnTo>
                  <a:lnTo>
                    <a:pt x="140246" y="6350"/>
                  </a:lnTo>
                  <a:lnTo>
                    <a:pt x="140411" y="6337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251851" y="113906"/>
              <a:ext cx="140335" cy="2690495"/>
            </a:xfrm>
            <a:custGeom>
              <a:avLst/>
              <a:gdLst/>
              <a:ahLst/>
              <a:cxnLst/>
              <a:rect l="l" t="t" r="r" b="b"/>
              <a:pathLst>
                <a:path w="140334" h="2690495">
                  <a:moveTo>
                    <a:pt x="2730" y="2690304"/>
                  </a:moveTo>
                  <a:lnTo>
                    <a:pt x="2717" y="2689034"/>
                  </a:lnTo>
                  <a:lnTo>
                    <a:pt x="0" y="2689047"/>
                  </a:lnTo>
                  <a:lnTo>
                    <a:pt x="12" y="2690317"/>
                  </a:lnTo>
                  <a:lnTo>
                    <a:pt x="2730" y="2690304"/>
                  </a:lnTo>
                  <a:close/>
                </a:path>
                <a:path w="140334" h="2690495">
                  <a:moveTo>
                    <a:pt x="10414" y="2689021"/>
                  </a:moveTo>
                  <a:lnTo>
                    <a:pt x="10020" y="2536621"/>
                  </a:lnTo>
                  <a:lnTo>
                    <a:pt x="3632" y="2536634"/>
                  </a:lnTo>
                  <a:lnTo>
                    <a:pt x="4025" y="2689034"/>
                  </a:lnTo>
                  <a:lnTo>
                    <a:pt x="10414" y="2689021"/>
                  </a:lnTo>
                  <a:close/>
                </a:path>
                <a:path w="140334" h="2690495">
                  <a:moveTo>
                    <a:pt x="16878" y="2479141"/>
                  </a:moveTo>
                  <a:lnTo>
                    <a:pt x="10401" y="2481072"/>
                  </a:lnTo>
                  <a:lnTo>
                    <a:pt x="7632" y="2536558"/>
                  </a:lnTo>
                  <a:lnTo>
                    <a:pt x="14020" y="2536558"/>
                  </a:lnTo>
                  <a:lnTo>
                    <a:pt x="16878" y="2479141"/>
                  </a:lnTo>
                  <a:close/>
                </a:path>
                <a:path w="140334" h="2690495">
                  <a:moveTo>
                    <a:pt x="140271" y="2527"/>
                  </a:moveTo>
                  <a:lnTo>
                    <a:pt x="134010" y="0"/>
                  </a:lnTo>
                  <a:lnTo>
                    <a:pt x="133705" y="5994"/>
                  </a:lnTo>
                  <a:lnTo>
                    <a:pt x="139966" y="8585"/>
                  </a:lnTo>
                  <a:lnTo>
                    <a:pt x="140271" y="2527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258303" y="116433"/>
              <a:ext cx="140335" cy="2686685"/>
            </a:xfrm>
            <a:custGeom>
              <a:avLst/>
              <a:gdLst/>
              <a:ahLst/>
              <a:cxnLst/>
              <a:rect l="l" t="t" r="r" b="b"/>
              <a:pathLst>
                <a:path w="140334" h="2686685">
                  <a:moveTo>
                    <a:pt x="16916" y="2474684"/>
                  </a:moveTo>
                  <a:lnTo>
                    <a:pt x="10426" y="2476614"/>
                  </a:lnTo>
                  <a:lnTo>
                    <a:pt x="7569" y="2534031"/>
                  </a:lnTo>
                  <a:lnTo>
                    <a:pt x="0" y="2686062"/>
                  </a:lnTo>
                  <a:lnTo>
                    <a:pt x="6477" y="2684170"/>
                  </a:lnTo>
                  <a:lnTo>
                    <a:pt x="13957" y="2534031"/>
                  </a:lnTo>
                  <a:lnTo>
                    <a:pt x="16916" y="2474684"/>
                  </a:lnTo>
                  <a:close/>
                </a:path>
                <a:path w="140334" h="2686685">
                  <a:moveTo>
                    <a:pt x="140081" y="2527"/>
                  </a:moveTo>
                  <a:lnTo>
                    <a:pt x="133819" y="0"/>
                  </a:lnTo>
                  <a:lnTo>
                    <a:pt x="133515" y="6057"/>
                  </a:lnTo>
                  <a:lnTo>
                    <a:pt x="139776" y="8636"/>
                  </a:lnTo>
                  <a:lnTo>
                    <a:pt x="140081" y="2527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264780" y="118960"/>
              <a:ext cx="140335" cy="2682240"/>
            </a:xfrm>
            <a:custGeom>
              <a:avLst/>
              <a:gdLst/>
              <a:ahLst/>
              <a:cxnLst/>
              <a:rect l="l" t="t" r="r" b="b"/>
              <a:pathLst>
                <a:path w="140334" h="2682240">
                  <a:moveTo>
                    <a:pt x="15430" y="2531516"/>
                  </a:moveTo>
                  <a:lnTo>
                    <a:pt x="15278" y="2471826"/>
                  </a:lnTo>
                  <a:lnTo>
                    <a:pt x="8890" y="2471839"/>
                  </a:lnTo>
                  <a:lnTo>
                    <a:pt x="9029" y="2531503"/>
                  </a:lnTo>
                  <a:lnTo>
                    <a:pt x="7480" y="2531503"/>
                  </a:lnTo>
                  <a:lnTo>
                    <a:pt x="0" y="2681643"/>
                  </a:lnTo>
                  <a:lnTo>
                    <a:pt x="6477" y="2679763"/>
                  </a:lnTo>
                  <a:lnTo>
                    <a:pt x="13855" y="2531529"/>
                  </a:lnTo>
                  <a:lnTo>
                    <a:pt x="15430" y="2531516"/>
                  </a:lnTo>
                  <a:close/>
                </a:path>
                <a:path w="140334" h="2682240">
                  <a:moveTo>
                    <a:pt x="16878" y="2471826"/>
                  </a:moveTo>
                  <a:lnTo>
                    <a:pt x="16865" y="2470556"/>
                  </a:lnTo>
                  <a:lnTo>
                    <a:pt x="13677" y="2470556"/>
                  </a:lnTo>
                  <a:lnTo>
                    <a:pt x="13677" y="2471826"/>
                  </a:lnTo>
                  <a:lnTo>
                    <a:pt x="15278" y="2471826"/>
                  </a:lnTo>
                  <a:lnTo>
                    <a:pt x="16878" y="2471826"/>
                  </a:lnTo>
                  <a:close/>
                </a:path>
                <a:path w="140334" h="2682240">
                  <a:moveTo>
                    <a:pt x="139865" y="2527"/>
                  </a:moveTo>
                  <a:lnTo>
                    <a:pt x="133604" y="0"/>
                  </a:lnTo>
                  <a:lnTo>
                    <a:pt x="133299" y="6108"/>
                  </a:lnTo>
                  <a:lnTo>
                    <a:pt x="139547" y="8686"/>
                  </a:lnTo>
                  <a:lnTo>
                    <a:pt x="139865" y="2527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1271267" y="121477"/>
              <a:ext cx="139700" cy="2677795"/>
            </a:xfrm>
            <a:custGeom>
              <a:avLst/>
              <a:gdLst/>
              <a:ahLst/>
              <a:cxnLst/>
              <a:rect l="l" t="t" r="r" b="b"/>
              <a:pathLst>
                <a:path w="139700" h="2677795">
                  <a:moveTo>
                    <a:pt x="7386" y="2528975"/>
                  </a:moveTo>
                  <a:lnTo>
                    <a:pt x="0" y="2677235"/>
                  </a:lnTo>
                  <a:lnTo>
                    <a:pt x="6481" y="2675347"/>
                  </a:lnTo>
                  <a:lnTo>
                    <a:pt x="13773" y="2528975"/>
                  </a:lnTo>
                  <a:lnTo>
                    <a:pt x="7386" y="2528975"/>
                  </a:lnTo>
                  <a:close/>
                </a:path>
                <a:path w="139700" h="2677795">
                  <a:moveTo>
                    <a:pt x="16937" y="2465474"/>
                  </a:moveTo>
                  <a:lnTo>
                    <a:pt x="10441" y="2467657"/>
                  </a:lnTo>
                  <a:lnTo>
                    <a:pt x="7386" y="2528975"/>
                  </a:lnTo>
                  <a:lnTo>
                    <a:pt x="13773" y="2528975"/>
                  </a:lnTo>
                  <a:lnTo>
                    <a:pt x="16937" y="2465474"/>
                  </a:lnTo>
                  <a:close/>
                </a:path>
                <a:path w="139700" h="2677795">
                  <a:moveTo>
                    <a:pt x="133379" y="0"/>
                  </a:moveTo>
                  <a:lnTo>
                    <a:pt x="133072" y="6169"/>
                  </a:lnTo>
                  <a:lnTo>
                    <a:pt x="135753" y="7275"/>
                  </a:lnTo>
                  <a:lnTo>
                    <a:pt x="139323" y="8902"/>
                  </a:lnTo>
                  <a:lnTo>
                    <a:pt x="139641" y="2524"/>
                  </a:lnTo>
                  <a:lnTo>
                    <a:pt x="133379" y="0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1277747" y="124002"/>
              <a:ext cx="139700" cy="2673350"/>
            </a:xfrm>
            <a:custGeom>
              <a:avLst/>
              <a:gdLst/>
              <a:ahLst/>
              <a:cxnLst/>
              <a:rect l="l" t="t" r="r" b="b"/>
              <a:pathLst>
                <a:path w="139700" h="2673350">
                  <a:moveTo>
                    <a:pt x="16941" y="2460777"/>
                  </a:moveTo>
                  <a:lnTo>
                    <a:pt x="10452" y="2462961"/>
                  </a:lnTo>
                  <a:lnTo>
                    <a:pt x="7289" y="2526461"/>
                  </a:lnTo>
                  <a:lnTo>
                    <a:pt x="0" y="2672829"/>
                  </a:lnTo>
                  <a:lnTo>
                    <a:pt x="6477" y="2670937"/>
                  </a:lnTo>
                  <a:lnTo>
                    <a:pt x="13677" y="2526461"/>
                  </a:lnTo>
                  <a:lnTo>
                    <a:pt x="16941" y="2460777"/>
                  </a:lnTo>
                  <a:close/>
                </a:path>
                <a:path w="139700" h="2673350">
                  <a:moveTo>
                    <a:pt x="139420" y="2527"/>
                  </a:moveTo>
                  <a:lnTo>
                    <a:pt x="133159" y="0"/>
                  </a:lnTo>
                  <a:lnTo>
                    <a:pt x="132842" y="6388"/>
                  </a:lnTo>
                  <a:lnTo>
                    <a:pt x="139077" y="9232"/>
                  </a:lnTo>
                  <a:lnTo>
                    <a:pt x="139420" y="2527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1284224" y="126530"/>
              <a:ext cx="139700" cy="2668905"/>
            </a:xfrm>
            <a:custGeom>
              <a:avLst/>
              <a:gdLst/>
              <a:ahLst/>
              <a:cxnLst/>
              <a:rect l="l" t="t" r="r" b="b"/>
              <a:pathLst>
                <a:path w="139700" h="2668905">
                  <a:moveTo>
                    <a:pt x="16967" y="2456065"/>
                  </a:moveTo>
                  <a:lnTo>
                    <a:pt x="10464" y="2458250"/>
                  </a:lnTo>
                  <a:lnTo>
                    <a:pt x="7200" y="2523934"/>
                  </a:lnTo>
                  <a:lnTo>
                    <a:pt x="0" y="2668409"/>
                  </a:lnTo>
                  <a:lnTo>
                    <a:pt x="6477" y="2666530"/>
                  </a:lnTo>
                  <a:lnTo>
                    <a:pt x="13589" y="2523934"/>
                  </a:lnTo>
                  <a:lnTo>
                    <a:pt x="16967" y="2456065"/>
                  </a:lnTo>
                  <a:close/>
                </a:path>
                <a:path w="139700" h="2668905">
                  <a:moveTo>
                    <a:pt x="139204" y="2527"/>
                  </a:moveTo>
                  <a:lnTo>
                    <a:pt x="132943" y="0"/>
                  </a:lnTo>
                  <a:lnTo>
                    <a:pt x="132600" y="6705"/>
                  </a:lnTo>
                  <a:lnTo>
                    <a:pt x="138849" y="9550"/>
                  </a:lnTo>
                  <a:lnTo>
                    <a:pt x="139204" y="2527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290751" y="129057"/>
              <a:ext cx="139065" cy="2663825"/>
            </a:xfrm>
            <a:custGeom>
              <a:avLst/>
              <a:gdLst/>
              <a:ahLst/>
              <a:cxnLst/>
              <a:rect l="l" t="t" r="r" b="b"/>
              <a:pathLst>
                <a:path w="139065" h="2663825">
                  <a:moveTo>
                    <a:pt x="3403" y="2662351"/>
                  </a:moveTo>
                  <a:lnTo>
                    <a:pt x="0" y="2662364"/>
                  </a:lnTo>
                  <a:lnTo>
                    <a:pt x="0" y="2663634"/>
                  </a:lnTo>
                  <a:lnTo>
                    <a:pt x="3403" y="2663621"/>
                  </a:lnTo>
                  <a:lnTo>
                    <a:pt x="3403" y="2662351"/>
                  </a:lnTo>
                  <a:close/>
                </a:path>
                <a:path w="139065" h="2663825">
                  <a:moveTo>
                    <a:pt x="16929" y="2451354"/>
                  </a:moveTo>
                  <a:lnTo>
                    <a:pt x="10439" y="2453538"/>
                  </a:lnTo>
                  <a:lnTo>
                    <a:pt x="7061" y="2521381"/>
                  </a:lnTo>
                  <a:lnTo>
                    <a:pt x="3365" y="2521381"/>
                  </a:lnTo>
                  <a:lnTo>
                    <a:pt x="3733" y="2662351"/>
                  </a:lnTo>
                  <a:lnTo>
                    <a:pt x="10121" y="2662339"/>
                  </a:lnTo>
                  <a:lnTo>
                    <a:pt x="9753" y="2521407"/>
                  </a:lnTo>
                  <a:lnTo>
                    <a:pt x="13449" y="2521407"/>
                  </a:lnTo>
                  <a:lnTo>
                    <a:pt x="16929" y="2451354"/>
                  </a:lnTo>
                  <a:close/>
                </a:path>
                <a:path w="139065" h="2663825">
                  <a:moveTo>
                    <a:pt x="138938" y="2527"/>
                  </a:moveTo>
                  <a:lnTo>
                    <a:pt x="132676" y="0"/>
                  </a:lnTo>
                  <a:lnTo>
                    <a:pt x="132321" y="7023"/>
                  </a:lnTo>
                  <a:lnTo>
                    <a:pt x="138569" y="9867"/>
                  </a:lnTo>
                  <a:lnTo>
                    <a:pt x="138938" y="2527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297193" y="131573"/>
              <a:ext cx="139065" cy="2660015"/>
            </a:xfrm>
            <a:custGeom>
              <a:avLst/>
              <a:gdLst/>
              <a:ahLst/>
              <a:cxnLst/>
              <a:rect l="l" t="t" r="r" b="b"/>
              <a:pathLst>
                <a:path w="139065" h="2660015">
                  <a:moveTo>
                    <a:pt x="7009" y="2518879"/>
                  </a:moveTo>
                  <a:lnTo>
                    <a:pt x="0" y="2659570"/>
                  </a:lnTo>
                  <a:lnTo>
                    <a:pt x="6493" y="2657447"/>
                  </a:lnTo>
                  <a:lnTo>
                    <a:pt x="13396" y="2518879"/>
                  </a:lnTo>
                  <a:lnTo>
                    <a:pt x="7009" y="2518879"/>
                  </a:lnTo>
                  <a:close/>
                </a:path>
                <a:path w="139065" h="2660015">
                  <a:moveTo>
                    <a:pt x="7009" y="2518879"/>
                  </a:moveTo>
                  <a:lnTo>
                    <a:pt x="13396" y="2518879"/>
                  </a:lnTo>
                  <a:lnTo>
                    <a:pt x="7009" y="2518879"/>
                  </a:lnTo>
                  <a:close/>
                </a:path>
                <a:path w="139065" h="2660015">
                  <a:moveTo>
                    <a:pt x="16995" y="2446647"/>
                  </a:moveTo>
                  <a:lnTo>
                    <a:pt x="10499" y="2448830"/>
                  </a:lnTo>
                  <a:lnTo>
                    <a:pt x="7009" y="2518879"/>
                  </a:lnTo>
                  <a:lnTo>
                    <a:pt x="13396" y="2518879"/>
                  </a:lnTo>
                  <a:lnTo>
                    <a:pt x="16995" y="2446647"/>
                  </a:lnTo>
                  <a:close/>
                </a:path>
                <a:path w="139065" h="2660015">
                  <a:moveTo>
                    <a:pt x="132499" y="0"/>
                  </a:moveTo>
                  <a:lnTo>
                    <a:pt x="132134" y="7341"/>
                  </a:lnTo>
                  <a:lnTo>
                    <a:pt x="138379" y="10186"/>
                  </a:lnTo>
                  <a:lnTo>
                    <a:pt x="138751" y="2730"/>
                  </a:lnTo>
                  <a:lnTo>
                    <a:pt x="133596" y="441"/>
                  </a:lnTo>
                  <a:lnTo>
                    <a:pt x="132499" y="0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303680" y="134315"/>
              <a:ext cx="139065" cy="2654935"/>
            </a:xfrm>
            <a:custGeom>
              <a:avLst/>
              <a:gdLst/>
              <a:ahLst/>
              <a:cxnLst/>
              <a:rect l="l" t="t" r="r" b="b"/>
              <a:pathLst>
                <a:path w="139065" h="2654935">
                  <a:moveTo>
                    <a:pt x="16992" y="2441727"/>
                  </a:moveTo>
                  <a:lnTo>
                    <a:pt x="10502" y="2443911"/>
                  </a:lnTo>
                  <a:lnTo>
                    <a:pt x="6908" y="2516149"/>
                  </a:lnTo>
                  <a:lnTo>
                    <a:pt x="0" y="2654706"/>
                  </a:lnTo>
                  <a:lnTo>
                    <a:pt x="6489" y="2652585"/>
                  </a:lnTo>
                  <a:lnTo>
                    <a:pt x="13296" y="2516149"/>
                  </a:lnTo>
                  <a:lnTo>
                    <a:pt x="16992" y="2441727"/>
                  </a:lnTo>
                  <a:close/>
                </a:path>
                <a:path w="139065" h="2654935">
                  <a:moveTo>
                    <a:pt x="138506" y="2768"/>
                  </a:moveTo>
                  <a:lnTo>
                    <a:pt x="132257" y="0"/>
                  </a:lnTo>
                  <a:lnTo>
                    <a:pt x="131889" y="7454"/>
                  </a:lnTo>
                  <a:lnTo>
                    <a:pt x="138137" y="10299"/>
                  </a:lnTo>
                  <a:lnTo>
                    <a:pt x="138506" y="2768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310179" y="137078"/>
              <a:ext cx="138430" cy="2649855"/>
            </a:xfrm>
            <a:custGeom>
              <a:avLst/>
              <a:gdLst/>
              <a:ahLst/>
              <a:cxnLst/>
              <a:rect l="l" t="t" r="r" b="b"/>
              <a:pathLst>
                <a:path w="138430" h="2649855">
                  <a:moveTo>
                    <a:pt x="6797" y="2513374"/>
                  </a:moveTo>
                  <a:lnTo>
                    <a:pt x="0" y="2649820"/>
                  </a:lnTo>
                  <a:lnTo>
                    <a:pt x="6493" y="2647697"/>
                  </a:lnTo>
                  <a:lnTo>
                    <a:pt x="13184" y="2513374"/>
                  </a:lnTo>
                  <a:lnTo>
                    <a:pt x="6797" y="2513374"/>
                  </a:lnTo>
                  <a:close/>
                </a:path>
                <a:path w="138430" h="2649855">
                  <a:moveTo>
                    <a:pt x="17008" y="2436636"/>
                  </a:moveTo>
                  <a:lnTo>
                    <a:pt x="13472" y="2437963"/>
                  </a:lnTo>
                  <a:lnTo>
                    <a:pt x="10505" y="2438960"/>
                  </a:lnTo>
                  <a:lnTo>
                    <a:pt x="6797" y="2513374"/>
                  </a:lnTo>
                  <a:lnTo>
                    <a:pt x="13184" y="2513374"/>
                  </a:lnTo>
                  <a:lnTo>
                    <a:pt x="17008" y="2436636"/>
                  </a:lnTo>
                  <a:close/>
                </a:path>
                <a:path w="138430" h="2649855">
                  <a:moveTo>
                    <a:pt x="132014" y="0"/>
                  </a:moveTo>
                  <a:lnTo>
                    <a:pt x="131639" y="7526"/>
                  </a:lnTo>
                  <a:lnTo>
                    <a:pt x="137884" y="10371"/>
                  </a:lnTo>
                  <a:lnTo>
                    <a:pt x="138263" y="2774"/>
                  </a:lnTo>
                  <a:lnTo>
                    <a:pt x="132014" y="0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316672" y="139852"/>
              <a:ext cx="138430" cy="2645410"/>
            </a:xfrm>
            <a:custGeom>
              <a:avLst/>
              <a:gdLst/>
              <a:ahLst/>
              <a:cxnLst/>
              <a:rect l="l" t="t" r="r" b="b"/>
              <a:pathLst>
                <a:path w="138430" h="2645410">
                  <a:moveTo>
                    <a:pt x="6691" y="2510600"/>
                  </a:moveTo>
                  <a:lnTo>
                    <a:pt x="0" y="2644923"/>
                  </a:lnTo>
                  <a:lnTo>
                    <a:pt x="6493" y="2642800"/>
                  </a:lnTo>
                  <a:lnTo>
                    <a:pt x="13079" y="2510600"/>
                  </a:lnTo>
                  <a:lnTo>
                    <a:pt x="6691" y="2510600"/>
                  </a:lnTo>
                  <a:close/>
                </a:path>
                <a:path w="138430" h="2645410">
                  <a:moveTo>
                    <a:pt x="17024" y="2431418"/>
                  </a:moveTo>
                  <a:lnTo>
                    <a:pt x="10515" y="2433861"/>
                  </a:lnTo>
                  <a:lnTo>
                    <a:pt x="6691" y="2510600"/>
                  </a:lnTo>
                  <a:lnTo>
                    <a:pt x="13079" y="2510600"/>
                  </a:lnTo>
                  <a:lnTo>
                    <a:pt x="17024" y="2431418"/>
                  </a:lnTo>
                  <a:close/>
                </a:path>
                <a:path w="138430" h="2645410">
                  <a:moveTo>
                    <a:pt x="131770" y="0"/>
                  </a:moveTo>
                  <a:lnTo>
                    <a:pt x="131391" y="7597"/>
                  </a:lnTo>
                  <a:lnTo>
                    <a:pt x="132972" y="8317"/>
                  </a:lnTo>
                  <a:lnTo>
                    <a:pt x="137627" y="10642"/>
                  </a:lnTo>
                  <a:lnTo>
                    <a:pt x="138019" y="2774"/>
                  </a:lnTo>
                  <a:lnTo>
                    <a:pt x="131770" y="0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323165" y="142626"/>
              <a:ext cx="137795" cy="2640330"/>
            </a:xfrm>
            <a:custGeom>
              <a:avLst/>
              <a:gdLst/>
              <a:ahLst/>
              <a:cxnLst/>
              <a:rect l="l" t="t" r="r" b="b"/>
              <a:pathLst>
                <a:path w="137794" h="2640330">
                  <a:moveTo>
                    <a:pt x="6586" y="2507826"/>
                  </a:moveTo>
                  <a:lnTo>
                    <a:pt x="0" y="2640025"/>
                  </a:lnTo>
                  <a:lnTo>
                    <a:pt x="6493" y="2637903"/>
                  </a:lnTo>
                  <a:lnTo>
                    <a:pt x="12973" y="2507826"/>
                  </a:lnTo>
                  <a:lnTo>
                    <a:pt x="6586" y="2507826"/>
                  </a:lnTo>
                  <a:close/>
                </a:path>
                <a:path w="137794" h="2640330">
                  <a:moveTo>
                    <a:pt x="6586" y="2507826"/>
                  </a:moveTo>
                  <a:lnTo>
                    <a:pt x="12973" y="2507826"/>
                  </a:lnTo>
                  <a:lnTo>
                    <a:pt x="6586" y="2507826"/>
                  </a:lnTo>
                  <a:close/>
                </a:path>
                <a:path w="137794" h="2640330">
                  <a:moveTo>
                    <a:pt x="17040" y="2426201"/>
                  </a:moveTo>
                  <a:lnTo>
                    <a:pt x="10531" y="2428644"/>
                  </a:lnTo>
                  <a:lnTo>
                    <a:pt x="6586" y="2507826"/>
                  </a:lnTo>
                  <a:lnTo>
                    <a:pt x="12973" y="2507826"/>
                  </a:lnTo>
                  <a:lnTo>
                    <a:pt x="17040" y="2426201"/>
                  </a:lnTo>
                  <a:close/>
                </a:path>
                <a:path w="137794" h="2640330">
                  <a:moveTo>
                    <a:pt x="131526" y="0"/>
                  </a:moveTo>
                  <a:lnTo>
                    <a:pt x="131134" y="7868"/>
                  </a:lnTo>
                  <a:lnTo>
                    <a:pt x="137366" y="10980"/>
                  </a:lnTo>
                  <a:lnTo>
                    <a:pt x="137775" y="2774"/>
                  </a:lnTo>
                  <a:lnTo>
                    <a:pt x="131526" y="0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329651" y="145402"/>
              <a:ext cx="137795" cy="2635250"/>
            </a:xfrm>
            <a:custGeom>
              <a:avLst/>
              <a:gdLst/>
              <a:ahLst/>
              <a:cxnLst/>
              <a:rect l="l" t="t" r="r" b="b"/>
              <a:pathLst>
                <a:path w="137794" h="2635250">
                  <a:moveTo>
                    <a:pt x="17056" y="2420988"/>
                  </a:moveTo>
                  <a:lnTo>
                    <a:pt x="10553" y="2423426"/>
                  </a:lnTo>
                  <a:lnTo>
                    <a:pt x="6477" y="2505062"/>
                  </a:lnTo>
                  <a:lnTo>
                    <a:pt x="0" y="2635135"/>
                  </a:lnTo>
                  <a:lnTo>
                    <a:pt x="6489" y="2633014"/>
                  </a:lnTo>
                  <a:lnTo>
                    <a:pt x="12865" y="2505062"/>
                  </a:lnTo>
                  <a:lnTo>
                    <a:pt x="17056" y="2420988"/>
                  </a:lnTo>
                  <a:close/>
                </a:path>
                <a:path w="137794" h="2635250">
                  <a:moveTo>
                    <a:pt x="137528" y="2781"/>
                  </a:moveTo>
                  <a:lnTo>
                    <a:pt x="131279" y="0"/>
                  </a:lnTo>
                  <a:lnTo>
                    <a:pt x="130873" y="8216"/>
                  </a:lnTo>
                  <a:lnTo>
                    <a:pt x="137109" y="11328"/>
                  </a:lnTo>
                  <a:lnTo>
                    <a:pt x="137528" y="2781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336167" y="148183"/>
              <a:ext cx="137795" cy="2630805"/>
            </a:xfrm>
            <a:custGeom>
              <a:avLst/>
              <a:gdLst/>
              <a:ahLst/>
              <a:cxnLst/>
              <a:rect l="l" t="t" r="r" b="b"/>
              <a:pathLst>
                <a:path w="137794" h="2630805">
                  <a:moveTo>
                    <a:pt x="5130" y="2627871"/>
                  </a:moveTo>
                  <a:lnTo>
                    <a:pt x="63" y="2627884"/>
                  </a:lnTo>
                  <a:lnTo>
                    <a:pt x="63" y="2629154"/>
                  </a:lnTo>
                  <a:lnTo>
                    <a:pt x="0" y="2630424"/>
                  </a:lnTo>
                  <a:lnTo>
                    <a:pt x="1346" y="2630411"/>
                  </a:lnTo>
                  <a:lnTo>
                    <a:pt x="1346" y="2629154"/>
                  </a:lnTo>
                  <a:lnTo>
                    <a:pt x="5130" y="2629141"/>
                  </a:lnTo>
                  <a:lnTo>
                    <a:pt x="5130" y="2627871"/>
                  </a:lnTo>
                  <a:close/>
                </a:path>
                <a:path w="137794" h="2630805">
                  <a:moveTo>
                    <a:pt x="17056" y="2415768"/>
                  </a:moveTo>
                  <a:lnTo>
                    <a:pt x="10541" y="2418207"/>
                  </a:lnTo>
                  <a:lnTo>
                    <a:pt x="6350" y="2502141"/>
                  </a:lnTo>
                  <a:lnTo>
                    <a:pt x="3060" y="2502141"/>
                  </a:lnTo>
                  <a:lnTo>
                    <a:pt x="3390" y="2627871"/>
                  </a:lnTo>
                  <a:lnTo>
                    <a:pt x="5130" y="2627871"/>
                  </a:lnTo>
                  <a:lnTo>
                    <a:pt x="9779" y="2627858"/>
                  </a:lnTo>
                  <a:lnTo>
                    <a:pt x="9448" y="2502281"/>
                  </a:lnTo>
                  <a:lnTo>
                    <a:pt x="12738" y="2502281"/>
                  </a:lnTo>
                  <a:lnTo>
                    <a:pt x="17056" y="2415768"/>
                  </a:lnTo>
                  <a:close/>
                </a:path>
                <a:path w="137794" h="2630805">
                  <a:moveTo>
                    <a:pt x="137261" y="2768"/>
                  </a:moveTo>
                  <a:lnTo>
                    <a:pt x="131013" y="0"/>
                  </a:lnTo>
                  <a:lnTo>
                    <a:pt x="130594" y="8547"/>
                  </a:lnTo>
                  <a:lnTo>
                    <a:pt x="136817" y="11658"/>
                  </a:lnTo>
                  <a:lnTo>
                    <a:pt x="137261" y="2768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342644" y="150609"/>
              <a:ext cx="137160" cy="2625725"/>
            </a:xfrm>
            <a:custGeom>
              <a:avLst/>
              <a:gdLst/>
              <a:ahLst/>
              <a:cxnLst/>
              <a:rect l="l" t="t" r="r" b="b"/>
              <a:pathLst>
                <a:path w="137159" h="2625725">
                  <a:moveTo>
                    <a:pt x="17081" y="2410891"/>
                  </a:moveTo>
                  <a:lnTo>
                    <a:pt x="10579" y="2413343"/>
                  </a:lnTo>
                  <a:lnTo>
                    <a:pt x="6261" y="2499855"/>
                  </a:lnTo>
                  <a:lnTo>
                    <a:pt x="0" y="2625585"/>
                  </a:lnTo>
                  <a:lnTo>
                    <a:pt x="6502" y="2623223"/>
                  </a:lnTo>
                  <a:lnTo>
                    <a:pt x="12649" y="2499855"/>
                  </a:lnTo>
                  <a:lnTo>
                    <a:pt x="17081" y="2410891"/>
                  </a:lnTo>
                  <a:close/>
                </a:path>
                <a:path w="137159" h="2625725">
                  <a:moveTo>
                    <a:pt x="136880" y="8877"/>
                  </a:moveTo>
                  <a:lnTo>
                    <a:pt x="136867" y="3797"/>
                  </a:lnTo>
                  <a:lnTo>
                    <a:pt x="131267" y="3810"/>
                  </a:lnTo>
                  <a:lnTo>
                    <a:pt x="135432" y="3797"/>
                  </a:lnTo>
                  <a:lnTo>
                    <a:pt x="135432" y="1257"/>
                  </a:lnTo>
                  <a:lnTo>
                    <a:pt x="131432" y="1270"/>
                  </a:lnTo>
                  <a:lnTo>
                    <a:pt x="131432" y="0"/>
                  </a:lnTo>
                  <a:lnTo>
                    <a:pt x="130771" y="0"/>
                  </a:lnTo>
                  <a:lnTo>
                    <a:pt x="130771" y="1270"/>
                  </a:lnTo>
                  <a:lnTo>
                    <a:pt x="130670" y="3810"/>
                  </a:lnTo>
                  <a:lnTo>
                    <a:pt x="130479" y="3810"/>
                  </a:lnTo>
                  <a:lnTo>
                    <a:pt x="130492" y="8890"/>
                  </a:lnTo>
                  <a:lnTo>
                    <a:pt x="133464" y="8890"/>
                  </a:lnTo>
                  <a:lnTo>
                    <a:pt x="133464" y="12687"/>
                  </a:lnTo>
                  <a:lnTo>
                    <a:pt x="136664" y="12687"/>
                  </a:lnTo>
                  <a:lnTo>
                    <a:pt x="136652" y="8890"/>
                  </a:lnTo>
                  <a:lnTo>
                    <a:pt x="136880" y="8877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349146" y="153911"/>
              <a:ext cx="137160" cy="2620010"/>
            </a:xfrm>
            <a:custGeom>
              <a:avLst/>
              <a:gdLst/>
              <a:ahLst/>
              <a:cxnLst/>
              <a:rect l="l" t="t" r="r" b="b"/>
              <a:pathLst>
                <a:path w="137159" h="2620010">
                  <a:moveTo>
                    <a:pt x="17094" y="2405151"/>
                  </a:moveTo>
                  <a:lnTo>
                    <a:pt x="10579" y="2407589"/>
                  </a:lnTo>
                  <a:lnTo>
                    <a:pt x="6146" y="2496553"/>
                  </a:lnTo>
                  <a:lnTo>
                    <a:pt x="0" y="2619921"/>
                  </a:lnTo>
                  <a:lnTo>
                    <a:pt x="6502" y="2617559"/>
                  </a:lnTo>
                  <a:lnTo>
                    <a:pt x="12534" y="2496553"/>
                  </a:lnTo>
                  <a:lnTo>
                    <a:pt x="17094" y="2405151"/>
                  </a:lnTo>
                  <a:close/>
                </a:path>
                <a:path w="137159" h="2620010">
                  <a:moveTo>
                    <a:pt x="136766" y="3035"/>
                  </a:moveTo>
                  <a:lnTo>
                    <a:pt x="130530" y="0"/>
                  </a:lnTo>
                  <a:lnTo>
                    <a:pt x="130073" y="9042"/>
                  </a:lnTo>
                  <a:lnTo>
                    <a:pt x="136309" y="12153"/>
                  </a:lnTo>
                  <a:lnTo>
                    <a:pt x="136766" y="3035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355648" y="156946"/>
              <a:ext cx="136525" cy="2614930"/>
            </a:xfrm>
            <a:custGeom>
              <a:avLst/>
              <a:gdLst/>
              <a:ahLst/>
              <a:cxnLst/>
              <a:rect l="l" t="t" r="r" b="b"/>
              <a:pathLst>
                <a:path w="136525" h="2614930">
                  <a:moveTo>
                    <a:pt x="17106" y="2399411"/>
                  </a:moveTo>
                  <a:lnTo>
                    <a:pt x="10591" y="2402116"/>
                  </a:lnTo>
                  <a:lnTo>
                    <a:pt x="6032" y="2493518"/>
                  </a:lnTo>
                  <a:lnTo>
                    <a:pt x="0" y="2614523"/>
                  </a:lnTo>
                  <a:lnTo>
                    <a:pt x="6515" y="2612161"/>
                  </a:lnTo>
                  <a:lnTo>
                    <a:pt x="12420" y="2493518"/>
                  </a:lnTo>
                  <a:lnTo>
                    <a:pt x="17106" y="2399411"/>
                  </a:lnTo>
                  <a:close/>
                </a:path>
                <a:path w="136525" h="2614930">
                  <a:moveTo>
                    <a:pt x="136499" y="3022"/>
                  </a:moveTo>
                  <a:lnTo>
                    <a:pt x="130263" y="0"/>
                  </a:lnTo>
                  <a:lnTo>
                    <a:pt x="129806" y="9118"/>
                  </a:lnTo>
                  <a:lnTo>
                    <a:pt x="136042" y="12242"/>
                  </a:lnTo>
                  <a:lnTo>
                    <a:pt x="136499" y="3022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362163" y="159969"/>
              <a:ext cx="136525" cy="2609215"/>
            </a:xfrm>
            <a:custGeom>
              <a:avLst/>
              <a:gdLst/>
              <a:ahLst/>
              <a:cxnLst/>
              <a:rect l="l" t="t" r="r" b="b"/>
              <a:pathLst>
                <a:path w="136525" h="2609215">
                  <a:moveTo>
                    <a:pt x="17119" y="2393670"/>
                  </a:moveTo>
                  <a:lnTo>
                    <a:pt x="10591" y="2396388"/>
                  </a:lnTo>
                  <a:lnTo>
                    <a:pt x="5905" y="2490495"/>
                  </a:lnTo>
                  <a:lnTo>
                    <a:pt x="0" y="2609138"/>
                  </a:lnTo>
                  <a:lnTo>
                    <a:pt x="6502" y="2606776"/>
                  </a:lnTo>
                  <a:lnTo>
                    <a:pt x="12293" y="2490495"/>
                  </a:lnTo>
                  <a:lnTo>
                    <a:pt x="17119" y="2393670"/>
                  </a:lnTo>
                  <a:close/>
                </a:path>
                <a:path w="136525" h="2609215">
                  <a:moveTo>
                    <a:pt x="136220" y="3035"/>
                  </a:moveTo>
                  <a:lnTo>
                    <a:pt x="129984" y="0"/>
                  </a:lnTo>
                  <a:lnTo>
                    <a:pt x="129527" y="9220"/>
                  </a:lnTo>
                  <a:lnTo>
                    <a:pt x="135737" y="12611"/>
                  </a:lnTo>
                  <a:lnTo>
                    <a:pt x="136220" y="3035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368666" y="163004"/>
              <a:ext cx="136525" cy="2604135"/>
            </a:xfrm>
            <a:custGeom>
              <a:avLst/>
              <a:gdLst/>
              <a:ahLst/>
              <a:cxnLst/>
              <a:rect l="l" t="t" r="r" b="b"/>
              <a:pathLst>
                <a:path w="136525" h="2604135">
                  <a:moveTo>
                    <a:pt x="17132" y="2387930"/>
                  </a:moveTo>
                  <a:lnTo>
                    <a:pt x="10617" y="2390635"/>
                  </a:lnTo>
                  <a:lnTo>
                    <a:pt x="5791" y="2487460"/>
                  </a:lnTo>
                  <a:lnTo>
                    <a:pt x="0" y="2603741"/>
                  </a:lnTo>
                  <a:lnTo>
                    <a:pt x="6502" y="2601379"/>
                  </a:lnTo>
                  <a:lnTo>
                    <a:pt x="12179" y="2487460"/>
                  </a:lnTo>
                  <a:lnTo>
                    <a:pt x="17132" y="2387930"/>
                  </a:lnTo>
                  <a:close/>
                </a:path>
                <a:path w="136525" h="2604135">
                  <a:moveTo>
                    <a:pt x="135953" y="3035"/>
                  </a:moveTo>
                  <a:lnTo>
                    <a:pt x="129717" y="0"/>
                  </a:lnTo>
                  <a:lnTo>
                    <a:pt x="129235" y="9575"/>
                  </a:lnTo>
                  <a:lnTo>
                    <a:pt x="135458" y="12966"/>
                  </a:lnTo>
                  <a:lnTo>
                    <a:pt x="135953" y="3035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375168" y="166039"/>
              <a:ext cx="135890" cy="2598420"/>
            </a:xfrm>
            <a:custGeom>
              <a:avLst/>
              <a:gdLst/>
              <a:ahLst/>
              <a:cxnLst/>
              <a:rect l="l" t="t" r="r" b="b"/>
              <a:pathLst>
                <a:path w="135890" h="2598420">
                  <a:moveTo>
                    <a:pt x="17157" y="2382177"/>
                  </a:moveTo>
                  <a:lnTo>
                    <a:pt x="10629" y="2384895"/>
                  </a:lnTo>
                  <a:lnTo>
                    <a:pt x="5676" y="2484424"/>
                  </a:lnTo>
                  <a:lnTo>
                    <a:pt x="0" y="2598343"/>
                  </a:lnTo>
                  <a:lnTo>
                    <a:pt x="6502" y="2595981"/>
                  </a:lnTo>
                  <a:lnTo>
                    <a:pt x="12065" y="2484424"/>
                  </a:lnTo>
                  <a:lnTo>
                    <a:pt x="17157" y="2382177"/>
                  </a:lnTo>
                  <a:close/>
                </a:path>
                <a:path w="135890" h="2598420">
                  <a:moveTo>
                    <a:pt x="135686" y="3022"/>
                  </a:moveTo>
                  <a:lnTo>
                    <a:pt x="129451" y="0"/>
                  </a:lnTo>
                  <a:lnTo>
                    <a:pt x="128955" y="9931"/>
                  </a:lnTo>
                  <a:lnTo>
                    <a:pt x="135178" y="13309"/>
                  </a:lnTo>
                  <a:lnTo>
                    <a:pt x="135686" y="3022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381734" y="169062"/>
              <a:ext cx="141605" cy="2593340"/>
            </a:xfrm>
            <a:custGeom>
              <a:avLst/>
              <a:gdLst/>
              <a:ahLst/>
              <a:cxnLst/>
              <a:rect l="l" t="t" r="r" b="b"/>
              <a:pathLst>
                <a:path w="141605" h="2593340">
                  <a:moveTo>
                    <a:pt x="23634" y="2373744"/>
                  </a:moveTo>
                  <a:lnTo>
                    <a:pt x="17119" y="2376449"/>
                  </a:lnTo>
                  <a:lnTo>
                    <a:pt x="11887" y="2378621"/>
                  </a:lnTo>
                  <a:lnTo>
                    <a:pt x="11887" y="2481402"/>
                  </a:lnTo>
                  <a:lnTo>
                    <a:pt x="9169" y="2535656"/>
                  </a:lnTo>
                  <a:lnTo>
                    <a:pt x="9042" y="2481402"/>
                  </a:lnTo>
                  <a:lnTo>
                    <a:pt x="11887" y="2481402"/>
                  </a:lnTo>
                  <a:lnTo>
                    <a:pt x="11887" y="2378621"/>
                  </a:lnTo>
                  <a:lnTo>
                    <a:pt x="10591" y="2379154"/>
                  </a:lnTo>
                  <a:lnTo>
                    <a:pt x="5511" y="2481148"/>
                  </a:lnTo>
                  <a:lnTo>
                    <a:pt x="2654" y="2481148"/>
                  </a:lnTo>
                  <a:lnTo>
                    <a:pt x="2933" y="2590368"/>
                  </a:lnTo>
                  <a:lnTo>
                    <a:pt x="0" y="2590368"/>
                  </a:lnTo>
                  <a:lnTo>
                    <a:pt x="12" y="2592908"/>
                  </a:lnTo>
                  <a:lnTo>
                    <a:pt x="3365" y="2592908"/>
                  </a:lnTo>
                  <a:lnTo>
                    <a:pt x="3365" y="2590368"/>
                  </a:lnTo>
                  <a:lnTo>
                    <a:pt x="6451" y="2590355"/>
                  </a:lnTo>
                  <a:lnTo>
                    <a:pt x="9321" y="2590342"/>
                  </a:lnTo>
                  <a:lnTo>
                    <a:pt x="9309" y="2589250"/>
                  </a:lnTo>
                  <a:lnTo>
                    <a:pt x="12966" y="2587790"/>
                  </a:lnTo>
                  <a:lnTo>
                    <a:pt x="18275" y="2481402"/>
                  </a:lnTo>
                  <a:lnTo>
                    <a:pt x="23634" y="2373744"/>
                  </a:lnTo>
                  <a:close/>
                </a:path>
                <a:path w="141605" h="2593340">
                  <a:moveTo>
                    <a:pt x="141401" y="13169"/>
                  </a:moveTo>
                  <a:lnTo>
                    <a:pt x="141389" y="6819"/>
                  </a:lnTo>
                  <a:lnTo>
                    <a:pt x="135496" y="6832"/>
                  </a:lnTo>
                  <a:lnTo>
                    <a:pt x="140258" y="6819"/>
                  </a:lnTo>
                  <a:lnTo>
                    <a:pt x="140258" y="4279"/>
                  </a:lnTo>
                  <a:lnTo>
                    <a:pt x="136639" y="4292"/>
                  </a:lnTo>
                  <a:lnTo>
                    <a:pt x="136639" y="3022"/>
                  </a:lnTo>
                  <a:lnTo>
                    <a:pt x="135318" y="3022"/>
                  </a:lnTo>
                  <a:lnTo>
                    <a:pt x="135318" y="3670"/>
                  </a:lnTo>
                  <a:lnTo>
                    <a:pt x="135318" y="4292"/>
                  </a:lnTo>
                  <a:lnTo>
                    <a:pt x="135318" y="3670"/>
                  </a:lnTo>
                  <a:lnTo>
                    <a:pt x="135318" y="3022"/>
                  </a:lnTo>
                  <a:lnTo>
                    <a:pt x="135229" y="5575"/>
                  </a:lnTo>
                  <a:lnTo>
                    <a:pt x="135229" y="6832"/>
                  </a:lnTo>
                  <a:lnTo>
                    <a:pt x="135229" y="5575"/>
                  </a:lnTo>
                  <a:lnTo>
                    <a:pt x="135229" y="2984"/>
                  </a:lnTo>
                  <a:lnTo>
                    <a:pt x="129120" y="0"/>
                  </a:lnTo>
                  <a:lnTo>
                    <a:pt x="128612" y="10287"/>
                  </a:lnTo>
                  <a:lnTo>
                    <a:pt x="134823" y="13677"/>
                  </a:lnTo>
                  <a:lnTo>
                    <a:pt x="135001" y="10007"/>
                  </a:lnTo>
                  <a:lnTo>
                    <a:pt x="135013" y="13182"/>
                  </a:lnTo>
                  <a:lnTo>
                    <a:pt x="137401" y="13182"/>
                  </a:lnTo>
                  <a:lnTo>
                    <a:pt x="137401" y="16992"/>
                  </a:lnTo>
                  <a:lnTo>
                    <a:pt x="141147" y="16979"/>
                  </a:lnTo>
                  <a:lnTo>
                    <a:pt x="141135" y="13182"/>
                  </a:lnTo>
                  <a:lnTo>
                    <a:pt x="141401" y="13169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394712" y="175306"/>
              <a:ext cx="135255" cy="2581910"/>
            </a:xfrm>
            <a:custGeom>
              <a:avLst/>
              <a:gdLst/>
              <a:ahLst/>
              <a:cxnLst/>
              <a:rect l="l" t="t" r="r" b="b"/>
              <a:pathLst>
                <a:path w="135255" h="2581910">
                  <a:moveTo>
                    <a:pt x="5300" y="2475146"/>
                  </a:moveTo>
                  <a:lnTo>
                    <a:pt x="0" y="2581539"/>
                  </a:lnTo>
                  <a:lnTo>
                    <a:pt x="6517" y="2578932"/>
                  </a:lnTo>
                  <a:lnTo>
                    <a:pt x="11687" y="2475146"/>
                  </a:lnTo>
                  <a:lnTo>
                    <a:pt x="5300" y="2475146"/>
                  </a:lnTo>
                  <a:close/>
                </a:path>
                <a:path w="135255" h="2581910">
                  <a:moveTo>
                    <a:pt x="5300" y="2475146"/>
                  </a:moveTo>
                  <a:lnTo>
                    <a:pt x="11687" y="2475146"/>
                  </a:lnTo>
                  <a:lnTo>
                    <a:pt x="5300" y="2475146"/>
                  </a:lnTo>
                  <a:close/>
                </a:path>
                <a:path w="135255" h="2581910">
                  <a:moveTo>
                    <a:pt x="17194" y="2364623"/>
                  </a:moveTo>
                  <a:lnTo>
                    <a:pt x="13481" y="2366319"/>
                  </a:lnTo>
                  <a:lnTo>
                    <a:pt x="10663" y="2367489"/>
                  </a:lnTo>
                  <a:lnTo>
                    <a:pt x="5300" y="2475146"/>
                  </a:lnTo>
                  <a:lnTo>
                    <a:pt x="11687" y="2475146"/>
                  </a:lnTo>
                  <a:lnTo>
                    <a:pt x="17194" y="2364623"/>
                  </a:lnTo>
                  <a:close/>
                </a:path>
                <a:path w="135255" h="2581910">
                  <a:moveTo>
                    <a:pt x="128612" y="0"/>
                  </a:moveTo>
                  <a:lnTo>
                    <a:pt x="128073" y="10817"/>
                  </a:lnTo>
                  <a:lnTo>
                    <a:pt x="134291" y="14205"/>
                  </a:lnTo>
                  <a:lnTo>
                    <a:pt x="134835" y="3292"/>
                  </a:lnTo>
                  <a:lnTo>
                    <a:pt x="128612" y="0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401229" y="178396"/>
              <a:ext cx="134620" cy="2576195"/>
            </a:xfrm>
            <a:custGeom>
              <a:avLst/>
              <a:gdLst/>
              <a:ahLst/>
              <a:cxnLst/>
              <a:rect l="l" t="t" r="r" b="b"/>
              <a:pathLst>
                <a:path w="134619" h="2576195">
                  <a:moveTo>
                    <a:pt x="17208" y="2358555"/>
                  </a:moveTo>
                  <a:lnTo>
                    <a:pt x="10668" y="2361539"/>
                  </a:lnTo>
                  <a:lnTo>
                    <a:pt x="5168" y="2472067"/>
                  </a:lnTo>
                  <a:lnTo>
                    <a:pt x="0" y="2575852"/>
                  </a:lnTo>
                  <a:lnTo>
                    <a:pt x="6515" y="2573236"/>
                  </a:lnTo>
                  <a:lnTo>
                    <a:pt x="11557" y="2472067"/>
                  </a:lnTo>
                  <a:lnTo>
                    <a:pt x="17208" y="2358555"/>
                  </a:lnTo>
                  <a:close/>
                </a:path>
                <a:path w="134619" h="2576195">
                  <a:moveTo>
                    <a:pt x="134340" y="11417"/>
                  </a:moveTo>
                  <a:lnTo>
                    <a:pt x="134327" y="3797"/>
                  </a:lnTo>
                  <a:lnTo>
                    <a:pt x="131521" y="3810"/>
                  </a:lnTo>
                  <a:lnTo>
                    <a:pt x="131508" y="0"/>
                  </a:lnTo>
                  <a:lnTo>
                    <a:pt x="128219" y="12"/>
                  </a:lnTo>
                  <a:lnTo>
                    <a:pt x="128219" y="3822"/>
                  </a:lnTo>
                  <a:lnTo>
                    <a:pt x="127939" y="3822"/>
                  </a:lnTo>
                  <a:lnTo>
                    <a:pt x="127952" y="11442"/>
                  </a:lnTo>
                  <a:lnTo>
                    <a:pt x="129501" y="11442"/>
                  </a:lnTo>
                  <a:lnTo>
                    <a:pt x="129514" y="12700"/>
                  </a:lnTo>
                  <a:lnTo>
                    <a:pt x="132829" y="12700"/>
                  </a:lnTo>
                  <a:lnTo>
                    <a:pt x="132842" y="15240"/>
                  </a:lnTo>
                  <a:lnTo>
                    <a:pt x="134023" y="15227"/>
                  </a:lnTo>
                  <a:lnTo>
                    <a:pt x="134010" y="12700"/>
                  </a:lnTo>
                  <a:lnTo>
                    <a:pt x="134112" y="11430"/>
                  </a:lnTo>
                  <a:lnTo>
                    <a:pt x="134340" y="11417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407744" y="181902"/>
              <a:ext cx="134620" cy="2569845"/>
            </a:xfrm>
            <a:custGeom>
              <a:avLst/>
              <a:gdLst/>
              <a:ahLst/>
              <a:cxnLst/>
              <a:rect l="l" t="t" r="r" b="b"/>
              <a:pathLst>
                <a:path w="134619" h="2569845">
                  <a:moveTo>
                    <a:pt x="17233" y="2352065"/>
                  </a:moveTo>
                  <a:lnTo>
                    <a:pt x="10693" y="2355050"/>
                  </a:lnTo>
                  <a:lnTo>
                    <a:pt x="5041" y="2468562"/>
                  </a:lnTo>
                  <a:lnTo>
                    <a:pt x="0" y="2569730"/>
                  </a:lnTo>
                  <a:lnTo>
                    <a:pt x="6515" y="2567127"/>
                  </a:lnTo>
                  <a:lnTo>
                    <a:pt x="11430" y="2468562"/>
                  </a:lnTo>
                  <a:lnTo>
                    <a:pt x="17233" y="2352065"/>
                  </a:lnTo>
                  <a:close/>
                </a:path>
                <a:path w="134619" h="2569845">
                  <a:moveTo>
                    <a:pt x="134239" y="3289"/>
                  </a:moveTo>
                  <a:lnTo>
                    <a:pt x="128016" y="0"/>
                  </a:lnTo>
                  <a:lnTo>
                    <a:pt x="127469" y="11137"/>
                  </a:lnTo>
                  <a:lnTo>
                    <a:pt x="133667" y="14808"/>
                  </a:lnTo>
                  <a:lnTo>
                    <a:pt x="134239" y="3289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414259" y="185191"/>
              <a:ext cx="133985" cy="2564130"/>
            </a:xfrm>
            <a:custGeom>
              <a:avLst/>
              <a:gdLst/>
              <a:ahLst/>
              <a:cxnLst/>
              <a:rect l="l" t="t" r="r" b="b"/>
              <a:pathLst>
                <a:path w="133984" h="2564130">
                  <a:moveTo>
                    <a:pt x="17246" y="2345791"/>
                  </a:moveTo>
                  <a:lnTo>
                    <a:pt x="10718" y="2348776"/>
                  </a:lnTo>
                  <a:lnTo>
                    <a:pt x="4914" y="2465273"/>
                  </a:lnTo>
                  <a:lnTo>
                    <a:pt x="0" y="2563838"/>
                  </a:lnTo>
                  <a:lnTo>
                    <a:pt x="6515" y="2561234"/>
                  </a:lnTo>
                  <a:lnTo>
                    <a:pt x="11303" y="2465273"/>
                  </a:lnTo>
                  <a:lnTo>
                    <a:pt x="17246" y="2345791"/>
                  </a:lnTo>
                  <a:close/>
                </a:path>
                <a:path w="133984" h="2564130">
                  <a:moveTo>
                    <a:pt x="133946" y="3289"/>
                  </a:moveTo>
                  <a:lnTo>
                    <a:pt x="127723" y="0"/>
                  </a:lnTo>
                  <a:lnTo>
                    <a:pt x="127152" y="11518"/>
                  </a:lnTo>
                  <a:lnTo>
                    <a:pt x="133362" y="15189"/>
                  </a:lnTo>
                  <a:lnTo>
                    <a:pt x="133946" y="3289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420781" y="188478"/>
              <a:ext cx="133985" cy="2558415"/>
            </a:xfrm>
            <a:custGeom>
              <a:avLst/>
              <a:gdLst/>
              <a:ahLst/>
              <a:cxnLst/>
              <a:rect l="l" t="t" r="r" b="b"/>
              <a:pathLst>
                <a:path w="133984" h="2558415">
                  <a:moveTo>
                    <a:pt x="4780" y="2461974"/>
                  </a:moveTo>
                  <a:lnTo>
                    <a:pt x="0" y="2557938"/>
                  </a:lnTo>
                  <a:lnTo>
                    <a:pt x="4174" y="2556268"/>
                  </a:lnTo>
                  <a:lnTo>
                    <a:pt x="6521" y="2555240"/>
                  </a:lnTo>
                  <a:lnTo>
                    <a:pt x="11168" y="2461974"/>
                  </a:lnTo>
                  <a:lnTo>
                    <a:pt x="4780" y="2461974"/>
                  </a:lnTo>
                  <a:close/>
                </a:path>
                <a:path w="133984" h="2558415">
                  <a:moveTo>
                    <a:pt x="17269" y="2339511"/>
                  </a:moveTo>
                  <a:lnTo>
                    <a:pt x="10733" y="2342496"/>
                  </a:lnTo>
                  <a:lnTo>
                    <a:pt x="4780" y="2461974"/>
                  </a:lnTo>
                  <a:lnTo>
                    <a:pt x="11168" y="2461974"/>
                  </a:lnTo>
                  <a:lnTo>
                    <a:pt x="17269" y="2339511"/>
                  </a:lnTo>
                  <a:close/>
                </a:path>
                <a:path w="133984" h="2558415">
                  <a:moveTo>
                    <a:pt x="127436" y="0"/>
                  </a:moveTo>
                  <a:lnTo>
                    <a:pt x="126843" y="11898"/>
                  </a:lnTo>
                  <a:lnTo>
                    <a:pt x="133048" y="15569"/>
                  </a:lnTo>
                  <a:lnTo>
                    <a:pt x="133659" y="3292"/>
                  </a:lnTo>
                  <a:lnTo>
                    <a:pt x="127436" y="0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427303" y="191771"/>
              <a:ext cx="133985" cy="2552065"/>
            </a:xfrm>
            <a:custGeom>
              <a:avLst/>
              <a:gdLst/>
              <a:ahLst/>
              <a:cxnLst/>
              <a:rect l="l" t="t" r="r" b="b"/>
              <a:pathLst>
                <a:path w="133984" h="2552065">
                  <a:moveTo>
                    <a:pt x="4646" y="2458681"/>
                  </a:moveTo>
                  <a:lnTo>
                    <a:pt x="0" y="2551947"/>
                  </a:lnTo>
                  <a:lnTo>
                    <a:pt x="6529" y="2549088"/>
                  </a:lnTo>
                  <a:lnTo>
                    <a:pt x="11033" y="2458681"/>
                  </a:lnTo>
                  <a:lnTo>
                    <a:pt x="4646" y="2458681"/>
                  </a:lnTo>
                  <a:close/>
                </a:path>
                <a:path w="133984" h="2552065">
                  <a:moveTo>
                    <a:pt x="17283" y="2333233"/>
                  </a:moveTo>
                  <a:lnTo>
                    <a:pt x="10747" y="2336218"/>
                  </a:lnTo>
                  <a:lnTo>
                    <a:pt x="4646" y="2458681"/>
                  </a:lnTo>
                  <a:lnTo>
                    <a:pt x="11033" y="2458681"/>
                  </a:lnTo>
                  <a:lnTo>
                    <a:pt x="17283" y="2333233"/>
                  </a:lnTo>
                  <a:close/>
                </a:path>
                <a:path w="133984" h="2552065">
                  <a:moveTo>
                    <a:pt x="127138" y="0"/>
                  </a:moveTo>
                  <a:lnTo>
                    <a:pt x="126526" y="12276"/>
                  </a:lnTo>
                  <a:lnTo>
                    <a:pt x="132730" y="15948"/>
                  </a:lnTo>
                  <a:lnTo>
                    <a:pt x="133361" y="3292"/>
                  </a:lnTo>
                  <a:lnTo>
                    <a:pt x="127138" y="0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433830" y="194830"/>
              <a:ext cx="133350" cy="2546350"/>
            </a:xfrm>
            <a:custGeom>
              <a:avLst/>
              <a:gdLst/>
              <a:ahLst/>
              <a:cxnLst/>
              <a:rect l="l" t="t" r="r" b="b"/>
              <a:pathLst>
                <a:path w="133350" h="2546350">
                  <a:moveTo>
                    <a:pt x="10883" y="2455634"/>
                  </a:moveTo>
                  <a:lnTo>
                    <a:pt x="4495" y="2455634"/>
                  </a:lnTo>
                  <a:lnTo>
                    <a:pt x="0" y="2546032"/>
                  </a:lnTo>
                  <a:lnTo>
                    <a:pt x="6527" y="2543175"/>
                  </a:lnTo>
                  <a:lnTo>
                    <a:pt x="10883" y="2455634"/>
                  </a:lnTo>
                  <a:close/>
                </a:path>
                <a:path w="133350" h="2546350">
                  <a:moveTo>
                    <a:pt x="14173" y="2455214"/>
                  </a:moveTo>
                  <a:lnTo>
                    <a:pt x="13843" y="2330754"/>
                  </a:lnTo>
                  <a:lnTo>
                    <a:pt x="7454" y="2330767"/>
                  </a:lnTo>
                  <a:lnTo>
                    <a:pt x="7785" y="2455227"/>
                  </a:lnTo>
                  <a:lnTo>
                    <a:pt x="14173" y="2455214"/>
                  </a:lnTo>
                  <a:close/>
                </a:path>
                <a:path w="133350" h="2546350">
                  <a:moveTo>
                    <a:pt x="17170" y="2328202"/>
                  </a:moveTo>
                  <a:lnTo>
                    <a:pt x="12268" y="2328214"/>
                  </a:lnTo>
                  <a:lnTo>
                    <a:pt x="12268" y="2330754"/>
                  </a:lnTo>
                  <a:lnTo>
                    <a:pt x="13843" y="2330754"/>
                  </a:lnTo>
                  <a:lnTo>
                    <a:pt x="17170" y="2330742"/>
                  </a:lnTo>
                  <a:lnTo>
                    <a:pt x="17170" y="2328202"/>
                  </a:lnTo>
                  <a:close/>
                </a:path>
                <a:path w="133350" h="2546350">
                  <a:moveTo>
                    <a:pt x="17272" y="2326932"/>
                  </a:moveTo>
                  <a:lnTo>
                    <a:pt x="16383" y="2326932"/>
                  </a:lnTo>
                  <a:lnTo>
                    <a:pt x="16383" y="2328202"/>
                  </a:lnTo>
                  <a:lnTo>
                    <a:pt x="17170" y="2328202"/>
                  </a:lnTo>
                  <a:lnTo>
                    <a:pt x="17272" y="2326932"/>
                  </a:lnTo>
                  <a:close/>
                </a:path>
                <a:path w="133350" h="2546350">
                  <a:moveTo>
                    <a:pt x="132829" y="12687"/>
                  </a:moveTo>
                  <a:lnTo>
                    <a:pt x="132803" y="3797"/>
                  </a:lnTo>
                  <a:lnTo>
                    <a:pt x="127292" y="3810"/>
                  </a:lnTo>
                  <a:lnTo>
                    <a:pt x="130898" y="3797"/>
                  </a:lnTo>
                  <a:lnTo>
                    <a:pt x="130898" y="1257"/>
                  </a:lnTo>
                  <a:lnTo>
                    <a:pt x="127571" y="1270"/>
                  </a:lnTo>
                  <a:lnTo>
                    <a:pt x="127571" y="0"/>
                  </a:lnTo>
                  <a:lnTo>
                    <a:pt x="126809" y="0"/>
                  </a:lnTo>
                  <a:lnTo>
                    <a:pt x="126809" y="1270"/>
                  </a:lnTo>
                  <a:lnTo>
                    <a:pt x="126707" y="3810"/>
                  </a:lnTo>
                  <a:lnTo>
                    <a:pt x="126415" y="3810"/>
                  </a:lnTo>
                  <a:lnTo>
                    <a:pt x="126441" y="12700"/>
                  </a:lnTo>
                  <a:lnTo>
                    <a:pt x="129070" y="12700"/>
                  </a:lnTo>
                  <a:lnTo>
                    <a:pt x="129082" y="16510"/>
                  </a:lnTo>
                  <a:lnTo>
                    <a:pt x="132511" y="16497"/>
                  </a:lnTo>
                  <a:lnTo>
                    <a:pt x="132499" y="12700"/>
                  </a:lnTo>
                  <a:lnTo>
                    <a:pt x="132829" y="12687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440362" y="198586"/>
              <a:ext cx="133350" cy="2540000"/>
            </a:xfrm>
            <a:custGeom>
              <a:avLst/>
              <a:gdLst/>
              <a:ahLst/>
              <a:cxnLst/>
              <a:rect l="l" t="t" r="r" b="b"/>
              <a:pathLst>
                <a:path w="133350" h="2540000">
                  <a:moveTo>
                    <a:pt x="4361" y="2451867"/>
                  </a:moveTo>
                  <a:lnTo>
                    <a:pt x="0" y="2539415"/>
                  </a:lnTo>
                  <a:lnTo>
                    <a:pt x="6529" y="2536556"/>
                  </a:lnTo>
                  <a:lnTo>
                    <a:pt x="10748" y="2451867"/>
                  </a:lnTo>
                  <a:lnTo>
                    <a:pt x="4361" y="2451867"/>
                  </a:lnTo>
                  <a:close/>
                </a:path>
                <a:path w="133350" h="2540000">
                  <a:moveTo>
                    <a:pt x="17314" y="2320089"/>
                  </a:moveTo>
                  <a:lnTo>
                    <a:pt x="10763" y="2323358"/>
                  </a:lnTo>
                  <a:lnTo>
                    <a:pt x="4361" y="2451867"/>
                  </a:lnTo>
                  <a:lnTo>
                    <a:pt x="10748" y="2451867"/>
                  </a:lnTo>
                  <a:lnTo>
                    <a:pt x="17314" y="2320089"/>
                  </a:lnTo>
                  <a:close/>
                </a:path>
                <a:path w="133350" h="2540000">
                  <a:moveTo>
                    <a:pt x="126513" y="0"/>
                  </a:moveTo>
                  <a:lnTo>
                    <a:pt x="125875" y="12805"/>
                  </a:lnTo>
                  <a:lnTo>
                    <a:pt x="132079" y="16484"/>
                  </a:lnTo>
                  <a:lnTo>
                    <a:pt x="132723" y="3562"/>
                  </a:lnTo>
                  <a:lnTo>
                    <a:pt x="126513" y="0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446892" y="202148"/>
              <a:ext cx="132715" cy="2533015"/>
            </a:xfrm>
            <a:custGeom>
              <a:avLst/>
              <a:gdLst/>
              <a:ahLst/>
              <a:cxnLst/>
              <a:rect l="l" t="t" r="r" b="b"/>
              <a:pathLst>
                <a:path w="132715" h="2533015">
                  <a:moveTo>
                    <a:pt x="4219" y="2448304"/>
                  </a:moveTo>
                  <a:lnTo>
                    <a:pt x="0" y="2532993"/>
                  </a:lnTo>
                  <a:lnTo>
                    <a:pt x="6529" y="2530134"/>
                  </a:lnTo>
                  <a:lnTo>
                    <a:pt x="10606" y="2448304"/>
                  </a:lnTo>
                  <a:lnTo>
                    <a:pt x="4219" y="2448304"/>
                  </a:lnTo>
                  <a:close/>
                </a:path>
                <a:path w="132715" h="2533015">
                  <a:moveTo>
                    <a:pt x="17334" y="2313257"/>
                  </a:moveTo>
                  <a:lnTo>
                    <a:pt x="10784" y="2316526"/>
                  </a:lnTo>
                  <a:lnTo>
                    <a:pt x="4219" y="2448304"/>
                  </a:lnTo>
                  <a:lnTo>
                    <a:pt x="10606" y="2448304"/>
                  </a:lnTo>
                  <a:lnTo>
                    <a:pt x="17334" y="2313257"/>
                  </a:lnTo>
                  <a:close/>
                </a:path>
                <a:path w="132715" h="2533015">
                  <a:moveTo>
                    <a:pt x="126193" y="0"/>
                  </a:moveTo>
                  <a:lnTo>
                    <a:pt x="125550" y="12921"/>
                  </a:lnTo>
                  <a:lnTo>
                    <a:pt x="131739" y="16886"/>
                  </a:lnTo>
                  <a:lnTo>
                    <a:pt x="132403" y="3562"/>
                  </a:lnTo>
                  <a:lnTo>
                    <a:pt x="126193" y="0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453422" y="205712"/>
              <a:ext cx="132080" cy="2526665"/>
            </a:xfrm>
            <a:custGeom>
              <a:avLst/>
              <a:gdLst/>
              <a:ahLst/>
              <a:cxnLst/>
              <a:rect l="l" t="t" r="r" b="b"/>
              <a:pathLst>
                <a:path w="132080" h="2526665">
                  <a:moveTo>
                    <a:pt x="4076" y="2444741"/>
                  </a:moveTo>
                  <a:lnTo>
                    <a:pt x="0" y="2526571"/>
                  </a:lnTo>
                  <a:lnTo>
                    <a:pt x="6529" y="2523712"/>
                  </a:lnTo>
                  <a:lnTo>
                    <a:pt x="10464" y="2444741"/>
                  </a:lnTo>
                  <a:lnTo>
                    <a:pt x="4076" y="2444741"/>
                  </a:lnTo>
                  <a:close/>
                </a:path>
                <a:path w="132080" h="2526665">
                  <a:moveTo>
                    <a:pt x="17354" y="2306425"/>
                  </a:moveTo>
                  <a:lnTo>
                    <a:pt x="10804" y="2309694"/>
                  </a:lnTo>
                  <a:lnTo>
                    <a:pt x="4076" y="2444741"/>
                  </a:lnTo>
                  <a:lnTo>
                    <a:pt x="10464" y="2444741"/>
                  </a:lnTo>
                  <a:lnTo>
                    <a:pt x="17354" y="2306425"/>
                  </a:lnTo>
                  <a:close/>
                </a:path>
                <a:path w="132080" h="2526665">
                  <a:moveTo>
                    <a:pt x="125873" y="0"/>
                  </a:moveTo>
                  <a:lnTo>
                    <a:pt x="125210" y="13323"/>
                  </a:lnTo>
                  <a:lnTo>
                    <a:pt x="131399" y="17288"/>
                  </a:lnTo>
                  <a:lnTo>
                    <a:pt x="132083" y="3562"/>
                  </a:lnTo>
                  <a:lnTo>
                    <a:pt x="125873" y="0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459951" y="209274"/>
              <a:ext cx="132080" cy="2520315"/>
            </a:xfrm>
            <a:custGeom>
              <a:avLst/>
              <a:gdLst/>
              <a:ahLst/>
              <a:cxnLst/>
              <a:rect l="l" t="t" r="r" b="b"/>
              <a:pathLst>
                <a:path w="132080" h="2520315">
                  <a:moveTo>
                    <a:pt x="3934" y="2441178"/>
                  </a:moveTo>
                  <a:lnTo>
                    <a:pt x="0" y="2520149"/>
                  </a:lnTo>
                  <a:lnTo>
                    <a:pt x="6529" y="2517287"/>
                  </a:lnTo>
                  <a:lnTo>
                    <a:pt x="10321" y="2441178"/>
                  </a:lnTo>
                  <a:lnTo>
                    <a:pt x="3934" y="2441178"/>
                  </a:lnTo>
                  <a:close/>
                </a:path>
                <a:path w="132080" h="2520315">
                  <a:moveTo>
                    <a:pt x="17375" y="2299593"/>
                  </a:moveTo>
                  <a:lnTo>
                    <a:pt x="10825" y="2302862"/>
                  </a:lnTo>
                  <a:lnTo>
                    <a:pt x="3934" y="2441178"/>
                  </a:lnTo>
                  <a:lnTo>
                    <a:pt x="10321" y="2441178"/>
                  </a:lnTo>
                  <a:lnTo>
                    <a:pt x="17375" y="2299593"/>
                  </a:lnTo>
                  <a:close/>
                </a:path>
                <a:path w="132080" h="2520315">
                  <a:moveTo>
                    <a:pt x="125553" y="0"/>
                  </a:moveTo>
                  <a:lnTo>
                    <a:pt x="124870" y="13725"/>
                  </a:lnTo>
                  <a:lnTo>
                    <a:pt x="131059" y="17690"/>
                  </a:lnTo>
                  <a:lnTo>
                    <a:pt x="131763" y="3562"/>
                  </a:lnTo>
                  <a:lnTo>
                    <a:pt x="125553" y="0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1466481" y="212839"/>
              <a:ext cx="137795" cy="2513965"/>
            </a:xfrm>
            <a:custGeom>
              <a:avLst/>
              <a:gdLst/>
              <a:ahLst/>
              <a:cxnLst/>
              <a:rect l="l" t="t" r="r" b="b"/>
              <a:pathLst>
                <a:path w="137794" h="2513965">
                  <a:moveTo>
                    <a:pt x="23939" y="2289467"/>
                  </a:moveTo>
                  <a:lnTo>
                    <a:pt x="23342" y="2289797"/>
                  </a:lnTo>
                  <a:lnTo>
                    <a:pt x="17386" y="2292769"/>
                  </a:lnTo>
                  <a:lnTo>
                    <a:pt x="10833" y="2296033"/>
                  </a:lnTo>
                  <a:lnTo>
                    <a:pt x="3784" y="2437625"/>
                  </a:lnTo>
                  <a:lnTo>
                    <a:pt x="0" y="2513723"/>
                  </a:lnTo>
                  <a:lnTo>
                    <a:pt x="6540" y="2510612"/>
                  </a:lnTo>
                  <a:lnTo>
                    <a:pt x="13081" y="2507488"/>
                  </a:lnTo>
                  <a:lnTo>
                    <a:pt x="16560" y="2437625"/>
                  </a:lnTo>
                  <a:lnTo>
                    <a:pt x="23939" y="2289467"/>
                  </a:lnTo>
                  <a:close/>
                </a:path>
                <a:path w="137794" h="2513965">
                  <a:moveTo>
                    <a:pt x="137642" y="7162"/>
                  </a:moveTo>
                  <a:lnTo>
                    <a:pt x="136969" y="6743"/>
                  </a:lnTo>
                  <a:lnTo>
                    <a:pt x="131432" y="3568"/>
                  </a:lnTo>
                  <a:lnTo>
                    <a:pt x="125222" y="0"/>
                  </a:lnTo>
                  <a:lnTo>
                    <a:pt x="124523" y="14135"/>
                  </a:lnTo>
                  <a:lnTo>
                    <a:pt x="130708" y="18097"/>
                  </a:lnTo>
                  <a:lnTo>
                    <a:pt x="136906" y="22059"/>
                  </a:lnTo>
                  <a:lnTo>
                    <a:pt x="137642" y="7162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479566" y="219993"/>
              <a:ext cx="130810" cy="2500630"/>
            </a:xfrm>
            <a:custGeom>
              <a:avLst/>
              <a:gdLst/>
              <a:ahLst/>
              <a:cxnLst/>
              <a:rect l="l" t="t" r="r" b="b"/>
              <a:pathLst>
                <a:path w="130809" h="2500630">
                  <a:moveTo>
                    <a:pt x="3481" y="2430459"/>
                  </a:moveTo>
                  <a:lnTo>
                    <a:pt x="0" y="2500333"/>
                  </a:lnTo>
                  <a:lnTo>
                    <a:pt x="6542" y="2497215"/>
                  </a:lnTo>
                  <a:lnTo>
                    <a:pt x="9868" y="2430459"/>
                  </a:lnTo>
                  <a:lnTo>
                    <a:pt x="3481" y="2430459"/>
                  </a:lnTo>
                  <a:close/>
                </a:path>
                <a:path w="130809" h="2500630">
                  <a:moveTo>
                    <a:pt x="17426" y="2278746"/>
                  </a:moveTo>
                  <a:lnTo>
                    <a:pt x="10861" y="2282309"/>
                  </a:lnTo>
                  <a:lnTo>
                    <a:pt x="3481" y="2430459"/>
                  </a:lnTo>
                  <a:lnTo>
                    <a:pt x="9868" y="2430459"/>
                  </a:lnTo>
                  <a:lnTo>
                    <a:pt x="17426" y="2278746"/>
                  </a:lnTo>
                  <a:close/>
                </a:path>
                <a:path w="130809" h="2500630">
                  <a:moveTo>
                    <a:pt x="124566" y="0"/>
                  </a:moveTo>
                  <a:lnTo>
                    <a:pt x="123824" y="14901"/>
                  </a:lnTo>
                  <a:lnTo>
                    <a:pt x="130014" y="18866"/>
                  </a:lnTo>
                  <a:lnTo>
                    <a:pt x="130762" y="3841"/>
                  </a:lnTo>
                  <a:lnTo>
                    <a:pt x="124566" y="0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486109" y="223835"/>
              <a:ext cx="130810" cy="2493645"/>
            </a:xfrm>
            <a:custGeom>
              <a:avLst/>
              <a:gdLst/>
              <a:ahLst/>
              <a:cxnLst/>
              <a:rect l="l" t="t" r="r" b="b"/>
              <a:pathLst>
                <a:path w="130809" h="2493645">
                  <a:moveTo>
                    <a:pt x="3325" y="2426617"/>
                  </a:moveTo>
                  <a:lnTo>
                    <a:pt x="0" y="2493373"/>
                  </a:lnTo>
                  <a:lnTo>
                    <a:pt x="6542" y="2490256"/>
                  </a:lnTo>
                  <a:lnTo>
                    <a:pt x="9713" y="2426617"/>
                  </a:lnTo>
                  <a:lnTo>
                    <a:pt x="3325" y="2426617"/>
                  </a:lnTo>
                  <a:close/>
                </a:path>
                <a:path w="130809" h="2493645">
                  <a:moveTo>
                    <a:pt x="17448" y="2271341"/>
                  </a:moveTo>
                  <a:lnTo>
                    <a:pt x="10884" y="2274904"/>
                  </a:lnTo>
                  <a:lnTo>
                    <a:pt x="3325" y="2426617"/>
                  </a:lnTo>
                  <a:lnTo>
                    <a:pt x="9713" y="2426617"/>
                  </a:lnTo>
                  <a:lnTo>
                    <a:pt x="17448" y="2271341"/>
                  </a:lnTo>
                  <a:close/>
                </a:path>
                <a:path w="130809" h="2493645">
                  <a:moveTo>
                    <a:pt x="124219" y="0"/>
                  </a:moveTo>
                  <a:lnTo>
                    <a:pt x="123471" y="15024"/>
                  </a:lnTo>
                  <a:lnTo>
                    <a:pt x="125227" y="16149"/>
                  </a:lnTo>
                  <a:lnTo>
                    <a:pt x="129650" y="19207"/>
                  </a:lnTo>
                  <a:lnTo>
                    <a:pt x="130415" y="3841"/>
                  </a:lnTo>
                  <a:lnTo>
                    <a:pt x="124219" y="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492652" y="227676"/>
              <a:ext cx="130175" cy="2486660"/>
            </a:xfrm>
            <a:custGeom>
              <a:avLst/>
              <a:gdLst/>
              <a:ahLst/>
              <a:cxnLst/>
              <a:rect l="l" t="t" r="r" b="b"/>
              <a:pathLst>
                <a:path w="130175" h="2486660">
                  <a:moveTo>
                    <a:pt x="3170" y="2422776"/>
                  </a:moveTo>
                  <a:lnTo>
                    <a:pt x="0" y="2486414"/>
                  </a:lnTo>
                  <a:lnTo>
                    <a:pt x="6542" y="2483296"/>
                  </a:lnTo>
                  <a:lnTo>
                    <a:pt x="9557" y="2422776"/>
                  </a:lnTo>
                  <a:lnTo>
                    <a:pt x="3170" y="2422776"/>
                  </a:lnTo>
                  <a:close/>
                </a:path>
                <a:path w="130175" h="2486660">
                  <a:moveTo>
                    <a:pt x="17471" y="2263936"/>
                  </a:moveTo>
                  <a:lnTo>
                    <a:pt x="10906" y="2267499"/>
                  </a:lnTo>
                  <a:lnTo>
                    <a:pt x="3170" y="2422776"/>
                  </a:lnTo>
                  <a:lnTo>
                    <a:pt x="9557" y="2422776"/>
                  </a:lnTo>
                  <a:lnTo>
                    <a:pt x="17471" y="2263936"/>
                  </a:lnTo>
                  <a:close/>
                </a:path>
                <a:path w="130175" h="2486660">
                  <a:moveTo>
                    <a:pt x="123873" y="0"/>
                  </a:moveTo>
                  <a:lnTo>
                    <a:pt x="123107" y="15366"/>
                  </a:lnTo>
                  <a:lnTo>
                    <a:pt x="129282" y="19635"/>
                  </a:lnTo>
                  <a:lnTo>
                    <a:pt x="130069" y="3841"/>
                  </a:lnTo>
                  <a:lnTo>
                    <a:pt x="123873" y="0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1499194" y="231518"/>
              <a:ext cx="130175" cy="2479675"/>
            </a:xfrm>
            <a:custGeom>
              <a:avLst/>
              <a:gdLst/>
              <a:ahLst/>
              <a:cxnLst/>
              <a:rect l="l" t="t" r="r" b="b"/>
              <a:pathLst>
                <a:path w="130175" h="2479675">
                  <a:moveTo>
                    <a:pt x="3015" y="2418934"/>
                  </a:moveTo>
                  <a:lnTo>
                    <a:pt x="0" y="2479455"/>
                  </a:lnTo>
                  <a:lnTo>
                    <a:pt x="6542" y="2476337"/>
                  </a:lnTo>
                  <a:lnTo>
                    <a:pt x="9402" y="2418934"/>
                  </a:lnTo>
                  <a:lnTo>
                    <a:pt x="3015" y="2418934"/>
                  </a:lnTo>
                  <a:close/>
                </a:path>
                <a:path w="130175" h="2479675">
                  <a:moveTo>
                    <a:pt x="17493" y="2256532"/>
                  </a:moveTo>
                  <a:lnTo>
                    <a:pt x="10928" y="2260095"/>
                  </a:lnTo>
                  <a:lnTo>
                    <a:pt x="3015" y="2418934"/>
                  </a:lnTo>
                  <a:lnTo>
                    <a:pt x="9402" y="2418934"/>
                  </a:lnTo>
                  <a:lnTo>
                    <a:pt x="17493" y="2256532"/>
                  </a:lnTo>
                  <a:close/>
                </a:path>
                <a:path w="130175" h="2479675">
                  <a:moveTo>
                    <a:pt x="123526" y="0"/>
                  </a:moveTo>
                  <a:lnTo>
                    <a:pt x="122739" y="15793"/>
                  </a:lnTo>
                  <a:lnTo>
                    <a:pt x="128914" y="20063"/>
                  </a:lnTo>
                  <a:lnTo>
                    <a:pt x="129722" y="3841"/>
                  </a:lnTo>
                  <a:lnTo>
                    <a:pt x="123526" y="0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1505738" y="235361"/>
              <a:ext cx="129539" cy="2472690"/>
            </a:xfrm>
            <a:custGeom>
              <a:avLst/>
              <a:gdLst/>
              <a:ahLst/>
              <a:cxnLst/>
              <a:rect l="l" t="t" r="r" b="b"/>
              <a:pathLst>
                <a:path w="129539" h="2472690">
                  <a:moveTo>
                    <a:pt x="2859" y="2415092"/>
                  </a:moveTo>
                  <a:lnTo>
                    <a:pt x="0" y="2472494"/>
                  </a:lnTo>
                  <a:lnTo>
                    <a:pt x="1428" y="2471813"/>
                  </a:lnTo>
                  <a:lnTo>
                    <a:pt x="6552" y="2469168"/>
                  </a:lnTo>
                  <a:lnTo>
                    <a:pt x="9247" y="2415092"/>
                  </a:lnTo>
                  <a:lnTo>
                    <a:pt x="2859" y="2415092"/>
                  </a:lnTo>
                  <a:close/>
                </a:path>
                <a:path w="129539" h="2472690">
                  <a:moveTo>
                    <a:pt x="17515" y="2249125"/>
                  </a:moveTo>
                  <a:lnTo>
                    <a:pt x="10950" y="2252688"/>
                  </a:lnTo>
                  <a:lnTo>
                    <a:pt x="2859" y="2415092"/>
                  </a:lnTo>
                  <a:lnTo>
                    <a:pt x="9247" y="2415092"/>
                  </a:lnTo>
                  <a:lnTo>
                    <a:pt x="17515" y="2249125"/>
                  </a:lnTo>
                  <a:close/>
                </a:path>
                <a:path w="129539" h="2472690">
                  <a:moveTo>
                    <a:pt x="123179" y="0"/>
                  </a:moveTo>
                  <a:lnTo>
                    <a:pt x="122371" y="16221"/>
                  </a:lnTo>
                  <a:lnTo>
                    <a:pt x="128546" y="20491"/>
                  </a:lnTo>
                  <a:lnTo>
                    <a:pt x="129375" y="3841"/>
                  </a:lnTo>
                  <a:lnTo>
                    <a:pt x="123179" y="0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1512290" y="239201"/>
              <a:ext cx="129539" cy="2465705"/>
            </a:xfrm>
            <a:custGeom>
              <a:avLst/>
              <a:gdLst/>
              <a:ahLst/>
              <a:cxnLst/>
              <a:rect l="l" t="t" r="r" b="b"/>
              <a:pathLst>
                <a:path w="129539" h="2465705">
                  <a:moveTo>
                    <a:pt x="2694" y="2411251"/>
                  </a:moveTo>
                  <a:lnTo>
                    <a:pt x="0" y="2465328"/>
                  </a:lnTo>
                  <a:lnTo>
                    <a:pt x="6555" y="2461943"/>
                  </a:lnTo>
                  <a:lnTo>
                    <a:pt x="9081" y="2411251"/>
                  </a:lnTo>
                  <a:lnTo>
                    <a:pt x="2694" y="2411251"/>
                  </a:lnTo>
                  <a:close/>
                </a:path>
                <a:path w="129539" h="2465705">
                  <a:moveTo>
                    <a:pt x="17528" y="2241707"/>
                  </a:moveTo>
                  <a:lnTo>
                    <a:pt x="10962" y="2245285"/>
                  </a:lnTo>
                  <a:lnTo>
                    <a:pt x="2694" y="2411251"/>
                  </a:lnTo>
                  <a:lnTo>
                    <a:pt x="9081" y="2411251"/>
                  </a:lnTo>
                  <a:lnTo>
                    <a:pt x="17528" y="2241707"/>
                  </a:lnTo>
                  <a:close/>
                </a:path>
                <a:path w="129539" h="2465705">
                  <a:moveTo>
                    <a:pt x="122822" y="0"/>
                  </a:moveTo>
                  <a:lnTo>
                    <a:pt x="121993" y="16649"/>
                  </a:lnTo>
                  <a:lnTo>
                    <a:pt x="128167" y="20918"/>
                  </a:lnTo>
                  <a:lnTo>
                    <a:pt x="129018" y="3841"/>
                  </a:lnTo>
                  <a:lnTo>
                    <a:pt x="122822" y="0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1518846" y="243043"/>
              <a:ext cx="128905" cy="2458720"/>
            </a:xfrm>
            <a:custGeom>
              <a:avLst/>
              <a:gdLst/>
              <a:ahLst/>
              <a:cxnLst/>
              <a:rect l="l" t="t" r="r" b="b"/>
              <a:pathLst>
                <a:path w="128905" h="2458720">
                  <a:moveTo>
                    <a:pt x="2525" y="2407410"/>
                  </a:moveTo>
                  <a:lnTo>
                    <a:pt x="0" y="2458102"/>
                  </a:lnTo>
                  <a:lnTo>
                    <a:pt x="6555" y="2454717"/>
                  </a:lnTo>
                  <a:lnTo>
                    <a:pt x="8912" y="2407410"/>
                  </a:lnTo>
                  <a:lnTo>
                    <a:pt x="2525" y="2407410"/>
                  </a:lnTo>
                  <a:close/>
                </a:path>
                <a:path w="128905" h="2458720">
                  <a:moveTo>
                    <a:pt x="17552" y="2233996"/>
                  </a:moveTo>
                  <a:lnTo>
                    <a:pt x="10972" y="2237865"/>
                  </a:lnTo>
                  <a:lnTo>
                    <a:pt x="2525" y="2407410"/>
                  </a:lnTo>
                  <a:lnTo>
                    <a:pt x="8912" y="2407410"/>
                  </a:lnTo>
                  <a:lnTo>
                    <a:pt x="17552" y="2233996"/>
                  </a:lnTo>
                  <a:close/>
                </a:path>
                <a:path w="128905" h="2458720">
                  <a:moveTo>
                    <a:pt x="122462" y="0"/>
                  </a:moveTo>
                  <a:lnTo>
                    <a:pt x="121611" y="17077"/>
                  </a:lnTo>
                  <a:lnTo>
                    <a:pt x="127786" y="21346"/>
                  </a:lnTo>
                  <a:lnTo>
                    <a:pt x="128651" y="3986"/>
                  </a:lnTo>
                  <a:lnTo>
                    <a:pt x="125537" y="1906"/>
                  </a:lnTo>
                  <a:lnTo>
                    <a:pt x="122462" y="0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525403" y="247031"/>
              <a:ext cx="128905" cy="2451100"/>
            </a:xfrm>
            <a:custGeom>
              <a:avLst/>
              <a:gdLst/>
              <a:ahLst/>
              <a:cxnLst/>
              <a:rect l="l" t="t" r="r" b="b"/>
              <a:pathLst>
                <a:path w="128905" h="2451100">
                  <a:moveTo>
                    <a:pt x="2356" y="2403422"/>
                  </a:moveTo>
                  <a:lnTo>
                    <a:pt x="0" y="2450728"/>
                  </a:lnTo>
                  <a:lnTo>
                    <a:pt x="6555" y="2447344"/>
                  </a:lnTo>
                  <a:lnTo>
                    <a:pt x="8744" y="2403422"/>
                  </a:lnTo>
                  <a:lnTo>
                    <a:pt x="2356" y="2403422"/>
                  </a:lnTo>
                  <a:close/>
                </a:path>
                <a:path w="128905" h="2451100">
                  <a:moveTo>
                    <a:pt x="17576" y="2226139"/>
                  </a:moveTo>
                  <a:lnTo>
                    <a:pt x="10996" y="2230008"/>
                  </a:lnTo>
                  <a:lnTo>
                    <a:pt x="2356" y="2403422"/>
                  </a:lnTo>
                  <a:lnTo>
                    <a:pt x="8744" y="2403422"/>
                  </a:lnTo>
                  <a:lnTo>
                    <a:pt x="17576" y="2226139"/>
                  </a:lnTo>
                  <a:close/>
                </a:path>
                <a:path w="128905" h="2451100">
                  <a:moveTo>
                    <a:pt x="122095" y="0"/>
                  </a:moveTo>
                  <a:lnTo>
                    <a:pt x="121230" y="17360"/>
                  </a:lnTo>
                  <a:lnTo>
                    <a:pt x="124002" y="19276"/>
                  </a:lnTo>
                  <a:lnTo>
                    <a:pt x="127396" y="21804"/>
                  </a:lnTo>
                  <a:lnTo>
                    <a:pt x="128276" y="4129"/>
                  </a:lnTo>
                  <a:lnTo>
                    <a:pt x="122095" y="0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531959" y="251160"/>
              <a:ext cx="128270" cy="2443480"/>
            </a:xfrm>
            <a:custGeom>
              <a:avLst/>
              <a:gdLst/>
              <a:ahLst/>
              <a:cxnLst/>
              <a:rect l="l" t="t" r="r" b="b"/>
              <a:pathLst>
                <a:path w="128269" h="2443480">
                  <a:moveTo>
                    <a:pt x="2188" y="2399292"/>
                  </a:moveTo>
                  <a:lnTo>
                    <a:pt x="0" y="2443214"/>
                  </a:lnTo>
                  <a:lnTo>
                    <a:pt x="6555" y="2439829"/>
                  </a:lnTo>
                  <a:lnTo>
                    <a:pt x="8575" y="2399292"/>
                  </a:lnTo>
                  <a:lnTo>
                    <a:pt x="2188" y="2399292"/>
                  </a:lnTo>
                  <a:close/>
                </a:path>
                <a:path w="128269" h="2443480">
                  <a:moveTo>
                    <a:pt x="17600" y="2218140"/>
                  </a:moveTo>
                  <a:lnTo>
                    <a:pt x="11020" y="2222009"/>
                  </a:lnTo>
                  <a:lnTo>
                    <a:pt x="2188" y="2399292"/>
                  </a:lnTo>
                  <a:lnTo>
                    <a:pt x="8575" y="2399292"/>
                  </a:lnTo>
                  <a:lnTo>
                    <a:pt x="17600" y="2218140"/>
                  </a:lnTo>
                  <a:close/>
                </a:path>
                <a:path w="128269" h="2443480">
                  <a:moveTo>
                    <a:pt x="121721" y="0"/>
                  </a:moveTo>
                  <a:lnTo>
                    <a:pt x="120840" y="17674"/>
                  </a:lnTo>
                  <a:lnTo>
                    <a:pt x="126999" y="22260"/>
                  </a:lnTo>
                  <a:lnTo>
                    <a:pt x="127902" y="4129"/>
                  </a:lnTo>
                  <a:lnTo>
                    <a:pt x="121721" y="0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1538515" y="255290"/>
              <a:ext cx="127635" cy="2435860"/>
            </a:xfrm>
            <a:custGeom>
              <a:avLst/>
              <a:gdLst/>
              <a:ahLst/>
              <a:cxnLst/>
              <a:rect l="l" t="t" r="r" b="b"/>
              <a:pathLst>
                <a:path w="127635" h="2435860">
                  <a:moveTo>
                    <a:pt x="2019" y="2395162"/>
                  </a:moveTo>
                  <a:lnTo>
                    <a:pt x="0" y="2435700"/>
                  </a:lnTo>
                  <a:lnTo>
                    <a:pt x="6555" y="2432315"/>
                  </a:lnTo>
                  <a:lnTo>
                    <a:pt x="8406" y="2395162"/>
                  </a:lnTo>
                  <a:lnTo>
                    <a:pt x="2019" y="2395162"/>
                  </a:lnTo>
                  <a:close/>
                </a:path>
                <a:path w="127635" h="2435860">
                  <a:moveTo>
                    <a:pt x="17624" y="2210141"/>
                  </a:moveTo>
                  <a:lnTo>
                    <a:pt x="11044" y="2214010"/>
                  </a:lnTo>
                  <a:lnTo>
                    <a:pt x="2019" y="2395162"/>
                  </a:lnTo>
                  <a:lnTo>
                    <a:pt x="8406" y="2395162"/>
                  </a:lnTo>
                  <a:lnTo>
                    <a:pt x="17624" y="2210141"/>
                  </a:lnTo>
                  <a:close/>
                </a:path>
                <a:path w="127635" h="2435860">
                  <a:moveTo>
                    <a:pt x="121346" y="0"/>
                  </a:moveTo>
                  <a:lnTo>
                    <a:pt x="120443" y="18130"/>
                  </a:lnTo>
                  <a:lnTo>
                    <a:pt x="126602" y="22717"/>
                  </a:lnTo>
                  <a:lnTo>
                    <a:pt x="127528" y="4129"/>
                  </a:lnTo>
                  <a:lnTo>
                    <a:pt x="121346" y="0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1545071" y="259420"/>
              <a:ext cx="127635" cy="2428240"/>
            </a:xfrm>
            <a:custGeom>
              <a:avLst/>
              <a:gdLst/>
              <a:ahLst/>
              <a:cxnLst/>
              <a:rect l="l" t="t" r="r" b="b"/>
              <a:pathLst>
                <a:path w="127635" h="2428240">
                  <a:moveTo>
                    <a:pt x="1850" y="2391032"/>
                  </a:moveTo>
                  <a:lnTo>
                    <a:pt x="0" y="2428185"/>
                  </a:lnTo>
                  <a:lnTo>
                    <a:pt x="2147" y="2427076"/>
                  </a:lnTo>
                  <a:lnTo>
                    <a:pt x="6565" y="2424615"/>
                  </a:lnTo>
                  <a:lnTo>
                    <a:pt x="8238" y="2391032"/>
                  </a:lnTo>
                  <a:lnTo>
                    <a:pt x="1850" y="2391032"/>
                  </a:lnTo>
                  <a:close/>
                </a:path>
                <a:path w="127635" h="2428240">
                  <a:moveTo>
                    <a:pt x="1850" y="2391032"/>
                  </a:moveTo>
                  <a:lnTo>
                    <a:pt x="8238" y="2391032"/>
                  </a:lnTo>
                  <a:lnTo>
                    <a:pt x="1850" y="2391032"/>
                  </a:lnTo>
                  <a:close/>
                </a:path>
                <a:path w="127635" h="2428240">
                  <a:moveTo>
                    <a:pt x="17648" y="2202142"/>
                  </a:moveTo>
                  <a:lnTo>
                    <a:pt x="11068" y="2206011"/>
                  </a:lnTo>
                  <a:lnTo>
                    <a:pt x="1850" y="2391032"/>
                  </a:lnTo>
                  <a:lnTo>
                    <a:pt x="8238" y="2391032"/>
                  </a:lnTo>
                  <a:lnTo>
                    <a:pt x="17648" y="2202142"/>
                  </a:lnTo>
                  <a:close/>
                </a:path>
                <a:path w="127635" h="2428240">
                  <a:moveTo>
                    <a:pt x="120972" y="0"/>
                  </a:moveTo>
                  <a:lnTo>
                    <a:pt x="120046" y="18587"/>
                  </a:lnTo>
                  <a:lnTo>
                    <a:pt x="126205" y="23173"/>
                  </a:lnTo>
                  <a:lnTo>
                    <a:pt x="127153" y="4129"/>
                  </a:lnTo>
                  <a:lnTo>
                    <a:pt x="120972" y="0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551635" y="263550"/>
              <a:ext cx="133350" cy="2420620"/>
            </a:xfrm>
            <a:custGeom>
              <a:avLst/>
              <a:gdLst/>
              <a:ahLst/>
              <a:cxnLst/>
              <a:rect l="l" t="t" r="r" b="b"/>
              <a:pathLst>
                <a:path w="133350" h="2420620">
                  <a:moveTo>
                    <a:pt x="24257" y="2189911"/>
                  </a:moveTo>
                  <a:lnTo>
                    <a:pt x="17665" y="2194102"/>
                  </a:lnTo>
                  <a:lnTo>
                    <a:pt x="16687" y="2194725"/>
                  </a:lnTo>
                  <a:lnTo>
                    <a:pt x="11074" y="2198014"/>
                  </a:lnTo>
                  <a:lnTo>
                    <a:pt x="1663" y="2386914"/>
                  </a:lnTo>
                  <a:lnTo>
                    <a:pt x="0" y="2420493"/>
                  </a:lnTo>
                  <a:lnTo>
                    <a:pt x="6565" y="2416835"/>
                  </a:lnTo>
                  <a:lnTo>
                    <a:pt x="13131" y="2413165"/>
                  </a:lnTo>
                  <a:lnTo>
                    <a:pt x="14439" y="2386914"/>
                  </a:lnTo>
                  <a:lnTo>
                    <a:pt x="24257" y="2189911"/>
                  </a:lnTo>
                  <a:close/>
                </a:path>
                <a:path w="133350" h="2420620">
                  <a:moveTo>
                    <a:pt x="132943" y="8280"/>
                  </a:moveTo>
                  <a:lnTo>
                    <a:pt x="126758" y="4140"/>
                  </a:lnTo>
                  <a:lnTo>
                    <a:pt x="120586" y="0"/>
                  </a:lnTo>
                  <a:lnTo>
                    <a:pt x="119634" y="19050"/>
                  </a:lnTo>
                  <a:lnTo>
                    <a:pt x="125793" y="23634"/>
                  </a:lnTo>
                  <a:lnTo>
                    <a:pt x="131953" y="28219"/>
                  </a:lnTo>
                  <a:lnTo>
                    <a:pt x="132943" y="8280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564775" y="271821"/>
              <a:ext cx="126364" cy="2405380"/>
            </a:xfrm>
            <a:custGeom>
              <a:avLst/>
              <a:gdLst/>
              <a:ahLst/>
              <a:cxnLst/>
              <a:rect l="l" t="t" r="r" b="b"/>
              <a:pathLst>
                <a:path w="126364" h="2405380">
                  <a:moveTo>
                    <a:pt x="1308" y="2378631"/>
                  </a:moveTo>
                  <a:lnTo>
                    <a:pt x="0" y="2404891"/>
                  </a:lnTo>
                  <a:lnTo>
                    <a:pt x="6569" y="2401231"/>
                  </a:lnTo>
                  <a:lnTo>
                    <a:pt x="7695" y="2378631"/>
                  </a:lnTo>
                  <a:lnTo>
                    <a:pt x="1308" y="2378631"/>
                  </a:lnTo>
                  <a:close/>
                </a:path>
                <a:path w="126364" h="2405380">
                  <a:moveTo>
                    <a:pt x="17718" y="2177449"/>
                  </a:moveTo>
                  <a:lnTo>
                    <a:pt x="11122" y="2181636"/>
                  </a:lnTo>
                  <a:lnTo>
                    <a:pt x="1308" y="2378631"/>
                  </a:lnTo>
                  <a:lnTo>
                    <a:pt x="7695" y="2378631"/>
                  </a:lnTo>
                  <a:lnTo>
                    <a:pt x="17718" y="2177449"/>
                  </a:lnTo>
                  <a:close/>
                </a:path>
                <a:path w="126364" h="2405380">
                  <a:moveTo>
                    <a:pt x="119811" y="0"/>
                  </a:moveTo>
                  <a:lnTo>
                    <a:pt x="118818" y="19945"/>
                  </a:lnTo>
                  <a:lnTo>
                    <a:pt x="121696" y="22088"/>
                  </a:lnTo>
                  <a:lnTo>
                    <a:pt x="124968" y="24707"/>
                  </a:lnTo>
                  <a:lnTo>
                    <a:pt x="125978" y="4429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571345" y="276251"/>
              <a:ext cx="125730" cy="2397125"/>
            </a:xfrm>
            <a:custGeom>
              <a:avLst/>
              <a:gdLst/>
              <a:ahLst/>
              <a:cxnLst/>
              <a:rect l="l" t="t" r="r" b="b"/>
              <a:pathLst>
                <a:path w="125730" h="2397125">
                  <a:moveTo>
                    <a:pt x="1125" y="2374202"/>
                  </a:moveTo>
                  <a:lnTo>
                    <a:pt x="0" y="2396802"/>
                  </a:lnTo>
                  <a:lnTo>
                    <a:pt x="6569" y="2393141"/>
                  </a:lnTo>
                  <a:lnTo>
                    <a:pt x="7513" y="2374202"/>
                  </a:lnTo>
                  <a:lnTo>
                    <a:pt x="1125" y="2374202"/>
                  </a:lnTo>
                  <a:close/>
                </a:path>
                <a:path w="125730" h="2397125">
                  <a:moveTo>
                    <a:pt x="17744" y="2168832"/>
                  </a:moveTo>
                  <a:lnTo>
                    <a:pt x="11148" y="2173020"/>
                  </a:lnTo>
                  <a:lnTo>
                    <a:pt x="1125" y="2374202"/>
                  </a:lnTo>
                  <a:lnTo>
                    <a:pt x="7513" y="2374202"/>
                  </a:lnTo>
                  <a:lnTo>
                    <a:pt x="17744" y="2168832"/>
                  </a:lnTo>
                  <a:close/>
                </a:path>
                <a:path w="125730" h="2397125">
                  <a:moveTo>
                    <a:pt x="119408" y="0"/>
                  </a:moveTo>
                  <a:lnTo>
                    <a:pt x="118398" y="20278"/>
                  </a:lnTo>
                  <a:lnTo>
                    <a:pt x="124540" y="25196"/>
                  </a:lnTo>
                  <a:lnTo>
                    <a:pt x="125575" y="4429"/>
                  </a:lnTo>
                  <a:lnTo>
                    <a:pt x="119408" y="0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577914" y="280680"/>
              <a:ext cx="125730" cy="2388870"/>
            </a:xfrm>
            <a:custGeom>
              <a:avLst/>
              <a:gdLst/>
              <a:ahLst/>
              <a:cxnLst/>
              <a:rect l="l" t="t" r="r" b="b"/>
              <a:pathLst>
                <a:path w="125730" h="2388870">
                  <a:moveTo>
                    <a:pt x="943" y="2369773"/>
                  </a:moveTo>
                  <a:lnTo>
                    <a:pt x="0" y="2388712"/>
                  </a:lnTo>
                  <a:lnTo>
                    <a:pt x="6569" y="2385051"/>
                  </a:lnTo>
                  <a:lnTo>
                    <a:pt x="7330" y="2369773"/>
                  </a:lnTo>
                  <a:lnTo>
                    <a:pt x="943" y="2369773"/>
                  </a:lnTo>
                  <a:close/>
                </a:path>
                <a:path w="125730" h="2388870">
                  <a:moveTo>
                    <a:pt x="17771" y="2160215"/>
                  </a:moveTo>
                  <a:lnTo>
                    <a:pt x="11175" y="2164403"/>
                  </a:lnTo>
                  <a:lnTo>
                    <a:pt x="943" y="2369773"/>
                  </a:lnTo>
                  <a:lnTo>
                    <a:pt x="7330" y="2369773"/>
                  </a:lnTo>
                  <a:lnTo>
                    <a:pt x="17771" y="2160215"/>
                  </a:lnTo>
                  <a:close/>
                </a:path>
                <a:path w="125730" h="2388870">
                  <a:moveTo>
                    <a:pt x="119005" y="0"/>
                  </a:moveTo>
                  <a:lnTo>
                    <a:pt x="117971" y="20767"/>
                  </a:lnTo>
                  <a:lnTo>
                    <a:pt x="124113" y="25685"/>
                  </a:lnTo>
                  <a:lnTo>
                    <a:pt x="125172" y="4429"/>
                  </a:lnTo>
                  <a:lnTo>
                    <a:pt x="119005" y="0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584484" y="285109"/>
              <a:ext cx="125095" cy="2381250"/>
            </a:xfrm>
            <a:custGeom>
              <a:avLst/>
              <a:gdLst/>
              <a:ahLst/>
              <a:cxnLst/>
              <a:rect l="l" t="t" r="r" b="b"/>
              <a:pathLst>
                <a:path w="125094" h="2381250">
                  <a:moveTo>
                    <a:pt x="761" y="2365343"/>
                  </a:moveTo>
                  <a:lnTo>
                    <a:pt x="0" y="2380622"/>
                  </a:lnTo>
                  <a:lnTo>
                    <a:pt x="2047" y="2379481"/>
                  </a:lnTo>
                  <a:lnTo>
                    <a:pt x="6579" y="2376764"/>
                  </a:lnTo>
                  <a:lnTo>
                    <a:pt x="7148" y="2365343"/>
                  </a:lnTo>
                  <a:lnTo>
                    <a:pt x="761" y="2365343"/>
                  </a:lnTo>
                  <a:close/>
                </a:path>
                <a:path w="125094" h="2381250">
                  <a:moveTo>
                    <a:pt x="17797" y="2151598"/>
                  </a:moveTo>
                  <a:lnTo>
                    <a:pt x="11201" y="2155786"/>
                  </a:lnTo>
                  <a:lnTo>
                    <a:pt x="761" y="2365343"/>
                  </a:lnTo>
                  <a:lnTo>
                    <a:pt x="7148" y="2365343"/>
                  </a:lnTo>
                  <a:lnTo>
                    <a:pt x="17797" y="2151598"/>
                  </a:lnTo>
                  <a:close/>
                </a:path>
                <a:path w="125094" h="2381250">
                  <a:moveTo>
                    <a:pt x="118602" y="0"/>
                  </a:moveTo>
                  <a:lnTo>
                    <a:pt x="117543" y="21255"/>
                  </a:lnTo>
                  <a:lnTo>
                    <a:pt x="123686" y="26173"/>
                  </a:lnTo>
                  <a:lnTo>
                    <a:pt x="124769" y="4429"/>
                  </a:lnTo>
                  <a:lnTo>
                    <a:pt x="118602" y="0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1591064" y="289538"/>
              <a:ext cx="124460" cy="2372360"/>
            </a:xfrm>
            <a:custGeom>
              <a:avLst/>
              <a:gdLst/>
              <a:ahLst/>
              <a:cxnLst/>
              <a:rect l="l" t="t" r="r" b="b"/>
              <a:pathLst>
                <a:path w="124460" h="2372360">
                  <a:moveTo>
                    <a:pt x="568" y="2360914"/>
                  </a:moveTo>
                  <a:lnTo>
                    <a:pt x="0" y="2372334"/>
                  </a:lnTo>
                  <a:lnTo>
                    <a:pt x="6583" y="2368387"/>
                  </a:lnTo>
                  <a:lnTo>
                    <a:pt x="6956" y="2360914"/>
                  </a:lnTo>
                  <a:lnTo>
                    <a:pt x="568" y="2360914"/>
                  </a:lnTo>
                  <a:close/>
                </a:path>
                <a:path w="124460" h="2372360">
                  <a:moveTo>
                    <a:pt x="17820" y="2142850"/>
                  </a:moveTo>
                  <a:lnTo>
                    <a:pt x="15248" y="2144609"/>
                  </a:lnTo>
                  <a:lnTo>
                    <a:pt x="11217" y="2147168"/>
                  </a:lnTo>
                  <a:lnTo>
                    <a:pt x="568" y="2360914"/>
                  </a:lnTo>
                  <a:lnTo>
                    <a:pt x="6956" y="2360914"/>
                  </a:lnTo>
                  <a:lnTo>
                    <a:pt x="17820" y="2142850"/>
                  </a:lnTo>
                  <a:close/>
                </a:path>
                <a:path w="124460" h="2372360">
                  <a:moveTo>
                    <a:pt x="118189" y="0"/>
                  </a:moveTo>
                  <a:lnTo>
                    <a:pt x="117106" y="21744"/>
                  </a:lnTo>
                  <a:lnTo>
                    <a:pt x="123248" y="26662"/>
                  </a:lnTo>
                  <a:lnTo>
                    <a:pt x="124356" y="4429"/>
                  </a:lnTo>
                  <a:lnTo>
                    <a:pt x="118189" y="0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1597648" y="293967"/>
              <a:ext cx="124460" cy="2364105"/>
            </a:xfrm>
            <a:custGeom>
              <a:avLst/>
              <a:gdLst/>
              <a:ahLst/>
              <a:cxnLst/>
              <a:rect l="l" t="t" r="r" b="b"/>
              <a:pathLst>
                <a:path w="124460" h="2364105">
                  <a:moveTo>
                    <a:pt x="372" y="2356485"/>
                  </a:moveTo>
                  <a:lnTo>
                    <a:pt x="0" y="2363958"/>
                  </a:lnTo>
                  <a:lnTo>
                    <a:pt x="6583" y="2360010"/>
                  </a:lnTo>
                  <a:lnTo>
                    <a:pt x="6759" y="2356485"/>
                  </a:lnTo>
                  <a:lnTo>
                    <a:pt x="372" y="2356485"/>
                  </a:lnTo>
                  <a:close/>
                </a:path>
                <a:path w="124460" h="2364105">
                  <a:moveTo>
                    <a:pt x="17848" y="2133900"/>
                  </a:moveTo>
                  <a:lnTo>
                    <a:pt x="11236" y="2138421"/>
                  </a:lnTo>
                  <a:lnTo>
                    <a:pt x="372" y="2356485"/>
                  </a:lnTo>
                  <a:lnTo>
                    <a:pt x="6759" y="2356485"/>
                  </a:lnTo>
                  <a:lnTo>
                    <a:pt x="17848" y="2133900"/>
                  </a:lnTo>
                  <a:close/>
                </a:path>
                <a:path w="124460" h="2364105">
                  <a:moveTo>
                    <a:pt x="117772" y="0"/>
                  </a:moveTo>
                  <a:lnTo>
                    <a:pt x="116664" y="22233"/>
                  </a:lnTo>
                  <a:lnTo>
                    <a:pt x="122807" y="27150"/>
                  </a:lnTo>
                  <a:lnTo>
                    <a:pt x="123939" y="4429"/>
                  </a:lnTo>
                  <a:lnTo>
                    <a:pt x="117772" y="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1604231" y="298396"/>
              <a:ext cx="123825" cy="2355850"/>
            </a:xfrm>
            <a:custGeom>
              <a:avLst/>
              <a:gdLst/>
              <a:ahLst/>
              <a:cxnLst/>
              <a:rect l="l" t="t" r="r" b="b"/>
              <a:pathLst>
                <a:path w="123825" h="2355850">
                  <a:moveTo>
                    <a:pt x="175" y="2352056"/>
                  </a:moveTo>
                  <a:lnTo>
                    <a:pt x="0" y="2355581"/>
                  </a:lnTo>
                  <a:lnTo>
                    <a:pt x="5880" y="2352056"/>
                  </a:lnTo>
                  <a:lnTo>
                    <a:pt x="175" y="2352056"/>
                  </a:lnTo>
                  <a:close/>
                </a:path>
                <a:path w="123825" h="2355850">
                  <a:moveTo>
                    <a:pt x="17877" y="2124949"/>
                  </a:moveTo>
                  <a:lnTo>
                    <a:pt x="11264" y="2129471"/>
                  </a:lnTo>
                  <a:lnTo>
                    <a:pt x="175" y="2352056"/>
                  </a:lnTo>
                  <a:lnTo>
                    <a:pt x="5880" y="2352056"/>
                  </a:lnTo>
                  <a:lnTo>
                    <a:pt x="6583" y="2351634"/>
                  </a:lnTo>
                  <a:lnTo>
                    <a:pt x="17877" y="2124949"/>
                  </a:lnTo>
                  <a:close/>
                </a:path>
                <a:path w="123825" h="2355850">
                  <a:moveTo>
                    <a:pt x="117355" y="0"/>
                  </a:moveTo>
                  <a:lnTo>
                    <a:pt x="116223" y="22721"/>
                  </a:lnTo>
                  <a:lnTo>
                    <a:pt x="118273" y="24362"/>
                  </a:lnTo>
                  <a:lnTo>
                    <a:pt x="122353" y="27871"/>
                  </a:lnTo>
                  <a:lnTo>
                    <a:pt x="123510" y="4653"/>
                  </a:lnTo>
                  <a:lnTo>
                    <a:pt x="119089" y="1245"/>
                  </a:lnTo>
                  <a:lnTo>
                    <a:pt x="117355" y="0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1610816" y="303050"/>
              <a:ext cx="123189" cy="2347595"/>
            </a:xfrm>
            <a:custGeom>
              <a:avLst/>
              <a:gdLst/>
              <a:ahLst/>
              <a:cxnLst/>
              <a:rect l="l" t="t" r="r" b="b"/>
              <a:pathLst>
                <a:path w="123189" h="2347595">
                  <a:moveTo>
                    <a:pt x="116926" y="0"/>
                  </a:moveTo>
                  <a:lnTo>
                    <a:pt x="115769" y="23217"/>
                  </a:lnTo>
                  <a:lnTo>
                    <a:pt x="121894" y="28483"/>
                  </a:lnTo>
                  <a:lnTo>
                    <a:pt x="123077" y="4740"/>
                  </a:lnTo>
                  <a:lnTo>
                    <a:pt x="116926" y="0"/>
                  </a:lnTo>
                  <a:close/>
                </a:path>
                <a:path w="123189" h="2347595">
                  <a:moveTo>
                    <a:pt x="17906" y="2115773"/>
                  </a:moveTo>
                  <a:lnTo>
                    <a:pt x="11293" y="2120295"/>
                  </a:lnTo>
                  <a:lnTo>
                    <a:pt x="0" y="2346980"/>
                  </a:lnTo>
                  <a:lnTo>
                    <a:pt x="6583" y="2343033"/>
                  </a:lnTo>
                  <a:lnTo>
                    <a:pt x="17906" y="2115773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617399" y="307790"/>
              <a:ext cx="123189" cy="2338705"/>
            </a:xfrm>
            <a:custGeom>
              <a:avLst/>
              <a:gdLst/>
              <a:ahLst/>
              <a:cxnLst/>
              <a:rect l="l" t="t" r="r" b="b"/>
              <a:pathLst>
                <a:path w="123189" h="2338705">
                  <a:moveTo>
                    <a:pt x="116493" y="0"/>
                  </a:moveTo>
                  <a:lnTo>
                    <a:pt x="115310" y="23742"/>
                  </a:lnTo>
                  <a:lnTo>
                    <a:pt x="121435" y="29007"/>
                  </a:lnTo>
                  <a:lnTo>
                    <a:pt x="122644" y="4740"/>
                  </a:lnTo>
                  <a:lnTo>
                    <a:pt x="116493" y="0"/>
                  </a:lnTo>
                  <a:close/>
                </a:path>
                <a:path w="123189" h="2338705">
                  <a:moveTo>
                    <a:pt x="17934" y="2106510"/>
                  </a:moveTo>
                  <a:lnTo>
                    <a:pt x="11322" y="2111032"/>
                  </a:lnTo>
                  <a:lnTo>
                    <a:pt x="0" y="2338292"/>
                  </a:lnTo>
                  <a:lnTo>
                    <a:pt x="6583" y="2334345"/>
                  </a:lnTo>
                  <a:lnTo>
                    <a:pt x="17934" y="2106510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623983" y="312532"/>
              <a:ext cx="122555" cy="2329815"/>
            </a:xfrm>
            <a:custGeom>
              <a:avLst/>
              <a:gdLst/>
              <a:ahLst/>
              <a:cxnLst/>
              <a:rect l="l" t="t" r="r" b="b"/>
              <a:pathLst>
                <a:path w="122555" h="2329815">
                  <a:moveTo>
                    <a:pt x="116060" y="0"/>
                  </a:moveTo>
                  <a:lnTo>
                    <a:pt x="114852" y="24266"/>
                  </a:lnTo>
                  <a:lnTo>
                    <a:pt x="120976" y="29532"/>
                  </a:lnTo>
                  <a:lnTo>
                    <a:pt x="122212" y="4740"/>
                  </a:lnTo>
                  <a:lnTo>
                    <a:pt x="116060" y="0"/>
                  </a:lnTo>
                  <a:close/>
                </a:path>
                <a:path w="122555" h="2329815">
                  <a:moveTo>
                    <a:pt x="17963" y="2097248"/>
                  </a:moveTo>
                  <a:lnTo>
                    <a:pt x="11350" y="2101770"/>
                  </a:lnTo>
                  <a:lnTo>
                    <a:pt x="0" y="2329604"/>
                  </a:lnTo>
                  <a:lnTo>
                    <a:pt x="1096" y="2328946"/>
                  </a:lnTo>
                  <a:lnTo>
                    <a:pt x="6596" y="2325408"/>
                  </a:lnTo>
                  <a:lnTo>
                    <a:pt x="17963" y="2097248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630580" y="317273"/>
              <a:ext cx="121920" cy="2320925"/>
            </a:xfrm>
            <a:custGeom>
              <a:avLst/>
              <a:gdLst/>
              <a:ahLst/>
              <a:cxnLst/>
              <a:rect l="l" t="t" r="r" b="b"/>
              <a:pathLst>
                <a:path w="121919" h="2320925">
                  <a:moveTo>
                    <a:pt x="115615" y="0"/>
                  </a:moveTo>
                  <a:lnTo>
                    <a:pt x="114380" y="24791"/>
                  </a:lnTo>
                  <a:lnTo>
                    <a:pt x="120505" y="30056"/>
                  </a:lnTo>
                  <a:lnTo>
                    <a:pt x="121766" y="4740"/>
                  </a:lnTo>
                  <a:lnTo>
                    <a:pt x="115615" y="0"/>
                  </a:lnTo>
                  <a:close/>
                </a:path>
                <a:path w="121919" h="2320925">
                  <a:moveTo>
                    <a:pt x="17993" y="2087712"/>
                  </a:moveTo>
                  <a:lnTo>
                    <a:pt x="12838" y="2091500"/>
                  </a:lnTo>
                  <a:lnTo>
                    <a:pt x="11366" y="2092506"/>
                  </a:lnTo>
                  <a:lnTo>
                    <a:pt x="0" y="2320667"/>
                  </a:lnTo>
                  <a:lnTo>
                    <a:pt x="6598" y="2316421"/>
                  </a:lnTo>
                  <a:lnTo>
                    <a:pt x="17993" y="2087712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637169" y="322021"/>
              <a:ext cx="127635" cy="2312035"/>
            </a:xfrm>
            <a:custGeom>
              <a:avLst/>
              <a:gdLst/>
              <a:ahLst/>
              <a:cxnLst/>
              <a:rect l="l" t="t" r="r" b="b"/>
              <a:pathLst>
                <a:path w="127635" h="2312035">
                  <a:moveTo>
                    <a:pt x="24663" y="2073224"/>
                  </a:moveTo>
                  <a:lnTo>
                    <a:pt x="18021" y="2078101"/>
                  </a:lnTo>
                  <a:lnTo>
                    <a:pt x="11391" y="2082965"/>
                  </a:lnTo>
                  <a:lnTo>
                    <a:pt x="0" y="2311679"/>
                  </a:lnTo>
                  <a:lnTo>
                    <a:pt x="6604" y="2307437"/>
                  </a:lnTo>
                  <a:lnTo>
                    <a:pt x="13195" y="2303183"/>
                  </a:lnTo>
                  <a:lnTo>
                    <a:pt x="24663" y="2073224"/>
                  </a:lnTo>
                  <a:close/>
                </a:path>
                <a:path w="127635" h="2312035">
                  <a:moveTo>
                    <a:pt x="127469" y="9664"/>
                  </a:moveTo>
                  <a:lnTo>
                    <a:pt x="124104" y="6883"/>
                  </a:lnTo>
                  <a:lnTo>
                    <a:pt x="121323" y="4737"/>
                  </a:lnTo>
                  <a:lnTo>
                    <a:pt x="115176" y="0"/>
                  </a:lnTo>
                  <a:lnTo>
                    <a:pt x="113906" y="25311"/>
                  </a:lnTo>
                  <a:lnTo>
                    <a:pt x="120040" y="30581"/>
                  </a:lnTo>
                  <a:lnTo>
                    <a:pt x="126136" y="36195"/>
                  </a:lnTo>
                  <a:lnTo>
                    <a:pt x="127469" y="9664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1650376" y="331674"/>
              <a:ext cx="120650" cy="2293620"/>
            </a:xfrm>
            <a:custGeom>
              <a:avLst/>
              <a:gdLst/>
              <a:ahLst/>
              <a:cxnLst/>
              <a:rect l="l" t="t" r="r" b="b"/>
              <a:pathLst>
                <a:path w="120650" h="2293620">
                  <a:moveTo>
                    <a:pt x="114263" y="0"/>
                  </a:moveTo>
                  <a:lnTo>
                    <a:pt x="112941" y="26536"/>
                  </a:lnTo>
                  <a:lnTo>
                    <a:pt x="119048" y="32168"/>
                  </a:lnTo>
                  <a:lnTo>
                    <a:pt x="120398" y="5066"/>
                  </a:lnTo>
                  <a:lnTo>
                    <a:pt x="114263" y="0"/>
                  </a:lnTo>
                  <a:close/>
                </a:path>
                <a:path w="120650" h="2293620">
                  <a:moveTo>
                    <a:pt x="18086" y="2058692"/>
                  </a:moveTo>
                  <a:lnTo>
                    <a:pt x="11456" y="2063565"/>
                  </a:lnTo>
                  <a:lnTo>
                    <a:pt x="0" y="2293528"/>
                  </a:lnTo>
                  <a:lnTo>
                    <a:pt x="6598" y="2289283"/>
                  </a:lnTo>
                  <a:lnTo>
                    <a:pt x="18086" y="2058692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1656975" y="336741"/>
              <a:ext cx="120014" cy="2284730"/>
            </a:xfrm>
            <a:custGeom>
              <a:avLst/>
              <a:gdLst/>
              <a:ahLst/>
              <a:cxnLst/>
              <a:rect l="l" t="t" r="r" b="b"/>
              <a:pathLst>
                <a:path w="120014" h="2284730">
                  <a:moveTo>
                    <a:pt x="113799" y="0"/>
                  </a:moveTo>
                  <a:lnTo>
                    <a:pt x="112449" y="27101"/>
                  </a:lnTo>
                  <a:lnTo>
                    <a:pt x="118556" y="32733"/>
                  </a:lnTo>
                  <a:lnTo>
                    <a:pt x="119934" y="5066"/>
                  </a:lnTo>
                  <a:lnTo>
                    <a:pt x="113799" y="0"/>
                  </a:lnTo>
                  <a:close/>
                </a:path>
                <a:path w="120014" h="2284730">
                  <a:moveTo>
                    <a:pt x="18118" y="2048752"/>
                  </a:moveTo>
                  <a:lnTo>
                    <a:pt x="11488" y="2053625"/>
                  </a:lnTo>
                  <a:lnTo>
                    <a:pt x="0" y="2284216"/>
                  </a:lnTo>
                  <a:lnTo>
                    <a:pt x="5861" y="2280445"/>
                  </a:lnTo>
                  <a:lnTo>
                    <a:pt x="6600" y="2279936"/>
                  </a:lnTo>
                  <a:lnTo>
                    <a:pt x="18118" y="2048752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1663575" y="341808"/>
              <a:ext cx="120014" cy="2275205"/>
            </a:xfrm>
            <a:custGeom>
              <a:avLst/>
              <a:gdLst/>
              <a:ahLst/>
              <a:cxnLst/>
              <a:rect l="l" t="t" r="r" b="b"/>
              <a:pathLst>
                <a:path w="120014" h="2275205">
                  <a:moveTo>
                    <a:pt x="113334" y="0"/>
                  </a:moveTo>
                  <a:lnTo>
                    <a:pt x="111955" y="27666"/>
                  </a:lnTo>
                  <a:lnTo>
                    <a:pt x="118062" y="33298"/>
                  </a:lnTo>
                  <a:lnTo>
                    <a:pt x="119468" y="5066"/>
                  </a:lnTo>
                  <a:lnTo>
                    <a:pt x="113334" y="0"/>
                  </a:lnTo>
                  <a:close/>
                </a:path>
                <a:path w="120014" h="2275205">
                  <a:moveTo>
                    <a:pt x="18153" y="2038695"/>
                  </a:moveTo>
                  <a:lnTo>
                    <a:pt x="16036" y="2040364"/>
                  </a:lnTo>
                  <a:lnTo>
                    <a:pt x="11517" y="2043686"/>
                  </a:lnTo>
                  <a:lnTo>
                    <a:pt x="0" y="2274869"/>
                  </a:lnTo>
                  <a:lnTo>
                    <a:pt x="6614" y="2270312"/>
                  </a:lnTo>
                  <a:lnTo>
                    <a:pt x="18153" y="2038695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1670189" y="346874"/>
              <a:ext cx="119380" cy="2265680"/>
            </a:xfrm>
            <a:custGeom>
              <a:avLst/>
              <a:gdLst/>
              <a:ahLst/>
              <a:cxnLst/>
              <a:rect l="l" t="t" r="r" b="b"/>
              <a:pathLst>
                <a:path w="119380" h="2265680">
                  <a:moveTo>
                    <a:pt x="112854" y="0"/>
                  </a:moveTo>
                  <a:lnTo>
                    <a:pt x="111448" y="28232"/>
                  </a:lnTo>
                  <a:lnTo>
                    <a:pt x="117554" y="33863"/>
                  </a:lnTo>
                  <a:lnTo>
                    <a:pt x="118989" y="5066"/>
                  </a:lnTo>
                  <a:lnTo>
                    <a:pt x="112854" y="0"/>
                  </a:lnTo>
                  <a:close/>
                </a:path>
                <a:path w="119380" h="2265680">
                  <a:moveTo>
                    <a:pt x="18187" y="2028385"/>
                  </a:moveTo>
                  <a:lnTo>
                    <a:pt x="11539" y="2033628"/>
                  </a:lnTo>
                  <a:lnTo>
                    <a:pt x="0" y="2265245"/>
                  </a:lnTo>
                  <a:lnTo>
                    <a:pt x="6614" y="2260688"/>
                  </a:lnTo>
                  <a:lnTo>
                    <a:pt x="18187" y="2028385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1676804" y="351942"/>
              <a:ext cx="118745" cy="2256155"/>
            </a:xfrm>
            <a:custGeom>
              <a:avLst/>
              <a:gdLst/>
              <a:ahLst/>
              <a:cxnLst/>
              <a:rect l="l" t="t" r="r" b="b"/>
              <a:pathLst>
                <a:path w="118744" h="2256155">
                  <a:moveTo>
                    <a:pt x="112375" y="0"/>
                  </a:moveTo>
                  <a:lnTo>
                    <a:pt x="110940" y="28797"/>
                  </a:lnTo>
                  <a:lnTo>
                    <a:pt x="114544" y="32121"/>
                  </a:lnTo>
                  <a:lnTo>
                    <a:pt x="117039" y="34587"/>
                  </a:lnTo>
                  <a:lnTo>
                    <a:pt x="118509" y="5066"/>
                  </a:lnTo>
                  <a:lnTo>
                    <a:pt x="112375" y="0"/>
                  </a:lnTo>
                  <a:close/>
                </a:path>
                <a:path w="118744" h="2256155">
                  <a:moveTo>
                    <a:pt x="18221" y="2018074"/>
                  </a:moveTo>
                  <a:lnTo>
                    <a:pt x="11573" y="2023317"/>
                  </a:lnTo>
                  <a:lnTo>
                    <a:pt x="0" y="2255621"/>
                  </a:lnTo>
                  <a:lnTo>
                    <a:pt x="6614" y="2251064"/>
                  </a:lnTo>
                  <a:lnTo>
                    <a:pt x="18221" y="2018074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2" name="object 842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842"/>
              <a:ext cx="2446500" cy="3170720"/>
            </a:xfrm>
            <a:prstGeom prst="rect">
              <a:avLst/>
            </a:prstGeom>
          </p:spPr>
        </p:pic>
        <p:pic>
          <p:nvPicPr>
            <p:cNvPr id="843" name="object 843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1586" y="0"/>
              <a:ext cx="2321592" cy="2429602"/>
            </a:xfrm>
            <a:prstGeom prst="rect">
              <a:avLst/>
            </a:prstGeom>
          </p:spPr>
        </p:pic>
        <p:sp>
          <p:nvSpPr>
            <p:cNvPr id="844" name="object 844"/>
            <p:cNvSpPr/>
            <p:nvPr/>
          </p:nvSpPr>
          <p:spPr>
            <a:xfrm>
              <a:off x="2894050" y="12"/>
              <a:ext cx="1056640" cy="668020"/>
            </a:xfrm>
            <a:custGeom>
              <a:avLst/>
              <a:gdLst/>
              <a:ahLst/>
              <a:cxnLst/>
              <a:rect l="l" t="t" r="r" b="b"/>
              <a:pathLst>
                <a:path w="1056639" h="668020">
                  <a:moveTo>
                    <a:pt x="1056297" y="0"/>
                  </a:moveTo>
                  <a:lnTo>
                    <a:pt x="290525" y="0"/>
                  </a:lnTo>
                  <a:lnTo>
                    <a:pt x="272821" y="32410"/>
                  </a:lnTo>
                  <a:lnTo>
                    <a:pt x="246126" y="70510"/>
                  </a:lnTo>
                  <a:lnTo>
                    <a:pt x="220484" y="108610"/>
                  </a:lnTo>
                  <a:lnTo>
                    <a:pt x="195922" y="146710"/>
                  </a:lnTo>
                  <a:lnTo>
                    <a:pt x="172466" y="197510"/>
                  </a:lnTo>
                  <a:lnTo>
                    <a:pt x="150126" y="235610"/>
                  </a:lnTo>
                  <a:lnTo>
                    <a:pt x="128930" y="286410"/>
                  </a:lnTo>
                  <a:lnTo>
                    <a:pt x="108877" y="324510"/>
                  </a:lnTo>
                  <a:lnTo>
                    <a:pt x="90017" y="375310"/>
                  </a:lnTo>
                  <a:lnTo>
                    <a:pt x="72339" y="413410"/>
                  </a:lnTo>
                  <a:lnTo>
                    <a:pt x="55880" y="464210"/>
                  </a:lnTo>
                  <a:lnTo>
                    <a:pt x="40665" y="515010"/>
                  </a:lnTo>
                  <a:lnTo>
                    <a:pt x="26695" y="565810"/>
                  </a:lnTo>
                  <a:lnTo>
                    <a:pt x="13995" y="603910"/>
                  </a:lnTo>
                  <a:lnTo>
                    <a:pt x="2590" y="654710"/>
                  </a:lnTo>
                  <a:lnTo>
                    <a:pt x="1549" y="660006"/>
                  </a:lnTo>
                  <a:lnTo>
                    <a:pt x="0" y="667804"/>
                  </a:lnTo>
                  <a:lnTo>
                    <a:pt x="661162" y="666877"/>
                  </a:lnTo>
                  <a:lnTo>
                    <a:pt x="663968" y="659079"/>
                  </a:lnTo>
                  <a:lnTo>
                    <a:pt x="670090" y="642010"/>
                  </a:lnTo>
                  <a:lnTo>
                    <a:pt x="685266" y="591210"/>
                  </a:lnTo>
                  <a:lnTo>
                    <a:pt x="701903" y="540410"/>
                  </a:lnTo>
                  <a:lnTo>
                    <a:pt x="719975" y="502310"/>
                  </a:lnTo>
                  <a:lnTo>
                    <a:pt x="739444" y="451510"/>
                  </a:lnTo>
                  <a:lnTo>
                    <a:pt x="760298" y="413410"/>
                  </a:lnTo>
                  <a:lnTo>
                    <a:pt x="782497" y="362610"/>
                  </a:lnTo>
                  <a:lnTo>
                    <a:pt x="806030" y="324510"/>
                  </a:lnTo>
                  <a:lnTo>
                    <a:pt x="830846" y="286410"/>
                  </a:lnTo>
                  <a:lnTo>
                    <a:pt x="856945" y="248310"/>
                  </a:lnTo>
                  <a:lnTo>
                    <a:pt x="884275" y="197510"/>
                  </a:lnTo>
                  <a:lnTo>
                    <a:pt x="912825" y="159410"/>
                  </a:lnTo>
                  <a:lnTo>
                    <a:pt x="942555" y="121310"/>
                  </a:lnTo>
                  <a:lnTo>
                    <a:pt x="973442" y="95910"/>
                  </a:lnTo>
                  <a:lnTo>
                    <a:pt x="1005459" y="57810"/>
                  </a:lnTo>
                  <a:lnTo>
                    <a:pt x="1038593" y="19710"/>
                  </a:lnTo>
                  <a:lnTo>
                    <a:pt x="1056297" y="0"/>
                  </a:lnTo>
                  <a:close/>
                </a:path>
              </a:pathLst>
            </a:custGeom>
            <a:solidFill>
              <a:srgbClr val="CDD51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2892502" y="666884"/>
              <a:ext cx="662940" cy="8890"/>
            </a:xfrm>
            <a:custGeom>
              <a:avLst/>
              <a:gdLst/>
              <a:ahLst/>
              <a:cxnLst/>
              <a:rect l="l" t="t" r="r" b="b"/>
              <a:pathLst>
                <a:path w="662939" h="8890">
                  <a:moveTo>
                    <a:pt x="1549" y="927"/>
                  </a:moveTo>
                  <a:lnTo>
                    <a:pt x="0" y="8727"/>
                  </a:lnTo>
                  <a:lnTo>
                    <a:pt x="659916" y="7801"/>
                  </a:lnTo>
                  <a:lnTo>
                    <a:pt x="662718" y="0"/>
                  </a:lnTo>
                  <a:lnTo>
                    <a:pt x="1549" y="927"/>
                  </a:lnTo>
                  <a:close/>
                </a:path>
              </a:pathLst>
            </a:custGeom>
            <a:solidFill>
              <a:srgbClr val="CDD51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2891104" y="674560"/>
              <a:ext cx="661035" cy="9525"/>
            </a:xfrm>
            <a:custGeom>
              <a:avLst/>
              <a:gdLst/>
              <a:ahLst/>
              <a:cxnLst/>
              <a:rect l="l" t="t" r="r" b="b"/>
              <a:pathLst>
                <a:path w="661035" h="9525">
                  <a:moveTo>
                    <a:pt x="660450" y="5080"/>
                  </a:moveTo>
                  <a:lnTo>
                    <a:pt x="660438" y="0"/>
                  </a:lnTo>
                  <a:lnTo>
                    <a:pt x="1397" y="1701"/>
                  </a:lnTo>
                  <a:lnTo>
                    <a:pt x="749" y="1701"/>
                  </a:lnTo>
                  <a:lnTo>
                    <a:pt x="762" y="6781"/>
                  </a:lnTo>
                  <a:lnTo>
                    <a:pt x="503847" y="5486"/>
                  </a:lnTo>
                  <a:lnTo>
                    <a:pt x="0" y="6794"/>
                  </a:lnTo>
                  <a:lnTo>
                    <a:pt x="0" y="9334"/>
                  </a:lnTo>
                  <a:lnTo>
                    <a:pt x="659168" y="7620"/>
                  </a:lnTo>
                  <a:lnTo>
                    <a:pt x="659168" y="5092"/>
                  </a:lnTo>
                  <a:lnTo>
                    <a:pt x="660450" y="5080"/>
                  </a:lnTo>
                  <a:close/>
                </a:path>
              </a:pathLst>
            </a:custGeom>
            <a:solidFill>
              <a:srgbClr val="CDD51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2889402" y="682488"/>
              <a:ext cx="661035" cy="8890"/>
            </a:xfrm>
            <a:custGeom>
              <a:avLst/>
              <a:gdLst/>
              <a:ahLst/>
              <a:cxnLst/>
              <a:rect l="l" t="t" r="r" b="b"/>
              <a:pathLst>
                <a:path w="661035" h="8890">
                  <a:moveTo>
                    <a:pt x="1549" y="924"/>
                  </a:moveTo>
                  <a:lnTo>
                    <a:pt x="0" y="8724"/>
                  </a:lnTo>
                  <a:lnTo>
                    <a:pt x="658627" y="7800"/>
                  </a:lnTo>
                  <a:lnTo>
                    <a:pt x="660496" y="0"/>
                  </a:lnTo>
                  <a:lnTo>
                    <a:pt x="1549" y="924"/>
                  </a:lnTo>
                  <a:close/>
                </a:path>
              </a:pathLst>
            </a:custGeom>
            <a:solidFill>
              <a:srgbClr val="CED61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2887852" y="690290"/>
              <a:ext cx="660400" cy="8890"/>
            </a:xfrm>
            <a:custGeom>
              <a:avLst/>
              <a:gdLst/>
              <a:ahLst/>
              <a:cxnLst/>
              <a:rect l="l" t="t" r="r" b="b"/>
              <a:pathLst>
                <a:path w="660400" h="8890">
                  <a:moveTo>
                    <a:pt x="1549" y="924"/>
                  </a:moveTo>
                  <a:lnTo>
                    <a:pt x="0" y="8724"/>
                  </a:lnTo>
                  <a:lnTo>
                    <a:pt x="658308" y="7800"/>
                  </a:lnTo>
                  <a:lnTo>
                    <a:pt x="660176" y="0"/>
                  </a:lnTo>
                  <a:lnTo>
                    <a:pt x="1549" y="924"/>
                  </a:lnTo>
                  <a:close/>
                </a:path>
              </a:pathLst>
            </a:custGeom>
            <a:solidFill>
              <a:srgbClr val="CED6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2884982" y="697966"/>
              <a:ext cx="661035" cy="17145"/>
            </a:xfrm>
            <a:custGeom>
              <a:avLst/>
              <a:gdLst/>
              <a:ahLst/>
              <a:cxnLst/>
              <a:rect l="l" t="t" r="r" b="b"/>
              <a:pathLst>
                <a:path w="661035" h="17145">
                  <a:moveTo>
                    <a:pt x="18148" y="393"/>
                  </a:moveTo>
                  <a:lnTo>
                    <a:pt x="2857" y="431"/>
                  </a:lnTo>
                  <a:lnTo>
                    <a:pt x="2857" y="1701"/>
                  </a:lnTo>
                  <a:lnTo>
                    <a:pt x="18148" y="1663"/>
                  </a:lnTo>
                  <a:lnTo>
                    <a:pt x="18148" y="393"/>
                  </a:lnTo>
                  <a:close/>
                </a:path>
                <a:path w="661035" h="17145">
                  <a:moveTo>
                    <a:pt x="660450" y="6350"/>
                  </a:moveTo>
                  <a:lnTo>
                    <a:pt x="660438" y="0"/>
                  </a:lnTo>
                  <a:lnTo>
                    <a:pt x="2095" y="1714"/>
                  </a:lnTo>
                  <a:lnTo>
                    <a:pt x="2095" y="8064"/>
                  </a:lnTo>
                  <a:lnTo>
                    <a:pt x="1371" y="8064"/>
                  </a:lnTo>
                  <a:lnTo>
                    <a:pt x="1371" y="8851"/>
                  </a:lnTo>
                  <a:lnTo>
                    <a:pt x="0" y="16649"/>
                  </a:lnTo>
                  <a:lnTo>
                    <a:pt x="657428" y="15735"/>
                  </a:lnTo>
                  <a:lnTo>
                    <a:pt x="659307" y="7937"/>
                  </a:lnTo>
                  <a:lnTo>
                    <a:pt x="398500" y="8305"/>
                  </a:lnTo>
                  <a:lnTo>
                    <a:pt x="659523" y="7620"/>
                  </a:lnTo>
                  <a:lnTo>
                    <a:pt x="659523" y="6362"/>
                  </a:lnTo>
                  <a:lnTo>
                    <a:pt x="660450" y="6350"/>
                  </a:lnTo>
                  <a:close/>
                </a:path>
              </a:pathLst>
            </a:custGeom>
            <a:solidFill>
              <a:srgbClr val="CED61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2883646" y="713692"/>
              <a:ext cx="659130" cy="8890"/>
            </a:xfrm>
            <a:custGeom>
              <a:avLst/>
              <a:gdLst/>
              <a:ahLst/>
              <a:cxnLst/>
              <a:rect l="l" t="t" r="r" b="b"/>
              <a:pathLst>
                <a:path w="659129" h="8890">
                  <a:moveTo>
                    <a:pt x="1345" y="922"/>
                  </a:moveTo>
                  <a:lnTo>
                    <a:pt x="0" y="8722"/>
                  </a:lnTo>
                  <a:lnTo>
                    <a:pt x="656907" y="7800"/>
                  </a:lnTo>
                  <a:lnTo>
                    <a:pt x="658776" y="0"/>
                  </a:lnTo>
                  <a:lnTo>
                    <a:pt x="1345" y="922"/>
                  </a:lnTo>
                  <a:close/>
                </a:path>
              </a:pathLst>
            </a:custGeom>
            <a:solidFill>
              <a:srgbClr val="CFD6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2882301" y="721493"/>
              <a:ext cx="658495" cy="8890"/>
            </a:xfrm>
            <a:custGeom>
              <a:avLst/>
              <a:gdLst/>
              <a:ahLst/>
              <a:cxnLst/>
              <a:rect l="l" t="t" r="r" b="b"/>
              <a:pathLst>
                <a:path w="658495" h="8890">
                  <a:moveTo>
                    <a:pt x="1345" y="921"/>
                  </a:moveTo>
                  <a:lnTo>
                    <a:pt x="0" y="8721"/>
                  </a:lnTo>
                  <a:lnTo>
                    <a:pt x="656384" y="7800"/>
                  </a:lnTo>
                  <a:lnTo>
                    <a:pt x="658252" y="0"/>
                  </a:lnTo>
                  <a:lnTo>
                    <a:pt x="1345" y="921"/>
                  </a:lnTo>
                  <a:close/>
                </a:path>
              </a:pathLst>
            </a:custGeom>
            <a:solidFill>
              <a:srgbClr val="CFD62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2881401" y="729183"/>
              <a:ext cx="657225" cy="9525"/>
            </a:xfrm>
            <a:custGeom>
              <a:avLst/>
              <a:gdLst/>
              <a:ahLst/>
              <a:cxnLst/>
              <a:rect l="l" t="t" r="r" b="b"/>
              <a:pathLst>
                <a:path w="657225" h="9525">
                  <a:moveTo>
                    <a:pt x="657161" y="1270"/>
                  </a:moveTo>
                  <a:lnTo>
                    <a:pt x="657148" y="0"/>
                  </a:lnTo>
                  <a:lnTo>
                    <a:pt x="21805" y="1651"/>
                  </a:lnTo>
                  <a:lnTo>
                    <a:pt x="21805" y="381"/>
                  </a:lnTo>
                  <a:lnTo>
                    <a:pt x="889" y="431"/>
                  </a:lnTo>
                  <a:lnTo>
                    <a:pt x="889" y="1701"/>
                  </a:lnTo>
                  <a:lnTo>
                    <a:pt x="673" y="1701"/>
                  </a:lnTo>
                  <a:lnTo>
                    <a:pt x="673" y="2971"/>
                  </a:lnTo>
                  <a:lnTo>
                    <a:pt x="0" y="2971"/>
                  </a:lnTo>
                  <a:lnTo>
                    <a:pt x="25" y="9321"/>
                  </a:lnTo>
                  <a:lnTo>
                    <a:pt x="656336" y="7620"/>
                  </a:lnTo>
                  <a:lnTo>
                    <a:pt x="656310" y="1282"/>
                  </a:lnTo>
                  <a:lnTo>
                    <a:pt x="657161" y="1270"/>
                  </a:lnTo>
                  <a:close/>
                </a:path>
              </a:pathLst>
            </a:custGeom>
            <a:solidFill>
              <a:srgbClr val="CFD72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2879610" y="737095"/>
              <a:ext cx="657860" cy="8890"/>
            </a:xfrm>
            <a:custGeom>
              <a:avLst/>
              <a:gdLst/>
              <a:ahLst/>
              <a:cxnLst/>
              <a:rect l="l" t="t" r="r" b="b"/>
              <a:pathLst>
                <a:path w="657860" h="8890">
                  <a:moveTo>
                    <a:pt x="1345" y="920"/>
                  </a:moveTo>
                  <a:lnTo>
                    <a:pt x="0" y="8720"/>
                  </a:lnTo>
                  <a:lnTo>
                    <a:pt x="655761" y="7800"/>
                  </a:lnTo>
                  <a:lnTo>
                    <a:pt x="657393" y="0"/>
                  </a:lnTo>
                  <a:lnTo>
                    <a:pt x="1345" y="920"/>
                  </a:lnTo>
                  <a:close/>
                </a:path>
              </a:pathLst>
            </a:custGeom>
            <a:solidFill>
              <a:srgbClr val="CFD72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2878266" y="744895"/>
              <a:ext cx="657225" cy="8890"/>
            </a:xfrm>
            <a:custGeom>
              <a:avLst/>
              <a:gdLst/>
              <a:ahLst/>
              <a:cxnLst/>
              <a:rect l="l" t="t" r="r" b="b"/>
              <a:pathLst>
                <a:path w="657225" h="8890">
                  <a:moveTo>
                    <a:pt x="1345" y="920"/>
                  </a:moveTo>
                  <a:lnTo>
                    <a:pt x="0" y="8719"/>
                  </a:lnTo>
                  <a:lnTo>
                    <a:pt x="655475" y="7800"/>
                  </a:lnTo>
                  <a:lnTo>
                    <a:pt x="657106" y="0"/>
                  </a:lnTo>
                  <a:lnTo>
                    <a:pt x="1345" y="920"/>
                  </a:lnTo>
                  <a:close/>
                </a:path>
              </a:pathLst>
            </a:custGeom>
            <a:solidFill>
              <a:srgbClr val="CFD72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2877337" y="752589"/>
              <a:ext cx="656590" cy="9525"/>
            </a:xfrm>
            <a:custGeom>
              <a:avLst/>
              <a:gdLst/>
              <a:ahLst/>
              <a:cxnLst/>
              <a:rect l="l" t="t" r="r" b="b"/>
              <a:pathLst>
                <a:path w="656589" h="9525">
                  <a:moveTo>
                    <a:pt x="656158" y="0"/>
                  </a:moveTo>
                  <a:lnTo>
                    <a:pt x="25933" y="1638"/>
                  </a:lnTo>
                  <a:lnTo>
                    <a:pt x="25933" y="368"/>
                  </a:lnTo>
                  <a:lnTo>
                    <a:pt x="914" y="431"/>
                  </a:lnTo>
                  <a:lnTo>
                    <a:pt x="914" y="1701"/>
                  </a:lnTo>
                  <a:lnTo>
                    <a:pt x="584" y="1701"/>
                  </a:lnTo>
                  <a:lnTo>
                    <a:pt x="584" y="4241"/>
                  </a:lnTo>
                  <a:lnTo>
                    <a:pt x="0" y="4241"/>
                  </a:lnTo>
                  <a:lnTo>
                    <a:pt x="12" y="9321"/>
                  </a:lnTo>
                  <a:lnTo>
                    <a:pt x="655370" y="7620"/>
                  </a:lnTo>
                  <a:lnTo>
                    <a:pt x="655345" y="2552"/>
                  </a:lnTo>
                  <a:lnTo>
                    <a:pt x="656158" y="2540"/>
                  </a:lnTo>
                  <a:lnTo>
                    <a:pt x="656158" y="0"/>
                  </a:lnTo>
                  <a:close/>
                </a:path>
              </a:pathLst>
            </a:custGeom>
            <a:solidFill>
              <a:srgbClr val="D0D7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2875918" y="760496"/>
              <a:ext cx="656590" cy="8890"/>
            </a:xfrm>
            <a:custGeom>
              <a:avLst/>
              <a:gdLst/>
              <a:ahLst/>
              <a:cxnLst/>
              <a:rect l="l" t="t" r="r" b="b"/>
              <a:pathLst>
                <a:path w="656589" h="8890">
                  <a:moveTo>
                    <a:pt x="1137" y="919"/>
                  </a:moveTo>
                  <a:lnTo>
                    <a:pt x="0" y="8718"/>
                  </a:lnTo>
                  <a:lnTo>
                    <a:pt x="654559" y="7800"/>
                  </a:lnTo>
                  <a:lnTo>
                    <a:pt x="656190" y="0"/>
                  </a:lnTo>
                  <a:lnTo>
                    <a:pt x="1137" y="919"/>
                  </a:lnTo>
                  <a:close/>
                </a:path>
              </a:pathLst>
            </a:custGeom>
            <a:solidFill>
              <a:srgbClr val="D0D7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2874779" y="768298"/>
              <a:ext cx="655955" cy="8890"/>
            </a:xfrm>
            <a:custGeom>
              <a:avLst/>
              <a:gdLst/>
              <a:ahLst/>
              <a:cxnLst/>
              <a:rect l="l" t="t" r="r" b="b"/>
              <a:pathLst>
                <a:path w="655954" h="8890">
                  <a:moveTo>
                    <a:pt x="1137" y="918"/>
                  </a:moveTo>
                  <a:lnTo>
                    <a:pt x="0" y="8717"/>
                  </a:lnTo>
                  <a:lnTo>
                    <a:pt x="654065" y="7800"/>
                  </a:lnTo>
                  <a:lnTo>
                    <a:pt x="655696" y="0"/>
                  </a:lnTo>
                  <a:lnTo>
                    <a:pt x="1137" y="918"/>
                  </a:lnTo>
                  <a:close/>
                </a:path>
              </a:pathLst>
            </a:custGeom>
            <a:solidFill>
              <a:srgbClr val="D0D92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2873654" y="775995"/>
              <a:ext cx="654685" cy="9525"/>
            </a:xfrm>
            <a:custGeom>
              <a:avLst/>
              <a:gdLst/>
              <a:ahLst/>
              <a:cxnLst/>
              <a:rect l="l" t="t" r="r" b="b"/>
              <a:pathLst>
                <a:path w="654685" h="9525">
                  <a:moveTo>
                    <a:pt x="654545" y="6350"/>
                  </a:moveTo>
                  <a:lnTo>
                    <a:pt x="654532" y="0"/>
                  </a:lnTo>
                  <a:lnTo>
                    <a:pt x="23761" y="1651"/>
                  </a:lnTo>
                  <a:lnTo>
                    <a:pt x="29679" y="1625"/>
                  </a:lnTo>
                  <a:lnTo>
                    <a:pt x="29679" y="355"/>
                  </a:lnTo>
                  <a:lnTo>
                    <a:pt x="1117" y="431"/>
                  </a:lnTo>
                  <a:lnTo>
                    <a:pt x="1117" y="1701"/>
                  </a:lnTo>
                  <a:lnTo>
                    <a:pt x="546" y="1701"/>
                  </a:lnTo>
                  <a:lnTo>
                    <a:pt x="558" y="8051"/>
                  </a:lnTo>
                  <a:lnTo>
                    <a:pt x="0" y="8051"/>
                  </a:lnTo>
                  <a:lnTo>
                    <a:pt x="0" y="9321"/>
                  </a:lnTo>
                  <a:lnTo>
                    <a:pt x="653783" y="7620"/>
                  </a:lnTo>
                  <a:lnTo>
                    <a:pt x="653783" y="6362"/>
                  </a:lnTo>
                  <a:lnTo>
                    <a:pt x="654545" y="6350"/>
                  </a:lnTo>
                  <a:close/>
                </a:path>
              </a:pathLst>
            </a:custGeom>
            <a:solidFill>
              <a:srgbClr val="D0D9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2872504" y="783898"/>
              <a:ext cx="655320" cy="8890"/>
            </a:xfrm>
            <a:custGeom>
              <a:avLst/>
              <a:gdLst/>
              <a:ahLst/>
              <a:cxnLst/>
              <a:rect l="l" t="t" r="r" b="b"/>
              <a:pathLst>
                <a:path w="655320" h="8890">
                  <a:moveTo>
                    <a:pt x="1137" y="917"/>
                  </a:moveTo>
                  <a:lnTo>
                    <a:pt x="0" y="8716"/>
                  </a:lnTo>
                  <a:lnTo>
                    <a:pt x="653386" y="7799"/>
                  </a:lnTo>
                  <a:lnTo>
                    <a:pt x="654776" y="0"/>
                  </a:lnTo>
                  <a:lnTo>
                    <a:pt x="1137" y="917"/>
                  </a:lnTo>
                  <a:close/>
                </a:path>
              </a:pathLst>
            </a:custGeom>
            <a:solidFill>
              <a:srgbClr val="D1D92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2871366" y="791699"/>
              <a:ext cx="654685" cy="8890"/>
            </a:xfrm>
            <a:custGeom>
              <a:avLst/>
              <a:gdLst/>
              <a:ahLst/>
              <a:cxnLst/>
              <a:rect l="l" t="t" r="r" b="b"/>
              <a:pathLst>
                <a:path w="654685" h="8890">
                  <a:moveTo>
                    <a:pt x="1137" y="916"/>
                  </a:moveTo>
                  <a:lnTo>
                    <a:pt x="0" y="8716"/>
                  </a:lnTo>
                  <a:lnTo>
                    <a:pt x="653133" y="7799"/>
                  </a:lnTo>
                  <a:lnTo>
                    <a:pt x="654523" y="0"/>
                  </a:lnTo>
                  <a:lnTo>
                    <a:pt x="1137" y="916"/>
                  </a:lnTo>
                  <a:close/>
                </a:path>
              </a:pathLst>
            </a:custGeom>
            <a:solidFill>
              <a:srgbClr val="D1D92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2869323" y="799401"/>
              <a:ext cx="654685" cy="17145"/>
            </a:xfrm>
            <a:custGeom>
              <a:avLst/>
              <a:gdLst/>
              <a:ahLst/>
              <a:cxnLst/>
              <a:rect l="l" t="t" r="r" b="b"/>
              <a:pathLst>
                <a:path w="654685" h="17144">
                  <a:moveTo>
                    <a:pt x="654634" y="6350"/>
                  </a:moveTo>
                  <a:lnTo>
                    <a:pt x="654608" y="0"/>
                  </a:lnTo>
                  <a:lnTo>
                    <a:pt x="34074" y="1612"/>
                  </a:lnTo>
                  <a:lnTo>
                    <a:pt x="34061" y="342"/>
                  </a:lnTo>
                  <a:lnTo>
                    <a:pt x="2032" y="419"/>
                  </a:lnTo>
                  <a:lnTo>
                    <a:pt x="2032" y="1689"/>
                  </a:lnTo>
                  <a:lnTo>
                    <a:pt x="1460" y="1689"/>
                  </a:lnTo>
                  <a:lnTo>
                    <a:pt x="1485" y="8039"/>
                  </a:lnTo>
                  <a:lnTo>
                    <a:pt x="563841" y="6591"/>
                  </a:lnTo>
                  <a:lnTo>
                    <a:pt x="939" y="8051"/>
                  </a:lnTo>
                  <a:lnTo>
                    <a:pt x="939" y="8826"/>
                  </a:lnTo>
                  <a:lnTo>
                    <a:pt x="0" y="16624"/>
                  </a:lnTo>
                  <a:lnTo>
                    <a:pt x="652386" y="15709"/>
                  </a:lnTo>
                  <a:lnTo>
                    <a:pt x="653783" y="7899"/>
                  </a:lnTo>
                  <a:lnTo>
                    <a:pt x="418566" y="8242"/>
                  </a:lnTo>
                  <a:lnTo>
                    <a:pt x="653948" y="7620"/>
                  </a:lnTo>
                  <a:lnTo>
                    <a:pt x="653935" y="6362"/>
                  </a:lnTo>
                  <a:lnTo>
                    <a:pt x="654634" y="6350"/>
                  </a:lnTo>
                  <a:close/>
                </a:path>
              </a:pathLst>
            </a:custGeom>
            <a:solidFill>
              <a:srgbClr val="D1D92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2868402" y="815100"/>
              <a:ext cx="653415" cy="8890"/>
            </a:xfrm>
            <a:custGeom>
              <a:avLst/>
              <a:gdLst/>
              <a:ahLst/>
              <a:cxnLst/>
              <a:rect l="l" t="t" r="r" b="b"/>
              <a:pathLst>
                <a:path w="653414" h="8890">
                  <a:moveTo>
                    <a:pt x="927" y="915"/>
                  </a:moveTo>
                  <a:lnTo>
                    <a:pt x="0" y="8714"/>
                  </a:lnTo>
                  <a:lnTo>
                    <a:pt x="651925" y="7799"/>
                  </a:lnTo>
                  <a:lnTo>
                    <a:pt x="653315" y="0"/>
                  </a:lnTo>
                  <a:lnTo>
                    <a:pt x="927" y="915"/>
                  </a:lnTo>
                  <a:close/>
                </a:path>
              </a:pathLst>
            </a:custGeom>
            <a:solidFill>
              <a:srgbClr val="D1DA2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2867475" y="822901"/>
              <a:ext cx="653415" cy="8890"/>
            </a:xfrm>
            <a:custGeom>
              <a:avLst/>
              <a:gdLst/>
              <a:ahLst/>
              <a:cxnLst/>
              <a:rect l="l" t="t" r="r" b="b"/>
              <a:pathLst>
                <a:path w="653414" h="8890">
                  <a:moveTo>
                    <a:pt x="927" y="914"/>
                  </a:moveTo>
                  <a:lnTo>
                    <a:pt x="0" y="8713"/>
                  </a:lnTo>
                  <a:lnTo>
                    <a:pt x="651462" y="7799"/>
                  </a:lnTo>
                  <a:lnTo>
                    <a:pt x="652853" y="0"/>
                  </a:lnTo>
                  <a:lnTo>
                    <a:pt x="927" y="914"/>
                  </a:lnTo>
                  <a:close/>
                </a:path>
              </a:pathLst>
            </a:custGeom>
            <a:solidFill>
              <a:srgbClr val="D2DA2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2866783" y="830605"/>
              <a:ext cx="652145" cy="9525"/>
            </a:xfrm>
            <a:custGeom>
              <a:avLst/>
              <a:gdLst/>
              <a:ahLst/>
              <a:cxnLst/>
              <a:rect l="l" t="t" r="r" b="b"/>
              <a:pathLst>
                <a:path w="652145" h="9525">
                  <a:moveTo>
                    <a:pt x="651941" y="0"/>
                  </a:moveTo>
                  <a:lnTo>
                    <a:pt x="36690" y="1600"/>
                  </a:lnTo>
                  <a:lnTo>
                    <a:pt x="36690" y="330"/>
                  </a:lnTo>
                  <a:lnTo>
                    <a:pt x="673" y="419"/>
                  </a:lnTo>
                  <a:lnTo>
                    <a:pt x="673" y="1689"/>
                  </a:lnTo>
                  <a:lnTo>
                    <a:pt x="444" y="1689"/>
                  </a:lnTo>
                  <a:lnTo>
                    <a:pt x="444" y="4229"/>
                  </a:lnTo>
                  <a:lnTo>
                    <a:pt x="0" y="4229"/>
                  </a:lnTo>
                  <a:lnTo>
                    <a:pt x="12" y="9309"/>
                  </a:lnTo>
                  <a:lnTo>
                    <a:pt x="651370" y="7620"/>
                  </a:lnTo>
                  <a:lnTo>
                    <a:pt x="651357" y="2552"/>
                  </a:lnTo>
                  <a:lnTo>
                    <a:pt x="651941" y="2540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D2DA2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2865619" y="838500"/>
              <a:ext cx="652145" cy="8890"/>
            </a:xfrm>
            <a:custGeom>
              <a:avLst/>
              <a:gdLst/>
              <a:ahLst/>
              <a:cxnLst/>
              <a:rect l="l" t="t" r="r" b="b"/>
              <a:pathLst>
                <a:path w="652145" h="8890">
                  <a:moveTo>
                    <a:pt x="927" y="913"/>
                  </a:moveTo>
                  <a:lnTo>
                    <a:pt x="0" y="8712"/>
                  </a:lnTo>
                  <a:lnTo>
                    <a:pt x="650970" y="7799"/>
                  </a:lnTo>
                  <a:lnTo>
                    <a:pt x="652115" y="0"/>
                  </a:lnTo>
                  <a:lnTo>
                    <a:pt x="927" y="913"/>
                  </a:lnTo>
                  <a:close/>
                </a:path>
              </a:pathLst>
            </a:custGeom>
            <a:solidFill>
              <a:srgbClr val="D2DA3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2864692" y="846301"/>
              <a:ext cx="652145" cy="8890"/>
            </a:xfrm>
            <a:custGeom>
              <a:avLst/>
              <a:gdLst/>
              <a:ahLst/>
              <a:cxnLst/>
              <a:rect l="l" t="t" r="r" b="b"/>
              <a:pathLst>
                <a:path w="652145" h="8890">
                  <a:moveTo>
                    <a:pt x="927" y="913"/>
                  </a:moveTo>
                  <a:lnTo>
                    <a:pt x="0" y="8712"/>
                  </a:lnTo>
                  <a:lnTo>
                    <a:pt x="650752" y="7799"/>
                  </a:lnTo>
                  <a:lnTo>
                    <a:pt x="651897" y="0"/>
                  </a:lnTo>
                  <a:lnTo>
                    <a:pt x="927" y="913"/>
                  </a:lnTo>
                  <a:close/>
                </a:path>
              </a:pathLst>
            </a:custGeom>
            <a:solidFill>
              <a:srgbClr val="D2DA3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2864066" y="854011"/>
              <a:ext cx="651510" cy="9525"/>
            </a:xfrm>
            <a:custGeom>
              <a:avLst/>
              <a:gdLst/>
              <a:ahLst/>
              <a:cxnLst/>
              <a:rect l="l" t="t" r="r" b="b"/>
              <a:pathLst>
                <a:path w="651510" h="9525">
                  <a:moveTo>
                    <a:pt x="651205" y="2540"/>
                  </a:moveTo>
                  <a:lnTo>
                    <a:pt x="651192" y="0"/>
                  </a:lnTo>
                  <a:lnTo>
                    <a:pt x="32156" y="1612"/>
                  </a:lnTo>
                  <a:lnTo>
                    <a:pt x="39471" y="1587"/>
                  </a:lnTo>
                  <a:lnTo>
                    <a:pt x="39471" y="317"/>
                  </a:lnTo>
                  <a:lnTo>
                    <a:pt x="609" y="419"/>
                  </a:lnTo>
                  <a:lnTo>
                    <a:pt x="609" y="1689"/>
                  </a:lnTo>
                  <a:lnTo>
                    <a:pt x="381" y="1689"/>
                  </a:lnTo>
                  <a:lnTo>
                    <a:pt x="381" y="4229"/>
                  </a:lnTo>
                  <a:lnTo>
                    <a:pt x="0" y="4229"/>
                  </a:lnTo>
                  <a:lnTo>
                    <a:pt x="25" y="9309"/>
                  </a:lnTo>
                  <a:lnTo>
                    <a:pt x="650646" y="7620"/>
                  </a:lnTo>
                  <a:lnTo>
                    <a:pt x="650633" y="2552"/>
                  </a:lnTo>
                  <a:lnTo>
                    <a:pt x="651205" y="2540"/>
                  </a:lnTo>
                  <a:close/>
                </a:path>
              </a:pathLst>
            </a:custGeom>
            <a:solidFill>
              <a:srgbClr val="D2DA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2863184" y="861901"/>
              <a:ext cx="651510" cy="8890"/>
            </a:xfrm>
            <a:custGeom>
              <a:avLst/>
              <a:gdLst/>
              <a:ahLst/>
              <a:cxnLst/>
              <a:rect l="l" t="t" r="r" b="b"/>
              <a:pathLst>
                <a:path w="651510" h="8890">
                  <a:moveTo>
                    <a:pt x="714" y="912"/>
                  </a:moveTo>
                  <a:lnTo>
                    <a:pt x="0" y="8711"/>
                  </a:lnTo>
                  <a:lnTo>
                    <a:pt x="649971" y="7799"/>
                  </a:lnTo>
                  <a:lnTo>
                    <a:pt x="651116" y="0"/>
                  </a:lnTo>
                  <a:lnTo>
                    <a:pt x="714" y="912"/>
                  </a:lnTo>
                  <a:close/>
                </a:path>
              </a:pathLst>
            </a:custGeom>
            <a:solidFill>
              <a:srgbClr val="D2DB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2862470" y="869700"/>
              <a:ext cx="650875" cy="8890"/>
            </a:xfrm>
            <a:custGeom>
              <a:avLst/>
              <a:gdLst/>
              <a:ahLst/>
              <a:cxnLst/>
              <a:rect l="l" t="t" r="r" b="b"/>
              <a:pathLst>
                <a:path w="650875" h="8890">
                  <a:moveTo>
                    <a:pt x="714" y="911"/>
                  </a:moveTo>
                  <a:lnTo>
                    <a:pt x="0" y="8710"/>
                  </a:lnTo>
                  <a:lnTo>
                    <a:pt x="649540" y="7799"/>
                  </a:lnTo>
                  <a:lnTo>
                    <a:pt x="650685" y="0"/>
                  </a:lnTo>
                  <a:lnTo>
                    <a:pt x="714" y="911"/>
                  </a:lnTo>
                  <a:close/>
                </a:path>
              </a:pathLst>
            </a:custGeom>
            <a:solidFill>
              <a:srgbClr val="D2D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2861754" y="877417"/>
              <a:ext cx="650240" cy="9525"/>
            </a:xfrm>
            <a:custGeom>
              <a:avLst/>
              <a:gdLst/>
              <a:ahLst/>
              <a:cxnLst/>
              <a:rect l="l" t="t" r="r" b="b"/>
              <a:pathLst>
                <a:path w="650239" h="9525">
                  <a:moveTo>
                    <a:pt x="649808" y="6350"/>
                  </a:moveTo>
                  <a:lnTo>
                    <a:pt x="649782" y="0"/>
                  </a:lnTo>
                  <a:lnTo>
                    <a:pt x="6096" y="1676"/>
                  </a:lnTo>
                  <a:lnTo>
                    <a:pt x="41846" y="1574"/>
                  </a:lnTo>
                  <a:lnTo>
                    <a:pt x="41833" y="304"/>
                  </a:lnTo>
                  <a:lnTo>
                    <a:pt x="698" y="419"/>
                  </a:lnTo>
                  <a:lnTo>
                    <a:pt x="698" y="1689"/>
                  </a:lnTo>
                  <a:lnTo>
                    <a:pt x="342" y="1689"/>
                  </a:lnTo>
                  <a:lnTo>
                    <a:pt x="355" y="8039"/>
                  </a:lnTo>
                  <a:lnTo>
                    <a:pt x="0" y="8039"/>
                  </a:lnTo>
                  <a:lnTo>
                    <a:pt x="12" y="9309"/>
                  </a:lnTo>
                  <a:lnTo>
                    <a:pt x="649274" y="7620"/>
                  </a:lnTo>
                  <a:lnTo>
                    <a:pt x="649274" y="6362"/>
                  </a:lnTo>
                  <a:lnTo>
                    <a:pt x="649808" y="6350"/>
                  </a:lnTo>
                  <a:close/>
                </a:path>
              </a:pathLst>
            </a:custGeom>
            <a:solidFill>
              <a:srgbClr val="D2DB3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2861041" y="885300"/>
              <a:ext cx="650240" cy="8890"/>
            </a:xfrm>
            <a:custGeom>
              <a:avLst/>
              <a:gdLst/>
              <a:ahLst/>
              <a:cxnLst/>
              <a:rect l="l" t="t" r="r" b="b"/>
              <a:pathLst>
                <a:path w="650239" h="8890">
                  <a:moveTo>
                    <a:pt x="714" y="910"/>
                  </a:moveTo>
                  <a:lnTo>
                    <a:pt x="0" y="8709"/>
                  </a:lnTo>
                  <a:lnTo>
                    <a:pt x="648992" y="7799"/>
                  </a:lnTo>
                  <a:lnTo>
                    <a:pt x="649887" y="0"/>
                  </a:lnTo>
                  <a:lnTo>
                    <a:pt x="714" y="910"/>
                  </a:lnTo>
                  <a:close/>
                </a:path>
              </a:pathLst>
            </a:custGeom>
            <a:solidFill>
              <a:srgbClr val="D2DB3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2860326" y="893101"/>
              <a:ext cx="650240" cy="8890"/>
            </a:xfrm>
            <a:custGeom>
              <a:avLst/>
              <a:gdLst/>
              <a:ahLst/>
              <a:cxnLst/>
              <a:rect l="l" t="t" r="r" b="b"/>
              <a:pathLst>
                <a:path w="650239" h="8890">
                  <a:moveTo>
                    <a:pt x="714" y="910"/>
                  </a:moveTo>
                  <a:lnTo>
                    <a:pt x="0" y="8709"/>
                  </a:lnTo>
                  <a:lnTo>
                    <a:pt x="648810" y="7799"/>
                  </a:lnTo>
                  <a:lnTo>
                    <a:pt x="649706" y="0"/>
                  </a:lnTo>
                  <a:lnTo>
                    <a:pt x="714" y="910"/>
                  </a:lnTo>
                  <a:close/>
                </a:path>
              </a:pathLst>
            </a:custGeom>
            <a:solidFill>
              <a:srgbClr val="D3DB3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2859138" y="900823"/>
              <a:ext cx="650240" cy="17145"/>
            </a:xfrm>
            <a:custGeom>
              <a:avLst/>
              <a:gdLst/>
              <a:ahLst/>
              <a:cxnLst/>
              <a:rect l="l" t="t" r="r" b="b"/>
              <a:pathLst>
                <a:path w="650239" h="17144">
                  <a:moveTo>
                    <a:pt x="649643" y="6350"/>
                  </a:moveTo>
                  <a:lnTo>
                    <a:pt x="649630" y="0"/>
                  </a:lnTo>
                  <a:lnTo>
                    <a:pt x="18211" y="1638"/>
                  </a:lnTo>
                  <a:lnTo>
                    <a:pt x="44513" y="1562"/>
                  </a:lnTo>
                  <a:lnTo>
                    <a:pt x="44513" y="292"/>
                  </a:lnTo>
                  <a:lnTo>
                    <a:pt x="1181" y="406"/>
                  </a:lnTo>
                  <a:lnTo>
                    <a:pt x="1181" y="1676"/>
                  </a:lnTo>
                  <a:lnTo>
                    <a:pt x="825" y="1676"/>
                  </a:lnTo>
                  <a:lnTo>
                    <a:pt x="825" y="8026"/>
                  </a:lnTo>
                  <a:lnTo>
                    <a:pt x="495" y="8026"/>
                  </a:lnTo>
                  <a:lnTo>
                    <a:pt x="495" y="8788"/>
                  </a:lnTo>
                  <a:lnTo>
                    <a:pt x="0" y="16586"/>
                  </a:lnTo>
                  <a:lnTo>
                    <a:pt x="648208" y="15684"/>
                  </a:lnTo>
                  <a:lnTo>
                    <a:pt x="649097" y="7886"/>
                  </a:lnTo>
                  <a:lnTo>
                    <a:pt x="425945" y="8204"/>
                  </a:lnTo>
                  <a:lnTo>
                    <a:pt x="649198" y="7620"/>
                  </a:lnTo>
                  <a:lnTo>
                    <a:pt x="649198" y="6362"/>
                  </a:lnTo>
                  <a:lnTo>
                    <a:pt x="649643" y="6350"/>
                  </a:lnTo>
                  <a:close/>
                </a:path>
              </a:pathLst>
            </a:custGeom>
            <a:solidFill>
              <a:srgbClr val="D3DC3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2858640" y="916499"/>
              <a:ext cx="648970" cy="8890"/>
            </a:xfrm>
            <a:custGeom>
              <a:avLst/>
              <a:gdLst/>
              <a:ahLst/>
              <a:cxnLst/>
              <a:rect l="l" t="t" r="r" b="b"/>
              <a:pathLst>
                <a:path w="648970" h="8890">
                  <a:moveTo>
                    <a:pt x="498" y="909"/>
                  </a:moveTo>
                  <a:lnTo>
                    <a:pt x="0" y="8708"/>
                  </a:lnTo>
                  <a:lnTo>
                    <a:pt x="647810" y="7799"/>
                  </a:lnTo>
                  <a:lnTo>
                    <a:pt x="648706" y="0"/>
                  </a:lnTo>
                  <a:lnTo>
                    <a:pt x="498" y="909"/>
                  </a:lnTo>
                  <a:close/>
                </a:path>
              </a:pathLst>
            </a:custGeom>
            <a:solidFill>
              <a:srgbClr val="D3DC3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2858142" y="924298"/>
              <a:ext cx="648335" cy="8890"/>
            </a:xfrm>
            <a:custGeom>
              <a:avLst/>
              <a:gdLst/>
              <a:ahLst/>
              <a:cxnLst/>
              <a:rect l="l" t="t" r="r" b="b"/>
              <a:pathLst>
                <a:path w="648335" h="8890">
                  <a:moveTo>
                    <a:pt x="498" y="908"/>
                  </a:moveTo>
                  <a:lnTo>
                    <a:pt x="0" y="8707"/>
                  </a:lnTo>
                  <a:lnTo>
                    <a:pt x="647413" y="7799"/>
                  </a:lnTo>
                  <a:lnTo>
                    <a:pt x="648309" y="0"/>
                  </a:lnTo>
                  <a:lnTo>
                    <a:pt x="498" y="908"/>
                  </a:lnTo>
                  <a:close/>
                </a:path>
              </a:pathLst>
            </a:custGeom>
            <a:solidFill>
              <a:srgbClr val="D3DC3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2857766" y="932027"/>
              <a:ext cx="647700" cy="9525"/>
            </a:xfrm>
            <a:custGeom>
              <a:avLst/>
              <a:gdLst/>
              <a:ahLst/>
              <a:cxnLst/>
              <a:rect l="l" t="t" r="r" b="b"/>
              <a:pathLst>
                <a:path w="647700" h="9525">
                  <a:moveTo>
                    <a:pt x="647649" y="0"/>
                  </a:moveTo>
                  <a:lnTo>
                    <a:pt x="2044" y="1676"/>
                  </a:lnTo>
                  <a:lnTo>
                    <a:pt x="45974" y="1549"/>
                  </a:lnTo>
                  <a:lnTo>
                    <a:pt x="45961" y="279"/>
                  </a:lnTo>
                  <a:lnTo>
                    <a:pt x="368" y="406"/>
                  </a:lnTo>
                  <a:lnTo>
                    <a:pt x="368" y="1676"/>
                  </a:lnTo>
                  <a:lnTo>
                    <a:pt x="241" y="1676"/>
                  </a:lnTo>
                  <a:lnTo>
                    <a:pt x="241" y="4216"/>
                  </a:lnTo>
                  <a:lnTo>
                    <a:pt x="0" y="4216"/>
                  </a:lnTo>
                  <a:lnTo>
                    <a:pt x="12" y="9296"/>
                  </a:lnTo>
                  <a:lnTo>
                    <a:pt x="647306" y="7620"/>
                  </a:lnTo>
                  <a:lnTo>
                    <a:pt x="647293" y="2552"/>
                  </a:lnTo>
                  <a:lnTo>
                    <a:pt x="647649" y="2540"/>
                  </a:lnTo>
                  <a:lnTo>
                    <a:pt x="647649" y="0"/>
                  </a:lnTo>
                  <a:close/>
                </a:path>
              </a:pathLst>
            </a:custGeom>
            <a:solidFill>
              <a:srgbClr val="D4DC3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2857145" y="939898"/>
              <a:ext cx="647700" cy="8890"/>
            </a:xfrm>
            <a:custGeom>
              <a:avLst/>
              <a:gdLst/>
              <a:ahLst/>
              <a:cxnLst/>
              <a:rect l="l" t="t" r="r" b="b"/>
              <a:pathLst>
                <a:path w="647700" h="8890">
                  <a:moveTo>
                    <a:pt x="498" y="908"/>
                  </a:moveTo>
                  <a:lnTo>
                    <a:pt x="0" y="8706"/>
                  </a:lnTo>
                  <a:lnTo>
                    <a:pt x="647061" y="7798"/>
                  </a:lnTo>
                  <a:lnTo>
                    <a:pt x="647702" y="0"/>
                  </a:lnTo>
                  <a:lnTo>
                    <a:pt x="498" y="908"/>
                  </a:lnTo>
                  <a:close/>
                </a:path>
              </a:pathLst>
            </a:custGeom>
            <a:solidFill>
              <a:srgbClr val="D4DC3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856648" y="947697"/>
              <a:ext cx="647700" cy="8890"/>
            </a:xfrm>
            <a:custGeom>
              <a:avLst/>
              <a:gdLst/>
              <a:ahLst/>
              <a:cxnLst/>
              <a:rect l="l" t="t" r="r" b="b"/>
              <a:pathLst>
                <a:path w="647700" h="8890">
                  <a:moveTo>
                    <a:pt x="498" y="907"/>
                  </a:moveTo>
                  <a:lnTo>
                    <a:pt x="0" y="8706"/>
                  </a:lnTo>
                  <a:lnTo>
                    <a:pt x="646917" y="7798"/>
                  </a:lnTo>
                  <a:lnTo>
                    <a:pt x="647559" y="0"/>
                  </a:lnTo>
                  <a:lnTo>
                    <a:pt x="498" y="907"/>
                  </a:lnTo>
                  <a:close/>
                </a:path>
              </a:pathLst>
            </a:custGeom>
            <a:solidFill>
              <a:srgbClr val="D4DD3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856344" y="955421"/>
              <a:ext cx="647700" cy="9525"/>
            </a:xfrm>
            <a:custGeom>
              <a:avLst/>
              <a:gdLst/>
              <a:ahLst/>
              <a:cxnLst/>
              <a:rect l="l" t="t" r="r" b="b"/>
              <a:pathLst>
                <a:path w="647700" h="9525">
                  <a:moveTo>
                    <a:pt x="647115" y="0"/>
                  </a:moveTo>
                  <a:lnTo>
                    <a:pt x="47459" y="1562"/>
                  </a:lnTo>
                  <a:lnTo>
                    <a:pt x="47447" y="292"/>
                  </a:lnTo>
                  <a:lnTo>
                    <a:pt x="292" y="406"/>
                  </a:lnTo>
                  <a:lnTo>
                    <a:pt x="292" y="1676"/>
                  </a:lnTo>
                  <a:lnTo>
                    <a:pt x="165" y="1676"/>
                  </a:lnTo>
                  <a:lnTo>
                    <a:pt x="165" y="4216"/>
                  </a:lnTo>
                  <a:lnTo>
                    <a:pt x="0" y="4216"/>
                  </a:lnTo>
                  <a:lnTo>
                    <a:pt x="12" y="9296"/>
                  </a:lnTo>
                  <a:lnTo>
                    <a:pt x="646811" y="7620"/>
                  </a:lnTo>
                  <a:lnTo>
                    <a:pt x="646798" y="2552"/>
                  </a:lnTo>
                  <a:lnTo>
                    <a:pt x="647115" y="2540"/>
                  </a:lnTo>
                  <a:lnTo>
                    <a:pt x="647115" y="0"/>
                  </a:lnTo>
                  <a:close/>
                </a:path>
              </a:pathLst>
            </a:custGeom>
            <a:solidFill>
              <a:srgbClr val="D4DD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856001" y="963294"/>
              <a:ext cx="647065" cy="8890"/>
            </a:xfrm>
            <a:custGeom>
              <a:avLst/>
              <a:gdLst/>
              <a:ahLst/>
              <a:cxnLst/>
              <a:rect l="l" t="t" r="r" b="b"/>
              <a:pathLst>
                <a:path w="647064" h="8890">
                  <a:moveTo>
                    <a:pt x="279" y="907"/>
                  </a:moveTo>
                  <a:lnTo>
                    <a:pt x="0" y="8705"/>
                  </a:lnTo>
                  <a:lnTo>
                    <a:pt x="646280" y="7798"/>
                  </a:lnTo>
                  <a:lnTo>
                    <a:pt x="646922" y="0"/>
                  </a:lnTo>
                  <a:lnTo>
                    <a:pt x="279" y="907"/>
                  </a:lnTo>
                  <a:close/>
                </a:path>
              </a:pathLst>
            </a:custGeom>
            <a:solidFill>
              <a:srgbClr val="D5DD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855722" y="971093"/>
              <a:ext cx="647065" cy="8890"/>
            </a:xfrm>
            <a:custGeom>
              <a:avLst/>
              <a:gdLst/>
              <a:ahLst/>
              <a:cxnLst/>
              <a:rect l="l" t="t" r="r" b="b"/>
              <a:pathLst>
                <a:path w="647064" h="8890">
                  <a:moveTo>
                    <a:pt x="279" y="906"/>
                  </a:moveTo>
                  <a:lnTo>
                    <a:pt x="0" y="8704"/>
                  </a:lnTo>
                  <a:lnTo>
                    <a:pt x="645918" y="7798"/>
                  </a:lnTo>
                  <a:lnTo>
                    <a:pt x="646559" y="0"/>
                  </a:lnTo>
                  <a:lnTo>
                    <a:pt x="279" y="906"/>
                  </a:lnTo>
                  <a:close/>
                </a:path>
              </a:pathLst>
            </a:custGeom>
            <a:solidFill>
              <a:srgbClr val="D5DD4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855442" y="978827"/>
              <a:ext cx="646430" cy="9525"/>
            </a:xfrm>
            <a:custGeom>
              <a:avLst/>
              <a:gdLst/>
              <a:ahLst/>
              <a:cxnLst/>
              <a:rect l="l" t="t" r="r" b="b"/>
              <a:pathLst>
                <a:path w="646429" h="9525">
                  <a:moveTo>
                    <a:pt x="645947" y="6350"/>
                  </a:moveTo>
                  <a:lnTo>
                    <a:pt x="645934" y="0"/>
                  </a:lnTo>
                  <a:lnTo>
                    <a:pt x="9537" y="1663"/>
                  </a:lnTo>
                  <a:lnTo>
                    <a:pt x="48412" y="1549"/>
                  </a:lnTo>
                  <a:lnTo>
                    <a:pt x="48412" y="279"/>
                  </a:lnTo>
                  <a:lnTo>
                    <a:pt x="266" y="406"/>
                  </a:lnTo>
                  <a:lnTo>
                    <a:pt x="266" y="1676"/>
                  </a:lnTo>
                  <a:lnTo>
                    <a:pt x="127" y="1676"/>
                  </a:lnTo>
                  <a:lnTo>
                    <a:pt x="127" y="8026"/>
                  </a:lnTo>
                  <a:lnTo>
                    <a:pt x="0" y="8026"/>
                  </a:lnTo>
                  <a:lnTo>
                    <a:pt x="0" y="9296"/>
                  </a:lnTo>
                  <a:lnTo>
                    <a:pt x="645655" y="7620"/>
                  </a:lnTo>
                  <a:lnTo>
                    <a:pt x="645655" y="6362"/>
                  </a:lnTo>
                  <a:lnTo>
                    <a:pt x="645947" y="6350"/>
                  </a:lnTo>
                  <a:close/>
                </a:path>
              </a:pathLst>
            </a:custGeom>
            <a:solidFill>
              <a:srgbClr val="D5DD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855165" y="986693"/>
              <a:ext cx="646430" cy="8890"/>
            </a:xfrm>
            <a:custGeom>
              <a:avLst/>
              <a:gdLst/>
              <a:ahLst/>
              <a:cxnLst/>
              <a:rect l="l" t="t" r="r" b="b"/>
              <a:pathLst>
                <a:path w="646429" h="8890">
                  <a:moveTo>
                    <a:pt x="279" y="905"/>
                  </a:moveTo>
                  <a:lnTo>
                    <a:pt x="0" y="8704"/>
                  </a:lnTo>
                  <a:lnTo>
                    <a:pt x="645509" y="7798"/>
                  </a:lnTo>
                  <a:lnTo>
                    <a:pt x="645893" y="0"/>
                  </a:lnTo>
                  <a:lnTo>
                    <a:pt x="279" y="905"/>
                  </a:lnTo>
                  <a:close/>
                </a:path>
              </a:pathLst>
            </a:custGeom>
            <a:solidFill>
              <a:srgbClr val="D5DE4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2854885" y="994492"/>
              <a:ext cx="645795" cy="8890"/>
            </a:xfrm>
            <a:custGeom>
              <a:avLst/>
              <a:gdLst/>
              <a:ahLst/>
              <a:cxnLst/>
              <a:rect l="l" t="t" r="r" b="b"/>
              <a:pathLst>
                <a:path w="645795" h="8890">
                  <a:moveTo>
                    <a:pt x="279" y="905"/>
                  </a:moveTo>
                  <a:lnTo>
                    <a:pt x="0" y="8703"/>
                  </a:lnTo>
                  <a:lnTo>
                    <a:pt x="645405" y="7798"/>
                  </a:lnTo>
                  <a:lnTo>
                    <a:pt x="645788" y="0"/>
                  </a:lnTo>
                  <a:lnTo>
                    <a:pt x="279" y="905"/>
                  </a:lnTo>
                  <a:close/>
                </a:path>
              </a:pathLst>
            </a:custGeom>
            <a:solidFill>
              <a:srgbClr val="D5DE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2854490" y="1002296"/>
              <a:ext cx="645795" cy="16510"/>
            </a:xfrm>
            <a:custGeom>
              <a:avLst/>
              <a:gdLst/>
              <a:ahLst/>
              <a:cxnLst/>
              <a:rect l="l" t="t" r="r" b="b"/>
              <a:pathLst>
                <a:path w="645795" h="16509">
                  <a:moveTo>
                    <a:pt x="645795" y="0"/>
                  </a:moveTo>
                  <a:lnTo>
                    <a:pt x="393" y="901"/>
                  </a:lnTo>
                  <a:lnTo>
                    <a:pt x="127" y="8699"/>
                  </a:lnTo>
                  <a:lnTo>
                    <a:pt x="0" y="16497"/>
                  </a:lnTo>
                  <a:lnTo>
                    <a:pt x="645033" y="15595"/>
                  </a:lnTo>
                  <a:lnTo>
                    <a:pt x="645414" y="7797"/>
                  </a:lnTo>
                  <a:lnTo>
                    <a:pt x="645795" y="0"/>
                  </a:lnTo>
                  <a:close/>
                </a:path>
              </a:pathLst>
            </a:custGeom>
            <a:solidFill>
              <a:srgbClr val="D6DE4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2854385" y="1017888"/>
              <a:ext cx="645160" cy="8890"/>
            </a:xfrm>
            <a:custGeom>
              <a:avLst/>
              <a:gdLst/>
              <a:ahLst/>
              <a:cxnLst/>
              <a:rect l="l" t="t" r="r" b="b"/>
              <a:pathLst>
                <a:path w="645160" h="8890">
                  <a:moveTo>
                    <a:pt x="110" y="905"/>
                  </a:moveTo>
                  <a:lnTo>
                    <a:pt x="0" y="8702"/>
                  </a:lnTo>
                  <a:lnTo>
                    <a:pt x="644755" y="7798"/>
                  </a:lnTo>
                  <a:lnTo>
                    <a:pt x="645138" y="0"/>
                  </a:lnTo>
                  <a:lnTo>
                    <a:pt x="110" y="905"/>
                  </a:lnTo>
                  <a:close/>
                </a:path>
              </a:pathLst>
            </a:custGeom>
            <a:solidFill>
              <a:srgbClr val="D6DE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2854290" y="1025688"/>
              <a:ext cx="645160" cy="8890"/>
            </a:xfrm>
            <a:custGeom>
              <a:avLst/>
              <a:gdLst/>
              <a:ahLst/>
              <a:cxnLst/>
              <a:rect l="l" t="t" r="r" b="b"/>
              <a:pathLst>
                <a:path w="645160" h="8890">
                  <a:moveTo>
                    <a:pt x="95" y="904"/>
                  </a:moveTo>
                  <a:lnTo>
                    <a:pt x="0" y="8702"/>
                  </a:lnTo>
                  <a:lnTo>
                    <a:pt x="644466" y="7798"/>
                  </a:lnTo>
                  <a:lnTo>
                    <a:pt x="644850" y="0"/>
                  </a:lnTo>
                  <a:lnTo>
                    <a:pt x="95" y="904"/>
                  </a:lnTo>
                  <a:close/>
                </a:path>
              </a:pathLst>
            </a:custGeom>
            <a:solidFill>
              <a:srgbClr val="D6DE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2854223" y="1033424"/>
              <a:ext cx="644525" cy="9525"/>
            </a:xfrm>
            <a:custGeom>
              <a:avLst/>
              <a:gdLst/>
              <a:ahLst/>
              <a:cxnLst/>
              <a:rect l="l" t="t" r="r" b="b"/>
              <a:pathLst>
                <a:path w="644525" h="9525">
                  <a:moveTo>
                    <a:pt x="644474" y="2540"/>
                  </a:moveTo>
                  <a:lnTo>
                    <a:pt x="644461" y="0"/>
                  </a:lnTo>
                  <a:lnTo>
                    <a:pt x="49771" y="1536"/>
                  </a:lnTo>
                  <a:lnTo>
                    <a:pt x="49771" y="266"/>
                  </a:lnTo>
                  <a:lnTo>
                    <a:pt x="63" y="393"/>
                  </a:lnTo>
                  <a:lnTo>
                    <a:pt x="63" y="1663"/>
                  </a:lnTo>
                  <a:lnTo>
                    <a:pt x="38" y="4203"/>
                  </a:lnTo>
                  <a:lnTo>
                    <a:pt x="25" y="9283"/>
                  </a:lnTo>
                  <a:lnTo>
                    <a:pt x="644385" y="7620"/>
                  </a:lnTo>
                  <a:lnTo>
                    <a:pt x="644372" y="2552"/>
                  </a:lnTo>
                  <a:close/>
                </a:path>
              </a:pathLst>
            </a:custGeom>
            <a:solidFill>
              <a:srgbClr val="D7DF4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2854182" y="1041284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42" y="904"/>
                  </a:moveTo>
                  <a:lnTo>
                    <a:pt x="0" y="8701"/>
                  </a:lnTo>
                  <a:lnTo>
                    <a:pt x="644256" y="7797"/>
                  </a:lnTo>
                  <a:lnTo>
                    <a:pt x="644378" y="0"/>
                  </a:lnTo>
                  <a:lnTo>
                    <a:pt x="42" y="904"/>
                  </a:lnTo>
                  <a:close/>
                </a:path>
              </a:pathLst>
            </a:custGeom>
            <a:solidFill>
              <a:srgbClr val="D7DF4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2854182" y="1049083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3"/>
                  </a:moveTo>
                  <a:lnTo>
                    <a:pt x="20" y="8701"/>
                  </a:lnTo>
                  <a:lnTo>
                    <a:pt x="644135" y="7797"/>
                  </a:lnTo>
                  <a:lnTo>
                    <a:pt x="644256" y="0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D7DF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2854202" y="1056882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3"/>
                  </a:moveTo>
                  <a:lnTo>
                    <a:pt x="52" y="8701"/>
                  </a:lnTo>
                  <a:lnTo>
                    <a:pt x="643993" y="7797"/>
                  </a:lnTo>
                  <a:lnTo>
                    <a:pt x="644115" y="0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D7DF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2854255" y="1064681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3"/>
                  </a:moveTo>
                  <a:lnTo>
                    <a:pt x="76" y="8701"/>
                  </a:lnTo>
                  <a:lnTo>
                    <a:pt x="643819" y="7797"/>
                  </a:lnTo>
                  <a:lnTo>
                    <a:pt x="643941" y="0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D7DF4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2854332" y="1072479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3"/>
                  </a:moveTo>
                  <a:lnTo>
                    <a:pt x="110" y="8700"/>
                  </a:lnTo>
                  <a:lnTo>
                    <a:pt x="643621" y="7797"/>
                  </a:lnTo>
                  <a:lnTo>
                    <a:pt x="643742" y="0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D9DF4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2854442" y="1080278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120" y="8700"/>
                  </a:lnTo>
                  <a:lnTo>
                    <a:pt x="643447" y="7797"/>
                  </a:lnTo>
                  <a:lnTo>
                    <a:pt x="643511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9D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2854563" y="1088076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139" y="8700"/>
                  </a:lnTo>
                  <a:lnTo>
                    <a:pt x="643493" y="7797"/>
                  </a:lnTo>
                  <a:lnTo>
                    <a:pt x="643327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9DF5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2854693" y="1095806"/>
              <a:ext cx="643890" cy="9525"/>
            </a:xfrm>
            <a:custGeom>
              <a:avLst/>
              <a:gdLst/>
              <a:ahLst/>
              <a:cxnLst/>
              <a:rect l="l" t="t" r="r" b="b"/>
              <a:pathLst>
                <a:path w="643889" h="9525">
                  <a:moveTo>
                    <a:pt x="643369" y="0"/>
                  </a:moveTo>
                  <a:lnTo>
                    <a:pt x="49466" y="1536"/>
                  </a:lnTo>
                  <a:lnTo>
                    <a:pt x="49466" y="266"/>
                  </a:lnTo>
                  <a:lnTo>
                    <a:pt x="0" y="393"/>
                  </a:lnTo>
                  <a:lnTo>
                    <a:pt x="0" y="1663"/>
                  </a:lnTo>
                  <a:lnTo>
                    <a:pt x="25" y="2933"/>
                  </a:lnTo>
                  <a:lnTo>
                    <a:pt x="643369" y="1270"/>
                  </a:lnTo>
                  <a:lnTo>
                    <a:pt x="643369" y="0"/>
                  </a:lnTo>
                  <a:close/>
                </a:path>
                <a:path w="643889" h="9525">
                  <a:moveTo>
                    <a:pt x="643458" y="7620"/>
                  </a:moveTo>
                  <a:lnTo>
                    <a:pt x="643445" y="1270"/>
                  </a:lnTo>
                  <a:lnTo>
                    <a:pt x="127" y="2933"/>
                  </a:lnTo>
                  <a:lnTo>
                    <a:pt x="152" y="9283"/>
                  </a:lnTo>
                  <a:lnTo>
                    <a:pt x="643458" y="7620"/>
                  </a:lnTo>
                  <a:close/>
                </a:path>
              </a:pathLst>
            </a:custGeom>
            <a:solidFill>
              <a:srgbClr val="D9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2854932" y="1103673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270" y="8700"/>
                  </a:lnTo>
                  <a:lnTo>
                    <a:pt x="643457" y="7797"/>
                  </a:lnTo>
                  <a:lnTo>
                    <a:pt x="643291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A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2855203" y="1111470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270" y="8699"/>
                  </a:lnTo>
                  <a:lnTo>
                    <a:pt x="643353" y="7797"/>
                  </a:lnTo>
                  <a:lnTo>
                    <a:pt x="643187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ADF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855468" y="1119200"/>
              <a:ext cx="643255" cy="9525"/>
            </a:xfrm>
            <a:custGeom>
              <a:avLst/>
              <a:gdLst/>
              <a:ahLst/>
              <a:cxnLst/>
              <a:rect l="l" t="t" r="r" b="b"/>
              <a:pathLst>
                <a:path w="643254" h="9525">
                  <a:moveTo>
                    <a:pt x="48755" y="266"/>
                  </a:moveTo>
                  <a:lnTo>
                    <a:pt x="0" y="393"/>
                  </a:lnTo>
                  <a:lnTo>
                    <a:pt x="0" y="1663"/>
                  </a:lnTo>
                  <a:lnTo>
                    <a:pt x="48755" y="1536"/>
                  </a:lnTo>
                  <a:lnTo>
                    <a:pt x="48755" y="266"/>
                  </a:lnTo>
                  <a:close/>
                </a:path>
                <a:path w="643254" h="9525">
                  <a:moveTo>
                    <a:pt x="643140" y="5080"/>
                  </a:moveTo>
                  <a:lnTo>
                    <a:pt x="643128" y="0"/>
                  </a:lnTo>
                  <a:lnTo>
                    <a:pt x="101" y="1663"/>
                  </a:lnTo>
                  <a:lnTo>
                    <a:pt x="114" y="6743"/>
                  </a:lnTo>
                  <a:lnTo>
                    <a:pt x="241" y="6743"/>
                  </a:lnTo>
                  <a:lnTo>
                    <a:pt x="643140" y="5080"/>
                  </a:lnTo>
                  <a:close/>
                </a:path>
                <a:path w="643254" h="9525">
                  <a:moveTo>
                    <a:pt x="643242" y="7620"/>
                  </a:moveTo>
                  <a:lnTo>
                    <a:pt x="643229" y="5080"/>
                  </a:lnTo>
                  <a:lnTo>
                    <a:pt x="241" y="6743"/>
                  </a:lnTo>
                  <a:lnTo>
                    <a:pt x="241" y="9283"/>
                  </a:lnTo>
                  <a:lnTo>
                    <a:pt x="643242" y="7620"/>
                  </a:lnTo>
                  <a:close/>
                </a:path>
              </a:pathLst>
            </a:custGeom>
            <a:solidFill>
              <a:srgbClr val="DAE05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855743" y="1127066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270" y="8699"/>
                  </a:lnTo>
                  <a:lnTo>
                    <a:pt x="643389" y="7797"/>
                  </a:lnTo>
                  <a:lnTo>
                    <a:pt x="643037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AE05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2856013" y="1134864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270" y="8699"/>
                  </a:lnTo>
                  <a:lnTo>
                    <a:pt x="643471" y="7797"/>
                  </a:lnTo>
                  <a:lnTo>
                    <a:pt x="643119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AE05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2856281" y="1142593"/>
              <a:ext cx="643890" cy="9525"/>
            </a:xfrm>
            <a:custGeom>
              <a:avLst/>
              <a:gdLst/>
              <a:ahLst/>
              <a:cxnLst/>
              <a:rect l="l" t="t" r="r" b="b"/>
              <a:pathLst>
                <a:path w="643889" h="9525">
                  <a:moveTo>
                    <a:pt x="643343" y="6350"/>
                  </a:moveTo>
                  <a:lnTo>
                    <a:pt x="643331" y="0"/>
                  </a:lnTo>
                  <a:lnTo>
                    <a:pt x="48006" y="1549"/>
                  </a:lnTo>
                  <a:lnTo>
                    <a:pt x="47993" y="279"/>
                  </a:lnTo>
                  <a:lnTo>
                    <a:pt x="0" y="406"/>
                  </a:lnTo>
                  <a:lnTo>
                    <a:pt x="0" y="1676"/>
                  </a:lnTo>
                  <a:lnTo>
                    <a:pt x="127" y="1676"/>
                  </a:lnTo>
                  <a:lnTo>
                    <a:pt x="139" y="8013"/>
                  </a:lnTo>
                  <a:lnTo>
                    <a:pt x="317" y="8013"/>
                  </a:lnTo>
                  <a:lnTo>
                    <a:pt x="643343" y="6350"/>
                  </a:lnTo>
                  <a:close/>
                </a:path>
                <a:path w="643889" h="9525">
                  <a:moveTo>
                    <a:pt x="643509" y="6350"/>
                  </a:moveTo>
                  <a:lnTo>
                    <a:pt x="317" y="8013"/>
                  </a:lnTo>
                  <a:lnTo>
                    <a:pt x="317" y="9283"/>
                  </a:lnTo>
                  <a:lnTo>
                    <a:pt x="643509" y="7620"/>
                  </a:lnTo>
                  <a:lnTo>
                    <a:pt x="643509" y="6350"/>
                  </a:lnTo>
                  <a:close/>
                </a:path>
              </a:pathLst>
            </a:custGeom>
            <a:solidFill>
              <a:srgbClr val="DBE05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2856613" y="1150460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609" y="8699"/>
                  </a:lnTo>
                  <a:lnTo>
                    <a:pt x="643575" y="7797"/>
                  </a:lnTo>
                  <a:lnTo>
                    <a:pt x="643223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BE05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2857222" y="1158258"/>
              <a:ext cx="643890" cy="8890"/>
            </a:xfrm>
            <a:custGeom>
              <a:avLst/>
              <a:gdLst/>
              <a:ahLst/>
              <a:cxnLst/>
              <a:rect l="l" t="t" r="r" b="b"/>
              <a:pathLst>
                <a:path w="643889" h="8890">
                  <a:moveTo>
                    <a:pt x="0" y="902"/>
                  </a:moveTo>
                  <a:lnTo>
                    <a:pt x="609" y="8699"/>
                  </a:lnTo>
                  <a:lnTo>
                    <a:pt x="643318" y="7797"/>
                  </a:lnTo>
                  <a:lnTo>
                    <a:pt x="642966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BE15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2857831" y="1166056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609" y="8698"/>
                  </a:lnTo>
                  <a:lnTo>
                    <a:pt x="643060" y="7797"/>
                  </a:lnTo>
                  <a:lnTo>
                    <a:pt x="642708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BE15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2858440" y="1173784"/>
              <a:ext cx="643255" cy="9525"/>
            </a:xfrm>
            <a:custGeom>
              <a:avLst/>
              <a:gdLst/>
              <a:ahLst/>
              <a:cxnLst/>
              <a:rect l="l" t="t" r="r" b="b"/>
              <a:pathLst>
                <a:path w="643254" h="9525">
                  <a:moveTo>
                    <a:pt x="642467" y="0"/>
                  </a:moveTo>
                  <a:lnTo>
                    <a:pt x="45923" y="1549"/>
                  </a:lnTo>
                  <a:lnTo>
                    <a:pt x="45923" y="279"/>
                  </a:lnTo>
                  <a:lnTo>
                    <a:pt x="0" y="393"/>
                  </a:lnTo>
                  <a:lnTo>
                    <a:pt x="0" y="1663"/>
                  </a:lnTo>
                  <a:lnTo>
                    <a:pt x="101" y="2933"/>
                  </a:lnTo>
                  <a:lnTo>
                    <a:pt x="393" y="2933"/>
                  </a:lnTo>
                  <a:lnTo>
                    <a:pt x="642467" y="1270"/>
                  </a:lnTo>
                  <a:lnTo>
                    <a:pt x="642467" y="0"/>
                  </a:lnTo>
                  <a:close/>
                </a:path>
                <a:path w="643254" h="9525">
                  <a:moveTo>
                    <a:pt x="642734" y="7620"/>
                  </a:moveTo>
                  <a:lnTo>
                    <a:pt x="642721" y="1270"/>
                  </a:lnTo>
                  <a:lnTo>
                    <a:pt x="393" y="2933"/>
                  </a:lnTo>
                  <a:lnTo>
                    <a:pt x="406" y="9283"/>
                  </a:lnTo>
                  <a:lnTo>
                    <a:pt x="642734" y="7620"/>
                  </a:lnTo>
                  <a:close/>
                </a:path>
              </a:pathLst>
            </a:custGeom>
            <a:solidFill>
              <a:srgbClr val="DBE1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2859050" y="1181651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618" y="8698"/>
                  </a:lnTo>
                  <a:lnTo>
                    <a:pt x="642947" y="7797"/>
                  </a:lnTo>
                  <a:lnTo>
                    <a:pt x="642372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CE15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2859669" y="1189449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641" y="8698"/>
                  </a:lnTo>
                  <a:lnTo>
                    <a:pt x="642904" y="7797"/>
                  </a:lnTo>
                  <a:lnTo>
                    <a:pt x="642329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CE15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2860310" y="1197247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641" y="8698"/>
                  </a:lnTo>
                  <a:lnTo>
                    <a:pt x="642838" y="7797"/>
                  </a:lnTo>
                  <a:lnTo>
                    <a:pt x="642263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CE1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2860951" y="1205044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641" y="8697"/>
                  </a:lnTo>
                  <a:lnTo>
                    <a:pt x="642772" y="7797"/>
                  </a:lnTo>
                  <a:lnTo>
                    <a:pt x="642197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CE2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2861592" y="1212841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0"/>
                  </a:moveTo>
                  <a:lnTo>
                    <a:pt x="641" y="8697"/>
                  </a:lnTo>
                  <a:lnTo>
                    <a:pt x="642706" y="7797"/>
                  </a:lnTo>
                  <a:lnTo>
                    <a:pt x="642131" y="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DDE26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2862224" y="1220571"/>
              <a:ext cx="642620" cy="9525"/>
            </a:xfrm>
            <a:custGeom>
              <a:avLst/>
              <a:gdLst/>
              <a:ahLst/>
              <a:cxnLst/>
              <a:rect l="l" t="t" r="r" b="b"/>
              <a:pathLst>
                <a:path w="642620" h="9525">
                  <a:moveTo>
                    <a:pt x="42265" y="1549"/>
                  </a:moveTo>
                  <a:lnTo>
                    <a:pt x="42252" y="279"/>
                  </a:lnTo>
                  <a:lnTo>
                    <a:pt x="0" y="393"/>
                  </a:lnTo>
                  <a:lnTo>
                    <a:pt x="12" y="1663"/>
                  </a:lnTo>
                  <a:lnTo>
                    <a:pt x="266" y="1663"/>
                  </a:lnTo>
                  <a:lnTo>
                    <a:pt x="42265" y="1549"/>
                  </a:lnTo>
                  <a:close/>
                </a:path>
                <a:path w="642620" h="9525">
                  <a:moveTo>
                    <a:pt x="642556" y="7607"/>
                  </a:moveTo>
                  <a:lnTo>
                    <a:pt x="642543" y="5067"/>
                  </a:lnTo>
                  <a:lnTo>
                    <a:pt x="642251" y="5080"/>
                  </a:lnTo>
                  <a:lnTo>
                    <a:pt x="642239" y="0"/>
                  </a:lnTo>
                  <a:lnTo>
                    <a:pt x="266" y="1663"/>
                  </a:lnTo>
                  <a:lnTo>
                    <a:pt x="279" y="6743"/>
                  </a:lnTo>
                  <a:lnTo>
                    <a:pt x="584" y="6743"/>
                  </a:lnTo>
                  <a:lnTo>
                    <a:pt x="584" y="9283"/>
                  </a:lnTo>
                  <a:lnTo>
                    <a:pt x="642556" y="7607"/>
                  </a:lnTo>
                  <a:close/>
                </a:path>
              </a:pathLst>
            </a:custGeom>
            <a:solidFill>
              <a:srgbClr val="DDE26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2862875" y="1228436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0"/>
                  </a:moveTo>
                  <a:lnTo>
                    <a:pt x="641" y="8697"/>
                  </a:lnTo>
                  <a:lnTo>
                    <a:pt x="642856" y="7796"/>
                  </a:lnTo>
                  <a:lnTo>
                    <a:pt x="642061" y="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DDE2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2863507" y="1236154"/>
              <a:ext cx="643255" cy="9525"/>
            </a:xfrm>
            <a:custGeom>
              <a:avLst/>
              <a:gdLst/>
              <a:ahLst/>
              <a:cxnLst/>
              <a:rect l="l" t="t" r="r" b="b"/>
              <a:pathLst>
                <a:path w="643254" h="9525">
                  <a:moveTo>
                    <a:pt x="41021" y="292"/>
                  </a:moveTo>
                  <a:lnTo>
                    <a:pt x="0" y="406"/>
                  </a:lnTo>
                  <a:lnTo>
                    <a:pt x="12" y="1676"/>
                  </a:lnTo>
                  <a:lnTo>
                    <a:pt x="41021" y="1562"/>
                  </a:lnTo>
                  <a:lnTo>
                    <a:pt x="41021" y="292"/>
                  </a:lnTo>
                  <a:close/>
                </a:path>
                <a:path w="643254" h="9525">
                  <a:moveTo>
                    <a:pt x="642670" y="7620"/>
                  </a:moveTo>
                  <a:lnTo>
                    <a:pt x="642658" y="1270"/>
                  </a:lnTo>
                  <a:lnTo>
                    <a:pt x="592366" y="1409"/>
                  </a:lnTo>
                  <a:lnTo>
                    <a:pt x="642277" y="1270"/>
                  </a:lnTo>
                  <a:lnTo>
                    <a:pt x="642277" y="0"/>
                  </a:lnTo>
                  <a:lnTo>
                    <a:pt x="114" y="1676"/>
                  </a:lnTo>
                  <a:lnTo>
                    <a:pt x="114" y="2946"/>
                  </a:lnTo>
                  <a:lnTo>
                    <a:pt x="495" y="2946"/>
                  </a:lnTo>
                  <a:lnTo>
                    <a:pt x="508" y="9283"/>
                  </a:lnTo>
                  <a:lnTo>
                    <a:pt x="642670" y="7620"/>
                  </a:lnTo>
                  <a:close/>
                </a:path>
              </a:pathLst>
            </a:custGeom>
            <a:solidFill>
              <a:srgbClr val="DDE26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2864298" y="1244031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823" y="8697"/>
                  </a:lnTo>
                  <a:lnTo>
                    <a:pt x="643024" y="7796"/>
                  </a:lnTo>
                  <a:lnTo>
                    <a:pt x="642229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DE26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2865121" y="1251829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823" y="8697"/>
                  </a:lnTo>
                  <a:lnTo>
                    <a:pt x="642996" y="7796"/>
                  </a:lnTo>
                  <a:lnTo>
                    <a:pt x="642201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EE36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2865944" y="1259625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1"/>
                  </a:moveTo>
                  <a:lnTo>
                    <a:pt x="823" y="8697"/>
                  </a:lnTo>
                  <a:lnTo>
                    <a:pt x="642968" y="7796"/>
                  </a:lnTo>
                  <a:lnTo>
                    <a:pt x="642173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EE36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2866768" y="1267424"/>
              <a:ext cx="643255" cy="8890"/>
            </a:xfrm>
            <a:custGeom>
              <a:avLst/>
              <a:gdLst/>
              <a:ahLst/>
              <a:cxnLst/>
              <a:rect l="l" t="t" r="r" b="b"/>
              <a:pathLst>
                <a:path w="643254" h="8890">
                  <a:moveTo>
                    <a:pt x="0" y="900"/>
                  </a:moveTo>
                  <a:lnTo>
                    <a:pt x="823" y="8697"/>
                  </a:lnTo>
                  <a:lnTo>
                    <a:pt x="642940" y="7796"/>
                  </a:lnTo>
                  <a:lnTo>
                    <a:pt x="642145" y="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DEE36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2867584" y="1275143"/>
              <a:ext cx="643255" cy="9525"/>
            </a:xfrm>
            <a:custGeom>
              <a:avLst/>
              <a:gdLst/>
              <a:ahLst/>
              <a:cxnLst/>
              <a:rect l="l" t="t" r="r" b="b"/>
              <a:pathLst>
                <a:path w="643254" h="9525">
                  <a:moveTo>
                    <a:pt x="37045" y="292"/>
                  </a:moveTo>
                  <a:lnTo>
                    <a:pt x="0" y="393"/>
                  </a:lnTo>
                  <a:lnTo>
                    <a:pt x="12" y="1663"/>
                  </a:lnTo>
                  <a:lnTo>
                    <a:pt x="139" y="1663"/>
                  </a:lnTo>
                  <a:lnTo>
                    <a:pt x="37045" y="1562"/>
                  </a:lnTo>
                  <a:lnTo>
                    <a:pt x="37045" y="292"/>
                  </a:lnTo>
                  <a:close/>
                </a:path>
                <a:path w="643254" h="9525">
                  <a:moveTo>
                    <a:pt x="642175" y="0"/>
                  </a:moveTo>
                  <a:lnTo>
                    <a:pt x="139" y="1663"/>
                  </a:lnTo>
                  <a:lnTo>
                    <a:pt x="139" y="2933"/>
                  </a:lnTo>
                  <a:lnTo>
                    <a:pt x="533" y="2933"/>
                  </a:lnTo>
                  <a:lnTo>
                    <a:pt x="642175" y="1270"/>
                  </a:lnTo>
                  <a:lnTo>
                    <a:pt x="642175" y="0"/>
                  </a:lnTo>
                  <a:close/>
                </a:path>
                <a:path w="643254" h="9525">
                  <a:moveTo>
                    <a:pt x="642759" y="7620"/>
                  </a:moveTo>
                  <a:lnTo>
                    <a:pt x="642734" y="1270"/>
                  </a:lnTo>
                  <a:lnTo>
                    <a:pt x="533" y="2933"/>
                  </a:lnTo>
                  <a:lnTo>
                    <a:pt x="546" y="9283"/>
                  </a:lnTo>
                  <a:lnTo>
                    <a:pt x="642759" y="7620"/>
                  </a:lnTo>
                  <a:close/>
                </a:path>
              </a:pathLst>
            </a:custGeom>
            <a:solidFill>
              <a:srgbClr val="DEE36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2868409" y="1282928"/>
              <a:ext cx="643890" cy="9525"/>
            </a:xfrm>
            <a:custGeom>
              <a:avLst/>
              <a:gdLst/>
              <a:ahLst/>
              <a:cxnLst/>
              <a:rect l="l" t="t" r="r" b="b"/>
              <a:pathLst>
                <a:path w="643889" h="9525">
                  <a:moveTo>
                    <a:pt x="36233" y="304"/>
                  </a:moveTo>
                  <a:lnTo>
                    <a:pt x="0" y="406"/>
                  </a:lnTo>
                  <a:lnTo>
                    <a:pt x="0" y="1676"/>
                  </a:lnTo>
                  <a:lnTo>
                    <a:pt x="330" y="1676"/>
                  </a:lnTo>
                  <a:lnTo>
                    <a:pt x="36233" y="1574"/>
                  </a:lnTo>
                  <a:lnTo>
                    <a:pt x="36233" y="304"/>
                  </a:lnTo>
                  <a:close/>
                </a:path>
                <a:path w="643889" h="9525">
                  <a:moveTo>
                    <a:pt x="642950" y="5080"/>
                  </a:moveTo>
                  <a:lnTo>
                    <a:pt x="642937" y="0"/>
                  </a:lnTo>
                  <a:lnTo>
                    <a:pt x="330" y="1676"/>
                  </a:lnTo>
                  <a:lnTo>
                    <a:pt x="342" y="6756"/>
                  </a:lnTo>
                  <a:lnTo>
                    <a:pt x="812" y="6756"/>
                  </a:lnTo>
                  <a:lnTo>
                    <a:pt x="642950" y="5080"/>
                  </a:lnTo>
                  <a:close/>
                </a:path>
                <a:path w="643889" h="9525">
                  <a:moveTo>
                    <a:pt x="643597" y="5080"/>
                  </a:moveTo>
                  <a:lnTo>
                    <a:pt x="812" y="6756"/>
                  </a:lnTo>
                  <a:lnTo>
                    <a:pt x="825" y="9296"/>
                  </a:lnTo>
                  <a:lnTo>
                    <a:pt x="643597" y="7620"/>
                  </a:lnTo>
                  <a:lnTo>
                    <a:pt x="643597" y="5080"/>
                  </a:lnTo>
                  <a:close/>
                </a:path>
              </a:pathLst>
            </a:custGeom>
            <a:solidFill>
              <a:srgbClr val="DFE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2869369" y="1290814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2"/>
                  </a:moveTo>
                  <a:lnTo>
                    <a:pt x="1337" y="8697"/>
                  </a:lnTo>
                  <a:lnTo>
                    <a:pt x="644258" y="7795"/>
                  </a:lnTo>
                  <a:lnTo>
                    <a:pt x="642909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FE4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2870695" y="1298613"/>
              <a:ext cx="645795" cy="16510"/>
            </a:xfrm>
            <a:custGeom>
              <a:avLst/>
              <a:gdLst/>
              <a:ahLst/>
              <a:cxnLst/>
              <a:rect l="l" t="t" r="r" b="b"/>
              <a:pathLst>
                <a:path w="645795" h="16509">
                  <a:moveTo>
                    <a:pt x="645629" y="15595"/>
                  </a:moveTo>
                  <a:lnTo>
                    <a:pt x="644271" y="7797"/>
                  </a:lnTo>
                  <a:lnTo>
                    <a:pt x="642924" y="0"/>
                  </a:lnTo>
                  <a:lnTo>
                    <a:pt x="0" y="901"/>
                  </a:lnTo>
                  <a:lnTo>
                    <a:pt x="1346" y="8699"/>
                  </a:lnTo>
                  <a:lnTo>
                    <a:pt x="2679" y="16497"/>
                  </a:lnTo>
                  <a:lnTo>
                    <a:pt x="645629" y="15595"/>
                  </a:lnTo>
                  <a:close/>
                </a:path>
              </a:pathLst>
            </a:custGeom>
            <a:solidFill>
              <a:srgbClr val="DFE4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2873375" y="1314119"/>
              <a:ext cx="643890" cy="9525"/>
            </a:xfrm>
            <a:custGeom>
              <a:avLst/>
              <a:gdLst/>
              <a:ahLst/>
              <a:cxnLst/>
              <a:rect l="l" t="t" r="r" b="b"/>
              <a:pathLst>
                <a:path w="643889" h="9525">
                  <a:moveTo>
                    <a:pt x="643039" y="0"/>
                  </a:moveTo>
                  <a:lnTo>
                    <a:pt x="31356" y="1587"/>
                  </a:lnTo>
                  <a:lnTo>
                    <a:pt x="31343" y="317"/>
                  </a:lnTo>
                  <a:lnTo>
                    <a:pt x="0" y="393"/>
                  </a:lnTo>
                  <a:lnTo>
                    <a:pt x="12" y="1663"/>
                  </a:lnTo>
                  <a:lnTo>
                    <a:pt x="228" y="1663"/>
                  </a:lnTo>
                  <a:lnTo>
                    <a:pt x="228" y="2933"/>
                  </a:lnTo>
                  <a:lnTo>
                    <a:pt x="863" y="2933"/>
                  </a:lnTo>
                  <a:lnTo>
                    <a:pt x="643039" y="1270"/>
                  </a:lnTo>
                  <a:lnTo>
                    <a:pt x="643039" y="0"/>
                  </a:lnTo>
                  <a:close/>
                </a:path>
                <a:path w="643889" h="9525">
                  <a:moveTo>
                    <a:pt x="643648" y="7620"/>
                  </a:moveTo>
                  <a:lnTo>
                    <a:pt x="643636" y="1270"/>
                  </a:lnTo>
                  <a:lnTo>
                    <a:pt x="863" y="2933"/>
                  </a:lnTo>
                  <a:lnTo>
                    <a:pt x="889" y="9283"/>
                  </a:lnTo>
                  <a:lnTo>
                    <a:pt x="643648" y="7620"/>
                  </a:lnTo>
                  <a:close/>
                </a:path>
              </a:pathLst>
            </a:custGeom>
            <a:solidFill>
              <a:srgbClr val="DFE46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2874721" y="1321904"/>
              <a:ext cx="643890" cy="9525"/>
            </a:xfrm>
            <a:custGeom>
              <a:avLst/>
              <a:gdLst/>
              <a:ahLst/>
              <a:cxnLst/>
              <a:rect l="l" t="t" r="r" b="b"/>
              <a:pathLst>
                <a:path w="643889" h="9525">
                  <a:moveTo>
                    <a:pt x="643128" y="3810"/>
                  </a:moveTo>
                  <a:lnTo>
                    <a:pt x="643115" y="0"/>
                  </a:lnTo>
                  <a:lnTo>
                    <a:pt x="30022" y="1600"/>
                  </a:lnTo>
                  <a:lnTo>
                    <a:pt x="30022" y="330"/>
                  </a:lnTo>
                  <a:lnTo>
                    <a:pt x="0" y="406"/>
                  </a:lnTo>
                  <a:lnTo>
                    <a:pt x="0" y="1676"/>
                  </a:lnTo>
                  <a:lnTo>
                    <a:pt x="431" y="1676"/>
                  </a:lnTo>
                  <a:lnTo>
                    <a:pt x="431" y="5486"/>
                  </a:lnTo>
                  <a:lnTo>
                    <a:pt x="1054" y="5486"/>
                  </a:lnTo>
                  <a:lnTo>
                    <a:pt x="643128" y="3810"/>
                  </a:lnTo>
                  <a:close/>
                </a:path>
                <a:path w="643889" h="9525">
                  <a:moveTo>
                    <a:pt x="643724" y="7620"/>
                  </a:moveTo>
                  <a:lnTo>
                    <a:pt x="643712" y="3810"/>
                  </a:lnTo>
                  <a:lnTo>
                    <a:pt x="1054" y="5486"/>
                  </a:lnTo>
                  <a:lnTo>
                    <a:pt x="1066" y="9296"/>
                  </a:lnTo>
                  <a:lnTo>
                    <a:pt x="643724" y="7620"/>
                  </a:lnTo>
                  <a:close/>
                </a:path>
              </a:pathLst>
            </a:custGeom>
            <a:solidFill>
              <a:srgbClr val="DFE4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2875997" y="1329796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1"/>
                  </a:moveTo>
                  <a:lnTo>
                    <a:pt x="1180" y="8698"/>
                  </a:lnTo>
                  <a:lnTo>
                    <a:pt x="644019" y="7796"/>
                  </a:lnTo>
                  <a:lnTo>
                    <a:pt x="642794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FE46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2877177" y="1337592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1"/>
                  </a:moveTo>
                  <a:lnTo>
                    <a:pt x="1180" y="8698"/>
                  </a:lnTo>
                  <a:lnTo>
                    <a:pt x="644064" y="7796"/>
                  </a:lnTo>
                  <a:lnTo>
                    <a:pt x="642839" y="0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DFE67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2878357" y="1345389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2"/>
                  </a:moveTo>
                  <a:lnTo>
                    <a:pt x="1180" y="8698"/>
                  </a:lnTo>
                  <a:lnTo>
                    <a:pt x="644109" y="7796"/>
                  </a:lnTo>
                  <a:lnTo>
                    <a:pt x="642884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DFE67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2879538" y="1353186"/>
              <a:ext cx="644525" cy="8890"/>
            </a:xfrm>
            <a:custGeom>
              <a:avLst/>
              <a:gdLst/>
              <a:ahLst/>
              <a:cxnLst/>
              <a:rect l="l" t="t" r="r" b="b"/>
              <a:pathLst>
                <a:path w="644525" h="8890">
                  <a:moveTo>
                    <a:pt x="0" y="902"/>
                  </a:moveTo>
                  <a:lnTo>
                    <a:pt x="1180" y="8698"/>
                  </a:lnTo>
                  <a:lnTo>
                    <a:pt x="644154" y="7796"/>
                  </a:lnTo>
                  <a:lnTo>
                    <a:pt x="642929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0E67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2880715" y="1360881"/>
              <a:ext cx="644525" cy="9525"/>
            </a:xfrm>
            <a:custGeom>
              <a:avLst/>
              <a:gdLst/>
              <a:ahLst/>
              <a:cxnLst/>
              <a:rect l="l" t="t" r="r" b="b"/>
              <a:pathLst>
                <a:path w="644525" h="9525">
                  <a:moveTo>
                    <a:pt x="24130" y="342"/>
                  </a:moveTo>
                  <a:lnTo>
                    <a:pt x="0" y="406"/>
                  </a:lnTo>
                  <a:lnTo>
                    <a:pt x="0" y="1676"/>
                  </a:lnTo>
                  <a:lnTo>
                    <a:pt x="469" y="1676"/>
                  </a:lnTo>
                  <a:lnTo>
                    <a:pt x="24130" y="1612"/>
                  </a:lnTo>
                  <a:lnTo>
                    <a:pt x="24130" y="342"/>
                  </a:lnTo>
                  <a:close/>
                </a:path>
                <a:path w="644525" h="9525">
                  <a:moveTo>
                    <a:pt x="643356" y="5080"/>
                  </a:moveTo>
                  <a:lnTo>
                    <a:pt x="643343" y="0"/>
                  </a:lnTo>
                  <a:lnTo>
                    <a:pt x="469" y="1676"/>
                  </a:lnTo>
                  <a:lnTo>
                    <a:pt x="482" y="6756"/>
                  </a:lnTo>
                  <a:lnTo>
                    <a:pt x="1054" y="6756"/>
                  </a:lnTo>
                  <a:lnTo>
                    <a:pt x="643356" y="5080"/>
                  </a:lnTo>
                  <a:close/>
                </a:path>
                <a:path w="644525" h="9525">
                  <a:moveTo>
                    <a:pt x="644067" y="5080"/>
                  </a:moveTo>
                  <a:lnTo>
                    <a:pt x="1054" y="6756"/>
                  </a:lnTo>
                  <a:lnTo>
                    <a:pt x="1054" y="9296"/>
                  </a:lnTo>
                  <a:lnTo>
                    <a:pt x="644067" y="7620"/>
                  </a:lnTo>
                  <a:lnTo>
                    <a:pt x="644067" y="5080"/>
                  </a:lnTo>
                  <a:close/>
                </a:path>
              </a:pathLst>
            </a:custGeom>
            <a:solidFill>
              <a:srgbClr val="E0E67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2881897" y="1368779"/>
              <a:ext cx="645795" cy="8890"/>
            </a:xfrm>
            <a:custGeom>
              <a:avLst/>
              <a:gdLst/>
              <a:ahLst/>
              <a:cxnLst/>
              <a:rect l="l" t="t" r="r" b="b"/>
              <a:pathLst>
                <a:path w="645795" h="8890">
                  <a:moveTo>
                    <a:pt x="0" y="902"/>
                  </a:moveTo>
                  <a:lnTo>
                    <a:pt x="1180" y="8698"/>
                  </a:lnTo>
                  <a:lnTo>
                    <a:pt x="645184" y="7795"/>
                  </a:lnTo>
                  <a:lnTo>
                    <a:pt x="643271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0E67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2883077" y="1376476"/>
              <a:ext cx="645160" cy="9525"/>
            </a:xfrm>
            <a:custGeom>
              <a:avLst/>
              <a:gdLst/>
              <a:ahLst/>
              <a:cxnLst/>
              <a:rect l="l" t="t" r="r" b="b"/>
              <a:pathLst>
                <a:path w="645160" h="9525">
                  <a:moveTo>
                    <a:pt x="644918" y="7620"/>
                  </a:moveTo>
                  <a:lnTo>
                    <a:pt x="644893" y="0"/>
                  </a:lnTo>
                  <a:lnTo>
                    <a:pt x="21818" y="1612"/>
                  </a:lnTo>
                  <a:lnTo>
                    <a:pt x="21805" y="342"/>
                  </a:lnTo>
                  <a:lnTo>
                    <a:pt x="0" y="393"/>
                  </a:lnTo>
                  <a:lnTo>
                    <a:pt x="0" y="1663"/>
                  </a:lnTo>
                  <a:lnTo>
                    <a:pt x="736" y="1663"/>
                  </a:lnTo>
                  <a:lnTo>
                    <a:pt x="749" y="9283"/>
                  </a:lnTo>
                  <a:lnTo>
                    <a:pt x="644918" y="7620"/>
                  </a:lnTo>
                  <a:close/>
                </a:path>
              </a:pathLst>
            </a:custGeom>
            <a:solidFill>
              <a:srgbClr val="E0E77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2884407" y="1384370"/>
              <a:ext cx="647065" cy="8890"/>
            </a:xfrm>
            <a:custGeom>
              <a:avLst/>
              <a:gdLst/>
              <a:ahLst/>
              <a:cxnLst/>
              <a:rect l="l" t="t" r="r" b="b"/>
              <a:pathLst>
                <a:path w="647064" h="8890">
                  <a:moveTo>
                    <a:pt x="0" y="904"/>
                  </a:moveTo>
                  <a:lnTo>
                    <a:pt x="1354" y="8700"/>
                  </a:lnTo>
                  <a:lnTo>
                    <a:pt x="646500" y="7795"/>
                  </a:lnTo>
                  <a:lnTo>
                    <a:pt x="644588" y="0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rgbClr val="E0E7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2885762" y="1392165"/>
              <a:ext cx="647065" cy="8890"/>
            </a:xfrm>
            <a:custGeom>
              <a:avLst/>
              <a:gdLst/>
              <a:ahLst/>
              <a:cxnLst/>
              <a:rect l="l" t="t" r="r" b="b"/>
              <a:pathLst>
                <a:path w="647064" h="8890">
                  <a:moveTo>
                    <a:pt x="0" y="905"/>
                  </a:moveTo>
                  <a:lnTo>
                    <a:pt x="1354" y="8701"/>
                  </a:lnTo>
                  <a:lnTo>
                    <a:pt x="647058" y="7795"/>
                  </a:lnTo>
                  <a:lnTo>
                    <a:pt x="645146" y="0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E1E7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2887116" y="1399857"/>
              <a:ext cx="3597910" cy="17145"/>
            </a:xfrm>
            <a:custGeom>
              <a:avLst/>
              <a:gdLst/>
              <a:ahLst/>
              <a:cxnLst/>
              <a:rect l="l" t="t" r="r" b="b"/>
              <a:pathLst>
                <a:path w="3597910" h="17144">
                  <a:moveTo>
                    <a:pt x="17830" y="355"/>
                  </a:moveTo>
                  <a:lnTo>
                    <a:pt x="0" y="406"/>
                  </a:lnTo>
                  <a:lnTo>
                    <a:pt x="0" y="1676"/>
                  </a:lnTo>
                  <a:lnTo>
                    <a:pt x="431" y="1676"/>
                  </a:lnTo>
                  <a:lnTo>
                    <a:pt x="17830" y="1625"/>
                  </a:lnTo>
                  <a:lnTo>
                    <a:pt x="17830" y="355"/>
                  </a:lnTo>
                  <a:close/>
                </a:path>
                <a:path w="3597910" h="17144">
                  <a:moveTo>
                    <a:pt x="649122" y="15697"/>
                  </a:moveTo>
                  <a:lnTo>
                    <a:pt x="647484" y="7912"/>
                  </a:lnTo>
                  <a:lnTo>
                    <a:pt x="398970" y="8267"/>
                  </a:lnTo>
                  <a:lnTo>
                    <a:pt x="647026" y="7620"/>
                  </a:lnTo>
                  <a:lnTo>
                    <a:pt x="647014" y="3810"/>
                  </a:lnTo>
                  <a:lnTo>
                    <a:pt x="536460" y="4102"/>
                  </a:lnTo>
                  <a:lnTo>
                    <a:pt x="646137" y="3810"/>
                  </a:lnTo>
                  <a:lnTo>
                    <a:pt x="646137" y="0"/>
                  </a:lnTo>
                  <a:lnTo>
                    <a:pt x="431" y="1676"/>
                  </a:lnTo>
                  <a:lnTo>
                    <a:pt x="444" y="5486"/>
                  </a:lnTo>
                  <a:lnTo>
                    <a:pt x="1092" y="5486"/>
                  </a:lnTo>
                  <a:lnTo>
                    <a:pt x="1104" y="9283"/>
                  </a:lnTo>
                  <a:lnTo>
                    <a:pt x="1422" y="9283"/>
                  </a:lnTo>
                  <a:lnTo>
                    <a:pt x="2705" y="16611"/>
                  </a:lnTo>
                  <a:lnTo>
                    <a:pt x="649122" y="15697"/>
                  </a:lnTo>
                  <a:close/>
                </a:path>
                <a:path w="3597910" h="17144">
                  <a:moveTo>
                    <a:pt x="3597427" y="4165"/>
                  </a:moveTo>
                  <a:lnTo>
                    <a:pt x="3595560" y="11569"/>
                  </a:lnTo>
                  <a:lnTo>
                    <a:pt x="3595827" y="11569"/>
                  </a:lnTo>
                  <a:lnTo>
                    <a:pt x="3597427" y="4165"/>
                  </a:lnTo>
                  <a:close/>
                </a:path>
              </a:pathLst>
            </a:custGeom>
            <a:solidFill>
              <a:srgbClr val="E1E7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2889821" y="1411427"/>
              <a:ext cx="3593465" cy="13335"/>
            </a:xfrm>
            <a:custGeom>
              <a:avLst/>
              <a:gdLst/>
              <a:ahLst/>
              <a:cxnLst/>
              <a:rect l="l" t="t" r="r" b="b"/>
              <a:pathLst>
                <a:path w="3593465" h="13334">
                  <a:moveTo>
                    <a:pt x="648055" y="11925"/>
                  </a:moveTo>
                  <a:lnTo>
                    <a:pt x="646417" y="4127"/>
                  </a:lnTo>
                  <a:lnTo>
                    <a:pt x="0" y="5041"/>
                  </a:lnTo>
                  <a:lnTo>
                    <a:pt x="1358" y="12839"/>
                  </a:lnTo>
                  <a:lnTo>
                    <a:pt x="648055" y="11925"/>
                  </a:lnTo>
                  <a:close/>
                </a:path>
                <a:path w="3593465" h="13334">
                  <a:moveTo>
                    <a:pt x="3593122" y="0"/>
                  </a:moveTo>
                  <a:lnTo>
                    <a:pt x="3592855" y="0"/>
                  </a:lnTo>
                  <a:lnTo>
                    <a:pt x="3590887" y="7797"/>
                  </a:lnTo>
                  <a:lnTo>
                    <a:pt x="3591433" y="7797"/>
                  </a:lnTo>
                  <a:lnTo>
                    <a:pt x="3593122" y="0"/>
                  </a:lnTo>
                  <a:close/>
                </a:path>
              </a:pathLst>
            </a:custGeom>
            <a:solidFill>
              <a:srgbClr val="E1E77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2891180" y="1419225"/>
              <a:ext cx="3590290" cy="13335"/>
            </a:xfrm>
            <a:custGeom>
              <a:avLst/>
              <a:gdLst/>
              <a:ahLst/>
              <a:cxnLst/>
              <a:rect l="l" t="t" r="r" b="b"/>
              <a:pathLst>
                <a:path w="3590290" h="13334">
                  <a:moveTo>
                    <a:pt x="13830" y="4381"/>
                  </a:moveTo>
                  <a:lnTo>
                    <a:pt x="0" y="4419"/>
                  </a:lnTo>
                  <a:lnTo>
                    <a:pt x="0" y="5689"/>
                  </a:lnTo>
                  <a:lnTo>
                    <a:pt x="546" y="5689"/>
                  </a:lnTo>
                  <a:lnTo>
                    <a:pt x="13830" y="5651"/>
                  </a:lnTo>
                  <a:lnTo>
                    <a:pt x="13830" y="4381"/>
                  </a:lnTo>
                  <a:close/>
                </a:path>
                <a:path w="3590290" h="13334">
                  <a:moveTo>
                    <a:pt x="647217" y="9093"/>
                  </a:moveTo>
                  <a:lnTo>
                    <a:pt x="647204" y="4013"/>
                  </a:lnTo>
                  <a:lnTo>
                    <a:pt x="546" y="5689"/>
                  </a:lnTo>
                  <a:lnTo>
                    <a:pt x="558" y="10769"/>
                  </a:lnTo>
                  <a:lnTo>
                    <a:pt x="1371" y="10769"/>
                  </a:lnTo>
                  <a:lnTo>
                    <a:pt x="647217" y="9093"/>
                  </a:lnTo>
                  <a:close/>
                </a:path>
                <a:path w="3590290" h="13334">
                  <a:moveTo>
                    <a:pt x="648017" y="11633"/>
                  </a:moveTo>
                  <a:lnTo>
                    <a:pt x="648004" y="9093"/>
                  </a:lnTo>
                  <a:lnTo>
                    <a:pt x="1371" y="10769"/>
                  </a:lnTo>
                  <a:lnTo>
                    <a:pt x="1371" y="13309"/>
                  </a:lnTo>
                  <a:lnTo>
                    <a:pt x="648017" y="11633"/>
                  </a:lnTo>
                  <a:close/>
                </a:path>
                <a:path w="3590290" h="13334">
                  <a:moveTo>
                    <a:pt x="3590074" y="0"/>
                  </a:moveTo>
                  <a:lnTo>
                    <a:pt x="3589528" y="0"/>
                  </a:lnTo>
                  <a:lnTo>
                    <a:pt x="3587572" y="7797"/>
                  </a:lnTo>
                  <a:lnTo>
                    <a:pt x="3588385" y="7797"/>
                  </a:lnTo>
                  <a:lnTo>
                    <a:pt x="3590074" y="0"/>
                  </a:lnTo>
                  <a:close/>
                </a:path>
              </a:pathLst>
            </a:custGeom>
            <a:solidFill>
              <a:srgbClr val="E1E87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2892767" y="1427022"/>
              <a:ext cx="3587115" cy="13335"/>
            </a:xfrm>
            <a:custGeom>
              <a:avLst/>
              <a:gdLst/>
              <a:ahLst/>
              <a:cxnLst/>
              <a:rect l="l" t="t" r="r" b="b"/>
              <a:pathLst>
                <a:path w="3587115" h="13334">
                  <a:moveTo>
                    <a:pt x="648398" y="11925"/>
                  </a:moveTo>
                  <a:lnTo>
                    <a:pt x="646760" y="4127"/>
                  </a:lnTo>
                  <a:lnTo>
                    <a:pt x="0" y="5041"/>
                  </a:lnTo>
                  <a:lnTo>
                    <a:pt x="2032" y="12827"/>
                  </a:lnTo>
                  <a:lnTo>
                    <a:pt x="648398" y="11925"/>
                  </a:lnTo>
                  <a:close/>
                </a:path>
                <a:path w="3587115" h="13334">
                  <a:moveTo>
                    <a:pt x="3586797" y="0"/>
                  </a:moveTo>
                  <a:lnTo>
                    <a:pt x="3585984" y="0"/>
                  </a:lnTo>
                  <a:lnTo>
                    <a:pt x="3584016" y="7810"/>
                  </a:lnTo>
                  <a:lnTo>
                    <a:pt x="3585108" y="7797"/>
                  </a:lnTo>
                  <a:lnTo>
                    <a:pt x="3586797" y="0"/>
                  </a:lnTo>
                  <a:close/>
                </a:path>
              </a:pathLst>
            </a:custGeom>
            <a:solidFill>
              <a:srgbClr val="E2E8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2894799" y="1435023"/>
              <a:ext cx="3582670" cy="12700"/>
            </a:xfrm>
            <a:custGeom>
              <a:avLst/>
              <a:gdLst/>
              <a:ahLst/>
              <a:cxnLst/>
              <a:rect l="l" t="t" r="r" b="b"/>
              <a:pathLst>
                <a:path w="3582670" h="12700">
                  <a:moveTo>
                    <a:pt x="648004" y="11722"/>
                  </a:moveTo>
                  <a:lnTo>
                    <a:pt x="646366" y="3924"/>
                  </a:lnTo>
                  <a:lnTo>
                    <a:pt x="0" y="4826"/>
                  </a:lnTo>
                  <a:lnTo>
                    <a:pt x="2032" y="12623"/>
                  </a:lnTo>
                  <a:lnTo>
                    <a:pt x="648004" y="11722"/>
                  </a:lnTo>
                  <a:close/>
                </a:path>
                <a:path w="3582670" h="12700">
                  <a:moveTo>
                    <a:pt x="3582225" y="7620"/>
                  </a:moveTo>
                  <a:lnTo>
                    <a:pt x="3582200" y="0"/>
                  </a:lnTo>
                  <a:lnTo>
                    <a:pt x="3580968" y="0"/>
                  </a:lnTo>
                  <a:lnTo>
                    <a:pt x="3580981" y="7620"/>
                  </a:lnTo>
                  <a:lnTo>
                    <a:pt x="3582225" y="7620"/>
                  </a:lnTo>
                  <a:close/>
                </a:path>
              </a:pathLst>
            </a:custGeom>
            <a:solidFill>
              <a:srgbClr val="E2E87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2896832" y="1442631"/>
              <a:ext cx="3579495" cy="13335"/>
            </a:xfrm>
            <a:custGeom>
              <a:avLst/>
              <a:gdLst/>
              <a:ahLst/>
              <a:cxnLst/>
              <a:rect l="l" t="t" r="r" b="b"/>
              <a:pathLst>
                <a:path w="3579495" h="13334">
                  <a:moveTo>
                    <a:pt x="647611" y="11912"/>
                  </a:moveTo>
                  <a:lnTo>
                    <a:pt x="645972" y="4114"/>
                  </a:lnTo>
                  <a:lnTo>
                    <a:pt x="0" y="5016"/>
                  </a:lnTo>
                  <a:lnTo>
                    <a:pt x="2044" y="12814"/>
                  </a:lnTo>
                  <a:lnTo>
                    <a:pt x="647611" y="11912"/>
                  </a:lnTo>
                  <a:close/>
                </a:path>
                <a:path w="3579495" h="13334">
                  <a:moveTo>
                    <a:pt x="3579355" y="0"/>
                  </a:moveTo>
                  <a:lnTo>
                    <a:pt x="3578009" y="0"/>
                  </a:lnTo>
                  <a:lnTo>
                    <a:pt x="3576358" y="7797"/>
                  </a:lnTo>
                  <a:lnTo>
                    <a:pt x="3577666" y="7797"/>
                  </a:lnTo>
                  <a:lnTo>
                    <a:pt x="3579355" y="0"/>
                  </a:lnTo>
                  <a:close/>
                </a:path>
              </a:pathLst>
            </a:custGeom>
            <a:solidFill>
              <a:srgbClr val="E2E8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2900019" y="1450619"/>
              <a:ext cx="3574415" cy="13335"/>
            </a:xfrm>
            <a:custGeom>
              <a:avLst/>
              <a:gdLst/>
              <a:ahLst/>
              <a:cxnLst/>
              <a:rect l="l" t="t" r="r" b="b"/>
              <a:pathLst>
                <a:path w="3574415" h="13334">
                  <a:moveTo>
                    <a:pt x="645566" y="11417"/>
                  </a:moveTo>
                  <a:lnTo>
                    <a:pt x="645541" y="3797"/>
                  </a:lnTo>
                  <a:lnTo>
                    <a:pt x="0" y="5461"/>
                  </a:lnTo>
                  <a:lnTo>
                    <a:pt x="25" y="13081"/>
                  </a:lnTo>
                  <a:lnTo>
                    <a:pt x="645566" y="11417"/>
                  </a:lnTo>
                  <a:close/>
                </a:path>
                <a:path w="3574415" h="13334">
                  <a:moveTo>
                    <a:pt x="3574034" y="3810"/>
                  </a:moveTo>
                  <a:lnTo>
                    <a:pt x="3574021" y="0"/>
                  </a:lnTo>
                  <a:lnTo>
                    <a:pt x="3572713" y="12"/>
                  </a:lnTo>
                  <a:lnTo>
                    <a:pt x="3572726" y="3822"/>
                  </a:lnTo>
                  <a:lnTo>
                    <a:pt x="3571913" y="3822"/>
                  </a:lnTo>
                  <a:lnTo>
                    <a:pt x="3571925" y="7632"/>
                  </a:lnTo>
                  <a:lnTo>
                    <a:pt x="3573043" y="7632"/>
                  </a:lnTo>
                  <a:lnTo>
                    <a:pt x="3573030" y="3822"/>
                  </a:lnTo>
                  <a:lnTo>
                    <a:pt x="3574034" y="3810"/>
                  </a:lnTo>
                  <a:close/>
                </a:path>
              </a:pathLst>
            </a:custGeom>
            <a:solidFill>
              <a:srgbClr val="E2E8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2901569" y="1458226"/>
              <a:ext cx="3571240" cy="13335"/>
            </a:xfrm>
            <a:custGeom>
              <a:avLst/>
              <a:gdLst/>
              <a:ahLst/>
              <a:cxnLst/>
              <a:rect l="l" t="t" r="r" b="b"/>
              <a:pathLst>
                <a:path w="3571240" h="13334">
                  <a:moveTo>
                    <a:pt x="645871" y="7785"/>
                  </a:moveTo>
                  <a:lnTo>
                    <a:pt x="645858" y="3975"/>
                  </a:lnTo>
                  <a:lnTo>
                    <a:pt x="0" y="5651"/>
                  </a:lnTo>
                  <a:lnTo>
                    <a:pt x="12" y="9461"/>
                  </a:lnTo>
                  <a:lnTo>
                    <a:pt x="901" y="9461"/>
                  </a:lnTo>
                  <a:lnTo>
                    <a:pt x="645871" y="7785"/>
                  </a:lnTo>
                  <a:close/>
                </a:path>
                <a:path w="3571240" h="13334">
                  <a:moveTo>
                    <a:pt x="647065" y="7785"/>
                  </a:moveTo>
                  <a:lnTo>
                    <a:pt x="901" y="9461"/>
                  </a:lnTo>
                  <a:lnTo>
                    <a:pt x="914" y="13271"/>
                  </a:lnTo>
                  <a:lnTo>
                    <a:pt x="647065" y="11595"/>
                  </a:lnTo>
                  <a:lnTo>
                    <a:pt x="647065" y="7785"/>
                  </a:lnTo>
                  <a:close/>
                </a:path>
                <a:path w="3571240" h="13334">
                  <a:moveTo>
                    <a:pt x="3570871" y="0"/>
                  </a:moveTo>
                  <a:lnTo>
                    <a:pt x="3569970" y="0"/>
                  </a:lnTo>
                  <a:lnTo>
                    <a:pt x="3568319" y="7810"/>
                  </a:lnTo>
                  <a:lnTo>
                    <a:pt x="3570871" y="0"/>
                  </a:lnTo>
                  <a:close/>
                </a:path>
              </a:pathLst>
            </a:custGeom>
            <a:solidFill>
              <a:srgbClr val="E3E98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2902788" y="1466050"/>
              <a:ext cx="3567429" cy="13335"/>
            </a:xfrm>
            <a:custGeom>
              <a:avLst/>
              <a:gdLst/>
              <a:ahLst/>
              <a:cxnLst/>
              <a:rect l="l" t="t" r="r" b="b"/>
              <a:pathLst>
                <a:path w="3567429" h="13334">
                  <a:moveTo>
                    <a:pt x="649008" y="11874"/>
                  </a:moveTo>
                  <a:lnTo>
                    <a:pt x="646544" y="4076"/>
                  </a:lnTo>
                  <a:lnTo>
                    <a:pt x="0" y="4991"/>
                  </a:lnTo>
                  <a:lnTo>
                    <a:pt x="1701" y="12776"/>
                  </a:lnTo>
                  <a:lnTo>
                    <a:pt x="649008" y="11874"/>
                  </a:lnTo>
                  <a:close/>
                </a:path>
                <a:path w="3567429" h="13334">
                  <a:moveTo>
                    <a:pt x="3567087" y="0"/>
                  </a:moveTo>
                  <a:lnTo>
                    <a:pt x="3564547" y="7785"/>
                  </a:lnTo>
                  <a:lnTo>
                    <a:pt x="3565448" y="7785"/>
                  </a:lnTo>
                  <a:lnTo>
                    <a:pt x="3567087" y="0"/>
                  </a:lnTo>
                  <a:close/>
                </a:path>
              </a:pathLst>
            </a:custGeom>
            <a:solidFill>
              <a:srgbClr val="E3E9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2904490" y="1473835"/>
              <a:ext cx="3564254" cy="13335"/>
            </a:xfrm>
            <a:custGeom>
              <a:avLst/>
              <a:gdLst/>
              <a:ahLst/>
              <a:cxnLst/>
              <a:rect l="l" t="t" r="r" b="b"/>
              <a:pathLst>
                <a:path w="3564254" h="13334">
                  <a:moveTo>
                    <a:pt x="649757" y="11887"/>
                  </a:moveTo>
                  <a:lnTo>
                    <a:pt x="647306" y="4089"/>
                  </a:lnTo>
                  <a:lnTo>
                    <a:pt x="0" y="5003"/>
                  </a:lnTo>
                  <a:lnTo>
                    <a:pt x="1701" y="12788"/>
                  </a:lnTo>
                  <a:lnTo>
                    <a:pt x="649757" y="11887"/>
                  </a:lnTo>
                  <a:close/>
                </a:path>
                <a:path w="3564254" h="13334">
                  <a:moveTo>
                    <a:pt x="3563747" y="0"/>
                  </a:moveTo>
                  <a:lnTo>
                    <a:pt x="3562845" y="0"/>
                  </a:lnTo>
                  <a:lnTo>
                    <a:pt x="3560292" y="7797"/>
                  </a:lnTo>
                  <a:lnTo>
                    <a:pt x="3562096" y="7797"/>
                  </a:lnTo>
                  <a:lnTo>
                    <a:pt x="3563747" y="0"/>
                  </a:lnTo>
                  <a:close/>
                </a:path>
              </a:pathLst>
            </a:custGeom>
            <a:solidFill>
              <a:srgbClr val="E3E9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2907144" y="1481632"/>
              <a:ext cx="3559810" cy="13335"/>
            </a:xfrm>
            <a:custGeom>
              <a:avLst/>
              <a:gdLst/>
              <a:ahLst/>
              <a:cxnLst/>
              <a:rect l="l" t="t" r="r" b="b"/>
              <a:pathLst>
                <a:path w="3559810" h="13334">
                  <a:moveTo>
                    <a:pt x="648271" y="11569"/>
                  </a:moveTo>
                  <a:lnTo>
                    <a:pt x="648258" y="3949"/>
                  </a:lnTo>
                  <a:lnTo>
                    <a:pt x="0" y="5626"/>
                  </a:lnTo>
                  <a:lnTo>
                    <a:pt x="25" y="13246"/>
                  </a:lnTo>
                  <a:lnTo>
                    <a:pt x="648271" y="11569"/>
                  </a:lnTo>
                  <a:close/>
                </a:path>
                <a:path w="3559810" h="13334">
                  <a:moveTo>
                    <a:pt x="3559441" y="0"/>
                  </a:moveTo>
                  <a:lnTo>
                    <a:pt x="3557638" y="0"/>
                  </a:lnTo>
                  <a:lnTo>
                    <a:pt x="3555098" y="7810"/>
                  </a:lnTo>
                  <a:lnTo>
                    <a:pt x="3557790" y="7797"/>
                  </a:lnTo>
                  <a:lnTo>
                    <a:pt x="3559441" y="0"/>
                  </a:lnTo>
                  <a:close/>
                </a:path>
              </a:pathLst>
            </a:custGeom>
            <a:solidFill>
              <a:srgbClr val="E3E98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2907880" y="1489646"/>
              <a:ext cx="3556635" cy="12700"/>
            </a:xfrm>
            <a:custGeom>
              <a:avLst/>
              <a:gdLst/>
              <a:ahLst/>
              <a:cxnLst/>
              <a:rect l="l" t="t" r="r" b="b"/>
              <a:pathLst>
                <a:path w="3556635" h="12700">
                  <a:moveTo>
                    <a:pt x="650836" y="11658"/>
                  </a:moveTo>
                  <a:lnTo>
                    <a:pt x="648792" y="3873"/>
                  </a:lnTo>
                  <a:lnTo>
                    <a:pt x="0" y="4775"/>
                  </a:lnTo>
                  <a:lnTo>
                    <a:pt x="1701" y="12573"/>
                  </a:lnTo>
                  <a:lnTo>
                    <a:pt x="650836" y="11658"/>
                  </a:lnTo>
                  <a:close/>
                </a:path>
                <a:path w="3556635" h="12700">
                  <a:moveTo>
                    <a:pt x="3556609" y="3810"/>
                  </a:moveTo>
                  <a:lnTo>
                    <a:pt x="3556597" y="0"/>
                  </a:lnTo>
                  <a:lnTo>
                    <a:pt x="3553663" y="0"/>
                  </a:lnTo>
                  <a:lnTo>
                    <a:pt x="3553663" y="3810"/>
                  </a:lnTo>
                  <a:lnTo>
                    <a:pt x="3552545" y="3810"/>
                  </a:lnTo>
                  <a:lnTo>
                    <a:pt x="3552558" y="7620"/>
                  </a:lnTo>
                  <a:lnTo>
                    <a:pt x="3555746" y="7620"/>
                  </a:lnTo>
                  <a:lnTo>
                    <a:pt x="3555733" y="3810"/>
                  </a:lnTo>
                  <a:lnTo>
                    <a:pt x="3556609" y="3810"/>
                  </a:lnTo>
                  <a:close/>
                </a:path>
              </a:pathLst>
            </a:custGeom>
            <a:solidFill>
              <a:srgbClr val="E3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2909582" y="1497241"/>
              <a:ext cx="3554095" cy="13335"/>
            </a:xfrm>
            <a:custGeom>
              <a:avLst/>
              <a:gdLst/>
              <a:ahLst/>
              <a:cxnLst/>
              <a:rect l="l" t="t" r="r" b="b"/>
              <a:pathLst>
                <a:path w="3554095" h="13334">
                  <a:moveTo>
                    <a:pt x="651179" y="11861"/>
                  </a:moveTo>
                  <a:lnTo>
                    <a:pt x="649135" y="4064"/>
                  </a:lnTo>
                  <a:lnTo>
                    <a:pt x="0" y="4978"/>
                  </a:lnTo>
                  <a:lnTo>
                    <a:pt x="1701" y="12776"/>
                  </a:lnTo>
                  <a:lnTo>
                    <a:pt x="651179" y="11861"/>
                  </a:lnTo>
                  <a:close/>
                </a:path>
                <a:path w="3554095" h="13334">
                  <a:moveTo>
                    <a:pt x="3553599" y="0"/>
                  </a:moveTo>
                  <a:lnTo>
                    <a:pt x="3550335" y="0"/>
                  </a:lnTo>
                  <a:lnTo>
                    <a:pt x="3548202" y="7797"/>
                  </a:lnTo>
                  <a:lnTo>
                    <a:pt x="3551771" y="7785"/>
                  </a:lnTo>
                  <a:lnTo>
                    <a:pt x="3553599" y="0"/>
                  </a:lnTo>
                  <a:close/>
                </a:path>
              </a:pathLst>
            </a:custGeom>
            <a:solidFill>
              <a:srgbClr val="E4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2911284" y="1505039"/>
              <a:ext cx="3550285" cy="13335"/>
            </a:xfrm>
            <a:custGeom>
              <a:avLst/>
              <a:gdLst/>
              <a:ahLst/>
              <a:cxnLst/>
              <a:rect l="l" t="t" r="r" b="b"/>
              <a:pathLst>
                <a:path w="3550285" h="13334">
                  <a:moveTo>
                    <a:pt x="651522" y="11861"/>
                  </a:moveTo>
                  <a:lnTo>
                    <a:pt x="649478" y="4064"/>
                  </a:lnTo>
                  <a:lnTo>
                    <a:pt x="0" y="4978"/>
                  </a:lnTo>
                  <a:lnTo>
                    <a:pt x="1701" y="12776"/>
                  </a:lnTo>
                  <a:lnTo>
                    <a:pt x="651522" y="11861"/>
                  </a:lnTo>
                  <a:close/>
                </a:path>
                <a:path w="3550285" h="13334">
                  <a:moveTo>
                    <a:pt x="3550069" y="0"/>
                  </a:moveTo>
                  <a:lnTo>
                    <a:pt x="3546500" y="0"/>
                  </a:lnTo>
                  <a:lnTo>
                    <a:pt x="3544366" y="7797"/>
                  </a:lnTo>
                  <a:lnTo>
                    <a:pt x="3548240" y="7797"/>
                  </a:lnTo>
                  <a:lnTo>
                    <a:pt x="3550069" y="0"/>
                  </a:lnTo>
                  <a:close/>
                </a:path>
              </a:pathLst>
            </a:custGeom>
            <a:solidFill>
              <a:srgbClr val="E4EA8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2914332" y="1512836"/>
              <a:ext cx="3545204" cy="13335"/>
            </a:xfrm>
            <a:custGeom>
              <a:avLst/>
              <a:gdLst/>
              <a:ahLst/>
              <a:cxnLst/>
              <a:rect l="l" t="t" r="r" b="b"/>
              <a:pathLst>
                <a:path w="3545204" h="13334">
                  <a:moveTo>
                    <a:pt x="649452" y="11531"/>
                  </a:moveTo>
                  <a:lnTo>
                    <a:pt x="649427" y="3911"/>
                  </a:lnTo>
                  <a:lnTo>
                    <a:pt x="0" y="5600"/>
                  </a:lnTo>
                  <a:lnTo>
                    <a:pt x="25" y="13220"/>
                  </a:lnTo>
                  <a:lnTo>
                    <a:pt x="649452" y="11531"/>
                  </a:lnTo>
                  <a:close/>
                </a:path>
                <a:path w="3545204" h="13334">
                  <a:moveTo>
                    <a:pt x="3545192" y="0"/>
                  </a:moveTo>
                  <a:lnTo>
                    <a:pt x="3541318" y="0"/>
                  </a:lnTo>
                  <a:lnTo>
                    <a:pt x="3539185" y="7810"/>
                  </a:lnTo>
                  <a:lnTo>
                    <a:pt x="3543376" y="7797"/>
                  </a:lnTo>
                  <a:lnTo>
                    <a:pt x="3545192" y="0"/>
                  </a:lnTo>
                  <a:close/>
                </a:path>
              </a:pathLst>
            </a:custGeom>
            <a:solidFill>
              <a:srgbClr val="E4EA8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2915412" y="1520634"/>
              <a:ext cx="3542665" cy="13335"/>
            </a:xfrm>
            <a:custGeom>
              <a:avLst/>
              <a:gdLst/>
              <a:ahLst/>
              <a:cxnLst/>
              <a:rect l="l" t="t" r="r" b="b"/>
              <a:pathLst>
                <a:path w="3542665" h="13334">
                  <a:moveTo>
                    <a:pt x="651484" y="11861"/>
                  </a:moveTo>
                  <a:lnTo>
                    <a:pt x="649439" y="4064"/>
                  </a:lnTo>
                  <a:lnTo>
                    <a:pt x="0" y="4978"/>
                  </a:lnTo>
                  <a:lnTo>
                    <a:pt x="2489" y="12763"/>
                  </a:lnTo>
                  <a:lnTo>
                    <a:pt x="651484" y="11861"/>
                  </a:lnTo>
                  <a:close/>
                </a:path>
                <a:path w="3542665" h="13334">
                  <a:moveTo>
                    <a:pt x="3542284" y="0"/>
                  </a:moveTo>
                  <a:lnTo>
                    <a:pt x="3538105" y="12"/>
                  </a:lnTo>
                  <a:lnTo>
                    <a:pt x="3535984" y="7810"/>
                  </a:lnTo>
                  <a:lnTo>
                    <a:pt x="3540468" y="7797"/>
                  </a:lnTo>
                  <a:lnTo>
                    <a:pt x="3542284" y="0"/>
                  </a:lnTo>
                  <a:close/>
                </a:path>
              </a:pathLst>
            </a:custGeom>
            <a:solidFill>
              <a:srgbClr val="E4EA8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2917901" y="1528445"/>
              <a:ext cx="3538220" cy="13335"/>
            </a:xfrm>
            <a:custGeom>
              <a:avLst/>
              <a:gdLst/>
              <a:ahLst/>
              <a:cxnLst/>
              <a:rect l="l" t="t" r="r" b="b"/>
              <a:pathLst>
                <a:path w="3538220" h="13334">
                  <a:moveTo>
                    <a:pt x="651040" y="11836"/>
                  </a:moveTo>
                  <a:lnTo>
                    <a:pt x="648995" y="4051"/>
                  </a:lnTo>
                  <a:lnTo>
                    <a:pt x="0" y="4953"/>
                  </a:lnTo>
                  <a:lnTo>
                    <a:pt x="2489" y="12750"/>
                  </a:lnTo>
                  <a:lnTo>
                    <a:pt x="651040" y="11836"/>
                  </a:lnTo>
                  <a:close/>
                </a:path>
                <a:path w="3538220" h="13334">
                  <a:moveTo>
                    <a:pt x="3537978" y="0"/>
                  </a:moveTo>
                  <a:lnTo>
                    <a:pt x="3533495" y="0"/>
                  </a:lnTo>
                  <a:lnTo>
                    <a:pt x="3531362" y="7797"/>
                  </a:lnTo>
                  <a:lnTo>
                    <a:pt x="3536150" y="7785"/>
                  </a:lnTo>
                  <a:lnTo>
                    <a:pt x="3537978" y="0"/>
                  </a:lnTo>
                  <a:close/>
                </a:path>
              </a:pathLst>
            </a:custGeom>
            <a:solidFill>
              <a:srgbClr val="E6EA8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2920396" y="1536233"/>
              <a:ext cx="3533775" cy="13335"/>
            </a:xfrm>
            <a:custGeom>
              <a:avLst/>
              <a:gdLst/>
              <a:ahLst/>
              <a:cxnLst/>
              <a:rect l="l" t="t" r="r" b="b"/>
              <a:pathLst>
                <a:path w="3533775" h="13334">
                  <a:moveTo>
                    <a:pt x="0" y="4957"/>
                  </a:moveTo>
                  <a:lnTo>
                    <a:pt x="2487" y="12752"/>
                  </a:lnTo>
                  <a:lnTo>
                    <a:pt x="651120" y="11842"/>
                  </a:lnTo>
                  <a:lnTo>
                    <a:pt x="649452" y="7487"/>
                  </a:lnTo>
                  <a:lnTo>
                    <a:pt x="648550" y="4047"/>
                  </a:lnTo>
                  <a:lnTo>
                    <a:pt x="0" y="4957"/>
                  </a:lnTo>
                  <a:close/>
                </a:path>
                <a:path w="3533775" h="13334">
                  <a:moveTo>
                    <a:pt x="3528868" y="6"/>
                  </a:moveTo>
                  <a:lnTo>
                    <a:pt x="3526819" y="7500"/>
                  </a:lnTo>
                  <a:lnTo>
                    <a:pt x="3526696" y="7807"/>
                  </a:lnTo>
                  <a:lnTo>
                    <a:pt x="3531797" y="7800"/>
                  </a:lnTo>
                  <a:lnTo>
                    <a:pt x="3531907" y="7474"/>
                  </a:lnTo>
                  <a:lnTo>
                    <a:pt x="3533657" y="0"/>
                  </a:lnTo>
                  <a:lnTo>
                    <a:pt x="3528868" y="6"/>
                  </a:lnTo>
                  <a:close/>
                </a:path>
              </a:pathLst>
            </a:custGeom>
            <a:solidFill>
              <a:srgbClr val="E6EA8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2924073" y="1544040"/>
              <a:ext cx="3528695" cy="13335"/>
            </a:xfrm>
            <a:custGeom>
              <a:avLst/>
              <a:gdLst/>
              <a:ahLst/>
              <a:cxnLst/>
              <a:rect l="l" t="t" r="r" b="b"/>
              <a:pathLst>
                <a:path w="3528695" h="13334">
                  <a:moveTo>
                    <a:pt x="650049" y="10223"/>
                  </a:moveTo>
                  <a:lnTo>
                    <a:pt x="648601" y="10236"/>
                  </a:lnTo>
                  <a:lnTo>
                    <a:pt x="648589" y="3886"/>
                  </a:lnTo>
                  <a:lnTo>
                    <a:pt x="0" y="5562"/>
                  </a:lnTo>
                  <a:lnTo>
                    <a:pt x="25" y="11912"/>
                  </a:lnTo>
                  <a:lnTo>
                    <a:pt x="1219" y="11912"/>
                  </a:lnTo>
                  <a:lnTo>
                    <a:pt x="1219" y="13182"/>
                  </a:lnTo>
                  <a:lnTo>
                    <a:pt x="650049" y="11493"/>
                  </a:lnTo>
                  <a:lnTo>
                    <a:pt x="650049" y="10223"/>
                  </a:lnTo>
                  <a:close/>
                </a:path>
                <a:path w="3528695" h="13334">
                  <a:moveTo>
                    <a:pt x="3528110" y="0"/>
                  </a:moveTo>
                  <a:lnTo>
                    <a:pt x="3523018" y="12"/>
                  </a:lnTo>
                  <a:lnTo>
                    <a:pt x="3519881" y="7810"/>
                  </a:lnTo>
                  <a:lnTo>
                    <a:pt x="3525443" y="7797"/>
                  </a:lnTo>
                  <a:lnTo>
                    <a:pt x="3528110" y="0"/>
                  </a:lnTo>
                  <a:close/>
                </a:path>
              </a:pathLst>
            </a:custGeom>
            <a:solidFill>
              <a:srgbClr val="E6EB8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2925343" y="1551838"/>
              <a:ext cx="3524250" cy="13335"/>
            </a:xfrm>
            <a:custGeom>
              <a:avLst/>
              <a:gdLst/>
              <a:ahLst/>
              <a:cxnLst/>
              <a:rect l="l" t="t" r="r" b="b"/>
              <a:pathLst>
                <a:path w="3524250" h="13334">
                  <a:moveTo>
                    <a:pt x="652145" y="11836"/>
                  </a:moveTo>
                  <a:lnTo>
                    <a:pt x="649160" y="4038"/>
                  </a:lnTo>
                  <a:lnTo>
                    <a:pt x="0" y="4953"/>
                  </a:lnTo>
                  <a:lnTo>
                    <a:pt x="2032" y="12738"/>
                  </a:lnTo>
                  <a:lnTo>
                    <a:pt x="652145" y="11836"/>
                  </a:lnTo>
                  <a:close/>
                </a:path>
                <a:path w="3524250" h="13334">
                  <a:moveTo>
                    <a:pt x="3524173" y="0"/>
                  </a:moveTo>
                  <a:lnTo>
                    <a:pt x="3518611" y="12"/>
                  </a:lnTo>
                  <a:lnTo>
                    <a:pt x="3515487" y="7810"/>
                  </a:lnTo>
                  <a:lnTo>
                    <a:pt x="3521506" y="7797"/>
                  </a:lnTo>
                  <a:lnTo>
                    <a:pt x="3524173" y="0"/>
                  </a:lnTo>
                  <a:close/>
                </a:path>
              </a:pathLst>
            </a:custGeom>
            <a:solidFill>
              <a:srgbClr val="E6EB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2927375" y="1559648"/>
              <a:ext cx="3519804" cy="13335"/>
            </a:xfrm>
            <a:custGeom>
              <a:avLst/>
              <a:gdLst/>
              <a:ahLst/>
              <a:cxnLst/>
              <a:rect l="l" t="t" r="r" b="b"/>
              <a:pathLst>
                <a:path w="3519804" h="13334">
                  <a:moveTo>
                    <a:pt x="653097" y="11811"/>
                  </a:moveTo>
                  <a:lnTo>
                    <a:pt x="650113" y="4025"/>
                  </a:lnTo>
                  <a:lnTo>
                    <a:pt x="0" y="4927"/>
                  </a:lnTo>
                  <a:lnTo>
                    <a:pt x="2032" y="12725"/>
                  </a:lnTo>
                  <a:lnTo>
                    <a:pt x="653097" y="11811"/>
                  </a:lnTo>
                  <a:close/>
                </a:path>
                <a:path w="3519804" h="13334">
                  <a:moveTo>
                    <a:pt x="3519474" y="0"/>
                  </a:moveTo>
                  <a:lnTo>
                    <a:pt x="3513455" y="0"/>
                  </a:lnTo>
                  <a:lnTo>
                    <a:pt x="3510318" y="7810"/>
                  </a:lnTo>
                  <a:lnTo>
                    <a:pt x="3516807" y="7785"/>
                  </a:lnTo>
                  <a:lnTo>
                    <a:pt x="3519474" y="0"/>
                  </a:lnTo>
                  <a:close/>
                </a:path>
              </a:pathLst>
            </a:custGeom>
            <a:solidFill>
              <a:srgbClr val="E6EB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2929407" y="1567446"/>
              <a:ext cx="3515360" cy="13335"/>
            </a:xfrm>
            <a:custGeom>
              <a:avLst/>
              <a:gdLst/>
              <a:ahLst/>
              <a:cxnLst/>
              <a:rect l="l" t="t" r="r" b="b"/>
              <a:pathLst>
                <a:path w="3515360" h="13334">
                  <a:moveTo>
                    <a:pt x="654050" y="11811"/>
                  </a:moveTo>
                  <a:lnTo>
                    <a:pt x="651065" y="4013"/>
                  </a:lnTo>
                  <a:lnTo>
                    <a:pt x="0" y="4927"/>
                  </a:lnTo>
                  <a:lnTo>
                    <a:pt x="2032" y="12725"/>
                  </a:lnTo>
                  <a:lnTo>
                    <a:pt x="654050" y="11811"/>
                  </a:lnTo>
                  <a:close/>
                </a:path>
                <a:path w="3515360" h="13334">
                  <a:moveTo>
                    <a:pt x="3514775" y="0"/>
                  </a:moveTo>
                  <a:lnTo>
                    <a:pt x="3508286" y="12"/>
                  </a:lnTo>
                  <a:lnTo>
                    <a:pt x="3505162" y="7810"/>
                  </a:lnTo>
                  <a:lnTo>
                    <a:pt x="3512108" y="7797"/>
                  </a:lnTo>
                  <a:lnTo>
                    <a:pt x="3514775" y="0"/>
                  </a:lnTo>
                  <a:close/>
                </a:path>
              </a:pathLst>
            </a:custGeom>
            <a:solidFill>
              <a:srgbClr val="E7EB9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2931444" y="1575242"/>
              <a:ext cx="3510279" cy="13335"/>
            </a:xfrm>
            <a:custGeom>
              <a:avLst/>
              <a:gdLst/>
              <a:ahLst/>
              <a:cxnLst/>
              <a:rect l="l" t="t" r="r" b="b"/>
              <a:pathLst>
                <a:path w="3510279" h="13334">
                  <a:moveTo>
                    <a:pt x="0" y="4924"/>
                  </a:moveTo>
                  <a:lnTo>
                    <a:pt x="2031" y="12719"/>
                  </a:lnTo>
                  <a:lnTo>
                    <a:pt x="654632" y="11804"/>
                  </a:lnTo>
                  <a:lnTo>
                    <a:pt x="653001" y="6578"/>
                  </a:lnTo>
                  <a:lnTo>
                    <a:pt x="652017" y="4010"/>
                  </a:lnTo>
                  <a:lnTo>
                    <a:pt x="0" y="4924"/>
                  </a:lnTo>
                  <a:close/>
                </a:path>
                <a:path w="3510279" h="13334">
                  <a:moveTo>
                    <a:pt x="3503126" y="9"/>
                  </a:moveTo>
                  <a:lnTo>
                    <a:pt x="3500484" y="6597"/>
                  </a:lnTo>
                  <a:lnTo>
                    <a:pt x="3500086" y="7811"/>
                  </a:lnTo>
                  <a:lnTo>
                    <a:pt x="3507475" y="7792"/>
                  </a:lnTo>
                  <a:lnTo>
                    <a:pt x="3507829" y="6559"/>
                  </a:lnTo>
                  <a:lnTo>
                    <a:pt x="3510073" y="0"/>
                  </a:lnTo>
                  <a:lnTo>
                    <a:pt x="3503126" y="9"/>
                  </a:lnTo>
                  <a:close/>
                </a:path>
              </a:pathLst>
            </a:custGeom>
            <a:solidFill>
              <a:srgbClr val="E7EB9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2933471" y="1583055"/>
              <a:ext cx="3505835" cy="20955"/>
            </a:xfrm>
            <a:custGeom>
              <a:avLst/>
              <a:gdLst/>
              <a:ahLst/>
              <a:cxnLst/>
              <a:rect l="l" t="t" r="r" b="b"/>
              <a:pathLst>
                <a:path w="3505835" h="20955">
                  <a:moveTo>
                    <a:pt x="657466" y="19583"/>
                  </a:moveTo>
                  <a:lnTo>
                    <a:pt x="655027" y="11798"/>
                  </a:lnTo>
                  <a:lnTo>
                    <a:pt x="652602" y="4000"/>
                  </a:lnTo>
                  <a:lnTo>
                    <a:pt x="0" y="4914"/>
                  </a:lnTo>
                  <a:lnTo>
                    <a:pt x="2032" y="12712"/>
                  </a:lnTo>
                  <a:lnTo>
                    <a:pt x="4064" y="20510"/>
                  </a:lnTo>
                  <a:lnTo>
                    <a:pt x="657466" y="19583"/>
                  </a:lnTo>
                  <a:close/>
                </a:path>
                <a:path w="3505835" h="20955">
                  <a:moveTo>
                    <a:pt x="3505441" y="0"/>
                  </a:moveTo>
                  <a:lnTo>
                    <a:pt x="3498050" y="12"/>
                  </a:lnTo>
                  <a:lnTo>
                    <a:pt x="3495497" y="7810"/>
                  </a:lnTo>
                  <a:lnTo>
                    <a:pt x="3492931" y="15608"/>
                  </a:lnTo>
                  <a:lnTo>
                    <a:pt x="3500983" y="15582"/>
                  </a:lnTo>
                  <a:lnTo>
                    <a:pt x="3503206" y="7797"/>
                  </a:lnTo>
                  <a:lnTo>
                    <a:pt x="3505441" y="0"/>
                  </a:lnTo>
                  <a:close/>
                </a:path>
              </a:pathLst>
            </a:custGeom>
            <a:solidFill>
              <a:srgbClr val="E7EB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2938018" y="1598650"/>
              <a:ext cx="3496945" cy="13335"/>
            </a:xfrm>
            <a:custGeom>
              <a:avLst/>
              <a:gdLst/>
              <a:ahLst/>
              <a:cxnLst/>
              <a:rect l="l" t="t" r="r" b="b"/>
              <a:pathLst>
                <a:path w="3496945" h="13334">
                  <a:moveTo>
                    <a:pt x="654456" y="11430"/>
                  </a:moveTo>
                  <a:lnTo>
                    <a:pt x="654443" y="6350"/>
                  </a:lnTo>
                  <a:lnTo>
                    <a:pt x="494931" y="6769"/>
                  </a:lnTo>
                  <a:lnTo>
                    <a:pt x="653262" y="6350"/>
                  </a:lnTo>
                  <a:lnTo>
                    <a:pt x="653249" y="3810"/>
                  </a:lnTo>
                  <a:lnTo>
                    <a:pt x="0" y="5511"/>
                  </a:lnTo>
                  <a:lnTo>
                    <a:pt x="0" y="8051"/>
                  </a:lnTo>
                  <a:lnTo>
                    <a:pt x="1219" y="8051"/>
                  </a:lnTo>
                  <a:lnTo>
                    <a:pt x="1231" y="13119"/>
                  </a:lnTo>
                  <a:lnTo>
                    <a:pt x="654456" y="11430"/>
                  </a:lnTo>
                  <a:close/>
                </a:path>
                <a:path w="3496945" h="13334">
                  <a:moveTo>
                    <a:pt x="3496437" y="0"/>
                  </a:moveTo>
                  <a:lnTo>
                    <a:pt x="3488385" y="12"/>
                  </a:lnTo>
                  <a:lnTo>
                    <a:pt x="3485832" y="7810"/>
                  </a:lnTo>
                  <a:lnTo>
                    <a:pt x="3494201" y="7797"/>
                  </a:lnTo>
                  <a:lnTo>
                    <a:pt x="3496437" y="0"/>
                  </a:lnTo>
                  <a:close/>
                </a:path>
              </a:pathLst>
            </a:custGeom>
            <a:solidFill>
              <a:srgbClr val="E8EB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2940037" y="1606461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655764" y="11772"/>
                  </a:moveTo>
                  <a:lnTo>
                    <a:pt x="653326" y="3975"/>
                  </a:lnTo>
                  <a:lnTo>
                    <a:pt x="0" y="4889"/>
                  </a:lnTo>
                  <a:lnTo>
                    <a:pt x="2921" y="12687"/>
                  </a:lnTo>
                  <a:lnTo>
                    <a:pt x="655764" y="11772"/>
                  </a:lnTo>
                  <a:close/>
                </a:path>
                <a:path w="3492500" h="12700">
                  <a:moveTo>
                    <a:pt x="3492182" y="0"/>
                  </a:moveTo>
                  <a:lnTo>
                    <a:pt x="3483813" y="0"/>
                  </a:lnTo>
                  <a:lnTo>
                    <a:pt x="3481247" y="7810"/>
                  </a:lnTo>
                  <a:lnTo>
                    <a:pt x="3489960" y="7785"/>
                  </a:lnTo>
                  <a:lnTo>
                    <a:pt x="3492182" y="0"/>
                  </a:lnTo>
                  <a:close/>
                </a:path>
              </a:pathLst>
            </a:custGeom>
            <a:solidFill>
              <a:srgbClr val="E8EB9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2942958" y="1614258"/>
              <a:ext cx="3487420" cy="12700"/>
            </a:xfrm>
            <a:custGeom>
              <a:avLst/>
              <a:gdLst/>
              <a:ahLst/>
              <a:cxnLst/>
              <a:rect l="l" t="t" r="r" b="b"/>
              <a:pathLst>
                <a:path w="3487420" h="12700">
                  <a:moveTo>
                    <a:pt x="655281" y="11772"/>
                  </a:moveTo>
                  <a:lnTo>
                    <a:pt x="652843" y="3975"/>
                  </a:lnTo>
                  <a:lnTo>
                    <a:pt x="0" y="4889"/>
                  </a:lnTo>
                  <a:lnTo>
                    <a:pt x="2933" y="12687"/>
                  </a:lnTo>
                  <a:lnTo>
                    <a:pt x="655281" y="11772"/>
                  </a:lnTo>
                  <a:close/>
                </a:path>
                <a:path w="3487420" h="12700">
                  <a:moveTo>
                    <a:pt x="3487039" y="0"/>
                  </a:moveTo>
                  <a:lnTo>
                    <a:pt x="3478326" y="12"/>
                  </a:lnTo>
                  <a:lnTo>
                    <a:pt x="3475774" y="7810"/>
                  </a:lnTo>
                  <a:lnTo>
                    <a:pt x="3484803" y="7785"/>
                  </a:lnTo>
                  <a:lnTo>
                    <a:pt x="3487039" y="0"/>
                  </a:lnTo>
                  <a:close/>
                </a:path>
              </a:pathLst>
            </a:custGeom>
            <a:solidFill>
              <a:srgbClr val="E8EB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2947289" y="1622056"/>
              <a:ext cx="3481070" cy="13335"/>
            </a:xfrm>
            <a:custGeom>
              <a:avLst/>
              <a:gdLst/>
              <a:ahLst/>
              <a:cxnLst/>
              <a:rect l="l" t="t" r="r" b="b"/>
              <a:pathLst>
                <a:path w="3481070" h="13335">
                  <a:moveTo>
                    <a:pt x="653097" y="11391"/>
                  </a:moveTo>
                  <a:lnTo>
                    <a:pt x="653084" y="10121"/>
                  </a:lnTo>
                  <a:lnTo>
                    <a:pt x="651878" y="10134"/>
                  </a:lnTo>
                  <a:lnTo>
                    <a:pt x="651865" y="3784"/>
                  </a:lnTo>
                  <a:lnTo>
                    <a:pt x="0" y="5473"/>
                  </a:lnTo>
                  <a:lnTo>
                    <a:pt x="12" y="11823"/>
                  </a:lnTo>
                  <a:lnTo>
                    <a:pt x="1435" y="11823"/>
                  </a:lnTo>
                  <a:lnTo>
                    <a:pt x="1435" y="13081"/>
                  </a:lnTo>
                  <a:lnTo>
                    <a:pt x="653097" y="11391"/>
                  </a:lnTo>
                  <a:close/>
                </a:path>
                <a:path w="3481070" h="13335">
                  <a:moveTo>
                    <a:pt x="3480473" y="0"/>
                  </a:moveTo>
                  <a:lnTo>
                    <a:pt x="3471443" y="12"/>
                  </a:lnTo>
                  <a:lnTo>
                    <a:pt x="3468878" y="7810"/>
                  </a:lnTo>
                  <a:lnTo>
                    <a:pt x="3478250" y="7797"/>
                  </a:lnTo>
                  <a:lnTo>
                    <a:pt x="3480473" y="0"/>
                  </a:lnTo>
                  <a:close/>
                </a:path>
              </a:pathLst>
            </a:custGeom>
            <a:solidFill>
              <a:srgbClr val="E8EB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2948813" y="1630108"/>
              <a:ext cx="3476625" cy="12700"/>
            </a:xfrm>
            <a:custGeom>
              <a:avLst/>
              <a:gdLst/>
              <a:ahLst/>
              <a:cxnLst/>
              <a:rect l="l" t="t" r="r" b="b"/>
              <a:pathLst>
                <a:path w="3476625" h="12700">
                  <a:moveTo>
                    <a:pt x="655510" y="11506"/>
                  </a:moveTo>
                  <a:lnTo>
                    <a:pt x="652018" y="3708"/>
                  </a:lnTo>
                  <a:lnTo>
                    <a:pt x="0" y="4622"/>
                  </a:lnTo>
                  <a:lnTo>
                    <a:pt x="2933" y="12420"/>
                  </a:lnTo>
                  <a:lnTo>
                    <a:pt x="655510" y="11506"/>
                  </a:lnTo>
                  <a:close/>
                </a:path>
                <a:path w="3476625" h="12700">
                  <a:moveTo>
                    <a:pt x="3474872" y="7632"/>
                  </a:moveTo>
                  <a:lnTo>
                    <a:pt x="3474859" y="2552"/>
                  </a:lnTo>
                  <a:lnTo>
                    <a:pt x="3465220" y="2578"/>
                  </a:lnTo>
                  <a:lnTo>
                    <a:pt x="3465233" y="7658"/>
                  </a:lnTo>
                  <a:lnTo>
                    <a:pt x="3474872" y="7632"/>
                  </a:lnTo>
                  <a:close/>
                </a:path>
                <a:path w="3476625" h="12700">
                  <a:moveTo>
                    <a:pt x="3476282" y="0"/>
                  </a:moveTo>
                  <a:lnTo>
                    <a:pt x="3466846" y="25"/>
                  </a:lnTo>
                  <a:lnTo>
                    <a:pt x="3466858" y="2565"/>
                  </a:lnTo>
                  <a:lnTo>
                    <a:pt x="3474859" y="2552"/>
                  </a:lnTo>
                  <a:lnTo>
                    <a:pt x="3476282" y="2540"/>
                  </a:lnTo>
                  <a:lnTo>
                    <a:pt x="3476282" y="0"/>
                  </a:lnTo>
                  <a:close/>
                </a:path>
              </a:pathLst>
            </a:custGeom>
            <a:solidFill>
              <a:srgbClr val="E8EB9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2952432" y="1637665"/>
              <a:ext cx="3470275" cy="13335"/>
            </a:xfrm>
            <a:custGeom>
              <a:avLst/>
              <a:gdLst/>
              <a:ahLst/>
              <a:cxnLst/>
              <a:rect l="l" t="t" r="r" b="b"/>
              <a:pathLst>
                <a:path w="3470275" h="13335">
                  <a:moveTo>
                    <a:pt x="654088" y="11366"/>
                  </a:moveTo>
                  <a:lnTo>
                    <a:pt x="654075" y="6286"/>
                  </a:lnTo>
                  <a:lnTo>
                    <a:pt x="652373" y="6299"/>
                  </a:lnTo>
                  <a:lnTo>
                    <a:pt x="652373" y="3759"/>
                  </a:lnTo>
                  <a:lnTo>
                    <a:pt x="0" y="5448"/>
                  </a:lnTo>
                  <a:lnTo>
                    <a:pt x="0" y="7988"/>
                  </a:lnTo>
                  <a:lnTo>
                    <a:pt x="1498" y="7988"/>
                  </a:lnTo>
                  <a:lnTo>
                    <a:pt x="1511" y="13068"/>
                  </a:lnTo>
                  <a:lnTo>
                    <a:pt x="654088" y="11366"/>
                  </a:lnTo>
                  <a:close/>
                </a:path>
                <a:path w="3470275" h="13335">
                  <a:moveTo>
                    <a:pt x="3470237" y="0"/>
                  </a:moveTo>
                  <a:lnTo>
                    <a:pt x="3460445" y="12"/>
                  </a:lnTo>
                  <a:lnTo>
                    <a:pt x="3456749" y="7810"/>
                  </a:lnTo>
                  <a:lnTo>
                    <a:pt x="3467036" y="7785"/>
                  </a:lnTo>
                  <a:lnTo>
                    <a:pt x="3470237" y="0"/>
                  </a:lnTo>
                  <a:close/>
                </a:path>
              </a:pathLst>
            </a:custGeom>
            <a:solidFill>
              <a:srgbClr val="E9EC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2954807" y="1645462"/>
              <a:ext cx="3465195" cy="12700"/>
            </a:xfrm>
            <a:custGeom>
              <a:avLst/>
              <a:gdLst/>
              <a:ahLst/>
              <a:cxnLst/>
              <a:rect l="l" t="t" r="r" b="b"/>
              <a:pathLst>
                <a:path w="3465195" h="12700">
                  <a:moveTo>
                    <a:pt x="656513" y="11734"/>
                  </a:moveTo>
                  <a:lnTo>
                    <a:pt x="653008" y="3949"/>
                  </a:lnTo>
                  <a:lnTo>
                    <a:pt x="0" y="4864"/>
                  </a:lnTo>
                  <a:lnTo>
                    <a:pt x="3136" y="12661"/>
                  </a:lnTo>
                  <a:lnTo>
                    <a:pt x="656513" y="11734"/>
                  </a:lnTo>
                  <a:close/>
                </a:path>
                <a:path w="3465195" h="12700">
                  <a:moveTo>
                    <a:pt x="3464649" y="0"/>
                  </a:moveTo>
                  <a:lnTo>
                    <a:pt x="3454374" y="12"/>
                  </a:lnTo>
                  <a:lnTo>
                    <a:pt x="3450691" y="7823"/>
                  </a:lnTo>
                  <a:lnTo>
                    <a:pt x="3461448" y="7810"/>
                  </a:lnTo>
                  <a:lnTo>
                    <a:pt x="3464649" y="0"/>
                  </a:lnTo>
                  <a:close/>
                </a:path>
              </a:pathLst>
            </a:custGeom>
            <a:solidFill>
              <a:srgbClr val="E9EC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2957944" y="1653273"/>
              <a:ext cx="3458845" cy="12700"/>
            </a:xfrm>
            <a:custGeom>
              <a:avLst/>
              <a:gdLst/>
              <a:ahLst/>
              <a:cxnLst/>
              <a:rect l="l" t="t" r="r" b="b"/>
              <a:pathLst>
                <a:path w="3458845" h="12700">
                  <a:moveTo>
                    <a:pt x="656869" y="11722"/>
                  </a:moveTo>
                  <a:lnTo>
                    <a:pt x="653376" y="3924"/>
                  </a:lnTo>
                  <a:lnTo>
                    <a:pt x="0" y="4851"/>
                  </a:lnTo>
                  <a:lnTo>
                    <a:pt x="3136" y="12636"/>
                  </a:lnTo>
                  <a:lnTo>
                    <a:pt x="656869" y="11722"/>
                  </a:lnTo>
                  <a:close/>
                </a:path>
                <a:path w="3458845" h="12700">
                  <a:moveTo>
                    <a:pt x="3458311" y="0"/>
                  </a:moveTo>
                  <a:lnTo>
                    <a:pt x="3447554" y="12"/>
                  </a:lnTo>
                  <a:lnTo>
                    <a:pt x="3443859" y="7810"/>
                  </a:lnTo>
                  <a:lnTo>
                    <a:pt x="3455098" y="7797"/>
                  </a:lnTo>
                  <a:lnTo>
                    <a:pt x="3458311" y="0"/>
                  </a:lnTo>
                  <a:close/>
                </a:path>
              </a:pathLst>
            </a:custGeom>
            <a:solidFill>
              <a:srgbClr val="E9EC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2962579" y="1661071"/>
              <a:ext cx="3450590" cy="13335"/>
            </a:xfrm>
            <a:custGeom>
              <a:avLst/>
              <a:gdLst/>
              <a:ahLst/>
              <a:cxnLst/>
              <a:rect l="l" t="t" r="r" b="b"/>
              <a:pathLst>
                <a:path w="3450590" h="13335">
                  <a:moveTo>
                    <a:pt x="653567" y="10058"/>
                  </a:moveTo>
                  <a:lnTo>
                    <a:pt x="653554" y="3708"/>
                  </a:lnTo>
                  <a:lnTo>
                    <a:pt x="0" y="5410"/>
                  </a:lnTo>
                  <a:lnTo>
                    <a:pt x="25" y="11760"/>
                  </a:lnTo>
                  <a:lnTo>
                    <a:pt x="1536" y="11760"/>
                  </a:lnTo>
                  <a:lnTo>
                    <a:pt x="653567" y="10058"/>
                  </a:lnTo>
                  <a:close/>
                </a:path>
                <a:path w="3450590" h="13335">
                  <a:moveTo>
                    <a:pt x="655307" y="11328"/>
                  </a:moveTo>
                  <a:lnTo>
                    <a:pt x="655294" y="10058"/>
                  </a:lnTo>
                  <a:lnTo>
                    <a:pt x="1536" y="11760"/>
                  </a:lnTo>
                  <a:lnTo>
                    <a:pt x="1549" y="13030"/>
                  </a:lnTo>
                  <a:lnTo>
                    <a:pt x="655307" y="11328"/>
                  </a:lnTo>
                  <a:close/>
                </a:path>
                <a:path w="3450590" h="13335">
                  <a:moveTo>
                    <a:pt x="3450463" y="0"/>
                  </a:moveTo>
                  <a:lnTo>
                    <a:pt x="3439223" y="12"/>
                  </a:lnTo>
                  <a:lnTo>
                    <a:pt x="3435540" y="7823"/>
                  </a:lnTo>
                  <a:lnTo>
                    <a:pt x="3447250" y="7797"/>
                  </a:lnTo>
                  <a:lnTo>
                    <a:pt x="3450463" y="0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2964231" y="1669148"/>
              <a:ext cx="3445510" cy="12700"/>
            </a:xfrm>
            <a:custGeom>
              <a:avLst/>
              <a:gdLst/>
              <a:ahLst/>
              <a:cxnLst/>
              <a:rect l="l" t="t" r="r" b="b"/>
              <a:pathLst>
                <a:path w="3445510" h="12700">
                  <a:moveTo>
                    <a:pt x="657885" y="11430"/>
                  </a:moveTo>
                  <a:lnTo>
                    <a:pt x="654138" y="3644"/>
                  </a:lnTo>
                  <a:lnTo>
                    <a:pt x="0" y="4559"/>
                  </a:lnTo>
                  <a:lnTo>
                    <a:pt x="3136" y="12357"/>
                  </a:lnTo>
                  <a:lnTo>
                    <a:pt x="657885" y="11430"/>
                  </a:lnTo>
                  <a:close/>
                </a:path>
                <a:path w="3445510" h="12700">
                  <a:moveTo>
                    <a:pt x="3445230" y="0"/>
                  </a:moveTo>
                  <a:lnTo>
                    <a:pt x="3433445" y="25"/>
                  </a:lnTo>
                  <a:lnTo>
                    <a:pt x="3433457" y="1295"/>
                  </a:lnTo>
                  <a:lnTo>
                    <a:pt x="3441039" y="1282"/>
                  </a:lnTo>
                  <a:lnTo>
                    <a:pt x="3431908" y="1308"/>
                  </a:lnTo>
                  <a:lnTo>
                    <a:pt x="3431921" y="7658"/>
                  </a:lnTo>
                  <a:lnTo>
                    <a:pt x="3443897" y="7620"/>
                  </a:lnTo>
                  <a:lnTo>
                    <a:pt x="3443884" y="1282"/>
                  </a:lnTo>
                  <a:lnTo>
                    <a:pt x="3445230" y="1270"/>
                  </a:lnTo>
                  <a:lnTo>
                    <a:pt x="3445230" y="0"/>
                  </a:lnTo>
                  <a:close/>
                </a:path>
              </a:pathLst>
            </a:custGeom>
            <a:solidFill>
              <a:srgbClr val="EA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2967850" y="1676679"/>
              <a:ext cx="3439795" cy="13335"/>
            </a:xfrm>
            <a:custGeom>
              <a:avLst/>
              <a:gdLst/>
              <a:ahLst/>
              <a:cxnLst/>
              <a:rect l="l" t="t" r="r" b="b"/>
              <a:pathLst>
                <a:path w="3439795" h="13335">
                  <a:moveTo>
                    <a:pt x="654469" y="3683"/>
                  </a:moveTo>
                  <a:lnTo>
                    <a:pt x="0" y="5384"/>
                  </a:lnTo>
                  <a:lnTo>
                    <a:pt x="0" y="6654"/>
                  </a:lnTo>
                  <a:lnTo>
                    <a:pt x="1270" y="6654"/>
                  </a:lnTo>
                  <a:lnTo>
                    <a:pt x="654469" y="4953"/>
                  </a:lnTo>
                  <a:lnTo>
                    <a:pt x="654469" y="3683"/>
                  </a:lnTo>
                  <a:close/>
                </a:path>
                <a:path w="3439795" h="13335">
                  <a:moveTo>
                    <a:pt x="656297" y="11303"/>
                  </a:moveTo>
                  <a:lnTo>
                    <a:pt x="656285" y="4953"/>
                  </a:lnTo>
                  <a:lnTo>
                    <a:pt x="1270" y="6654"/>
                  </a:lnTo>
                  <a:lnTo>
                    <a:pt x="1295" y="13004"/>
                  </a:lnTo>
                  <a:lnTo>
                    <a:pt x="656297" y="11303"/>
                  </a:lnTo>
                  <a:close/>
                </a:path>
                <a:path w="3439795" h="13335">
                  <a:moveTo>
                    <a:pt x="3439249" y="0"/>
                  </a:moveTo>
                  <a:lnTo>
                    <a:pt x="3427120" y="12"/>
                  </a:lnTo>
                  <a:lnTo>
                    <a:pt x="3424148" y="7810"/>
                  </a:lnTo>
                  <a:lnTo>
                    <a:pt x="3436670" y="7797"/>
                  </a:lnTo>
                  <a:lnTo>
                    <a:pt x="3439249" y="0"/>
                  </a:lnTo>
                  <a:close/>
                </a:path>
              </a:pathLst>
            </a:custGeom>
            <a:solidFill>
              <a:srgbClr val="EAE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2970034" y="1684477"/>
              <a:ext cx="3434715" cy="20955"/>
            </a:xfrm>
            <a:custGeom>
              <a:avLst/>
              <a:gdLst/>
              <a:ahLst/>
              <a:cxnLst/>
              <a:rect l="l" t="t" r="r" b="b"/>
              <a:pathLst>
                <a:path w="3434715" h="20955">
                  <a:moveTo>
                    <a:pt x="663308" y="19481"/>
                  </a:moveTo>
                  <a:lnTo>
                    <a:pt x="659561" y="11696"/>
                  </a:lnTo>
                  <a:lnTo>
                    <a:pt x="655828" y="3898"/>
                  </a:lnTo>
                  <a:lnTo>
                    <a:pt x="0" y="4826"/>
                  </a:lnTo>
                  <a:lnTo>
                    <a:pt x="2514" y="12611"/>
                  </a:lnTo>
                  <a:lnTo>
                    <a:pt x="5029" y="20408"/>
                  </a:lnTo>
                  <a:lnTo>
                    <a:pt x="663308" y="19481"/>
                  </a:lnTo>
                  <a:close/>
                </a:path>
                <a:path w="3434715" h="20955">
                  <a:moveTo>
                    <a:pt x="3434486" y="0"/>
                  </a:moveTo>
                  <a:lnTo>
                    <a:pt x="3421964" y="12"/>
                  </a:lnTo>
                  <a:lnTo>
                    <a:pt x="3418992" y="7823"/>
                  </a:lnTo>
                  <a:lnTo>
                    <a:pt x="3416020" y="15621"/>
                  </a:lnTo>
                  <a:lnTo>
                    <a:pt x="3429330" y="15608"/>
                  </a:lnTo>
                  <a:lnTo>
                    <a:pt x="3431908" y="7797"/>
                  </a:lnTo>
                  <a:lnTo>
                    <a:pt x="3434486" y="0"/>
                  </a:lnTo>
                  <a:close/>
                </a:path>
              </a:pathLst>
            </a:custGeom>
            <a:solidFill>
              <a:srgbClr val="EAED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2976054" y="1700085"/>
              <a:ext cx="3423920" cy="13335"/>
            </a:xfrm>
            <a:custGeom>
              <a:avLst/>
              <a:gdLst/>
              <a:ahLst/>
              <a:cxnLst/>
              <a:rect l="l" t="t" r="r" b="b"/>
              <a:pathLst>
                <a:path w="3423920" h="13335">
                  <a:moveTo>
                    <a:pt x="660273" y="11252"/>
                  </a:moveTo>
                  <a:lnTo>
                    <a:pt x="660260" y="8712"/>
                  </a:lnTo>
                  <a:lnTo>
                    <a:pt x="658406" y="8724"/>
                  </a:lnTo>
                  <a:lnTo>
                    <a:pt x="658393" y="3644"/>
                  </a:lnTo>
                  <a:lnTo>
                    <a:pt x="0" y="5346"/>
                  </a:lnTo>
                  <a:lnTo>
                    <a:pt x="12" y="10426"/>
                  </a:lnTo>
                  <a:lnTo>
                    <a:pt x="1231" y="10426"/>
                  </a:lnTo>
                  <a:lnTo>
                    <a:pt x="1231" y="12966"/>
                  </a:lnTo>
                  <a:lnTo>
                    <a:pt x="660273" y="11252"/>
                  </a:lnTo>
                  <a:close/>
                </a:path>
                <a:path w="3423920" h="13335">
                  <a:moveTo>
                    <a:pt x="3423310" y="0"/>
                  </a:moveTo>
                  <a:lnTo>
                    <a:pt x="3410000" y="12"/>
                  </a:lnTo>
                  <a:lnTo>
                    <a:pt x="3407029" y="7823"/>
                  </a:lnTo>
                  <a:lnTo>
                    <a:pt x="3420732" y="7797"/>
                  </a:lnTo>
                  <a:lnTo>
                    <a:pt x="3423310" y="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2977578" y="1707883"/>
              <a:ext cx="3419475" cy="12700"/>
            </a:xfrm>
            <a:custGeom>
              <a:avLst/>
              <a:gdLst/>
              <a:ahLst/>
              <a:cxnLst/>
              <a:rect l="l" t="t" r="r" b="b"/>
              <a:pathLst>
                <a:path w="3419475" h="12700">
                  <a:moveTo>
                    <a:pt x="663587" y="11671"/>
                  </a:moveTo>
                  <a:lnTo>
                    <a:pt x="659599" y="3873"/>
                  </a:lnTo>
                  <a:lnTo>
                    <a:pt x="0" y="4800"/>
                  </a:lnTo>
                  <a:lnTo>
                    <a:pt x="2514" y="12598"/>
                  </a:lnTo>
                  <a:lnTo>
                    <a:pt x="663587" y="11671"/>
                  </a:lnTo>
                  <a:close/>
                </a:path>
                <a:path w="3419475" h="12700">
                  <a:moveTo>
                    <a:pt x="3419208" y="0"/>
                  </a:moveTo>
                  <a:lnTo>
                    <a:pt x="3405517" y="25"/>
                  </a:lnTo>
                  <a:lnTo>
                    <a:pt x="3402546" y="7823"/>
                  </a:lnTo>
                  <a:lnTo>
                    <a:pt x="3416617" y="7797"/>
                  </a:lnTo>
                  <a:lnTo>
                    <a:pt x="3419208" y="0"/>
                  </a:lnTo>
                  <a:close/>
                </a:path>
              </a:pathLst>
            </a:custGeom>
            <a:solidFill>
              <a:srgbClr val="EB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2980095" y="1715680"/>
              <a:ext cx="3414395" cy="12700"/>
            </a:xfrm>
            <a:custGeom>
              <a:avLst/>
              <a:gdLst/>
              <a:ahLst/>
              <a:cxnLst/>
              <a:rect l="l" t="t" r="r" b="b"/>
              <a:pathLst>
                <a:path w="3414395" h="12700">
                  <a:moveTo>
                    <a:pt x="0" y="4790"/>
                  </a:moveTo>
                  <a:lnTo>
                    <a:pt x="2513" y="12584"/>
                  </a:lnTo>
                  <a:lnTo>
                    <a:pt x="665063" y="11654"/>
                  </a:lnTo>
                  <a:lnTo>
                    <a:pt x="661077" y="3862"/>
                  </a:lnTo>
                  <a:lnTo>
                    <a:pt x="0" y="4790"/>
                  </a:lnTo>
                  <a:close/>
                </a:path>
                <a:path w="3414395" h="12700">
                  <a:moveTo>
                    <a:pt x="3400029" y="19"/>
                  </a:moveTo>
                  <a:lnTo>
                    <a:pt x="3397791" y="5878"/>
                  </a:lnTo>
                  <a:lnTo>
                    <a:pt x="3396738" y="7822"/>
                  </a:lnTo>
                  <a:lnTo>
                    <a:pt x="3411256" y="7801"/>
                  </a:lnTo>
                  <a:lnTo>
                    <a:pt x="3412190" y="5803"/>
                  </a:lnTo>
                  <a:lnTo>
                    <a:pt x="3414110" y="0"/>
                  </a:lnTo>
                  <a:lnTo>
                    <a:pt x="3400029" y="19"/>
                  </a:lnTo>
                  <a:close/>
                </a:path>
              </a:pathLst>
            </a:custGeom>
            <a:solidFill>
              <a:srgbClr val="EB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2983585" y="1723491"/>
              <a:ext cx="3408045" cy="13335"/>
            </a:xfrm>
            <a:custGeom>
              <a:avLst/>
              <a:gdLst/>
              <a:ahLst/>
              <a:cxnLst/>
              <a:rect l="l" t="t" r="r" b="b"/>
              <a:pathLst>
                <a:path w="3408045" h="13335">
                  <a:moveTo>
                    <a:pt x="664692" y="11214"/>
                  </a:moveTo>
                  <a:lnTo>
                    <a:pt x="664679" y="8674"/>
                  </a:lnTo>
                  <a:lnTo>
                    <a:pt x="662749" y="8686"/>
                  </a:lnTo>
                  <a:lnTo>
                    <a:pt x="662736" y="3606"/>
                  </a:lnTo>
                  <a:lnTo>
                    <a:pt x="0" y="5321"/>
                  </a:lnTo>
                  <a:lnTo>
                    <a:pt x="12" y="10401"/>
                  </a:lnTo>
                  <a:lnTo>
                    <a:pt x="1358" y="10401"/>
                  </a:lnTo>
                  <a:lnTo>
                    <a:pt x="1371" y="12941"/>
                  </a:lnTo>
                  <a:lnTo>
                    <a:pt x="664692" y="11214"/>
                  </a:lnTo>
                  <a:close/>
                </a:path>
                <a:path w="3408045" h="13335">
                  <a:moveTo>
                    <a:pt x="3407765" y="0"/>
                  </a:moveTo>
                  <a:lnTo>
                    <a:pt x="3393236" y="12"/>
                  </a:lnTo>
                  <a:lnTo>
                    <a:pt x="3389007" y="7823"/>
                  </a:lnTo>
                  <a:lnTo>
                    <a:pt x="3404095" y="7797"/>
                  </a:lnTo>
                  <a:lnTo>
                    <a:pt x="3407765" y="0"/>
                  </a:lnTo>
                  <a:close/>
                </a:path>
              </a:pathLst>
            </a:custGeom>
            <a:solidFill>
              <a:srgbClr val="EBEE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2985363" y="1731289"/>
              <a:ext cx="3402329" cy="12700"/>
            </a:xfrm>
            <a:custGeom>
              <a:avLst/>
              <a:gdLst/>
              <a:ahLst/>
              <a:cxnLst/>
              <a:rect l="l" t="t" r="r" b="b"/>
              <a:pathLst>
                <a:path w="3402329" h="12700">
                  <a:moveTo>
                    <a:pt x="667766" y="11633"/>
                  </a:moveTo>
                  <a:lnTo>
                    <a:pt x="663778" y="3848"/>
                  </a:lnTo>
                  <a:lnTo>
                    <a:pt x="0" y="4775"/>
                  </a:lnTo>
                  <a:lnTo>
                    <a:pt x="3556" y="12573"/>
                  </a:lnTo>
                  <a:lnTo>
                    <a:pt x="667766" y="11633"/>
                  </a:lnTo>
                  <a:close/>
                </a:path>
                <a:path w="3402329" h="12700">
                  <a:moveTo>
                    <a:pt x="3402317" y="0"/>
                  </a:moveTo>
                  <a:lnTo>
                    <a:pt x="3387229" y="25"/>
                  </a:lnTo>
                  <a:lnTo>
                    <a:pt x="3383000" y="7823"/>
                  </a:lnTo>
                  <a:lnTo>
                    <a:pt x="3398647" y="7810"/>
                  </a:lnTo>
                  <a:lnTo>
                    <a:pt x="3402317" y="0"/>
                  </a:lnTo>
                  <a:close/>
                </a:path>
              </a:pathLst>
            </a:custGeom>
            <a:solidFill>
              <a:srgbClr val="EBEE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2990037" y="1739100"/>
              <a:ext cx="3394075" cy="13335"/>
            </a:xfrm>
            <a:custGeom>
              <a:avLst/>
              <a:gdLst/>
              <a:ahLst/>
              <a:cxnLst/>
              <a:rect l="l" t="t" r="r" b="b"/>
              <a:pathLst>
                <a:path w="3394075" h="13335">
                  <a:moveTo>
                    <a:pt x="665734" y="11188"/>
                  </a:moveTo>
                  <a:lnTo>
                    <a:pt x="665721" y="7378"/>
                  </a:lnTo>
                  <a:lnTo>
                    <a:pt x="425284" y="8001"/>
                  </a:lnTo>
                  <a:lnTo>
                    <a:pt x="663930" y="7378"/>
                  </a:lnTo>
                  <a:lnTo>
                    <a:pt x="663930" y="3568"/>
                  </a:lnTo>
                  <a:lnTo>
                    <a:pt x="0" y="5295"/>
                  </a:lnTo>
                  <a:lnTo>
                    <a:pt x="0" y="9105"/>
                  </a:lnTo>
                  <a:lnTo>
                    <a:pt x="1727" y="9105"/>
                  </a:lnTo>
                  <a:lnTo>
                    <a:pt x="1739" y="12903"/>
                  </a:lnTo>
                  <a:lnTo>
                    <a:pt x="665734" y="11188"/>
                  </a:lnTo>
                  <a:close/>
                </a:path>
                <a:path w="3394075" h="13335">
                  <a:moveTo>
                    <a:pt x="3393973" y="0"/>
                  </a:moveTo>
                  <a:lnTo>
                    <a:pt x="3378327" y="12"/>
                  </a:lnTo>
                  <a:lnTo>
                    <a:pt x="3374098" y="7823"/>
                  </a:lnTo>
                  <a:lnTo>
                    <a:pt x="3390303" y="7797"/>
                  </a:lnTo>
                  <a:lnTo>
                    <a:pt x="3393973" y="0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2992488" y="1746897"/>
              <a:ext cx="3388360" cy="12700"/>
            </a:xfrm>
            <a:custGeom>
              <a:avLst/>
              <a:gdLst/>
              <a:ahLst/>
              <a:cxnLst/>
              <a:rect l="l" t="t" r="r" b="b"/>
              <a:pathLst>
                <a:path w="3388360" h="12700">
                  <a:moveTo>
                    <a:pt x="667397" y="11620"/>
                  </a:moveTo>
                  <a:lnTo>
                    <a:pt x="664222" y="3822"/>
                  </a:lnTo>
                  <a:lnTo>
                    <a:pt x="0" y="4749"/>
                  </a:lnTo>
                  <a:lnTo>
                    <a:pt x="3556" y="12547"/>
                  </a:lnTo>
                  <a:lnTo>
                    <a:pt x="667397" y="11620"/>
                  </a:lnTo>
                  <a:close/>
                </a:path>
                <a:path w="3388360" h="12700">
                  <a:moveTo>
                    <a:pt x="3387852" y="0"/>
                  </a:moveTo>
                  <a:lnTo>
                    <a:pt x="3371646" y="25"/>
                  </a:lnTo>
                  <a:lnTo>
                    <a:pt x="3367417" y="7823"/>
                  </a:lnTo>
                  <a:lnTo>
                    <a:pt x="3384181" y="7797"/>
                  </a:lnTo>
                  <a:lnTo>
                    <a:pt x="3387852" y="0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2996049" y="1754696"/>
              <a:ext cx="3380740" cy="12700"/>
            </a:xfrm>
            <a:custGeom>
              <a:avLst/>
              <a:gdLst/>
              <a:ahLst/>
              <a:cxnLst/>
              <a:rect l="l" t="t" r="r" b="b"/>
              <a:pathLst>
                <a:path w="3380740" h="12700">
                  <a:moveTo>
                    <a:pt x="0" y="4743"/>
                  </a:moveTo>
                  <a:lnTo>
                    <a:pt x="3559" y="12536"/>
                  </a:lnTo>
                  <a:lnTo>
                    <a:pt x="667010" y="11605"/>
                  </a:lnTo>
                  <a:lnTo>
                    <a:pt x="663841" y="3811"/>
                  </a:lnTo>
                  <a:lnTo>
                    <a:pt x="0" y="4743"/>
                  </a:lnTo>
                  <a:close/>
                </a:path>
                <a:path w="3380740" h="12700">
                  <a:moveTo>
                    <a:pt x="3363866" y="23"/>
                  </a:moveTo>
                  <a:lnTo>
                    <a:pt x="3361184" y="4969"/>
                  </a:lnTo>
                  <a:lnTo>
                    <a:pt x="3359539" y="7827"/>
                  </a:lnTo>
                  <a:lnTo>
                    <a:pt x="3377227" y="7802"/>
                  </a:lnTo>
                  <a:lnTo>
                    <a:pt x="3378326" y="4880"/>
                  </a:lnTo>
                  <a:lnTo>
                    <a:pt x="3380621" y="0"/>
                  </a:lnTo>
                  <a:lnTo>
                    <a:pt x="3363866" y="23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3000997" y="1762506"/>
              <a:ext cx="3372485" cy="13335"/>
            </a:xfrm>
            <a:custGeom>
              <a:avLst/>
              <a:gdLst/>
              <a:ahLst/>
              <a:cxnLst/>
              <a:rect l="l" t="t" r="r" b="b"/>
              <a:pathLst>
                <a:path w="3372485" h="13335">
                  <a:moveTo>
                    <a:pt x="664527" y="8610"/>
                  </a:moveTo>
                  <a:lnTo>
                    <a:pt x="445325" y="9182"/>
                  </a:lnTo>
                  <a:lnTo>
                    <a:pt x="662990" y="8610"/>
                  </a:lnTo>
                  <a:lnTo>
                    <a:pt x="662978" y="3530"/>
                  </a:lnTo>
                  <a:lnTo>
                    <a:pt x="0" y="5257"/>
                  </a:lnTo>
                  <a:lnTo>
                    <a:pt x="12" y="10337"/>
                  </a:lnTo>
                  <a:lnTo>
                    <a:pt x="1778" y="10337"/>
                  </a:lnTo>
                  <a:lnTo>
                    <a:pt x="1790" y="12865"/>
                  </a:lnTo>
                  <a:lnTo>
                    <a:pt x="664527" y="11150"/>
                  </a:lnTo>
                  <a:lnTo>
                    <a:pt x="664527" y="8610"/>
                  </a:lnTo>
                  <a:close/>
                </a:path>
                <a:path w="3372485" h="13335">
                  <a:moveTo>
                    <a:pt x="3372269" y="0"/>
                  </a:moveTo>
                  <a:lnTo>
                    <a:pt x="3354590" y="25"/>
                  </a:lnTo>
                  <a:lnTo>
                    <a:pt x="3350095" y="7823"/>
                  </a:lnTo>
                  <a:lnTo>
                    <a:pt x="3369348" y="7797"/>
                  </a:lnTo>
                  <a:lnTo>
                    <a:pt x="3372269" y="0"/>
                  </a:lnTo>
                  <a:close/>
                </a:path>
              </a:pathLst>
            </a:custGeom>
            <a:solidFill>
              <a:srgbClr val="EBEF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3003232" y="1770303"/>
              <a:ext cx="3367404" cy="12700"/>
            </a:xfrm>
            <a:custGeom>
              <a:avLst/>
              <a:gdLst/>
              <a:ahLst/>
              <a:cxnLst/>
              <a:rect l="l" t="t" r="r" b="b"/>
              <a:pathLst>
                <a:path w="3367404" h="12700">
                  <a:moveTo>
                    <a:pt x="666165" y="11595"/>
                  </a:moveTo>
                  <a:lnTo>
                    <a:pt x="662990" y="3797"/>
                  </a:lnTo>
                  <a:lnTo>
                    <a:pt x="0" y="4724"/>
                  </a:lnTo>
                  <a:lnTo>
                    <a:pt x="3759" y="12522"/>
                  </a:lnTo>
                  <a:lnTo>
                    <a:pt x="666165" y="11595"/>
                  </a:lnTo>
                  <a:close/>
                </a:path>
                <a:path w="3367404" h="12700">
                  <a:moveTo>
                    <a:pt x="3367113" y="0"/>
                  </a:moveTo>
                  <a:lnTo>
                    <a:pt x="3347859" y="25"/>
                  </a:lnTo>
                  <a:lnTo>
                    <a:pt x="3343364" y="7835"/>
                  </a:lnTo>
                  <a:lnTo>
                    <a:pt x="3364192" y="7810"/>
                  </a:lnTo>
                  <a:lnTo>
                    <a:pt x="3367113" y="0"/>
                  </a:lnTo>
                  <a:close/>
                </a:path>
              </a:pathLst>
            </a:custGeom>
            <a:solidFill>
              <a:srgbClr val="EBEF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3006991" y="1778114"/>
              <a:ext cx="3361054" cy="12700"/>
            </a:xfrm>
            <a:custGeom>
              <a:avLst/>
              <a:gdLst/>
              <a:ahLst/>
              <a:cxnLst/>
              <a:rect l="l" t="t" r="r" b="b"/>
              <a:pathLst>
                <a:path w="3361054" h="12700">
                  <a:moveTo>
                    <a:pt x="665568" y="11569"/>
                  </a:moveTo>
                  <a:lnTo>
                    <a:pt x="662406" y="3784"/>
                  </a:lnTo>
                  <a:lnTo>
                    <a:pt x="0" y="4711"/>
                  </a:lnTo>
                  <a:lnTo>
                    <a:pt x="3771" y="12496"/>
                  </a:lnTo>
                  <a:lnTo>
                    <a:pt x="665568" y="11569"/>
                  </a:lnTo>
                  <a:close/>
                </a:path>
                <a:path w="3361054" h="12700">
                  <a:moveTo>
                    <a:pt x="3360432" y="0"/>
                  </a:moveTo>
                  <a:lnTo>
                    <a:pt x="3339604" y="25"/>
                  </a:lnTo>
                  <a:lnTo>
                    <a:pt x="3335121" y="7823"/>
                  </a:lnTo>
                  <a:lnTo>
                    <a:pt x="3357511" y="7797"/>
                  </a:lnTo>
                  <a:lnTo>
                    <a:pt x="3360432" y="0"/>
                  </a:lnTo>
                  <a:close/>
                </a:path>
              </a:pathLst>
            </a:custGeom>
            <a:solidFill>
              <a:srgbClr val="ECEF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3010763" y="1785912"/>
              <a:ext cx="3354070" cy="20955"/>
            </a:xfrm>
            <a:custGeom>
              <a:avLst/>
              <a:gdLst/>
              <a:ahLst/>
              <a:cxnLst/>
              <a:rect l="l" t="t" r="r" b="b"/>
              <a:pathLst>
                <a:path w="3354070" h="20955">
                  <a:moveTo>
                    <a:pt x="666953" y="18910"/>
                  </a:moveTo>
                  <a:lnTo>
                    <a:pt x="666927" y="11290"/>
                  </a:lnTo>
                  <a:lnTo>
                    <a:pt x="664857" y="11303"/>
                  </a:lnTo>
                  <a:lnTo>
                    <a:pt x="661797" y="3771"/>
                  </a:lnTo>
                  <a:lnTo>
                    <a:pt x="0" y="4711"/>
                  </a:lnTo>
                  <a:lnTo>
                    <a:pt x="3759" y="12496"/>
                  </a:lnTo>
                  <a:lnTo>
                    <a:pt x="434695" y="11899"/>
                  </a:lnTo>
                  <a:lnTo>
                    <a:pt x="5842" y="13004"/>
                  </a:lnTo>
                  <a:lnTo>
                    <a:pt x="5854" y="20624"/>
                  </a:lnTo>
                  <a:lnTo>
                    <a:pt x="666953" y="18910"/>
                  </a:lnTo>
                  <a:close/>
                </a:path>
                <a:path w="3354070" h="20955">
                  <a:moveTo>
                    <a:pt x="3349993" y="11950"/>
                  </a:moveTo>
                  <a:lnTo>
                    <a:pt x="3349980" y="8140"/>
                  </a:lnTo>
                  <a:lnTo>
                    <a:pt x="3325545" y="8204"/>
                  </a:lnTo>
                  <a:lnTo>
                    <a:pt x="3325545" y="12014"/>
                  </a:lnTo>
                  <a:lnTo>
                    <a:pt x="3323602" y="12014"/>
                  </a:lnTo>
                  <a:lnTo>
                    <a:pt x="3323615" y="15824"/>
                  </a:lnTo>
                  <a:lnTo>
                    <a:pt x="3348558" y="15760"/>
                  </a:lnTo>
                  <a:lnTo>
                    <a:pt x="3348558" y="11963"/>
                  </a:lnTo>
                  <a:lnTo>
                    <a:pt x="3349993" y="11950"/>
                  </a:lnTo>
                  <a:close/>
                </a:path>
                <a:path w="3354070" h="20955">
                  <a:moveTo>
                    <a:pt x="3353739" y="0"/>
                  </a:moveTo>
                  <a:lnTo>
                    <a:pt x="3331349" y="38"/>
                  </a:lnTo>
                  <a:lnTo>
                    <a:pt x="3326854" y="7835"/>
                  </a:lnTo>
                  <a:lnTo>
                    <a:pt x="3350818" y="7797"/>
                  </a:lnTo>
                  <a:lnTo>
                    <a:pt x="3353739" y="0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3019450" y="1801520"/>
              <a:ext cx="3339465" cy="13335"/>
            </a:xfrm>
            <a:custGeom>
              <a:avLst/>
              <a:gdLst/>
              <a:ahLst/>
              <a:cxnLst/>
              <a:rect l="l" t="t" r="r" b="b"/>
              <a:pathLst>
                <a:path w="3339465" h="13335">
                  <a:moveTo>
                    <a:pt x="661631" y="7277"/>
                  </a:moveTo>
                  <a:lnTo>
                    <a:pt x="661619" y="3467"/>
                  </a:lnTo>
                  <a:lnTo>
                    <a:pt x="0" y="5181"/>
                  </a:lnTo>
                  <a:lnTo>
                    <a:pt x="12" y="8991"/>
                  </a:lnTo>
                  <a:lnTo>
                    <a:pt x="1638" y="8991"/>
                  </a:lnTo>
                  <a:lnTo>
                    <a:pt x="661631" y="7277"/>
                  </a:lnTo>
                  <a:close/>
                </a:path>
                <a:path w="3339465" h="13335">
                  <a:moveTo>
                    <a:pt x="663803" y="7277"/>
                  </a:moveTo>
                  <a:lnTo>
                    <a:pt x="1638" y="8991"/>
                  </a:lnTo>
                  <a:lnTo>
                    <a:pt x="1651" y="12801"/>
                  </a:lnTo>
                  <a:lnTo>
                    <a:pt x="663803" y="11087"/>
                  </a:lnTo>
                  <a:lnTo>
                    <a:pt x="663803" y="7277"/>
                  </a:lnTo>
                  <a:close/>
                </a:path>
                <a:path w="3339465" h="13335">
                  <a:moveTo>
                    <a:pt x="3339211" y="0"/>
                  </a:moveTo>
                  <a:lnTo>
                    <a:pt x="3314128" y="38"/>
                  </a:lnTo>
                  <a:lnTo>
                    <a:pt x="3310572" y="7835"/>
                  </a:lnTo>
                  <a:lnTo>
                    <a:pt x="3336290" y="7797"/>
                  </a:lnTo>
                  <a:lnTo>
                    <a:pt x="3339211" y="0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3021698" y="1809661"/>
              <a:ext cx="3333750" cy="12700"/>
            </a:xfrm>
            <a:custGeom>
              <a:avLst/>
              <a:gdLst/>
              <a:ahLst/>
              <a:cxnLst/>
              <a:rect l="l" t="t" r="r" b="b"/>
              <a:pathLst>
                <a:path w="3333750" h="12700">
                  <a:moveTo>
                    <a:pt x="667372" y="11201"/>
                  </a:moveTo>
                  <a:lnTo>
                    <a:pt x="662914" y="3403"/>
                  </a:lnTo>
                  <a:lnTo>
                    <a:pt x="0" y="4343"/>
                  </a:lnTo>
                  <a:lnTo>
                    <a:pt x="2971" y="12128"/>
                  </a:lnTo>
                  <a:lnTo>
                    <a:pt x="667372" y="11201"/>
                  </a:lnTo>
                  <a:close/>
                </a:path>
                <a:path w="3333750" h="12700">
                  <a:moveTo>
                    <a:pt x="3333686" y="1270"/>
                  </a:moveTo>
                  <a:lnTo>
                    <a:pt x="3333673" y="0"/>
                  </a:lnTo>
                  <a:lnTo>
                    <a:pt x="3307867" y="63"/>
                  </a:lnTo>
                  <a:lnTo>
                    <a:pt x="3307867" y="1333"/>
                  </a:lnTo>
                  <a:lnTo>
                    <a:pt x="3306114" y="1333"/>
                  </a:lnTo>
                  <a:lnTo>
                    <a:pt x="3306127" y="7683"/>
                  </a:lnTo>
                  <a:lnTo>
                    <a:pt x="3331692" y="7620"/>
                  </a:lnTo>
                  <a:lnTo>
                    <a:pt x="3331680" y="1282"/>
                  </a:lnTo>
                  <a:lnTo>
                    <a:pt x="3333686" y="1270"/>
                  </a:lnTo>
                  <a:close/>
                </a:path>
              </a:pathLst>
            </a:custGeom>
            <a:solidFill>
              <a:srgbClr val="ECF0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3024670" y="1817128"/>
              <a:ext cx="3327400" cy="12700"/>
            </a:xfrm>
            <a:custGeom>
              <a:avLst/>
              <a:gdLst/>
              <a:ahLst/>
              <a:cxnLst/>
              <a:rect l="l" t="t" r="r" b="b"/>
              <a:pathLst>
                <a:path w="3327400" h="12700">
                  <a:moveTo>
                    <a:pt x="668858" y="11518"/>
                  </a:moveTo>
                  <a:lnTo>
                    <a:pt x="664400" y="3733"/>
                  </a:lnTo>
                  <a:lnTo>
                    <a:pt x="0" y="4660"/>
                  </a:lnTo>
                  <a:lnTo>
                    <a:pt x="2971" y="12458"/>
                  </a:lnTo>
                  <a:lnTo>
                    <a:pt x="668858" y="11518"/>
                  </a:lnTo>
                  <a:close/>
                </a:path>
                <a:path w="3327400" h="12700">
                  <a:moveTo>
                    <a:pt x="3327120" y="0"/>
                  </a:moveTo>
                  <a:lnTo>
                    <a:pt x="3301796" y="25"/>
                  </a:lnTo>
                  <a:lnTo>
                    <a:pt x="3298228" y="7835"/>
                  </a:lnTo>
                  <a:lnTo>
                    <a:pt x="3323005" y="7797"/>
                  </a:lnTo>
                  <a:lnTo>
                    <a:pt x="3327120" y="0"/>
                  </a:lnTo>
                  <a:close/>
                </a:path>
              </a:pathLst>
            </a:custGeom>
            <a:solidFill>
              <a:srgbClr val="EDF0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3029280" y="1824926"/>
              <a:ext cx="3318510" cy="13335"/>
            </a:xfrm>
            <a:custGeom>
              <a:avLst/>
              <a:gdLst/>
              <a:ahLst/>
              <a:cxnLst/>
              <a:rect l="l" t="t" r="r" b="b"/>
              <a:pathLst>
                <a:path w="3318510" h="13335">
                  <a:moveTo>
                    <a:pt x="666267" y="11036"/>
                  </a:moveTo>
                  <a:lnTo>
                    <a:pt x="666242" y="3416"/>
                  </a:lnTo>
                  <a:lnTo>
                    <a:pt x="0" y="5143"/>
                  </a:lnTo>
                  <a:lnTo>
                    <a:pt x="12" y="12763"/>
                  </a:lnTo>
                  <a:lnTo>
                    <a:pt x="666267" y="11036"/>
                  </a:lnTo>
                  <a:close/>
                </a:path>
                <a:path w="3318510" h="13335">
                  <a:moveTo>
                    <a:pt x="3318395" y="0"/>
                  </a:moveTo>
                  <a:lnTo>
                    <a:pt x="3293618" y="38"/>
                  </a:lnTo>
                  <a:lnTo>
                    <a:pt x="3290062" y="7835"/>
                  </a:lnTo>
                  <a:lnTo>
                    <a:pt x="3314281" y="7810"/>
                  </a:lnTo>
                  <a:lnTo>
                    <a:pt x="3318395" y="0"/>
                  </a:lnTo>
                  <a:close/>
                </a:path>
              </a:pathLst>
            </a:custGeom>
            <a:solidFill>
              <a:srgbClr val="ED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3030626" y="1832737"/>
              <a:ext cx="3313429" cy="12700"/>
            </a:xfrm>
            <a:custGeom>
              <a:avLst/>
              <a:gdLst/>
              <a:ahLst/>
              <a:cxnLst/>
              <a:rect l="l" t="t" r="r" b="b"/>
              <a:pathLst>
                <a:path w="3313429" h="12700">
                  <a:moveTo>
                    <a:pt x="672071" y="11493"/>
                  </a:moveTo>
                  <a:lnTo>
                    <a:pt x="667385" y="3708"/>
                  </a:lnTo>
                  <a:lnTo>
                    <a:pt x="0" y="4648"/>
                  </a:lnTo>
                  <a:lnTo>
                    <a:pt x="2971" y="12433"/>
                  </a:lnTo>
                  <a:lnTo>
                    <a:pt x="672071" y="11493"/>
                  </a:lnTo>
                  <a:close/>
                </a:path>
                <a:path w="3313429" h="12700">
                  <a:moveTo>
                    <a:pt x="3312934" y="0"/>
                  </a:moveTo>
                  <a:lnTo>
                    <a:pt x="3288715" y="25"/>
                  </a:lnTo>
                  <a:lnTo>
                    <a:pt x="3285159" y="7835"/>
                  </a:lnTo>
                  <a:lnTo>
                    <a:pt x="3308820" y="7797"/>
                  </a:lnTo>
                  <a:lnTo>
                    <a:pt x="3312934" y="0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3033598" y="1840534"/>
              <a:ext cx="3306445" cy="12700"/>
            </a:xfrm>
            <a:custGeom>
              <a:avLst/>
              <a:gdLst/>
              <a:ahLst/>
              <a:cxnLst/>
              <a:rect l="l" t="t" r="r" b="b"/>
              <a:pathLst>
                <a:path w="3306445" h="12700">
                  <a:moveTo>
                    <a:pt x="673785" y="11493"/>
                  </a:moveTo>
                  <a:lnTo>
                    <a:pt x="669099" y="3695"/>
                  </a:lnTo>
                  <a:lnTo>
                    <a:pt x="0" y="4635"/>
                  </a:lnTo>
                  <a:lnTo>
                    <a:pt x="2971" y="12433"/>
                  </a:lnTo>
                  <a:lnTo>
                    <a:pt x="673785" y="11493"/>
                  </a:lnTo>
                  <a:close/>
                </a:path>
                <a:path w="3306445" h="12700">
                  <a:moveTo>
                    <a:pt x="3305848" y="0"/>
                  </a:moveTo>
                  <a:lnTo>
                    <a:pt x="3282188" y="38"/>
                  </a:lnTo>
                  <a:lnTo>
                    <a:pt x="3278619" y="7835"/>
                  </a:lnTo>
                  <a:lnTo>
                    <a:pt x="3301733" y="7810"/>
                  </a:lnTo>
                  <a:lnTo>
                    <a:pt x="3305848" y="0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3036570" y="1848713"/>
              <a:ext cx="3296920" cy="12065"/>
            </a:xfrm>
            <a:custGeom>
              <a:avLst/>
              <a:gdLst/>
              <a:ahLst/>
              <a:cxnLst/>
              <a:rect l="l" t="t" r="r" b="b"/>
              <a:pathLst>
                <a:path w="3296920" h="12064">
                  <a:moveTo>
                    <a:pt x="675500" y="11099"/>
                  </a:moveTo>
                  <a:lnTo>
                    <a:pt x="670814" y="3314"/>
                  </a:lnTo>
                  <a:lnTo>
                    <a:pt x="0" y="4254"/>
                  </a:lnTo>
                  <a:lnTo>
                    <a:pt x="2984" y="12052"/>
                  </a:lnTo>
                  <a:lnTo>
                    <a:pt x="675500" y="11099"/>
                  </a:lnTo>
                  <a:close/>
                </a:path>
                <a:path w="3296920" h="12064">
                  <a:moveTo>
                    <a:pt x="3296450" y="7620"/>
                  </a:moveTo>
                  <a:lnTo>
                    <a:pt x="3296424" y="0"/>
                  </a:lnTo>
                  <a:lnTo>
                    <a:pt x="3272980" y="50"/>
                  </a:lnTo>
                  <a:lnTo>
                    <a:pt x="3272993" y="7670"/>
                  </a:lnTo>
                  <a:lnTo>
                    <a:pt x="3296450" y="7620"/>
                  </a:lnTo>
                  <a:close/>
                </a:path>
              </a:pathLst>
            </a:custGeom>
            <a:solidFill>
              <a:srgbClr val="EEF1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3041751" y="1856143"/>
              <a:ext cx="3289300" cy="13335"/>
            </a:xfrm>
            <a:custGeom>
              <a:avLst/>
              <a:gdLst/>
              <a:ahLst/>
              <a:cxnLst/>
              <a:rect l="l" t="t" r="r" b="b"/>
              <a:pathLst>
                <a:path w="3289300" h="13335">
                  <a:moveTo>
                    <a:pt x="672426" y="10960"/>
                  </a:moveTo>
                  <a:lnTo>
                    <a:pt x="672401" y="3340"/>
                  </a:lnTo>
                  <a:lnTo>
                    <a:pt x="0" y="5092"/>
                  </a:lnTo>
                  <a:lnTo>
                    <a:pt x="25" y="12712"/>
                  </a:lnTo>
                  <a:lnTo>
                    <a:pt x="672426" y="10960"/>
                  </a:lnTo>
                  <a:close/>
                </a:path>
                <a:path w="3289300" h="13335">
                  <a:moveTo>
                    <a:pt x="3289249" y="0"/>
                  </a:moveTo>
                  <a:lnTo>
                    <a:pt x="3265500" y="38"/>
                  </a:lnTo>
                  <a:lnTo>
                    <a:pt x="3260496" y="7835"/>
                  </a:lnTo>
                  <a:lnTo>
                    <a:pt x="3284905" y="7810"/>
                  </a:lnTo>
                  <a:lnTo>
                    <a:pt x="3289249" y="0"/>
                  </a:lnTo>
                  <a:close/>
                </a:path>
              </a:pathLst>
            </a:custGeom>
            <a:solidFill>
              <a:srgbClr val="EEF1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3045587" y="1863953"/>
              <a:ext cx="3281679" cy="12700"/>
            </a:xfrm>
            <a:custGeom>
              <a:avLst/>
              <a:gdLst/>
              <a:ahLst/>
              <a:cxnLst/>
              <a:rect l="l" t="t" r="r" b="b"/>
              <a:pathLst>
                <a:path w="3281679" h="12700">
                  <a:moveTo>
                    <a:pt x="675182" y="9664"/>
                  </a:moveTo>
                  <a:lnTo>
                    <a:pt x="672896" y="9677"/>
                  </a:lnTo>
                  <a:lnTo>
                    <a:pt x="672871" y="3327"/>
                  </a:lnTo>
                  <a:lnTo>
                    <a:pt x="0" y="5067"/>
                  </a:lnTo>
                  <a:lnTo>
                    <a:pt x="12" y="11417"/>
                  </a:lnTo>
                  <a:lnTo>
                    <a:pt x="2032" y="11417"/>
                  </a:lnTo>
                  <a:lnTo>
                    <a:pt x="2044" y="12687"/>
                  </a:lnTo>
                  <a:lnTo>
                    <a:pt x="675182" y="10934"/>
                  </a:lnTo>
                  <a:lnTo>
                    <a:pt x="675182" y="9664"/>
                  </a:lnTo>
                  <a:close/>
                </a:path>
                <a:path w="3281679" h="12700">
                  <a:moveTo>
                    <a:pt x="3281070" y="0"/>
                  </a:moveTo>
                  <a:lnTo>
                    <a:pt x="3256661" y="25"/>
                  </a:lnTo>
                  <a:lnTo>
                    <a:pt x="3251657" y="7835"/>
                  </a:lnTo>
                  <a:lnTo>
                    <a:pt x="3276739" y="7797"/>
                  </a:lnTo>
                  <a:lnTo>
                    <a:pt x="3281070" y="0"/>
                  </a:lnTo>
                  <a:close/>
                </a:path>
              </a:pathLst>
            </a:custGeom>
            <a:solidFill>
              <a:srgbClr val="EEF1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3047809" y="1871751"/>
              <a:ext cx="3274695" cy="12700"/>
            </a:xfrm>
            <a:custGeom>
              <a:avLst/>
              <a:gdLst/>
              <a:ahLst/>
              <a:cxnLst/>
              <a:rect l="l" t="t" r="r" b="b"/>
              <a:pathLst>
                <a:path w="3274695" h="12700">
                  <a:moveTo>
                    <a:pt x="678599" y="11442"/>
                  </a:moveTo>
                  <a:lnTo>
                    <a:pt x="673684" y="3657"/>
                  </a:lnTo>
                  <a:lnTo>
                    <a:pt x="0" y="4597"/>
                  </a:lnTo>
                  <a:lnTo>
                    <a:pt x="4165" y="12395"/>
                  </a:lnTo>
                  <a:lnTo>
                    <a:pt x="678599" y="11442"/>
                  </a:lnTo>
                  <a:close/>
                </a:path>
                <a:path w="3274695" h="12700">
                  <a:moveTo>
                    <a:pt x="3274517" y="0"/>
                  </a:moveTo>
                  <a:lnTo>
                    <a:pt x="3249434" y="38"/>
                  </a:lnTo>
                  <a:lnTo>
                    <a:pt x="3244443" y="7848"/>
                  </a:lnTo>
                  <a:lnTo>
                    <a:pt x="3270186" y="7810"/>
                  </a:lnTo>
                  <a:lnTo>
                    <a:pt x="3274517" y="0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3051981" y="1879552"/>
              <a:ext cx="3266440" cy="12700"/>
            </a:xfrm>
            <a:custGeom>
              <a:avLst/>
              <a:gdLst/>
              <a:ahLst/>
              <a:cxnLst/>
              <a:rect l="l" t="t" r="r" b="b"/>
              <a:pathLst>
                <a:path w="3266440" h="12700">
                  <a:moveTo>
                    <a:pt x="0" y="4582"/>
                  </a:moveTo>
                  <a:lnTo>
                    <a:pt x="4165" y="12374"/>
                  </a:lnTo>
                  <a:lnTo>
                    <a:pt x="679345" y="11427"/>
                  </a:lnTo>
                  <a:lnTo>
                    <a:pt x="674431" y="3636"/>
                  </a:lnTo>
                  <a:lnTo>
                    <a:pt x="0" y="4582"/>
                  </a:lnTo>
                  <a:close/>
                </a:path>
                <a:path w="3266440" h="12700">
                  <a:moveTo>
                    <a:pt x="3240275" y="36"/>
                  </a:moveTo>
                  <a:lnTo>
                    <a:pt x="3235724" y="7136"/>
                  </a:lnTo>
                  <a:lnTo>
                    <a:pt x="3235251" y="7840"/>
                  </a:lnTo>
                  <a:lnTo>
                    <a:pt x="3261768" y="7803"/>
                  </a:lnTo>
                  <a:lnTo>
                    <a:pt x="3262127" y="7000"/>
                  </a:lnTo>
                  <a:lnTo>
                    <a:pt x="3266016" y="0"/>
                  </a:lnTo>
                  <a:lnTo>
                    <a:pt x="3240275" y="36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3056140" y="1887359"/>
              <a:ext cx="3258185" cy="12700"/>
            </a:xfrm>
            <a:custGeom>
              <a:avLst/>
              <a:gdLst/>
              <a:ahLst/>
              <a:cxnLst/>
              <a:rect l="l" t="t" r="r" b="b"/>
              <a:pathLst>
                <a:path w="3258185" h="12700">
                  <a:moveTo>
                    <a:pt x="680097" y="11417"/>
                  </a:moveTo>
                  <a:lnTo>
                    <a:pt x="675182" y="3632"/>
                  </a:lnTo>
                  <a:lnTo>
                    <a:pt x="0" y="4572"/>
                  </a:lnTo>
                  <a:lnTo>
                    <a:pt x="4178" y="12369"/>
                  </a:lnTo>
                  <a:lnTo>
                    <a:pt x="680097" y="11417"/>
                  </a:lnTo>
                  <a:close/>
                </a:path>
                <a:path w="3258185" h="12700">
                  <a:moveTo>
                    <a:pt x="3257600" y="0"/>
                  </a:moveTo>
                  <a:lnTo>
                    <a:pt x="3231083" y="38"/>
                  </a:lnTo>
                  <a:lnTo>
                    <a:pt x="3225838" y="7848"/>
                  </a:lnTo>
                  <a:lnTo>
                    <a:pt x="3254197" y="7810"/>
                  </a:lnTo>
                  <a:lnTo>
                    <a:pt x="3257600" y="0"/>
                  </a:lnTo>
                  <a:close/>
                </a:path>
              </a:pathLst>
            </a:custGeom>
            <a:solidFill>
              <a:srgbClr val="EF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3060319" y="1895170"/>
              <a:ext cx="3250565" cy="12700"/>
            </a:xfrm>
            <a:custGeom>
              <a:avLst/>
              <a:gdLst/>
              <a:ahLst/>
              <a:cxnLst/>
              <a:rect l="l" t="t" r="r" b="b"/>
              <a:pathLst>
                <a:path w="3250565" h="12700">
                  <a:moveTo>
                    <a:pt x="680834" y="11404"/>
                  </a:moveTo>
                  <a:lnTo>
                    <a:pt x="675919" y="3606"/>
                  </a:lnTo>
                  <a:lnTo>
                    <a:pt x="0" y="4559"/>
                  </a:lnTo>
                  <a:lnTo>
                    <a:pt x="4356" y="12344"/>
                  </a:lnTo>
                  <a:lnTo>
                    <a:pt x="680834" y="11404"/>
                  </a:lnTo>
                  <a:close/>
                </a:path>
                <a:path w="3250565" h="12700">
                  <a:moveTo>
                    <a:pt x="3250006" y="0"/>
                  </a:moveTo>
                  <a:lnTo>
                    <a:pt x="3221659" y="38"/>
                  </a:lnTo>
                  <a:lnTo>
                    <a:pt x="3216414" y="7835"/>
                  </a:lnTo>
                  <a:lnTo>
                    <a:pt x="3246602" y="7797"/>
                  </a:lnTo>
                  <a:lnTo>
                    <a:pt x="3250006" y="0"/>
                  </a:lnTo>
                  <a:close/>
                </a:path>
              </a:pathLst>
            </a:custGeom>
            <a:solidFill>
              <a:srgbClr val="EFF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3066694" y="1902968"/>
              <a:ext cx="3240405" cy="12700"/>
            </a:xfrm>
            <a:custGeom>
              <a:avLst/>
              <a:gdLst/>
              <a:ahLst/>
              <a:cxnLst/>
              <a:rect l="l" t="t" r="r" b="b"/>
              <a:pathLst>
                <a:path w="3240404" h="12700">
                  <a:moveTo>
                    <a:pt x="678662" y="9575"/>
                  </a:moveTo>
                  <a:lnTo>
                    <a:pt x="676236" y="9588"/>
                  </a:lnTo>
                  <a:lnTo>
                    <a:pt x="676224" y="3238"/>
                  </a:lnTo>
                  <a:lnTo>
                    <a:pt x="0" y="4991"/>
                  </a:lnTo>
                  <a:lnTo>
                    <a:pt x="12" y="11341"/>
                  </a:lnTo>
                  <a:lnTo>
                    <a:pt x="2133" y="11341"/>
                  </a:lnTo>
                  <a:lnTo>
                    <a:pt x="2133" y="12611"/>
                  </a:lnTo>
                  <a:lnTo>
                    <a:pt x="678662" y="10845"/>
                  </a:lnTo>
                  <a:lnTo>
                    <a:pt x="678662" y="9575"/>
                  </a:lnTo>
                  <a:close/>
                </a:path>
                <a:path w="3240404" h="12700">
                  <a:moveTo>
                    <a:pt x="3240227" y="0"/>
                  </a:moveTo>
                  <a:lnTo>
                    <a:pt x="3210039" y="38"/>
                  </a:lnTo>
                  <a:lnTo>
                    <a:pt x="3204794" y="7848"/>
                  </a:lnTo>
                  <a:lnTo>
                    <a:pt x="3236811" y="7797"/>
                  </a:lnTo>
                  <a:lnTo>
                    <a:pt x="3240227" y="0"/>
                  </a:lnTo>
                  <a:close/>
                </a:path>
              </a:pathLst>
            </a:custGeom>
            <a:solidFill>
              <a:srgbClr val="EFF3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3069044" y="1910765"/>
              <a:ext cx="3234690" cy="12700"/>
            </a:xfrm>
            <a:custGeom>
              <a:avLst/>
              <a:gdLst/>
              <a:ahLst/>
              <a:cxnLst/>
              <a:rect l="l" t="t" r="r" b="b"/>
              <a:pathLst>
                <a:path w="3234690" h="12700">
                  <a:moveTo>
                    <a:pt x="682218" y="11379"/>
                  </a:moveTo>
                  <a:lnTo>
                    <a:pt x="677087" y="3594"/>
                  </a:lnTo>
                  <a:lnTo>
                    <a:pt x="0" y="4546"/>
                  </a:lnTo>
                  <a:lnTo>
                    <a:pt x="4356" y="12331"/>
                  </a:lnTo>
                  <a:lnTo>
                    <a:pt x="682218" y="11379"/>
                  </a:lnTo>
                  <a:close/>
                </a:path>
                <a:path w="3234690" h="12700">
                  <a:moveTo>
                    <a:pt x="3234461" y="0"/>
                  </a:moveTo>
                  <a:lnTo>
                    <a:pt x="3202444" y="50"/>
                  </a:lnTo>
                  <a:lnTo>
                    <a:pt x="3197199" y="7861"/>
                  </a:lnTo>
                  <a:lnTo>
                    <a:pt x="3231057" y="7810"/>
                  </a:lnTo>
                  <a:lnTo>
                    <a:pt x="3234461" y="0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3073400" y="1918982"/>
              <a:ext cx="3225800" cy="12065"/>
            </a:xfrm>
            <a:custGeom>
              <a:avLst/>
              <a:gdLst/>
              <a:ahLst/>
              <a:cxnLst/>
              <a:rect l="l" t="t" r="r" b="b"/>
              <a:pathLst>
                <a:path w="3225800" h="12064">
                  <a:moveTo>
                    <a:pt x="682993" y="10960"/>
                  </a:moveTo>
                  <a:lnTo>
                    <a:pt x="677862" y="3175"/>
                  </a:lnTo>
                  <a:lnTo>
                    <a:pt x="0" y="4114"/>
                  </a:lnTo>
                  <a:lnTo>
                    <a:pt x="4356" y="11912"/>
                  </a:lnTo>
                  <a:lnTo>
                    <a:pt x="682993" y="10960"/>
                  </a:lnTo>
                  <a:close/>
                </a:path>
                <a:path w="3225800" h="12064">
                  <a:moveTo>
                    <a:pt x="3225419" y="5080"/>
                  </a:moveTo>
                  <a:lnTo>
                    <a:pt x="3225406" y="0"/>
                  </a:lnTo>
                  <a:lnTo>
                    <a:pt x="3190824" y="88"/>
                  </a:lnTo>
                  <a:lnTo>
                    <a:pt x="3190837" y="5168"/>
                  </a:lnTo>
                  <a:lnTo>
                    <a:pt x="3208959" y="5130"/>
                  </a:lnTo>
                  <a:lnTo>
                    <a:pt x="3188246" y="5181"/>
                  </a:lnTo>
                  <a:lnTo>
                    <a:pt x="3188246" y="7721"/>
                  </a:lnTo>
                  <a:lnTo>
                    <a:pt x="3223742" y="7620"/>
                  </a:lnTo>
                  <a:lnTo>
                    <a:pt x="3223742" y="5092"/>
                  </a:lnTo>
                  <a:lnTo>
                    <a:pt x="3225419" y="5080"/>
                  </a:lnTo>
                  <a:close/>
                </a:path>
              </a:pathLst>
            </a:custGeom>
            <a:solidFill>
              <a:srgbClr val="F0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3079762" y="1926374"/>
              <a:ext cx="3217545" cy="12700"/>
            </a:xfrm>
            <a:custGeom>
              <a:avLst/>
              <a:gdLst/>
              <a:ahLst/>
              <a:cxnLst/>
              <a:rect l="l" t="t" r="r" b="b"/>
              <a:pathLst>
                <a:path w="3217545" h="12700">
                  <a:moveTo>
                    <a:pt x="680986" y="10795"/>
                  </a:moveTo>
                  <a:lnTo>
                    <a:pt x="680974" y="9525"/>
                  </a:lnTo>
                  <a:lnTo>
                    <a:pt x="678484" y="9537"/>
                  </a:lnTo>
                  <a:lnTo>
                    <a:pt x="678472" y="3187"/>
                  </a:lnTo>
                  <a:lnTo>
                    <a:pt x="0" y="4940"/>
                  </a:lnTo>
                  <a:lnTo>
                    <a:pt x="25" y="11290"/>
                  </a:lnTo>
                  <a:lnTo>
                    <a:pt x="2159" y="11290"/>
                  </a:lnTo>
                  <a:lnTo>
                    <a:pt x="2171" y="12560"/>
                  </a:lnTo>
                  <a:lnTo>
                    <a:pt x="680986" y="10795"/>
                  </a:lnTo>
                  <a:close/>
                </a:path>
                <a:path w="3217545" h="12700">
                  <a:moveTo>
                    <a:pt x="3216922" y="0"/>
                  </a:moveTo>
                  <a:lnTo>
                    <a:pt x="3181185" y="50"/>
                  </a:lnTo>
                  <a:lnTo>
                    <a:pt x="3175698" y="7861"/>
                  </a:lnTo>
                  <a:lnTo>
                    <a:pt x="3213506" y="7810"/>
                  </a:lnTo>
                  <a:lnTo>
                    <a:pt x="3216922" y="0"/>
                  </a:lnTo>
                  <a:close/>
                </a:path>
              </a:pathLst>
            </a:custGeom>
            <a:solidFill>
              <a:srgbClr val="F0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3082150" y="1934591"/>
              <a:ext cx="3210560" cy="12065"/>
            </a:xfrm>
            <a:custGeom>
              <a:avLst/>
              <a:gdLst/>
              <a:ahLst/>
              <a:cxnLst/>
              <a:rect l="l" t="t" r="r" b="b"/>
              <a:pathLst>
                <a:path w="3210560" h="12064">
                  <a:moveTo>
                    <a:pt x="684517" y="10934"/>
                  </a:moveTo>
                  <a:lnTo>
                    <a:pt x="679386" y="3149"/>
                  </a:lnTo>
                  <a:lnTo>
                    <a:pt x="0" y="4102"/>
                  </a:lnTo>
                  <a:lnTo>
                    <a:pt x="4559" y="11887"/>
                  </a:lnTo>
                  <a:lnTo>
                    <a:pt x="684517" y="10934"/>
                  </a:lnTo>
                  <a:close/>
                </a:path>
                <a:path w="3210560" h="12064">
                  <a:moveTo>
                    <a:pt x="3208337" y="7632"/>
                  </a:moveTo>
                  <a:lnTo>
                    <a:pt x="3208324" y="2552"/>
                  </a:lnTo>
                  <a:lnTo>
                    <a:pt x="3169399" y="2654"/>
                  </a:lnTo>
                  <a:lnTo>
                    <a:pt x="3169412" y="7734"/>
                  </a:lnTo>
                  <a:lnTo>
                    <a:pt x="3208337" y="7632"/>
                  </a:lnTo>
                  <a:close/>
                </a:path>
                <a:path w="3210560" h="12064">
                  <a:moveTo>
                    <a:pt x="3210395" y="2540"/>
                  </a:moveTo>
                  <a:lnTo>
                    <a:pt x="3210382" y="0"/>
                  </a:lnTo>
                  <a:lnTo>
                    <a:pt x="3172091" y="101"/>
                  </a:lnTo>
                  <a:lnTo>
                    <a:pt x="3172091" y="2641"/>
                  </a:lnTo>
                  <a:lnTo>
                    <a:pt x="3208324" y="2552"/>
                  </a:lnTo>
                  <a:lnTo>
                    <a:pt x="3210395" y="2540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3088424" y="1941982"/>
              <a:ext cx="3201035" cy="12700"/>
            </a:xfrm>
            <a:custGeom>
              <a:avLst/>
              <a:gdLst/>
              <a:ahLst/>
              <a:cxnLst/>
              <a:rect l="l" t="t" r="r" b="b"/>
              <a:pathLst>
                <a:path w="3201035" h="12700">
                  <a:moveTo>
                    <a:pt x="682663" y="8216"/>
                  </a:moveTo>
                  <a:lnTo>
                    <a:pt x="679665" y="8229"/>
                  </a:lnTo>
                  <a:lnTo>
                    <a:pt x="679653" y="3149"/>
                  </a:lnTo>
                  <a:lnTo>
                    <a:pt x="0" y="4914"/>
                  </a:lnTo>
                  <a:lnTo>
                    <a:pt x="12" y="9994"/>
                  </a:lnTo>
                  <a:lnTo>
                    <a:pt x="2235" y="9994"/>
                  </a:lnTo>
                  <a:lnTo>
                    <a:pt x="2235" y="12522"/>
                  </a:lnTo>
                  <a:lnTo>
                    <a:pt x="682663" y="10756"/>
                  </a:lnTo>
                  <a:lnTo>
                    <a:pt x="682663" y="8216"/>
                  </a:lnTo>
                  <a:close/>
                </a:path>
                <a:path w="3201035" h="12700">
                  <a:moveTo>
                    <a:pt x="3200654" y="0"/>
                  </a:moveTo>
                  <a:lnTo>
                    <a:pt x="3161550" y="63"/>
                  </a:lnTo>
                  <a:lnTo>
                    <a:pt x="3156064" y="7861"/>
                  </a:lnTo>
                  <a:lnTo>
                    <a:pt x="3195891" y="7810"/>
                  </a:lnTo>
                  <a:lnTo>
                    <a:pt x="3200654" y="0"/>
                  </a:lnTo>
                  <a:close/>
                </a:path>
              </a:pathLst>
            </a:custGeom>
            <a:solidFill>
              <a:srgbClr val="F0F4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3091256" y="1949792"/>
              <a:ext cx="3193415" cy="12700"/>
            </a:xfrm>
            <a:custGeom>
              <a:avLst/>
              <a:gdLst/>
              <a:ahLst/>
              <a:cxnLst/>
              <a:rect l="l" t="t" r="r" b="b"/>
              <a:pathLst>
                <a:path w="3193415" h="12700">
                  <a:moveTo>
                    <a:pt x="689749" y="11303"/>
                  </a:moveTo>
                  <a:lnTo>
                    <a:pt x="681723" y="3517"/>
                  </a:lnTo>
                  <a:lnTo>
                    <a:pt x="0" y="4483"/>
                  </a:lnTo>
                  <a:lnTo>
                    <a:pt x="4559" y="12268"/>
                  </a:lnTo>
                  <a:lnTo>
                    <a:pt x="689749" y="11303"/>
                  </a:lnTo>
                  <a:close/>
                </a:path>
                <a:path w="3193415" h="12700">
                  <a:moveTo>
                    <a:pt x="3193059" y="0"/>
                  </a:moveTo>
                  <a:lnTo>
                    <a:pt x="3153232" y="50"/>
                  </a:lnTo>
                  <a:lnTo>
                    <a:pt x="3147745" y="7861"/>
                  </a:lnTo>
                  <a:lnTo>
                    <a:pt x="3188297" y="7797"/>
                  </a:lnTo>
                  <a:lnTo>
                    <a:pt x="3193059" y="0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3095815" y="1958022"/>
              <a:ext cx="3181985" cy="12065"/>
            </a:xfrm>
            <a:custGeom>
              <a:avLst/>
              <a:gdLst/>
              <a:ahLst/>
              <a:cxnLst/>
              <a:rect l="l" t="t" r="r" b="b"/>
              <a:pathLst>
                <a:path w="3181985" h="12064">
                  <a:moveTo>
                    <a:pt x="693216" y="10871"/>
                  </a:moveTo>
                  <a:lnTo>
                    <a:pt x="685190" y="3073"/>
                  </a:lnTo>
                  <a:lnTo>
                    <a:pt x="0" y="4038"/>
                  </a:lnTo>
                  <a:lnTo>
                    <a:pt x="4559" y="11836"/>
                  </a:lnTo>
                  <a:lnTo>
                    <a:pt x="693216" y="10871"/>
                  </a:lnTo>
                  <a:close/>
                </a:path>
                <a:path w="3181985" h="12064">
                  <a:moveTo>
                    <a:pt x="3181934" y="5080"/>
                  </a:moveTo>
                  <a:lnTo>
                    <a:pt x="3181908" y="0"/>
                  </a:lnTo>
                  <a:lnTo>
                    <a:pt x="3141053" y="114"/>
                  </a:lnTo>
                  <a:lnTo>
                    <a:pt x="3141053" y="5194"/>
                  </a:lnTo>
                  <a:lnTo>
                    <a:pt x="3138322" y="5194"/>
                  </a:lnTo>
                  <a:lnTo>
                    <a:pt x="3138322" y="7734"/>
                  </a:lnTo>
                  <a:lnTo>
                    <a:pt x="3179597" y="7632"/>
                  </a:lnTo>
                  <a:lnTo>
                    <a:pt x="3179584" y="5092"/>
                  </a:lnTo>
                  <a:lnTo>
                    <a:pt x="3181934" y="5080"/>
                  </a:lnTo>
                  <a:close/>
                </a:path>
              </a:pathLst>
            </a:custGeom>
            <a:solidFill>
              <a:srgbClr val="F1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3100375" y="1965394"/>
              <a:ext cx="3175000" cy="12700"/>
            </a:xfrm>
            <a:custGeom>
              <a:avLst/>
              <a:gdLst/>
              <a:ahLst/>
              <a:cxnLst/>
              <a:rect l="l" t="t" r="r" b="b"/>
              <a:pathLst>
                <a:path w="3175000" h="12700">
                  <a:moveTo>
                    <a:pt x="0" y="4453"/>
                  </a:moveTo>
                  <a:lnTo>
                    <a:pt x="3315" y="10126"/>
                  </a:lnTo>
                  <a:lnTo>
                    <a:pt x="4605" y="12245"/>
                  </a:lnTo>
                  <a:lnTo>
                    <a:pt x="696315" y="11274"/>
                  </a:lnTo>
                  <a:lnTo>
                    <a:pt x="695495" y="10126"/>
                  </a:lnTo>
                  <a:lnTo>
                    <a:pt x="688656" y="3487"/>
                  </a:lnTo>
                  <a:lnTo>
                    <a:pt x="0" y="4453"/>
                  </a:lnTo>
                  <a:close/>
                </a:path>
                <a:path w="3175000" h="12700">
                  <a:moveTo>
                    <a:pt x="3133062" y="58"/>
                  </a:moveTo>
                  <a:lnTo>
                    <a:pt x="3127340" y="7863"/>
                  </a:lnTo>
                  <a:lnTo>
                    <a:pt x="3169659" y="7804"/>
                  </a:lnTo>
                  <a:lnTo>
                    <a:pt x="3174420" y="0"/>
                  </a:lnTo>
                  <a:lnTo>
                    <a:pt x="3133062" y="58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3104972" y="1973643"/>
              <a:ext cx="3164840" cy="12065"/>
            </a:xfrm>
            <a:custGeom>
              <a:avLst/>
              <a:gdLst/>
              <a:ahLst/>
              <a:cxnLst/>
              <a:rect l="l" t="t" r="r" b="b"/>
              <a:pathLst>
                <a:path w="3164840" h="12064">
                  <a:moveTo>
                    <a:pt x="697280" y="10820"/>
                  </a:moveTo>
                  <a:lnTo>
                    <a:pt x="691718" y="3035"/>
                  </a:lnTo>
                  <a:lnTo>
                    <a:pt x="0" y="4000"/>
                  </a:lnTo>
                  <a:lnTo>
                    <a:pt x="4749" y="11798"/>
                  </a:lnTo>
                  <a:lnTo>
                    <a:pt x="697280" y="10820"/>
                  </a:lnTo>
                  <a:close/>
                </a:path>
                <a:path w="3164840" h="12064">
                  <a:moveTo>
                    <a:pt x="3162008" y="7632"/>
                  </a:moveTo>
                  <a:lnTo>
                    <a:pt x="3161995" y="1282"/>
                  </a:lnTo>
                  <a:lnTo>
                    <a:pt x="3119107" y="1397"/>
                  </a:lnTo>
                  <a:lnTo>
                    <a:pt x="3119120" y="7747"/>
                  </a:lnTo>
                  <a:lnTo>
                    <a:pt x="3162008" y="7632"/>
                  </a:lnTo>
                  <a:close/>
                </a:path>
                <a:path w="3164840" h="12064">
                  <a:moveTo>
                    <a:pt x="3164395" y="0"/>
                  </a:moveTo>
                  <a:lnTo>
                    <a:pt x="3121914" y="114"/>
                  </a:lnTo>
                  <a:lnTo>
                    <a:pt x="3121914" y="1384"/>
                  </a:lnTo>
                  <a:lnTo>
                    <a:pt x="3161995" y="1282"/>
                  </a:lnTo>
                  <a:lnTo>
                    <a:pt x="3164395" y="1270"/>
                  </a:lnTo>
                  <a:lnTo>
                    <a:pt x="3164395" y="0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3109722" y="1981009"/>
              <a:ext cx="3155950" cy="12700"/>
            </a:xfrm>
            <a:custGeom>
              <a:avLst/>
              <a:gdLst/>
              <a:ahLst/>
              <a:cxnLst/>
              <a:rect l="l" t="t" r="r" b="b"/>
              <a:pathLst>
                <a:path w="3155950" h="12700">
                  <a:moveTo>
                    <a:pt x="698080" y="11252"/>
                  </a:moveTo>
                  <a:lnTo>
                    <a:pt x="692518" y="3454"/>
                  </a:lnTo>
                  <a:lnTo>
                    <a:pt x="0" y="4432"/>
                  </a:lnTo>
                  <a:lnTo>
                    <a:pt x="4737" y="12217"/>
                  </a:lnTo>
                  <a:lnTo>
                    <a:pt x="698080" y="11252"/>
                  </a:lnTo>
                  <a:close/>
                </a:path>
                <a:path w="3155950" h="12700">
                  <a:moveTo>
                    <a:pt x="3155404" y="0"/>
                  </a:moveTo>
                  <a:lnTo>
                    <a:pt x="3112262" y="63"/>
                  </a:lnTo>
                  <a:lnTo>
                    <a:pt x="3106547" y="7874"/>
                  </a:lnTo>
                  <a:lnTo>
                    <a:pt x="3150425" y="7810"/>
                  </a:lnTo>
                  <a:lnTo>
                    <a:pt x="3155404" y="0"/>
                  </a:lnTo>
                  <a:close/>
                </a:path>
              </a:pathLst>
            </a:custGeom>
            <a:solidFill>
              <a:srgbClr val="F1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3114459" y="1988820"/>
              <a:ext cx="3145790" cy="12700"/>
            </a:xfrm>
            <a:custGeom>
              <a:avLst/>
              <a:gdLst/>
              <a:ahLst/>
              <a:cxnLst/>
              <a:rect l="l" t="t" r="r" b="b"/>
              <a:pathLst>
                <a:path w="3145790" h="12700">
                  <a:moveTo>
                    <a:pt x="698906" y="11226"/>
                  </a:moveTo>
                  <a:lnTo>
                    <a:pt x="693356" y="3441"/>
                  </a:lnTo>
                  <a:lnTo>
                    <a:pt x="0" y="4406"/>
                  </a:lnTo>
                  <a:lnTo>
                    <a:pt x="4749" y="12204"/>
                  </a:lnTo>
                  <a:lnTo>
                    <a:pt x="698906" y="11226"/>
                  </a:lnTo>
                  <a:close/>
                </a:path>
                <a:path w="3145790" h="12700">
                  <a:moveTo>
                    <a:pt x="3145688" y="0"/>
                  </a:moveTo>
                  <a:lnTo>
                    <a:pt x="3101810" y="63"/>
                  </a:lnTo>
                  <a:lnTo>
                    <a:pt x="3096082" y="7861"/>
                  </a:lnTo>
                  <a:lnTo>
                    <a:pt x="3140722" y="7797"/>
                  </a:lnTo>
                  <a:lnTo>
                    <a:pt x="3145688" y="0"/>
                  </a:lnTo>
                  <a:close/>
                </a:path>
              </a:pathLst>
            </a:custGeom>
            <a:solidFill>
              <a:srgbClr val="F3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3119208" y="1997087"/>
              <a:ext cx="3134995" cy="12065"/>
            </a:xfrm>
            <a:custGeom>
              <a:avLst/>
              <a:gdLst/>
              <a:ahLst/>
              <a:cxnLst/>
              <a:rect l="l" t="t" r="r" b="b"/>
              <a:pathLst>
                <a:path w="3134995" h="12064">
                  <a:moveTo>
                    <a:pt x="699719" y="10744"/>
                  </a:moveTo>
                  <a:lnTo>
                    <a:pt x="694156" y="2959"/>
                  </a:lnTo>
                  <a:lnTo>
                    <a:pt x="0" y="3937"/>
                  </a:lnTo>
                  <a:lnTo>
                    <a:pt x="4737" y="11722"/>
                  </a:lnTo>
                  <a:lnTo>
                    <a:pt x="699719" y="10744"/>
                  </a:lnTo>
                  <a:close/>
                </a:path>
                <a:path w="3134995" h="12064">
                  <a:moveTo>
                    <a:pt x="3134474" y="3810"/>
                  </a:moveTo>
                  <a:lnTo>
                    <a:pt x="3134461" y="0"/>
                  </a:lnTo>
                  <a:lnTo>
                    <a:pt x="3089554" y="114"/>
                  </a:lnTo>
                  <a:lnTo>
                    <a:pt x="3089554" y="3924"/>
                  </a:lnTo>
                  <a:lnTo>
                    <a:pt x="3086697" y="3924"/>
                  </a:lnTo>
                  <a:lnTo>
                    <a:pt x="3086709" y="7734"/>
                  </a:lnTo>
                  <a:lnTo>
                    <a:pt x="3132048" y="7620"/>
                  </a:lnTo>
                  <a:lnTo>
                    <a:pt x="3132036" y="3822"/>
                  </a:lnTo>
                  <a:lnTo>
                    <a:pt x="3134474" y="3810"/>
                  </a:lnTo>
                  <a:close/>
                </a:path>
              </a:pathLst>
            </a:custGeom>
            <a:solidFill>
              <a:srgbClr val="F3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3123953" y="2004420"/>
              <a:ext cx="3126740" cy="12700"/>
            </a:xfrm>
            <a:custGeom>
              <a:avLst/>
              <a:gdLst/>
              <a:ahLst/>
              <a:cxnLst/>
              <a:rect l="l" t="t" r="r" b="b"/>
              <a:pathLst>
                <a:path w="3126740" h="12700">
                  <a:moveTo>
                    <a:pt x="0" y="4386"/>
                  </a:moveTo>
                  <a:lnTo>
                    <a:pt x="2930" y="9200"/>
                  </a:lnTo>
                  <a:lnTo>
                    <a:pt x="4814" y="12177"/>
                  </a:lnTo>
                  <a:lnTo>
                    <a:pt x="700599" y="11201"/>
                  </a:lnTo>
                  <a:lnTo>
                    <a:pt x="699117" y="9200"/>
                  </a:lnTo>
                  <a:lnTo>
                    <a:pt x="694984" y="3411"/>
                  </a:lnTo>
                  <a:lnTo>
                    <a:pt x="0" y="4386"/>
                  </a:lnTo>
                  <a:close/>
                </a:path>
                <a:path w="3126740" h="12700">
                  <a:moveTo>
                    <a:pt x="3080765" y="63"/>
                  </a:moveTo>
                  <a:lnTo>
                    <a:pt x="3074812" y="7870"/>
                  </a:lnTo>
                  <a:lnTo>
                    <a:pt x="3121299" y="7804"/>
                  </a:lnTo>
                  <a:lnTo>
                    <a:pt x="3126268" y="0"/>
                  </a:lnTo>
                  <a:lnTo>
                    <a:pt x="3080765" y="63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3128759" y="2012708"/>
              <a:ext cx="3115945" cy="12065"/>
            </a:xfrm>
            <a:custGeom>
              <a:avLst/>
              <a:gdLst/>
              <a:ahLst/>
              <a:cxnLst/>
              <a:rect l="l" t="t" r="r" b="b"/>
              <a:pathLst>
                <a:path w="3115945" h="12064">
                  <a:moveTo>
                    <a:pt x="701560" y="10706"/>
                  </a:moveTo>
                  <a:lnTo>
                    <a:pt x="695794" y="2921"/>
                  </a:lnTo>
                  <a:lnTo>
                    <a:pt x="0" y="3898"/>
                  </a:lnTo>
                  <a:lnTo>
                    <a:pt x="4927" y="11684"/>
                  </a:lnTo>
                  <a:lnTo>
                    <a:pt x="701560" y="10706"/>
                  </a:lnTo>
                  <a:close/>
                </a:path>
                <a:path w="3115945" h="12064">
                  <a:moveTo>
                    <a:pt x="3115780" y="0"/>
                  </a:moveTo>
                  <a:lnTo>
                    <a:pt x="3069107" y="114"/>
                  </a:lnTo>
                  <a:lnTo>
                    <a:pt x="3069120" y="1384"/>
                  </a:lnTo>
                  <a:lnTo>
                    <a:pt x="3088424" y="1346"/>
                  </a:lnTo>
                  <a:lnTo>
                    <a:pt x="3066199" y="1397"/>
                  </a:lnTo>
                  <a:lnTo>
                    <a:pt x="3066211" y="7747"/>
                  </a:lnTo>
                  <a:lnTo>
                    <a:pt x="3113265" y="7620"/>
                  </a:lnTo>
                  <a:lnTo>
                    <a:pt x="3113252" y="1282"/>
                  </a:lnTo>
                  <a:lnTo>
                    <a:pt x="3115780" y="1270"/>
                  </a:lnTo>
                  <a:lnTo>
                    <a:pt x="3115780" y="0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3133686" y="2020036"/>
              <a:ext cx="3106420" cy="12700"/>
            </a:xfrm>
            <a:custGeom>
              <a:avLst/>
              <a:gdLst/>
              <a:ahLst/>
              <a:cxnLst/>
              <a:rect l="l" t="t" r="r" b="b"/>
              <a:pathLst>
                <a:path w="3106420" h="12700">
                  <a:moveTo>
                    <a:pt x="702398" y="11176"/>
                  </a:moveTo>
                  <a:lnTo>
                    <a:pt x="696633" y="3378"/>
                  </a:lnTo>
                  <a:lnTo>
                    <a:pt x="0" y="4356"/>
                  </a:lnTo>
                  <a:lnTo>
                    <a:pt x="4940" y="12153"/>
                  </a:lnTo>
                  <a:lnTo>
                    <a:pt x="702398" y="11176"/>
                  </a:lnTo>
                  <a:close/>
                </a:path>
                <a:path w="3106420" h="12700">
                  <a:moveTo>
                    <a:pt x="3106420" y="0"/>
                  </a:moveTo>
                  <a:lnTo>
                    <a:pt x="3059112" y="63"/>
                  </a:lnTo>
                  <a:lnTo>
                    <a:pt x="3053169" y="7874"/>
                  </a:lnTo>
                  <a:lnTo>
                    <a:pt x="3101251" y="7810"/>
                  </a:lnTo>
                  <a:lnTo>
                    <a:pt x="3106420" y="0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3138627" y="2027847"/>
              <a:ext cx="3096895" cy="12700"/>
            </a:xfrm>
            <a:custGeom>
              <a:avLst/>
              <a:gdLst/>
              <a:ahLst/>
              <a:cxnLst/>
              <a:rect l="l" t="t" r="r" b="b"/>
              <a:pathLst>
                <a:path w="3096895" h="12700">
                  <a:moveTo>
                    <a:pt x="703224" y="11150"/>
                  </a:moveTo>
                  <a:lnTo>
                    <a:pt x="697458" y="3365"/>
                  </a:lnTo>
                  <a:lnTo>
                    <a:pt x="0" y="4343"/>
                  </a:lnTo>
                  <a:lnTo>
                    <a:pt x="4927" y="12128"/>
                  </a:lnTo>
                  <a:lnTo>
                    <a:pt x="703224" y="11150"/>
                  </a:lnTo>
                  <a:close/>
                </a:path>
                <a:path w="3096895" h="12700">
                  <a:moveTo>
                    <a:pt x="3096310" y="0"/>
                  </a:moveTo>
                  <a:lnTo>
                    <a:pt x="3048228" y="63"/>
                  </a:lnTo>
                  <a:lnTo>
                    <a:pt x="3042272" y="7874"/>
                  </a:lnTo>
                  <a:lnTo>
                    <a:pt x="3091142" y="7797"/>
                  </a:lnTo>
                  <a:lnTo>
                    <a:pt x="3096310" y="0"/>
                  </a:lnTo>
                  <a:close/>
                </a:path>
              </a:pathLst>
            </a:custGeom>
            <a:solidFill>
              <a:srgbClr val="F4F6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3143554" y="2036140"/>
              <a:ext cx="3085465" cy="12065"/>
            </a:xfrm>
            <a:custGeom>
              <a:avLst/>
              <a:gdLst/>
              <a:ahLst/>
              <a:cxnLst/>
              <a:rect l="l" t="t" r="r" b="b"/>
              <a:pathLst>
                <a:path w="3085465" h="12064">
                  <a:moveTo>
                    <a:pt x="704062" y="10655"/>
                  </a:moveTo>
                  <a:lnTo>
                    <a:pt x="698296" y="2857"/>
                  </a:lnTo>
                  <a:lnTo>
                    <a:pt x="0" y="3835"/>
                  </a:lnTo>
                  <a:lnTo>
                    <a:pt x="4927" y="11633"/>
                  </a:lnTo>
                  <a:lnTo>
                    <a:pt x="704062" y="10655"/>
                  </a:lnTo>
                  <a:close/>
                </a:path>
                <a:path w="3085465" h="12064">
                  <a:moveTo>
                    <a:pt x="3082518" y="7632"/>
                  </a:moveTo>
                  <a:lnTo>
                    <a:pt x="3082506" y="2552"/>
                  </a:lnTo>
                  <a:lnTo>
                    <a:pt x="3032976" y="2679"/>
                  </a:lnTo>
                  <a:lnTo>
                    <a:pt x="3032988" y="7759"/>
                  </a:lnTo>
                  <a:lnTo>
                    <a:pt x="3082518" y="7632"/>
                  </a:lnTo>
                  <a:close/>
                </a:path>
                <a:path w="3085465" h="12064">
                  <a:moveTo>
                    <a:pt x="3085046" y="0"/>
                  </a:moveTo>
                  <a:lnTo>
                    <a:pt x="3035947" y="127"/>
                  </a:lnTo>
                  <a:lnTo>
                    <a:pt x="3035960" y="2667"/>
                  </a:lnTo>
                  <a:lnTo>
                    <a:pt x="3082506" y="2552"/>
                  </a:lnTo>
                  <a:lnTo>
                    <a:pt x="3085046" y="2540"/>
                  </a:lnTo>
                  <a:lnTo>
                    <a:pt x="3085046" y="0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3148488" y="2043449"/>
              <a:ext cx="3076575" cy="12700"/>
            </a:xfrm>
            <a:custGeom>
              <a:avLst/>
              <a:gdLst/>
              <a:ahLst/>
              <a:cxnLst/>
              <a:rect l="l" t="t" r="r" b="b"/>
              <a:pathLst>
                <a:path w="3076575" h="12700">
                  <a:moveTo>
                    <a:pt x="0" y="4315"/>
                  </a:moveTo>
                  <a:lnTo>
                    <a:pt x="2502" y="8271"/>
                  </a:lnTo>
                  <a:lnTo>
                    <a:pt x="5019" y="12106"/>
                  </a:lnTo>
                  <a:lnTo>
                    <a:pt x="704983" y="11124"/>
                  </a:lnTo>
                  <a:lnTo>
                    <a:pt x="702796" y="8271"/>
                  </a:lnTo>
                  <a:lnTo>
                    <a:pt x="699141" y="3335"/>
                  </a:lnTo>
                  <a:lnTo>
                    <a:pt x="0" y="4315"/>
                  </a:lnTo>
                  <a:close/>
                </a:path>
                <a:path w="3076575" h="12700">
                  <a:moveTo>
                    <a:pt x="3026332" y="69"/>
                  </a:moveTo>
                  <a:lnTo>
                    <a:pt x="3020154" y="7876"/>
                  </a:lnTo>
                  <a:lnTo>
                    <a:pt x="3070937" y="7805"/>
                  </a:lnTo>
                  <a:lnTo>
                    <a:pt x="3076109" y="0"/>
                  </a:lnTo>
                  <a:lnTo>
                    <a:pt x="3026332" y="69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3153499" y="2051266"/>
              <a:ext cx="3066415" cy="12700"/>
            </a:xfrm>
            <a:custGeom>
              <a:avLst/>
              <a:gdLst/>
              <a:ahLst/>
              <a:cxnLst/>
              <a:rect l="l" t="t" r="r" b="b"/>
              <a:pathLst>
                <a:path w="3066415" h="12700">
                  <a:moveTo>
                    <a:pt x="705942" y="11099"/>
                  </a:moveTo>
                  <a:lnTo>
                    <a:pt x="699960" y="3314"/>
                  </a:lnTo>
                  <a:lnTo>
                    <a:pt x="0" y="4292"/>
                  </a:lnTo>
                  <a:lnTo>
                    <a:pt x="5118" y="12090"/>
                  </a:lnTo>
                  <a:lnTo>
                    <a:pt x="705942" y="11099"/>
                  </a:lnTo>
                  <a:close/>
                </a:path>
                <a:path w="3066415" h="12700">
                  <a:moveTo>
                    <a:pt x="3065919" y="0"/>
                  </a:moveTo>
                  <a:lnTo>
                    <a:pt x="3015132" y="63"/>
                  </a:lnTo>
                  <a:lnTo>
                    <a:pt x="3008960" y="7874"/>
                  </a:lnTo>
                  <a:lnTo>
                    <a:pt x="3060560" y="7797"/>
                  </a:lnTo>
                  <a:lnTo>
                    <a:pt x="3065919" y="0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3158617" y="2059063"/>
              <a:ext cx="3055620" cy="12700"/>
            </a:xfrm>
            <a:custGeom>
              <a:avLst/>
              <a:gdLst/>
              <a:ahLst/>
              <a:cxnLst/>
              <a:rect l="l" t="t" r="r" b="b"/>
              <a:pathLst>
                <a:path w="3055620" h="12700">
                  <a:moveTo>
                    <a:pt x="706793" y="11099"/>
                  </a:moveTo>
                  <a:lnTo>
                    <a:pt x="700824" y="3302"/>
                  </a:lnTo>
                  <a:lnTo>
                    <a:pt x="0" y="4292"/>
                  </a:lnTo>
                  <a:lnTo>
                    <a:pt x="5105" y="12077"/>
                  </a:lnTo>
                  <a:lnTo>
                    <a:pt x="706793" y="11099"/>
                  </a:lnTo>
                  <a:close/>
                </a:path>
                <a:path w="3055620" h="12700">
                  <a:moveTo>
                    <a:pt x="3055442" y="0"/>
                  </a:moveTo>
                  <a:lnTo>
                    <a:pt x="3003842" y="76"/>
                  </a:lnTo>
                  <a:lnTo>
                    <a:pt x="2997657" y="7886"/>
                  </a:lnTo>
                  <a:lnTo>
                    <a:pt x="3050070" y="7810"/>
                  </a:lnTo>
                  <a:lnTo>
                    <a:pt x="3055442" y="0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3163722" y="2066874"/>
              <a:ext cx="3045460" cy="12065"/>
            </a:xfrm>
            <a:custGeom>
              <a:avLst/>
              <a:gdLst/>
              <a:ahLst/>
              <a:cxnLst/>
              <a:rect l="l" t="t" r="r" b="b"/>
              <a:pathLst>
                <a:path w="3045460" h="12064">
                  <a:moveTo>
                    <a:pt x="707656" y="11074"/>
                  </a:moveTo>
                  <a:lnTo>
                    <a:pt x="701687" y="3289"/>
                  </a:lnTo>
                  <a:lnTo>
                    <a:pt x="0" y="4267"/>
                  </a:lnTo>
                  <a:lnTo>
                    <a:pt x="5118" y="12065"/>
                  </a:lnTo>
                  <a:lnTo>
                    <a:pt x="707656" y="11074"/>
                  </a:lnTo>
                  <a:close/>
                </a:path>
                <a:path w="3045460" h="12064">
                  <a:moveTo>
                    <a:pt x="3044964" y="0"/>
                  </a:moveTo>
                  <a:lnTo>
                    <a:pt x="2992551" y="76"/>
                  </a:lnTo>
                  <a:lnTo>
                    <a:pt x="2986379" y="7874"/>
                  </a:lnTo>
                  <a:lnTo>
                    <a:pt x="3039592" y="7797"/>
                  </a:lnTo>
                  <a:lnTo>
                    <a:pt x="3044964" y="0"/>
                  </a:lnTo>
                  <a:close/>
                </a:path>
              </a:pathLst>
            </a:custGeom>
            <a:solidFill>
              <a:srgbClr val="F5F7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3168840" y="2075205"/>
              <a:ext cx="3034030" cy="12065"/>
            </a:xfrm>
            <a:custGeom>
              <a:avLst/>
              <a:gdLst/>
              <a:ahLst/>
              <a:cxnLst/>
              <a:rect l="l" t="t" r="r" b="b"/>
              <a:pathLst>
                <a:path w="3034029" h="12064">
                  <a:moveTo>
                    <a:pt x="708507" y="10528"/>
                  </a:moveTo>
                  <a:lnTo>
                    <a:pt x="702538" y="2743"/>
                  </a:lnTo>
                  <a:lnTo>
                    <a:pt x="0" y="3733"/>
                  </a:lnTo>
                  <a:lnTo>
                    <a:pt x="5118" y="11518"/>
                  </a:lnTo>
                  <a:lnTo>
                    <a:pt x="708507" y="10528"/>
                  </a:lnTo>
                  <a:close/>
                </a:path>
                <a:path w="3034029" h="12064">
                  <a:moveTo>
                    <a:pt x="3033674" y="0"/>
                  </a:moveTo>
                  <a:lnTo>
                    <a:pt x="2980296" y="127"/>
                  </a:lnTo>
                  <a:lnTo>
                    <a:pt x="2980296" y="1397"/>
                  </a:lnTo>
                  <a:lnTo>
                    <a:pt x="2992653" y="1371"/>
                  </a:lnTo>
                  <a:lnTo>
                    <a:pt x="2976092" y="1409"/>
                  </a:lnTo>
                  <a:lnTo>
                    <a:pt x="2976105" y="7759"/>
                  </a:lnTo>
                  <a:lnTo>
                    <a:pt x="3031058" y="7620"/>
                  </a:lnTo>
                  <a:lnTo>
                    <a:pt x="3031045" y="1282"/>
                  </a:lnTo>
                  <a:lnTo>
                    <a:pt x="3033674" y="1270"/>
                  </a:lnTo>
                  <a:lnTo>
                    <a:pt x="3033674" y="0"/>
                  </a:lnTo>
                  <a:close/>
                </a:path>
              </a:pathLst>
            </a:custGeom>
            <a:solidFill>
              <a:srgbClr val="F5F7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3173958" y="2082482"/>
              <a:ext cx="3024505" cy="20320"/>
            </a:xfrm>
            <a:custGeom>
              <a:avLst/>
              <a:gdLst/>
              <a:ahLst/>
              <a:cxnLst/>
              <a:rect l="l" t="t" r="r" b="b"/>
              <a:pathLst>
                <a:path w="3024504" h="20319">
                  <a:moveTo>
                    <a:pt x="720166" y="18834"/>
                  </a:moveTo>
                  <a:lnTo>
                    <a:pt x="710920" y="11049"/>
                  </a:lnTo>
                  <a:lnTo>
                    <a:pt x="706526" y="7340"/>
                  </a:lnTo>
                  <a:lnTo>
                    <a:pt x="703389" y="3263"/>
                  </a:lnTo>
                  <a:lnTo>
                    <a:pt x="0" y="4241"/>
                  </a:lnTo>
                  <a:lnTo>
                    <a:pt x="2032" y="7340"/>
                  </a:lnTo>
                  <a:lnTo>
                    <a:pt x="5219" y="12039"/>
                  </a:lnTo>
                  <a:lnTo>
                    <a:pt x="10502" y="19824"/>
                  </a:lnTo>
                  <a:lnTo>
                    <a:pt x="720166" y="18834"/>
                  </a:lnTo>
                  <a:close/>
                </a:path>
                <a:path w="3024504" h="20319">
                  <a:moveTo>
                    <a:pt x="3023984" y="0"/>
                  </a:moveTo>
                  <a:lnTo>
                    <a:pt x="2967583" y="76"/>
                  </a:lnTo>
                  <a:lnTo>
                    <a:pt x="2957969" y="7886"/>
                  </a:lnTo>
                  <a:lnTo>
                    <a:pt x="2948368" y="15709"/>
                  </a:lnTo>
                  <a:lnTo>
                    <a:pt x="3013024" y="15608"/>
                  </a:lnTo>
                  <a:lnTo>
                    <a:pt x="3018599" y="7810"/>
                  </a:lnTo>
                  <a:lnTo>
                    <a:pt x="3023984" y="0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3184461" y="2098636"/>
              <a:ext cx="3001010" cy="12065"/>
            </a:xfrm>
            <a:custGeom>
              <a:avLst/>
              <a:gdLst/>
              <a:ahLst/>
              <a:cxnLst/>
              <a:rect l="l" t="t" r="r" b="b"/>
              <a:pathLst>
                <a:path w="3001010" h="12064">
                  <a:moveTo>
                    <a:pt x="718908" y="10464"/>
                  </a:moveTo>
                  <a:lnTo>
                    <a:pt x="709663" y="2679"/>
                  </a:lnTo>
                  <a:lnTo>
                    <a:pt x="0" y="3670"/>
                  </a:lnTo>
                  <a:lnTo>
                    <a:pt x="5295" y="11468"/>
                  </a:lnTo>
                  <a:lnTo>
                    <a:pt x="718908" y="10464"/>
                  </a:lnTo>
                  <a:close/>
                </a:path>
                <a:path w="3001010" h="12064">
                  <a:moveTo>
                    <a:pt x="3000781" y="3810"/>
                  </a:moveTo>
                  <a:lnTo>
                    <a:pt x="3000768" y="0"/>
                  </a:lnTo>
                  <a:lnTo>
                    <a:pt x="2934754" y="177"/>
                  </a:lnTo>
                  <a:lnTo>
                    <a:pt x="2934754" y="3987"/>
                  </a:lnTo>
                  <a:lnTo>
                    <a:pt x="2930829" y="3987"/>
                  </a:lnTo>
                  <a:lnTo>
                    <a:pt x="2930829" y="7797"/>
                  </a:lnTo>
                  <a:lnTo>
                    <a:pt x="2998051" y="7632"/>
                  </a:lnTo>
                  <a:lnTo>
                    <a:pt x="2998051" y="3822"/>
                  </a:lnTo>
                  <a:lnTo>
                    <a:pt x="3000781" y="3810"/>
                  </a:lnTo>
                  <a:close/>
                </a:path>
              </a:pathLst>
            </a:custGeom>
            <a:solidFill>
              <a:srgbClr val="F6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3192107" y="2105901"/>
              <a:ext cx="2989580" cy="12700"/>
            </a:xfrm>
            <a:custGeom>
              <a:avLst/>
              <a:gdLst/>
              <a:ahLst/>
              <a:cxnLst/>
              <a:rect l="l" t="t" r="r" b="b"/>
              <a:pathLst>
                <a:path w="2989579" h="12700">
                  <a:moveTo>
                    <a:pt x="718781" y="8978"/>
                  </a:moveTo>
                  <a:lnTo>
                    <a:pt x="714387" y="8991"/>
                  </a:lnTo>
                  <a:lnTo>
                    <a:pt x="714362" y="2641"/>
                  </a:lnTo>
                  <a:lnTo>
                    <a:pt x="0" y="4495"/>
                  </a:lnTo>
                  <a:lnTo>
                    <a:pt x="12" y="10845"/>
                  </a:lnTo>
                  <a:lnTo>
                    <a:pt x="2590" y="10845"/>
                  </a:lnTo>
                  <a:lnTo>
                    <a:pt x="2590" y="12103"/>
                  </a:lnTo>
                  <a:lnTo>
                    <a:pt x="631774" y="10477"/>
                  </a:lnTo>
                  <a:lnTo>
                    <a:pt x="718781" y="10248"/>
                  </a:lnTo>
                  <a:lnTo>
                    <a:pt x="718781" y="8978"/>
                  </a:lnTo>
                  <a:close/>
                </a:path>
                <a:path w="2989579" h="12700">
                  <a:moveTo>
                    <a:pt x="719823" y="11518"/>
                  </a:moveTo>
                  <a:lnTo>
                    <a:pt x="719810" y="10248"/>
                  </a:lnTo>
                  <a:lnTo>
                    <a:pt x="631774" y="10477"/>
                  </a:lnTo>
                  <a:lnTo>
                    <a:pt x="631774" y="11747"/>
                  </a:lnTo>
                  <a:lnTo>
                    <a:pt x="719823" y="11518"/>
                  </a:lnTo>
                  <a:close/>
                </a:path>
                <a:path w="2989579" h="12700">
                  <a:moveTo>
                    <a:pt x="2989300" y="0"/>
                  </a:moveTo>
                  <a:lnTo>
                    <a:pt x="2921939" y="101"/>
                  </a:lnTo>
                  <a:lnTo>
                    <a:pt x="2915335" y="7899"/>
                  </a:lnTo>
                  <a:lnTo>
                    <a:pt x="2983738" y="7810"/>
                  </a:lnTo>
                  <a:lnTo>
                    <a:pt x="2989300" y="0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3195053" y="2113711"/>
              <a:ext cx="2981325" cy="12065"/>
            </a:xfrm>
            <a:custGeom>
              <a:avLst/>
              <a:gdLst/>
              <a:ahLst/>
              <a:cxnLst/>
              <a:rect l="l" t="t" r="r" b="b"/>
              <a:pathLst>
                <a:path w="2981325" h="12064">
                  <a:moveTo>
                    <a:pt x="723315" y="10960"/>
                  </a:moveTo>
                  <a:lnTo>
                    <a:pt x="716953" y="3175"/>
                  </a:lnTo>
                  <a:lnTo>
                    <a:pt x="0" y="4178"/>
                  </a:lnTo>
                  <a:lnTo>
                    <a:pt x="5295" y="11963"/>
                  </a:lnTo>
                  <a:lnTo>
                    <a:pt x="723315" y="10960"/>
                  </a:lnTo>
                  <a:close/>
                </a:path>
                <a:path w="2981325" h="12064">
                  <a:moveTo>
                    <a:pt x="2980791" y="0"/>
                  </a:moveTo>
                  <a:lnTo>
                    <a:pt x="2912389" y="88"/>
                  </a:lnTo>
                  <a:lnTo>
                    <a:pt x="2905772" y="7899"/>
                  </a:lnTo>
                  <a:lnTo>
                    <a:pt x="2975216" y="7797"/>
                  </a:lnTo>
                  <a:lnTo>
                    <a:pt x="2980791" y="0"/>
                  </a:lnTo>
                  <a:close/>
                </a:path>
              </a:pathLst>
            </a:custGeom>
            <a:solidFill>
              <a:srgbClr val="F6F8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3201403" y="2122081"/>
              <a:ext cx="2966720" cy="12065"/>
            </a:xfrm>
            <a:custGeom>
              <a:avLst/>
              <a:gdLst/>
              <a:ahLst/>
              <a:cxnLst/>
              <a:rect l="l" t="t" r="r" b="b"/>
              <a:pathLst>
                <a:path w="2966720" h="12064">
                  <a:moveTo>
                    <a:pt x="723239" y="10896"/>
                  </a:moveTo>
                  <a:lnTo>
                    <a:pt x="723226" y="9626"/>
                  </a:lnTo>
                  <a:lnTo>
                    <a:pt x="720648" y="9639"/>
                  </a:lnTo>
                  <a:lnTo>
                    <a:pt x="720636" y="4559"/>
                  </a:lnTo>
                  <a:lnTo>
                    <a:pt x="303847" y="5638"/>
                  </a:lnTo>
                  <a:lnTo>
                    <a:pt x="717537" y="4559"/>
                  </a:lnTo>
                  <a:lnTo>
                    <a:pt x="717537" y="2019"/>
                  </a:lnTo>
                  <a:lnTo>
                    <a:pt x="0" y="3886"/>
                  </a:lnTo>
                  <a:lnTo>
                    <a:pt x="0" y="6426"/>
                  </a:lnTo>
                  <a:lnTo>
                    <a:pt x="2641" y="6426"/>
                  </a:lnTo>
                  <a:lnTo>
                    <a:pt x="2654" y="11493"/>
                  </a:lnTo>
                  <a:lnTo>
                    <a:pt x="622515" y="9893"/>
                  </a:lnTo>
                  <a:lnTo>
                    <a:pt x="622528" y="11163"/>
                  </a:lnTo>
                  <a:lnTo>
                    <a:pt x="723239" y="10896"/>
                  </a:lnTo>
                  <a:close/>
                </a:path>
                <a:path w="2966720" h="12064">
                  <a:moveTo>
                    <a:pt x="2963443" y="6362"/>
                  </a:moveTo>
                  <a:lnTo>
                    <a:pt x="2892945" y="6540"/>
                  </a:lnTo>
                  <a:lnTo>
                    <a:pt x="2892945" y="7810"/>
                  </a:lnTo>
                  <a:lnTo>
                    <a:pt x="2963443" y="7632"/>
                  </a:lnTo>
                  <a:lnTo>
                    <a:pt x="2963443" y="6362"/>
                  </a:lnTo>
                  <a:close/>
                </a:path>
                <a:path w="2966720" h="12064">
                  <a:moveTo>
                    <a:pt x="2966212" y="6350"/>
                  </a:moveTo>
                  <a:lnTo>
                    <a:pt x="2966186" y="0"/>
                  </a:lnTo>
                  <a:lnTo>
                    <a:pt x="2899422" y="177"/>
                  </a:lnTo>
                  <a:lnTo>
                    <a:pt x="2896171" y="177"/>
                  </a:lnTo>
                  <a:lnTo>
                    <a:pt x="2896184" y="6527"/>
                  </a:lnTo>
                  <a:lnTo>
                    <a:pt x="2963443" y="6362"/>
                  </a:lnTo>
                  <a:lnTo>
                    <a:pt x="2966212" y="6350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3205772" y="2129320"/>
              <a:ext cx="2959100" cy="12065"/>
            </a:xfrm>
            <a:custGeom>
              <a:avLst/>
              <a:gdLst/>
              <a:ahLst/>
              <a:cxnLst/>
              <a:rect l="l" t="t" r="r" b="b"/>
              <a:pathLst>
                <a:path w="2959100" h="12064">
                  <a:moveTo>
                    <a:pt x="725322" y="10934"/>
                  </a:moveTo>
                  <a:lnTo>
                    <a:pt x="718959" y="3149"/>
                  </a:lnTo>
                  <a:lnTo>
                    <a:pt x="0" y="4152"/>
                  </a:lnTo>
                  <a:lnTo>
                    <a:pt x="5461" y="11938"/>
                  </a:lnTo>
                  <a:lnTo>
                    <a:pt x="725322" y="10934"/>
                  </a:lnTo>
                  <a:close/>
                </a:path>
                <a:path w="2959100" h="12064">
                  <a:moveTo>
                    <a:pt x="2958896" y="0"/>
                  </a:moveTo>
                  <a:lnTo>
                    <a:pt x="2888437" y="101"/>
                  </a:lnTo>
                  <a:lnTo>
                    <a:pt x="2881820" y="7912"/>
                  </a:lnTo>
                  <a:lnTo>
                    <a:pt x="2953131" y="7810"/>
                  </a:lnTo>
                  <a:lnTo>
                    <a:pt x="2958896" y="0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3211233" y="2136571"/>
              <a:ext cx="2946400" cy="12700"/>
            </a:xfrm>
            <a:custGeom>
              <a:avLst/>
              <a:gdLst/>
              <a:ahLst/>
              <a:cxnLst/>
              <a:rect l="l" t="t" r="r" b="b"/>
              <a:pathLst>
                <a:path w="2946400" h="12700">
                  <a:moveTo>
                    <a:pt x="726224" y="11468"/>
                  </a:moveTo>
                  <a:lnTo>
                    <a:pt x="719861" y="3683"/>
                  </a:lnTo>
                  <a:lnTo>
                    <a:pt x="0" y="4686"/>
                  </a:lnTo>
                  <a:lnTo>
                    <a:pt x="5473" y="12484"/>
                  </a:lnTo>
                  <a:lnTo>
                    <a:pt x="726224" y="11468"/>
                  </a:lnTo>
                  <a:close/>
                </a:path>
                <a:path w="2946400" h="12700">
                  <a:moveTo>
                    <a:pt x="2946311" y="3670"/>
                  </a:moveTo>
                  <a:lnTo>
                    <a:pt x="2946298" y="1130"/>
                  </a:lnTo>
                  <a:lnTo>
                    <a:pt x="2894812" y="1270"/>
                  </a:lnTo>
                  <a:lnTo>
                    <a:pt x="2894812" y="0"/>
                  </a:lnTo>
                  <a:lnTo>
                    <a:pt x="2876346" y="38"/>
                  </a:lnTo>
                  <a:lnTo>
                    <a:pt x="2876346" y="1308"/>
                  </a:lnTo>
                  <a:lnTo>
                    <a:pt x="2890342" y="1282"/>
                  </a:lnTo>
                  <a:lnTo>
                    <a:pt x="2874721" y="1320"/>
                  </a:lnTo>
                  <a:lnTo>
                    <a:pt x="2874721" y="3860"/>
                  </a:lnTo>
                  <a:lnTo>
                    <a:pt x="2871419" y="3860"/>
                  </a:lnTo>
                  <a:lnTo>
                    <a:pt x="2871432" y="8940"/>
                  </a:lnTo>
                  <a:lnTo>
                    <a:pt x="2943491" y="8763"/>
                  </a:lnTo>
                  <a:lnTo>
                    <a:pt x="2943479" y="3683"/>
                  </a:lnTo>
                  <a:lnTo>
                    <a:pt x="2946311" y="3670"/>
                  </a:lnTo>
                  <a:close/>
                </a:path>
              </a:pathLst>
            </a:custGeom>
            <a:solidFill>
              <a:srgbClr val="F7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3219107" y="2144928"/>
              <a:ext cx="2934335" cy="12065"/>
            </a:xfrm>
            <a:custGeom>
              <a:avLst/>
              <a:gdLst/>
              <a:ahLst/>
              <a:cxnLst/>
              <a:rect l="l" t="t" r="r" b="b"/>
              <a:pathLst>
                <a:path w="2934335" h="12064">
                  <a:moveTo>
                    <a:pt x="724052" y="10121"/>
                  </a:moveTo>
                  <a:lnTo>
                    <a:pt x="724039" y="8851"/>
                  </a:lnTo>
                  <a:lnTo>
                    <a:pt x="720458" y="8864"/>
                  </a:lnTo>
                  <a:lnTo>
                    <a:pt x="720445" y="2514"/>
                  </a:lnTo>
                  <a:lnTo>
                    <a:pt x="0" y="4381"/>
                  </a:lnTo>
                  <a:lnTo>
                    <a:pt x="25" y="10731"/>
                  </a:lnTo>
                  <a:lnTo>
                    <a:pt x="2679" y="10731"/>
                  </a:lnTo>
                  <a:lnTo>
                    <a:pt x="2679" y="12001"/>
                  </a:lnTo>
                  <a:lnTo>
                    <a:pt x="604875" y="10439"/>
                  </a:lnTo>
                  <a:lnTo>
                    <a:pt x="724052" y="10121"/>
                  </a:lnTo>
                  <a:close/>
                </a:path>
                <a:path w="2934335" h="12064">
                  <a:moveTo>
                    <a:pt x="725639" y="10121"/>
                  </a:moveTo>
                  <a:lnTo>
                    <a:pt x="604875" y="10439"/>
                  </a:lnTo>
                  <a:lnTo>
                    <a:pt x="604875" y="11709"/>
                  </a:lnTo>
                  <a:lnTo>
                    <a:pt x="725639" y="11391"/>
                  </a:lnTo>
                  <a:lnTo>
                    <a:pt x="725639" y="10121"/>
                  </a:lnTo>
                  <a:close/>
                </a:path>
                <a:path w="2934335" h="12064">
                  <a:moveTo>
                    <a:pt x="2934030" y="0"/>
                  </a:moveTo>
                  <a:lnTo>
                    <a:pt x="2861754" y="101"/>
                  </a:lnTo>
                  <a:lnTo>
                    <a:pt x="2854934" y="7912"/>
                  </a:lnTo>
                  <a:lnTo>
                    <a:pt x="2928264" y="7810"/>
                  </a:lnTo>
                  <a:lnTo>
                    <a:pt x="2934030" y="0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3222180" y="2152738"/>
              <a:ext cx="2925445" cy="12065"/>
            </a:xfrm>
            <a:custGeom>
              <a:avLst/>
              <a:gdLst/>
              <a:ahLst/>
              <a:cxnLst/>
              <a:rect l="l" t="t" r="r" b="b"/>
              <a:pathLst>
                <a:path w="2925445" h="12064">
                  <a:moveTo>
                    <a:pt x="732574" y="10871"/>
                  </a:moveTo>
                  <a:lnTo>
                    <a:pt x="722757" y="3098"/>
                  </a:lnTo>
                  <a:lnTo>
                    <a:pt x="0" y="4102"/>
                  </a:lnTo>
                  <a:lnTo>
                    <a:pt x="5461" y="11899"/>
                  </a:lnTo>
                  <a:lnTo>
                    <a:pt x="732574" y="10871"/>
                  </a:lnTo>
                  <a:close/>
                </a:path>
                <a:path w="2925445" h="12064">
                  <a:moveTo>
                    <a:pt x="2925191" y="0"/>
                  </a:moveTo>
                  <a:lnTo>
                    <a:pt x="2851861" y="101"/>
                  </a:lnTo>
                  <a:lnTo>
                    <a:pt x="2845028" y="7912"/>
                  </a:lnTo>
                  <a:lnTo>
                    <a:pt x="2919425" y="7810"/>
                  </a:lnTo>
                  <a:lnTo>
                    <a:pt x="2925191" y="0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3228263" y="2159965"/>
              <a:ext cx="2911475" cy="12700"/>
            </a:xfrm>
            <a:custGeom>
              <a:avLst/>
              <a:gdLst/>
              <a:ahLst/>
              <a:cxnLst/>
              <a:rect l="l" t="t" r="r" b="b"/>
              <a:pathLst>
                <a:path w="2911475" h="12700">
                  <a:moveTo>
                    <a:pt x="736104" y="11899"/>
                  </a:moveTo>
                  <a:lnTo>
                    <a:pt x="736092" y="10629"/>
                  </a:lnTo>
                  <a:lnTo>
                    <a:pt x="731316" y="10642"/>
                  </a:lnTo>
                  <a:lnTo>
                    <a:pt x="731304" y="4292"/>
                  </a:lnTo>
                  <a:lnTo>
                    <a:pt x="726516" y="4305"/>
                  </a:lnTo>
                  <a:lnTo>
                    <a:pt x="726516" y="3035"/>
                  </a:lnTo>
                  <a:lnTo>
                    <a:pt x="0" y="4927"/>
                  </a:lnTo>
                  <a:lnTo>
                    <a:pt x="12" y="6197"/>
                  </a:lnTo>
                  <a:lnTo>
                    <a:pt x="3937" y="6197"/>
                  </a:lnTo>
                  <a:lnTo>
                    <a:pt x="3949" y="12534"/>
                  </a:lnTo>
                  <a:lnTo>
                    <a:pt x="595757" y="10998"/>
                  </a:lnTo>
                  <a:lnTo>
                    <a:pt x="595769" y="12268"/>
                  </a:lnTo>
                  <a:lnTo>
                    <a:pt x="736104" y="11899"/>
                  </a:lnTo>
                  <a:close/>
                </a:path>
                <a:path w="2911475" h="12700">
                  <a:moveTo>
                    <a:pt x="2908185" y="8813"/>
                  </a:moveTo>
                  <a:lnTo>
                    <a:pt x="2908173" y="6273"/>
                  </a:lnTo>
                  <a:lnTo>
                    <a:pt x="2832785" y="6464"/>
                  </a:lnTo>
                  <a:lnTo>
                    <a:pt x="2832798" y="9004"/>
                  </a:lnTo>
                  <a:lnTo>
                    <a:pt x="2908185" y="8813"/>
                  </a:lnTo>
                  <a:close/>
                </a:path>
                <a:path w="2911475" h="12700">
                  <a:moveTo>
                    <a:pt x="2911043" y="6261"/>
                  </a:moveTo>
                  <a:lnTo>
                    <a:pt x="2911017" y="1181"/>
                  </a:lnTo>
                  <a:lnTo>
                    <a:pt x="2877845" y="1270"/>
                  </a:lnTo>
                  <a:lnTo>
                    <a:pt x="2877832" y="0"/>
                  </a:lnTo>
                  <a:lnTo>
                    <a:pt x="2838907" y="101"/>
                  </a:lnTo>
                  <a:lnTo>
                    <a:pt x="2838907" y="1371"/>
                  </a:lnTo>
                  <a:lnTo>
                    <a:pt x="2836126" y="1371"/>
                  </a:lnTo>
                  <a:lnTo>
                    <a:pt x="2836138" y="6451"/>
                  </a:lnTo>
                  <a:lnTo>
                    <a:pt x="2908173" y="6273"/>
                  </a:lnTo>
                  <a:lnTo>
                    <a:pt x="2911043" y="6261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3239960" y="2168347"/>
              <a:ext cx="2896235" cy="12065"/>
            </a:xfrm>
            <a:custGeom>
              <a:avLst/>
              <a:gdLst/>
              <a:ahLst/>
              <a:cxnLst/>
              <a:rect l="l" t="t" r="r" b="b"/>
              <a:pathLst>
                <a:path w="2896235" h="12064">
                  <a:moveTo>
                    <a:pt x="728624" y="10033"/>
                  </a:moveTo>
                  <a:lnTo>
                    <a:pt x="728611" y="2413"/>
                  </a:lnTo>
                  <a:lnTo>
                    <a:pt x="0" y="4305"/>
                  </a:lnTo>
                  <a:lnTo>
                    <a:pt x="12" y="11925"/>
                  </a:lnTo>
                  <a:lnTo>
                    <a:pt x="584085" y="10414"/>
                  </a:lnTo>
                  <a:lnTo>
                    <a:pt x="728624" y="10033"/>
                  </a:lnTo>
                  <a:close/>
                </a:path>
                <a:path w="2896235" h="12064">
                  <a:moveTo>
                    <a:pt x="734098" y="10020"/>
                  </a:moveTo>
                  <a:lnTo>
                    <a:pt x="584085" y="10414"/>
                  </a:lnTo>
                  <a:lnTo>
                    <a:pt x="584085" y="11684"/>
                  </a:lnTo>
                  <a:lnTo>
                    <a:pt x="734098" y="11290"/>
                  </a:lnTo>
                  <a:lnTo>
                    <a:pt x="734098" y="10020"/>
                  </a:lnTo>
                  <a:close/>
                </a:path>
                <a:path w="2896235" h="12064">
                  <a:moveTo>
                    <a:pt x="2895828" y="0"/>
                  </a:moveTo>
                  <a:lnTo>
                    <a:pt x="2820428" y="114"/>
                  </a:lnTo>
                  <a:lnTo>
                    <a:pt x="2813608" y="7924"/>
                  </a:lnTo>
                  <a:lnTo>
                    <a:pt x="2889872" y="7810"/>
                  </a:lnTo>
                  <a:lnTo>
                    <a:pt x="2895828" y="0"/>
                  </a:lnTo>
                  <a:close/>
                </a:path>
              </a:pathLst>
            </a:custGeom>
            <a:solidFill>
              <a:srgbClr val="F8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3244037" y="2175560"/>
              <a:ext cx="2885440" cy="12700"/>
            </a:xfrm>
            <a:custGeom>
              <a:avLst/>
              <a:gdLst/>
              <a:ahLst/>
              <a:cxnLst/>
              <a:rect l="l" t="t" r="r" b="b"/>
              <a:pathLst>
                <a:path w="2885440" h="12700">
                  <a:moveTo>
                    <a:pt x="736917" y="11417"/>
                  </a:moveTo>
                  <a:lnTo>
                    <a:pt x="730173" y="3619"/>
                  </a:lnTo>
                  <a:lnTo>
                    <a:pt x="0" y="4648"/>
                  </a:lnTo>
                  <a:lnTo>
                    <a:pt x="8458" y="12433"/>
                  </a:lnTo>
                  <a:lnTo>
                    <a:pt x="736917" y="11417"/>
                  </a:lnTo>
                  <a:close/>
                </a:path>
                <a:path w="2885440" h="12700">
                  <a:moveTo>
                    <a:pt x="2881947" y="8839"/>
                  </a:moveTo>
                  <a:lnTo>
                    <a:pt x="2881934" y="2489"/>
                  </a:lnTo>
                  <a:lnTo>
                    <a:pt x="2803728" y="2692"/>
                  </a:lnTo>
                  <a:lnTo>
                    <a:pt x="2803741" y="9042"/>
                  </a:lnTo>
                  <a:lnTo>
                    <a:pt x="2881947" y="8839"/>
                  </a:lnTo>
                  <a:close/>
                </a:path>
                <a:path w="2885440" h="12700">
                  <a:moveTo>
                    <a:pt x="2884855" y="1206"/>
                  </a:moveTo>
                  <a:lnTo>
                    <a:pt x="2862110" y="1270"/>
                  </a:lnTo>
                  <a:lnTo>
                    <a:pt x="2862097" y="0"/>
                  </a:lnTo>
                  <a:lnTo>
                    <a:pt x="2809468" y="139"/>
                  </a:lnTo>
                  <a:lnTo>
                    <a:pt x="2809468" y="1409"/>
                  </a:lnTo>
                  <a:lnTo>
                    <a:pt x="2808363" y="1409"/>
                  </a:lnTo>
                  <a:lnTo>
                    <a:pt x="2808363" y="2679"/>
                  </a:lnTo>
                  <a:lnTo>
                    <a:pt x="2881934" y="2489"/>
                  </a:lnTo>
                  <a:lnTo>
                    <a:pt x="2884855" y="2476"/>
                  </a:lnTo>
                  <a:lnTo>
                    <a:pt x="2884855" y="1206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3253422" y="2183968"/>
              <a:ext cx="2870835" cy="19685"/>
            </a:xfrm>
            <a:custGeom>
              <a:avLst/>
              <a:gdLst/>
              <a:ahLst/>
              <a:cxnLst/>
              <a:rect l="l" t="t" r="r" b="b"/>
              <a:pathLst>
                <a:path w="2870835" h="19685">
                  <a:moveTo>
                    <a:pt x="740994" y="18580"/>
                  </a:moveTo>
                  <a:lnTo>
                    <a:pt x="734263" y="10795"/>
                  </a:lnTo>
                  <a:lnTo>
                    <a:pt x="734085" y="10807"/>
                  </a:lnTo>
                  <a:lnTo>
                    <a:pt x="734085" y="9969"/>
                  </a:lnTo>
                  <a:lnTo>
                    <a:pt x="582803" y="10363"/>
                  </a:lnTo>
                  <a:lnTo>
                    <a:pt x="731901" y="9969"/>
                  </a:lnTo>
                  <a:lnTo>
                    <a:pt x="731901" y="6159"/>
                  </a:lnTo>
                  <a:lnTo>
                    <a:pt x="729170" y="6172"/>
                  </a:lnTo>
                  <a:lnTo>
                    <a:pt x="729157" y="3632"/>
                  </a:lnTo>
                  <a:lnTo>
                    <a:pt x="570661" y="4051"/>
                  </a:lnTo>
                  <a:lnTo>
                    <a:pt x="570661" y="10401"/>
                  </a:lnTo>
                  <a:lnTo>
                    <a:pt x="570661" y="11023"/>
                  </a:lnTo>
                  <a:lnTo>
                    <a:pt x="45897" y="11760"/>
                  </a:lnTo>
                  <a:lnTo>
                    <a:pt x="570661" y="10401"/>
                  </a:lnTo>
                  <a:lnTo>
                    <a:pt x="570661" y="4051"/>
                  </a:lnTo>
                  <a:lnTo>
                    <a:pt x="463600" y="4330"/>
                  </a:lnTo>
                  <a:lnTo>
                    <a:pt x="727532" y="3632"/>
                  </a:lnTo>
                  <a:lnTo>
                    <a:pt x="727519" y="2362"/>
                  </a:lnTo>
                  <a:lnTo>
                    <a:pt x="0" y="4254"/>
                  </a:lnTo>
                  <a:lnTo>
                    <a:pt x="12" y="5524"/>
                  </a:lnTo>
                  <a:lnTo>
                    <a:pt x="2070" y="5524"/>
                  </a:lnTo>
                  <a:lnTo>
                    <a:pt x="2070" y="8051"/>
                  </a:lnTo>
                  <a:lnTo>
                    <a:pt x="4660" y="8051"/>
                  </a:lnTo>
                  <a:lnTo>
                    <a:pt x="4673" y="11861"/>
                  </a:lnTo>
                  <a:lnTo>
                    <a:pt x="6083" y="11861"/>
                  </a:lnTo>
                  <a:lnTo>
                    <a:pt x="11874" y="19608"/>
                  </a:lnTo>
                  <a:lnTo>
                    <a:pt x="740994" y="18580"/>
                  </a:lnTo>
                  <a:close/>
                </a:path>
                <a:path w="2870835" h="19685">
                  <a:moveTo>
                    <a:pt x="2870466" y="0"/>
                  </a:moveTo>
                  <a:lnTo>
                    <a:pt x="2790761" y="114"/>
                  </a:lnTo>
                  <a:lnTo>
                    <a:pt x="2780220" y="7924"/>
                  </a:lnTo>
                  <a:lnTo>
                    <a:pt x="2769666" y="15735"/>
                  </a:lnTo>
                  <a:lnTo>
                    <a:pt x="2858554" y="15608"/>
                  </a:lnTo>
                  <a:lnTo>
                    <a:pt x="2864510" y="7810"/>
                  </a:lnTo>
                  <a:lnTo>
                    <a:pt x="2870466" y="0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3265300" y="2199574"/>
              <a:ext cx="2846705" cy="12065"/>
            </a:xfrm>
            <a:custGeom>
              <a:avLst/>
              <a:gdLst/>
              <a:ahLst/>
              <a:cxnLst/>
              <a:rect l="l" t="t" r="r" b="b"/>
              <a:pathLst>
                <a:path w="2846704" h="12064">
                  <a:moveTo>
                    <a:pt x="0" y="3994"/>
                  </a:moveTo>
                  <a:lnTo>
                    <a:pt x="5814" y="11783"/>
                  </a:lnTo>
                  <a:lnTo>
                    <a:pt x="735859" y="10759"/>
                  </a:lnTo>
                  <a:lnTo>
                    <a:pt x="729125" y="2971"/>
                  </a:lnTo>
                  <a:lnTo>
                    <a:pt x="0" y="3994"/>
                  </a:lnTo>
                  <a:close/>
                </a:path>
                <a:path w="2846704" h="12064">
                  <a:moveTo>
                    <a:pt x="2757793" y="124"/>
                  </a:moveTo>
                  <a:lnTo>
                    <a:pt x="2751822" y="4546"/>
                  </a:lnTo>
                  <a:lnTo>
                    <a:pt x="2747114" y="7937"/>
                  </a:lnTo>
                  <a:lnTo>
                    <a:pt x="2840650" y="7806"/>
                  </a:lnTo>
                  <a:lnTo>
                    <a:pt x="2843214" y="4546"/>
                  </a:lnTo>
                  <a:lnTo>
                    <a:pt x="2846682" y="0"/>
                  </a:lnTo>
                  <a:lnTo>
                    <a:pt x="2757793" y="124"/>
                  </a:lnTo>
                  <a:close/>
                </a:path>
              </a:pathLst>
            </a:custGeom>
            <a:solidFill>
              <a:srgbClr val="F8F9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3271735" y="2207387"/>
              <a:ext cx="2834640" cy="12065"/>
            </a:xfrm>
            <a:custGeom>
              <a:avLst/>
              <a:gdLst/>
              <a:ahLst/>
              <a:cxnLst/>
              <a:rect l="l" t="t" r="r" b="b"/>
              <a:pathLst>
                <a:path w="2834640" h="12064">
                  <a:moveTo>
                    <a:pt x="736473" y="11150"/>
                  </a:moveTo>
                  <a:lnTo>
                    <a:pt x="736460" y="9880"/>
                  </a:lnTo>
                  <a:lnTo>
                    <a:pt x="732688" y="9893"/>
                  </a:lnTo>
                  <a:lnTo>
                    <a:pt x="732663" y="3543"/>
                  </a:lnTo>
                  <a:lnTo>
                    <a:pt x="701713" y="3632"/>
                  </a:lnTo>
                  <a:lnTo>
                    <a:pt x="701700" y="2362"/>
                  </a:lnTo>
                  <a:lnTo>
                    <a:pt x="0" y="4178"/>
                  </a:lnTo>
                  <a:lnTo>
                    <a:pt x="0" y="5448"/>
                  </a:lnTo>
                  <a:lnTo>
                    <a:pt x="2832" y="5448"/>
                  </a:lnTo>
                  <a:lnTo>
                    <a:pt x="2844" y="11785"/>
                  </a:lnTo>
                  <a:lnTo>
                    <a:pt x="552411" y="10363"/>
                  </a:lnTo>
                  <a:lnTo>
                    <a:pt x="552411" y="11633"/>
                  </a:lnTo>
                  <a:lnTo>
                    <a:pt x="736473" y="11150"/>
                  </a:lnTo>
                  <a:close/>
                </a:path>
                <a:path w="2834640" h="12064">
                  <a:moveTo>
                    <a:pt x="2834208" y="0"/>
                  </a:moveTo>
                  <a:lnTo>
                    <a:pt x="2740672" y="127"/>
                  </a:lnTo>
                  <a:lnTo>
                    <a:pt x="2729827" y="7950"/>
                  </a:lnTo>
                  <a:lnTo>
                    <a:pt x="2828074" y="7810"/>
                  </a:lnTo>
                  <a:lnTo>
                    <a:pt x="2834208" y="0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3276917" y="2215197"/>
              <a:ext cx="2823210" cy="12065"/>
            </a:xfrm>
            <a:custGeom>
              <a:avLst/>
              <a:gdLst/>
              <a:ahLst/>
              <a:cxnLst/>
              <a:rect l="l" t="t" r="r" b="b"/>
              <a:pathLst>
                <a:path w="2823210" h="12064">
                  <a:moveTo>
                    <a:pt x="741946" y="10718"/>
                  </a:moveTo>
                  <a:lnTo>
                    <a:pt x="731583" y="2933"/>
                  </a:lnTo>
                  <a:lnTo>
                    <a:pt x="0" y="3962"/>
                  </a:lnTo>
                  <a:lnTo>
                    <a:pt x="5816" y="11747"/>
                  </a:lnTo>
                  <a:lnTo>
                    <a:pt x="741946" y="10718"/>
                  </a:lnTo>
                  <a:close/>
                </a:path>
                <a:path w="2823210" h="12064">
                  <a:moveTo>
                    <a:pt x="2822892" y="0"/>
                  </a:moveTo>
                  <a:lnTo>
                    <a:pt x="2724645" y="139"/>
                  </a:lnTo>
                  <a:lnTo>
                    <a:pt x="2713786" y="7950"/>
                  </a:lnTo>
                  <a:lnTo>
                    <a:pt x="2816745" y="7797"/>
                  </a:lnTo>
                  <a:lnTo>
                    <a:pt x="2822892" y="0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3283343" y="2222385"/>
              <a:ext cx="2808605" cy="12700"/>
            </a:xfrm>
            <a:custGeom>
              <a:avLst/>
              <a:gdLst/>
              <a:ahLst/>
              <a:cxnLst/>
              <a:rect l="l" t="t" r="r" b="b"/>
              <a:pathLst>
                <a:path w="2808604" h="12700">
                  <a:moveTo>
                    <a:pt x="745566" y="11696"/>
                  </a:moveTo>
                  <a:lnTo>
                    <a:pt x="745553" y="10426"/>
                  </a:lnTo>
                  <a:lnTo>
                    <a:pt x="741349" y="10439"/>
                  </a:lnTo>
                  <a:lnTo>
                    <a:pt x="741337" y="5359"/>
                  </a:lnTo>
                  <a:lnTo>
                    <a:pt x="737133" y="5372"/>
                  </a:lnTo>
                  <a:lnTo>
                    <a:pt x="737133" y="4102"/>
                  </a:lnTo>
                  <a:lnTo>
                    <a:pt x="690143" y="4229"/>
                  </a:lnTo>
                  <a:lnTo>
                    <a:pt x="690143" y="2959"/>
                  </a:lnTo>
                  <a:lnTo>
                    <a:pt x="0" y="4749"/>
                  </a:lnTo>
                  <a:lnTo>
                    <a:pt x="12" y="6019"/>
                  </a:lnTo>
                  <a:lnTo>
                    <a:pt x="952" y="6019"/>
                  </a:lnTo>
                  <a:lnTo>
                    <a:pt x="952" y="7277"/>
                  </a:lnTo>
                  <a:lnTo>
                    <a:pt x="3365" y="7277"/>
                  </a:lnTo>
                  <a:lnTo>
                    <a:pt x="3378" y="12357"/>
                  </a:lnTo>
                  <a:lnTo>
                    <a:pt x="540842" y="10972"/>
                  </a:lnTo>
                  <a:lnTo>
                    <a:pt x="540842" y="12230"/>
                  </a:lnTo>
                  <a:lnTo>
                    <a:pt x="745566" y="11696"/>
                  </a:lnTo>
                  <a:close/>
                </a:path>
                <a:path w="2808604" h="12700">
                  <a:moveTo>
                    <a:pt x="2804807" y="8902"/>
                  </a:moveTo>
                  <a:lnTo>
                    <a:pt x="2804795" y="6362"/>
                  </a:lnTo>
                  <a:lnTo>
                    <a:pt x="2697772" y="6642"/>
                  </a:lnTo>
                  <a:lnTo>
                    <a:pt x="2697772" y="9182"/>
                  </a:lnTo>
                  <a:lnTo>
                    <a:pt x="2804807" y="8902"/>
                  </a:lnTo>
                  <a:close/>
                </a:path>
                <a:path w="2808604" h="12700">
                  <a:moveTo>
                    <a:pt x="2808313" y="6350"/>
                  </a:moveTo>
                  <a:lnTo>
                    <a:pt x="2808300" y="0"/>
                  </a:lnTo>
                  <a:lnTo>
                    <a:pt x="2703626" y="266"/>
                  </a:lnTo>
                  <a:lnTo>
                    <a:pt x="2703639" y="6616"/>
                  </a:lnTo>
                  <a:lnTo>
                    <a:pt x="2804795" y="6362"/>
                  </a:lnTo>
                  <a:lnTo>
                    <a:pt x="2808313" y="6350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3288665" y="2230805"/>
              <a:ext cx="2799080" cy="12065"/>
            </a:xfrm>
            <a:custGeom>
              <a:avLst/>
              <a:gdLst/>
              <a:ahLst/>
              <a:cxnLst/>
              <a:rect l="l" t="t" r="r" b="b"/>
              <a:pathLst>
                <a:path w="2799079" h="12064">
                  <a:moveTo>
                    <a:pt x="750925" y="10668"/>
                  </a:moveTo>
                  <a:lnTo>
                    <a:pt x="740562" y="2895"/>
                  </a:lnTo>
                  <a:lnTo>
                    <a:pt x="0" y="3924"/>
                  </a:lnTo>
                  <a:lnTo>
                    <a:pt x="5981" y="11722"/>
                  </a:lnTo>
                  <a:lnTo>
                    <a:pt x="750925" y="10668"/>
                  </a:lnTo>
                  <a:close/>
                </a:path>
                <a:path w="2799079" h="12064">
                  <a:moveTo>
                    <a:pt x="2798864" y="0"/>
                  </a:moveTo>
                  <a:lnTo>
                    <a:pt x="2691815" y="152"/>
                  </a:lnTo>
                  <a:lnTo>
                    <a:pt x="2684399" y="7962"/>
                  </a:lnTo>
                  <a:lnTo>
                    <a:pt x="2792717" y="7810"/>
                  </a:lnTo>
                  <a:lnTo>
                    <a:pt x="2798864" y="0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3295268" y="2238006"/>
              <a:ext cx="2785110" cy="12700"/>
            </a:xfrm>
            <a:custGeom>
              <a:avLst/>
              <a:gdLst/>
              <a:ahLst/>
              <a:cxnLst/>
              <a:rect l="l" t="t" r="r" b="b"/>
              <a:pathLst>
                <a:path w="2785110" h="12700">
                  <a:moveTo>
                    <a:pt x="754557" y="10350"/>
                  </a:moveTo>
                  <a:lnTo>
                    <a:pt x="699008" y="10502"/>
                  </a:lnTo>
                  <a:lnTo>
                    <a:pt x="749388" y="10363"/>
                  </a:lnTo>
                  <a:lnTo>
                    <a:pt x="749363" y="4013"/>
                  </a:lnTo>
                  <a:lnTo>
                    <a:pt x="678256" y="4203"/>
                  </a:lnTo>
                  <a:lnTo>
                    <a:pt x="678256" y="2933"/>
                  </a:lnTo>
                  <a:lnTo>
                    <a:pt x="0" y="4686"/>
                  </a:lnTo>
                  <a:lnTo>
                    <a:pt x="0" y="5956"/>
                  </a:lnTo>
                  <a:lnTo>
                    <a:pt x="2908" y="5956"/>
                  </a:lnTo>
                  <a:lnTo>
                    <a:pt x="2933" y="12306"/>
                  </a:lnTo>
                  <a:lnTo>
                    <a:pt x="528955" y="10947"/>
                  </a:lnTo>
                  <a:lnTo>
                    <a:pt x="528955" y="12204"/>
                  </a:lnTo>
                  <a:lnTo>
                    <a:pt x="754557" y="11620"/>
                  </a:lnTo>
                  <a:lnTo>
                    <a:pt x="754557" y="10350"/>
                  </a:lnTo>
                  <a:close/>
                </a:path>
                <a:path w="2785110" h="12700">
                  <a:moveTo>
                    <a:pt x="2781541" y="8902"/>
                  </a:moveTo>
                  <a:lnTo>
                    <a:pt x="2781528" y="3822"/>
                  </a:lnTo>
                  <a:lnTo>
                    <a:pt x="2672194" y="4114"/>
                  </a:lnTo>
                  <a:lnTo>
                    <a:pt x="2672207" y="9194"/>
                  </a:lnTo>
                  <a:lnTo>
                    <a:pt x="2781541" y="8902"/>
                  </a:lnTo>
                  <a:close/>
                </a:path>
                <a:path w="2785110" h="12700">
                  <a:moveTo>
                    <a:pt x="2785097" y="3810"/>
                  </a:moveTo>
                  <a:lnTo>
                    <a:pt x="2785084" y="0"/>
                  </a:lnTo>
                  <a:lnTo>
                    <a:pt x="2676423" y="292"/>
                  </a:lnTo>
                  <a:lnTo>
                    <a:pt x="2676436" y="4102"/>
                  </a:lnTo>
                  <a:lnTo>
                    <a:pt x="2781528" y="3822"/>
                  </a:lnTo>
                  <a:lnTo>
                    <a:pt x="2785097" y="3810"/>
                  </a:lnTo>
                  <a:close/>
                </a:path>
              </a:pathLst>
            </a:custGeom>
            <a:solidFill>
              <a:srgbClr val="F9FA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3300628" y="2246427"/>
              <a:ext cx="2774950" cy="12065"/>
            </a:xfrm>
            <a:custGeom>
              <a:avLst/>
              <a:gdLst/>
              <a:ahLst/>
              <a:cxnLst/>
              <a:rect l="l" t="t" r="r" b="b"/>
              <a:pathLst>
                <a:path w="2774950" h="12064">
                  <a:moveTo>
                    <a:pt x="760196" y="10617"/>
                  </a:moveTo>
                  <a:lnTo>
                    <a:pt x="749566" y="2832"/>
                  </a:lnTo>
                  <a:lnTo>
                    <a:pt x="0" y="3886"/>
                  </a:lnTo>
                  <a:lnTo>
                    <a:pt x="5981" y="11684"/>
                  </a:lnTo>
                  <a:lnTo>
                    <a:pt x="760196" y="10617"/>
                  </a:lnTo>
                  <a:close/>
                </a:path>
                <a:path w="2774950" h="12064">
                  <a:moveTo>
                    <a:pt x="2774518" y="0"/>
                  </a:moveTo>
                  <a:lnTo>
                    <a:pt x="2665006" y="152"/>
                  </a:lnTo>
                  <a:lnTo>
                    <a:pt x="2657589" y="7962"/>
                  </a:lnTo>
                  <a:lnTo>
                    <a:pt x="2768193" y="7797"/>
                  </a:lnTo>
                  <a:lnTo>
                    <a:pt x="2774518" y="0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3306610" y="2254224"/>
              <a:ext cx="2762250" cy="12065"/>
            </a:xfrm>
            <a:custGeom>
              <a:avLst/>
              <a:gdLst/>
              <a:ahLst/>
              <a:cxnLst/>
              <a:rect l="l" t="t" r="r" b="b"/>
              <a:pathLst>
                <a:path w="2762250" h="12064">
                  <a:moveTo>
                    <a:pt x="764844" y="10604"/>
                  </a:moveTo>
                  <a:lnTo>
                    <a:pt x="754214" y="2819"/>
                  </a:lnTo>
                  <a:lnTo>
                    <a:pt x="0" y="3886"/>
                  </a:lnTo>
                  <a:lnTo>
                    <a:pt x="5981" y="11671"/>
                  </a:lnTo>
                  <a:lnTo>
                    <a:pt x="764844" y="10604"/>
                  </a:lnTo>
                  <a:close/>
                </a:path>
                <a:path w="2762250" h="12064">
                  <a:moveTo>
                    <a:pt x="2762212" y="0"/>
                  </a:moveTo>
                  <a:lnTo>
                    <a:pt x="2651607" y="165"/>
                  </a:lnTo>
                  <a:lnTo>
                    <a:pt x="2644190" y="7962"/>
                  </a:lnTo>
                  <a:lnTo>
                    <a:pt x="2755887" y="7810"/>
                  </a:lnTo>
                  <a:lnTo>
                    <a:pt x="2762212" y="0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3312601" y="2262030"/>
              <a:ext cx="2750185" cy="12065"/>
            </a:xfrm>
            <a:custGeom>
              <a:avLst/>
              <a:gdLst/>
              <a:ahLst/>
              <a:cxnLst/>
              <a:rect l="l" t="t" r="r" b="b"/>
              <a:pathLst>
                <a:path w="2750185" h="12064">
                  <a:moveTo>
                    <a:pt x="0" y="3858"/>
                  </a:moveTo>
                  <a:lnTo>
                    <a:pt x="1330" y="5590"/>
                  </a:lnTo>
                  <a:lnTo>
                    <a:pt x="8495" y="11644"/>
                  </a:lnTo>
                  <a:lnTo>
                    <a:pt x="769648" y="10576"/>
                  </a:lnTo>
                  <a:lnTo>
                    <a:pt x="762677" y="5590"/>
                  </a:lnTo>
                  <a:lnTo>
                    <a:pt x="758857" y="2793"/>
                  </a:lnTo>
                  <a:lnTo>
                    <a:pt x="0" y="3858"/>
                  </a:lnTo>
                  <a:close/>
                </a:path>
                <a:path w="2750185" h="12064">
                  <a:moveTo>
                    <a:pt x="2638200" y="156"/>
                  </a:moveTo>
                  <a:lnTo>
                    <a:pt x="2633034" y="5590"/>
                  </a:lnTo>
                  <a:lnTo>
                    <a:pt x="2629560" y="7966"/>
                  </a:lnTo>
                  <a:lnTo>
                    <a:pt x="2743582" y="7806"/>
                  </a:lnTo>
                  <a:lnTo>
                    <a:pt x="2749905" y="0"/>
                  </a:lnTo>
                  <a:lnTo>
                    <a:pt x="2638200" y="156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3321088" y="2269845"/>
              <a:ext cx="2735580" cy="12065"/>
            </a:xfrm>
            <a:custGeom>
              <a:avLst/>
              <a:gdLst/>
              <a:ahLst/>
              <a:cxnLst/>
              <a:rect l="l" t="t" r="r" b="b"/>
              <a:pathLst>
                <a:path w="2735579" h="12064">
                  <a:moveTo>
                    <a:pt x="772045" y="10553"/>
                  </a:moveTo>
                  <a:lnTo>
                    <a:pt x="761161" y="2768"/>
                  </a:lnTo>
                  <a:lnTo>
                    <a:pt x="0" y="3835"/>
                  </a:lnTo>
                  <a:lnTo>
                    <a:pt x="9220" y="11620"/>
                  </a:lnTo>
                  <a:lnTo>
                    <a:pt x="772045" y="10553"/>
                  </a:lnTo>
                  <a:close/>
                </a:path>
                <a:path w="2735579" h="12064">
                  <a:moveTo>
                    <a:pt x="2735084" y="0"/>
                  </a:moveTo>
                  <a:lnTo>
                    <a:pt x="2621064" y="152"/>
                  </a:lnTo>
                  <a:lnTo>
                    <a:pt x="2609646" y="7975"/>
                  </a:lnTo>
                  <a:lnTo>
                    <a:pt x="2728772" y="7810"/>
                  </a:lnTo>
                  <a:lnTo>
                    <a:pt x="2735084" y="0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3330308" y="2277084"/>
              <a:ext cx="2719070" cy="12700"/>
            </a:xfrm>
            <a:custGeom>
              <a:avLst/>
              <a:gdLst/>
              <a:ahLst/>
              <a:cxnLst/>
              <a:rect l="l" t="t" r="r" b="b"/>
              <a:pathLst>
                <a:path w="2719070" h="12700">
                  <a:moveTo>
                    <a:pt x="773709" y="11099"/>
                  </a:moveTo>
                  <a:lnTo>
                    <a:pt x="762825" y="3314"/>
                  </a:lnTo>
                  <a:lnTo>
                    <a:pt x="0" y="4381"/>
                  </a:lnTo>
                  <a:lnTo>
                    <a:pt x="9220" y="12166"/>
                  </a:lnTo>
                  <a:lnTo>
                    <a:pt x="773709" y="11099"/>
                  </a:lnTo>
                  <a:close/>
                </a:path>
                <a:path w="2719070" h="12700">
                  <a:moveTo>
                    <a:pt x="2718460" y="0"/>
                  </a:moveTo>
                  <a:lnTo>
                    <a:pt x="2598242" y="317"/>
                  </a:lnTo>
                  <a:lnTo>
                    <a:pt x="2598242" y="4127"/>
                  </a:lnTo>
                  <a:lnTo>
                    <a:pt x="2592654" y="4140"/>
                  </a:lnTo>
                  <a:lnTo>
                    <a:pt x="2592667" y="7950"/>
                  </a:lnTo>
                  <a:lnTo>
                    <a:pt x="2626804" y="7861"/>
                  </a:lnTo>
                  <a:lnTo>
                    <a:pt x="2626804" y="9131"/>
                  </a:lnTo>
                  <a:lnTo>
                    <a:pt x="2711094" y="8915"/>
                  </a:lnTo>
                  <a:lnTo>
                    <a:pt x="2711094" y="7645"/>
                  </a:lnTo>
                  <a:lnTo>
                    <a:pt x="2714282" y="7632"/>
                  </a:lnTo>
                  <a:lnTo>
                    <a:pt x="2714269" y="3822"/>
                  </a:lnTo>
                  <a:lnTo>
                    <a:pt x="2718460" y="3810"/>
                  </a:lnTo>
                  <a:lnTo>
                    <a:pt x="2718460" y="0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3339528" y="2285455"/>
              <a:ext cx="2701925" cy="12065"/>
            </a:xfrm>
            <a:custGeom>
              <a:avLst/>
              <a:gdLst/>
              <a:ahLst/>
              <a:cxnLst/>
              <a:rect l="l" t="t" r="r" b="b"/>
              <a:pathLst>
                <a:path w="2701925" h="12064">
                  <a:moveTo>
                    <a:pt x="0" y="3790"/>
                  </a:moveTo>
                  <a:lnTo>
                    <a:pt x="4469" y="7566"/>
                  </a:lnTo>
                  <a:lnTo>
                    <a:pt x="7717" y="11577"/>
                  </a:lnTo>
                  <a:lnTo>
                    <a:pt x="775466" y="10500"/>
                  </a:lnTo>
                  <a:lnTo>
                    <a:pt x="771269" y="7566"/>
                  </a:lnTo>
                  <a:lnTo>
                    <a:pt x="764489" y="2718"/>
                  </a:lnTo>
                  <a:lnTo>
                    <a:pt x="0" y="3790"/>
                  </a:lnTo>
                  <a:close/>
                </a:path>
                <a:path w="2701925" h="12064">
                  <a:moveTo>
                    <a:pt x="2579782" y="171"/>
                  </a:moveTo>
                  <a:lnTo>
                    <a:pt x="2568342" y="7985"/>
                  </a:lnTo>
                  <a:lnTo>
                    <a:pt x="2691993" y="7811"/>
                  </a:lnTo>
                  <a:lnTo>
                    <a:pt x="2701751" y="0"/>
                  </a:lnTo>
                  <a:lnTo>
                    <a:pt x="2579782" y="171"/>
                  </a:lnTo>
                  <a:close/>
                </a:path>
              </a:pathLst>
            </a:custGeom>
            <a:solidFill>
              <a:srgbClr val="FAFB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3347237" y="2293277"/>
              <a:ext cx="2684780" cy="12065"/>
            </a:xfrm>
            <a:custGeom>
              <a:avLst/>
              <a:gdLst/>
              <a:ahLst/>
              <a:cxnLst/>
              <a:rect l="l" t="t" r="r" b="b"/>
              <a:pathLst>
                <a:path w="2684779" h="12064">
                  <a:moveTo>
                    <a:pt x="778878" y="10464"/>
                  </a:moveTo>
                  <a:lnTo>
                    <a:pt x="767753" y="2679"/>
                  </a:lnTo>
                  <a:lnTo>
                    <a:pt x="0" y="3759"/>
                  </a:lnTo>
                  <a:lnTo>
                    <a:pt x="6311" y="11557"/>
                  </a:lnTo>
                  <a:lnTo>
                    <a:pt x="778878" y="10464"/>
                  </a:lnTo>
                  <a:close/>
                </a:path>
                <a:path w="2684779" h="12064">
                  <a:moveTo>
                    <a:pt x="2684272" y="0"/>
                  </a:moveTo>
                  <a:lnTo>
                    <a:pt x="2560624" y="165"/>
                  </a:lnTo>
                  <a:lnTo>
                    <a:pt x="2548928" y="7988"/>
                  </a:lnTo>
                  <a:lnTo>
                    <a:pt x="2674518" y="7810"/>
                  </a:lnTo>
                  <a:lnTo>
                    <a:pt x="2684272" y="0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3353549" y="2300554"/>
              <a:ext cx="2665730" cy="12065"/>
            </a:xfrm>
            <a:custGeom>
              <a:avLst/>
              <a:gdLst/>
              <a:ahLst/>
              <a:cxnLst/>
              <a:rect l="l" t="t" r="r" b="b"/>
              <a:pathLst>
                <a:path w="2665729" h="12064">
                  <a:moveTo>
                    <a:pt x="783704" y="10972"/>
                  </a:moveTo>
                  <a:lnTo>
                    <a:pt x="772579" y="3187"/>
                  </a:lnTo>
                  <a:lnTo>
                    <a:pt x="0" y="4279"/>
                  </a:lnTo>
                  <a:lnTo>
                    <a:pt x="6311" y="12065"/>
                  </a:lnTo>
                  <a:lnTo>
                    <a:pt x="783704" y="10972"/>
                  </a:lnTo>
                  <a:close/>
                </a:path>
                <a:path w="2665729" h="12064">
                  <a:moveTo>
                    <a:pt x="2665692" y="5080"/>
                  </a:moveTo>
                  <a:lnTo>
                    <a:pt x="2665679" y="0"/>
                  </a:lnTo>
                  <a:lnTo>
                    <a:pt x="2539365" y="330"/>
                  </a:lnTo>
                  <a:lnTo>
                    <a:pt x="2539365" y="5410"/>
                  </a:lnTo>
                  <a:lnTo>
                    <a:pt x="2533637" y="5422"/>
                  </a:lnTo>
                  <a:lnTo>
                    <a:pt x="2533650" y="7962"/>
                  </a:lnTo>
                  <a:lnTo>
                    <a:pt x="2603614" y="7785"/>
                  </a:lnTo>
                  <a:lnTo>
                    <a:pt x="2603627" y="9055"/>
                  </a:lnTo>
                  <a:lnTo>
                    <a:pt x="2659761" y="8902"/>
                  </a:lnTo>
                  <a:lnTo>
                    <a:pt x="2659748" y="7645"/>
                  </a:lnTo>
                  <a:lnTo>
                    <a:pt x="2661386" y="7632"/>
                  </a:lnTo>
                  <a:lnTo>
                    <a:pt x="2661386" y="5092"/>
                  </a:lnTo>
                  <a:lnTo>
                    <a:pt x="2665692" y="5080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3360445" y="2308898"/>
              <a:ext cx="2653030" cy="12065"/>
            </a:xfrm>
            <a:custGeom>
              <a:avLst/>
              <a:gdLst/>
              <a:ahLst/>
              <a:cxnLst/>
              <a:rect l="l" t="t" r="r" b="b"/>
              <a:pathLst>
                <a:path w="2653029" h="12064">
                  <a:moveTo>
                    <a:pt x="613257" y="2222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3073" y="5080"/>
                  </a:lnTo>
                  <a:lnTo>
                    <a:pt x="613257" y="3492"/>
                  </a:lnTo>
                  <a:lnTo>
                    <a:pt x="613257" y="2222"/>
                  </a:lnTo>
                  <a:close/>
                </a:path>
                <a:path w="2653029" h="12064">
                  <a:moveTo>
                    <a:pt x="781977" y="9410"/>
                  </a:moveTo>
                  <a:lnTo>
                    <a:pt x="781951" y="3060"/>
                  </a:lnTo>
                  <a:lnTo>
                    <a:pt x="3073" y="5080"/>
                  </a:lnTo>
                  <a:lnTo>
                    <a:pt x="3086" y="11430"/>
                  </a:lnTo>
                  <a:lnTo>
                    <a:pt x="463956" y="10236"/>
                  </a:lnTo>
                  <a:lnTo>
                    <a:pt x="781977" y="9410"/>
                  </a:lnTo>
                  <a:close/>
                </a:path>
                <a:path w="2653029" h="12064">
                  <a:moveTo>
                    <a:pt x="787412" y="9398"/>
                  </a:moveTo>
                  <a:lnTo>
                    <a:pt x="463956" y="10236"/>
                  </a:lnTo>
                  <a:lnTo>
                    <a:pt x="463969" y="11506"/>
                  </a:lnTo>
                  <a:lnTo>
                    <a:pt x="787412" y="10668"/>
                  </a:lnTo>
                  <a:lnTo>
                    <a:pt x="787412" y="9398"/>
                  </a:lnTo>
                  <a:close/>
                </a:path>
                <a:path w="2653029" h="12064">
                  <a:moveTo>
                    <a:pt x="2652801" y="0"/>
                  </a:moveTo>
                  <a:lnTo>
                    <a:pt x="2524010" y="177"/>
                  </a:lnTo>
                  <a:lnTo>
                    <a:pt x="2512314" y="7988"/>
                  </a:lnTo>
                  <a:lnTo>
                    <a:pt x="2646121" y="7810"/>
                  </a:lnTo>
                  <a:lnTo>
                    <a:pt x="2652801" y="0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3366160" y="2316188"/>
              <a:ext cx="2640330" cy="12065"/>
            </a:xfrm>
            <a:custGeom>
              <a:avLst/>
              <a:gdLst/>
              <a:ahLst/>
              <a:cxnLst/>
              <a:rect l="l" t="t" r="r" b="b"/>
              <a:pathLst>
                <a:path w="2640329" h="12064">
                  <a:moveTo>
                    <a:pt x="793623" y="10909"/>
                  </a:moveTo>
                  <a:lnTo>
                    <a:pt x="782256" y="3124"/>
                  </a:lnTo>
                  <a:lnTo>
                    <a:pt x="0" y="4216"/>
                  </a:lnTo>
                  <a:lnTo>
                    <a:pt x="6311" y="12014"/>
                  </a:lnTo>
                  <a:lnTo>
                    <a:pt x="793623" y="10909"/>
                  </a:lnTo>
                  <a:close/>
                </a:path>
                <a:path w="2640329" h="12064">
                  <a:moveTo>
                    <a:pt x="2637053" y="7632"/>
                  </a:moveTo>
                  <a:lnTo>
                    <a:pt x="2637028" y="1282"/>
                  </a:lnTo>
                  <a:lnTo>
                    <a:pt x="2500350" y="1638"/>
                  </a:lnTo>
                  <a:lnTo>
                    <a:pt x="2500376" y="7988"/>
                  </a:lnTo>
                  <a:lnTo>
                    <a:pt x="2591054" y="7759"/>
                  </a:lnTo>
                  <a:lnTo>
                    <a:pt x="2591054" y="9017"/>
                  </a:lnTo>
                  <a:lnTo>
                    <a:pt x="2633776" y="8902"/>
                  </a:lnTo>
                  <a:lnTo>
                    <a:pt x="2633776" y="7645"/>
                  </a:lnTo>
                  <a:lnTo>
                    <a:pt x="2637053" y="7632"/>
                  </a:lnTo>
                  <a:close/>
                </a:path>
                <a:path w="2640329" h="12064">
                  <a:moveTo>
                    <a:pt x="2640304" y="0"/>
                  </a:moveTo>
                  <a:lnTo>
                    <a:pt x="2506180" y="342"/>
                  </a:lnTo>
                  <a:lnTo>
                    <a:pt x="2506180" y="1612"/>
                  </a:lnTo>
                  <a:lnTo>
                    <a:pt x="2637028" y="1282"/>
                  </a:lnTo>
                  <a:lnTo>
                    <a:pt x="2640304" y="1270"/>
                  </a:lnTo>
                  <a:lnTo>
                    <a:pt x="2640304" y="0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3373056" y="2324506"/>
              <a:ext cx="2626995" cy="12065"/>
            </a:xfrm>
            <a:custGeom>
              <a:avLst/>
              <a:gdLst/>
              <a:ahLst/>
              <a:cxnLst/>
              <a:rect l="l" t="t" r="r" b="b"/>
              <a:pathLst>
                <a:path w="2626995" h="12064">
                  <a:moveTo>
                    <a:pt x="600697" y="3479"/>
                  </a:moveTo>
                  <a:lnTo>
                    <a:pt x="600684" y="2209"/>
                  </a:lnTo>
                  <a:lnTo>
                    <a:pt x="0" y="3771"/>
                  </a:lnTo>
                  <a:lnTo>
                    <a:pt x="0" y="5041"/>
                  </a:lnTo>
                  <a:lnTo>
                    <a:pt x="1016" y="5041"/>
                  </a:lnTo>
                  <a:lnTo>
                    <a:pt x="600697" y="3479"/>
                  </a:lnTo>
                  <a:close/>
                </a:path>
                <a:path w="2626995" h="12064">
                  <a:moveTo>
                    <a:pt x="797509" y="9321"/>
                  </a:moveTo>
                  <a:lnTo>
                    <a:pt x="792886" y="9334"/>
                  </a:lnTo>
                  <a:lnTo>
                    <a:pt x="792873" y="4254"/>
                  </a:lnTo>
                  <a:lnTo>
                    <a:pt x="788263" y="4267"/>
                  </a:lnTo>
                  <a:lnTo>
                    <a:pt x="788263" y="2997"/>
                  </a:lnTo>
                  <a:lnTo>
                    <a:pt x="1016" y="5041"/>
                  </a:lnTo>
                  <a:lnTo>
                    <a:pt x="1028" y="6311"/>
                  </a:lnTo>
                  <a:lnTo>
                    <a:pt x="4546" y="6311"/>
                  </a:lnTo>
                  <a:lnTo>
                    <a:pt x="4559" y="11379"/>
                  </a:lnTo>
                  <a:lnTo>
                    <a:pt x="451396" y="10223"/>
                  </a:lnTo>
                  <a:lnTo>
                    <a:pt x="451396" y="11493"/>
                  </a:lnTo>
                  <a:lnTo>
                    <a:pt x="797509" y="10591"/>
                  </a:lnTo>
                  <a:lnTo>
                    <a:pt x="797509" y="9321"/>
                  </a:lnTo>
                  <a:close/>
                </a:path>
                <a:path w="2626995" h="12064">
                  <a:moveTo>
                    <a:pt x="2626830" y="0"/>
                  </a:moveTo>
                  <a:lnTo>
                    <a:pt x="2487777" y="203"/>
                  </a:lnTo>
                  <a:lnTo>
                    <a:pt x="2475814" y="8013"/>
                  </a:lnTo>
                  <a:lnTo>
                    <a:pt x="2620149" y="7810"/>
                  </a:lnTo>
                  <a:lnTo>
                    <a:pt x="2626830" y="0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3380892" y="2332317"/>
              <a:ext cx="2612390" cy="12065"/>
            </a:xfrm>
            <a:custGeom>
              <a:avLst/>
              <a:gdLst/>
              <a:ahLst/>
              <a:cxnLst/>
              <a:rect l="l" t="t" r="r" b="b"/>
              <a:pathLst>
                <a:path w="2612390" h="12064">
                  <a:moveTo>
                    <a:pt x="801649" y="10337"/>
                  </a:moveTo>
                  <a:lnTo>
                    <a:pt x="790270" y="2552"/>
                  </a:lnTo>
                  <a:lnTo>
                    <a:pt x="0" y="3670"/>
                  </a:lnTo>
                  <a:lnTo>
                    <a:pt x="9702" y="11455"/>
                  </a:lnTo>
                  <a:lnTo>
                    <a:pt x="801649" y="10337"/>
                  </a:lnTo>
                  <a:close/>
                </a:path>
                <a:path w="2612390" h="12064">
                  <a:moveTo>
                    <a:pt x="2612313" y="0"/>
                  </a:moveTo>
                  <a:lnTo>
                    <a:pt x="2467978" y="203"/>
                  </a:lnTo>
                  <a:lnTo>
                    <a:pt x="2456002" y="8013"/>
                  </a:lnTo>
                  <a:lnTo>
                    <a:pt x="2605646" y="7810"/>
                  </a:lnTo>
                  <a:lnTo>
                    <a:pt x="2612313" y="0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3390597" y="2340121"/>
              <a:ext cx="2596515" cy="11430"/>
            </a:xfrm>
            <a:custGeom>
              <a:avLst/>
              <a:gdLst/>
              <a:ahLst/>
              <a:cxnLst/>
              <a:rect l="l" t="t" r="r" b="b"/>
              <a:pathLst>
                <a:path w="2596515" h="11430">
                  <a:moveTo>
                    <a:pt x="0" y="3642"/>
                  </a:moveTo>
                  <a:lnTo>
                    <a:pt x="9693" y="11426"/>
                  </a:lnTo>
                  <a:lnTo>
                    <a:pt x="803522" y="10312"/>
                  </a:lnTo>
                  <a:lnTo>
                    <a:pt x="793656" y="3699"/>
                  </a:lnTo>
                  <a:lnTo>
                    <a:pt x="791948" y="2531"/>
                  </a:lnTo>
                  <a:lnTo>
                    <a:pt x="0" y="3642"/>
                  </a:lnTo>
                  <a:close/>
                </a:path>
                <a:path w="2596515" h="11430">
                  <a:moveTo>
                    <a:pt x="2446305" y="209"/>
                  </a:moveTo>
                  <a:lnTo>
                    <a:pt x="2440960" y="3699"/>
                  </a:lnTo>
                  <a:lnTo>
                    <a:pt x="2434191" y="8024"/>
                  </a:lnTo>
                  <a:lnTo>
                    <a:pt x="2589172" y="7807"/>
                  </a:lnTo>
                  <a:lnTo>
                    <a:pt x="2592776" y="3699"/>
                  </a:lnTo>
                  <a:lnTo>
                    <a:pt x="2595941" y="0"/>
                  </a:lnTo>
                  <a:lnTo>
                    <a:pt x="2446305" y="209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3401136" y="2347938"/>
              <a:ext cx="2578735" cy="12065"/>
            </a:xfrm>
            <a:custGeom>
              <a:avLst/>
              <a:gdLst/>
              <a:ahLst/>
              <a:cxnLst/>
              <a:rect l="l" t="t" r="r" b="b"/>
              <a:pathLst>
                <a:path w="2578735" h="12064">
                  <a:moveTo>
                    <a:pt x="572668" y="2171"/>
                  </a:moveTo>
                  <a:lnTo>
                    <a:pt x="0" y="3657"/>
                  </a:lnTo>
                  <a:lnTo>
                    <a:pt x="0" y="4927"/>
                  </a:lnTo>
                  <a:lnTo>
                    <a:pt x="3149" y="4927"/>
                  </a:lnTo>
                  <a:lnTo>
                    <a:pt x="572668" y="3441"/>
                  </a:lnTo>
                  <a:lnTo>
                    <a:pt x="572668" y="2171"/>
                  </a:lnTo>
                  <a:close/>
                </a:path>
                <a:path w="2578735" h="12064">
                  <a:moveTo>
                    <a:pt x="803910" y="9194"/>
                  </a:moveTo>
                  <a:lnTo>
                    <a:pt x="801077" y="9207"/>
                  </a:lnTo>
                  <a:lnTo>
                    <a:pt x="801077" y="6667"/>
                  </a:lnTo>
                  <a:lnTo>
                    <a:pt x="796366" y="6680"/>
                  </a:lnTo>
                  <a:lnTo>
                    <a:pt x="796353" y="2870"/>
                  </a:lnTo>
                  <a:lnTo>
                    <a:pt x="3149" y="4927"/>
                  </a:lnTo>
                  <a:lnTo>
                    <a:pt x="3149" y="8737"/>
                  </a:lnTo>
                  <a:lnTo>
                    <a:pt x="6540" y="8737"/>
                  </a:lnTo>
                  <a:lnTo>
                    <a:pt x="6540" y="11264"/>
                  </a:lnTo>
                  <a:lnTo>
                    <a:pt x="423367" y="10198"/>
                  </a:lnTo>
                  <a:lnTo>
                    <a:pt x="423379" y="11455"/>
                  </a:lnTo>
                  <a:lnTo>
                    <a:pt x="803910" y="10464"/>
                  </a:lnTo>
                  <a:lnTo>
                    <a:pt x="803910" y="9194"/>
                  </a:lnTo>
                  <a:close/>
                </a:path>
                <a:path w="2578735" h="12064">
                  <a:moveTo>
                    <a:pt x="2578633" y="0"/>
                  </a:moveTo>
                  <a:lnTo>
                    <a:pt x="2423642" y="215"/>
                  </a:lnTo>
                  <a:lnTo>
                    <a:pt x="2411412" y="8026"/>
                  </a:lnTo>
                  <a:lnTo>
                    <a:pt x="2571775" y="7810"/>
                  </a:lnTo>
                  <a:lnTo>
                    <a:pt x="2578633" y="0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3408870" y="2355735"/>
              <a:ext cx="2564130" cy="11430"/>
            </a:xfrm>
            <a:custGeom>
              <a:avLst/>
              <a:gdLst/>
              <a:ahLst/>
              <a:cxnLst/>
              <a:rect l="l" t="t" r="r" b="b"/>
              <a:pathLst>
                <a:path w="2564129" h="11430">
                  <a:moveTo>
                    <a:pt x="808456" y="10261"/>
                  </a:moveTo>
                  <a:lnTo>
                    <a:pt x="796848" y="2489"/>
                  </a:lnTo>
                  <a:lnTo>
                    <a:pt x="0" y="3606"/>
                  </a:lnTo>
                  <a:lnTo>
                    <a:pt x="6616" y="11391"/>
                  </a:lnTo>
                  <a:lnTo>
                    <a:pt x="808456" y="10261"/>
                  </a:lnTo>
                  <a:close/>
                </a:path>
                <a:path w="2564129" h="11430">
                  <a:moveTo>
                    <a:pt x="2564041" y="0"/>
                  </a:moveTo>
                  <a:lnTo>
                    <a:pt x="2403678" y="228"/>
                  </a:lnTo>
                  <a:lnTo>
                    <a:pt x="2391448" y="8051"/>
                  </a:lnTo>
                  <a:lnTo>
                    <a:pt x="2557195" y="7810"/>
                  </a:lnTo>
                  <a:lnTo>
                    <a:pt x="2564041" y="0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3416058" y="2363089"/>
              <a:ext cx="2548255" cy="12065"/>
            </a:xfrm>
            <a:custGeom>
              <a:avLst/>
              <a:gdLst/>
              <a:ahLst/>
              <a:cxnLst/>
              <a:rect l="l" t="t" r="r" b="b"/>
              <a:pathLst>
                <a:path w="2548254" h="12064">
                  <a:moveTo>
                    <a:pt x="557796" y="3886"/>
                  </a:moveTo>
                  <a:lnTo>
                    <a:pt x="557784" y="2616"/>
                  </a:lnTo>
                  <a:lnTo>
                    <a:pt x="0" y="4064"/>
                  </a:lnTo>
                  <a:lnTo>
                    <a:pt x="0" y="5334"/>
                  </a:lnTo>
                  <a:lnTo>
                    <a:pt x="1612" y="5334"/>
                  </a:lnTo>
                  <a:lnTo>
                    <a:pt x="557796" y="3886"/>
                  </a:lnTo>
                  <a:close/>
                </a:path>
                <a:path w="2548254" h="12064">
                  <a:moveTo>
                    <a:pt x="812292" y="9588"/>
                  </a:moveTo>
                  <a:lnTo>
                    <a:pt x="439686" y="10553"/>
                  </a:lnTo>
                  <a:lnTo>
                    <a:pt x="808443" y="9588"/>
                  </a:lnTo>
                  <a:lnTo>
                    <a:pt x="808431" y="5778"/>
                  </a:lnTo>
                  <a:lnTo>
                    <a:pt x="803681" y="5791"/>
                  </a:lnTo>
                  <a:lnTo>
                    <a:pt x="803668" y="3251"/>
                  </a:lnTo>
                  <a:lnTo>
                    <a:pt x="1612" y="5334"/>
                  </a:lnTo>
                  <a:lnTo>
                    <a:pt x="1612" y="7874"/>
                  </a:lnTo>
                  <a:lnTo>
                    <a:pt x="4305" y="7874"/>
                  </a:lnTo>
                  <a:lnTo>
                    <a:pt x="4318" y="11684"/>
                  </a:lnTo>
                  <a:lnTo>
                    <a:pt x="408495" y="10642"/>
                  </a:lnTo>
                  <a:lnTo>
                    <a:pt x="408495" y="11899"/>
                  </a:lnTo>
                  <a:lnTo>
                    <a:pt x="812292" y="10858"/>
                  </a:lnTo>
                  <a:lnTo>
                    <a:pt x="812292" y="9588"/>
                  </a:lnTo>
                  <a:close/>
                </a:path>
                <a:path w="2548254" h="12064">
                  <a:moveTo>
                    <a:pt x="2548191" y="5080"/>
                  </a:moveTo>
                  <a:lnTo>
                    <a:pt x="2548178" y="0"/>
                  </a:lnTo>
                  <a:lnTo>
                    <a:pt x="2380691" y="431"/>
                  </a:lnTo>
                  <a:lnTo>
                    <a:pt x="2380691" y="5511"/>
                  </a:lnTo>
                  <a:lnTo>
                    <a:pt x="2374684" y="5524"/>
                  </a:lnTo>
                  <a:lnTo>
                    <a:pt x="2374684" y="8064"/>
                  </a:lnTo>
                  <a:lnTo>
                    <a:pt x="2544838" y="7632"/>
                  </a:lnTo>
                  <a:lnTo>
                    <a:pt x="2544826" y="5092"/>
                  </a:lnTo>
                  <a:lnTo>
                    <a:pt x="2548191" y="5080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3422116" y="2371356"/>
              <a:ext cx="2537460" cy="11430"/>
            </a:xfrm>
            <a:custGeom>
              <a:avLst/>
              <a:gdLst/>
              <a:ahLst/>
              <a:cxnLst/>
              <a:rect l="l" t="t" r="r" b="b"/>
              <a:pathLst>
                <a:path w="2537460" h="11430">
                  <a:moveTo>
                    <a:pt x="818794" y="10210"/>
                  </a:moveTo>
                  <a:lnTo>
                    <a:pt x="806958" y="2425"/>
                  </a:lnTo>
                  <a:lnTo>
                    <a:pt x="0" y="3556"/>
                  </a:lnTo>
                  <a:lnTo>
                    <a:pt x="6616" y="11353"/>
                  </a:lnTo>
                  <a:lnTo>
                    <a:pt x="818794" y="10210"/>
                  </a:lnTo>
                  <a:close/>
                </a:path>
                <a:path w="2537460" h="11430">
                  <a:moveTo>
                    <a:pt x="2537091" y="0"/>
                  </a:moveTo>
                  <a:lnTo>
                    <a:pt x="2365895" y="241"/>
                  </a:lnTo>
                  <a:lnTo>
                    <a:pt x="2353411" y="8051"/>
                  </a:lnTo>
                  <a:lnTo>
                    <a:pt x="2530246" y="7810"/>
                  </a:lnTo>
                  <a:lnTo>
                    <a:pt x="2537091" y="0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3428733" y="2378722"/>
              <a:ext cx="2522855" cy="12065"/>
            </a:xfrm>
            <a:custGeom>
              <a:avLst/>
              <a:gdLst/>
              <a:ahLst/>
              <a:cxnLst/>
              <a:rect l="l" t="t" r="r" b="b"/>
              <a:pathLst>
                <a:path w="2522854" h="12064">
                  <a:moveTo>
                    <a:pt x="824014" y="10629"/>
                  </a:moveTo>
                  <a:lnTo>
                    <a:pt x="812177" y="2844"/>
                  </a:lnTo>
                  <a:lnTo>
                    <a:pt x="0" y="3987"/>
                  </a:lnTo>
                  <a:lnTo>
                    <a:pt x="6629" y="11772"/>
                  </a:lnTo>
                  <a:lnTo>
                    <a:pt x="824014" y="10629"/>
                  </a:lnTo>
                  <a:close/>
                </a:path>
                <a:path w="2522854" h="12064">
                  <a:moveTo>
                    <a:pt x="2522359" y="3810"/>
                  </a:moveTo>
                  <a:lnTo>
                    <a:pt x="2522347" y="0"/>
                  </a:lnTo>
                  <a:lnTo>
                    <a:pt x="2344128" y="457"/>
                  </a:lnTo>
                  <a:lnTo>
                    <a:pt x="2344128" y="4267"/>
                  </a:lnTo>
                  <a:lnTo>
                    <a:pt x="2338006" y="4279"/>
                  </a:lnTo>
                  <a:lnTo>
                    <a:pt x="2338019" y="8089"/>
                  </a:lnTo>
                  <a:lnTo>
                    <a:pt x="2517813" y="7632"/>
                  </a:lnTo>
                  <a:lnTo>
                    <a:pt x="2517813" y="3822"/>
                  </a:lnTo>
                  <a:lnTo>
                    <a:pt x="2522359" y="3810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3435364" y="2386972"/>
              <a:ext cx="2508250" cy="11430"/>
            </a:xfrm>
            <a:custGeom>
              <a:avLst/>
              <a:gdLst/>
              <a:ahLst/>
              <a:cxnLst/>
              <a:rect l="l" t="t" r="r" b="b"/>
              <a:pathLst>
                <a:path w="2508250" h="11430">
                  <a:moveTo>
                    <a:pt x="0" y="3518"/>
                  </a:moveTo>
                  <a:lnTo>
                    <a:pt x="3511" y="7649"/>
                  </a:lnTo>
                  <a:lnTo>
                    <a:pt x="8280" y="11304"/>
                  </a:lnTo>
                  <a:lnTo>
                    <a:pt x="829303" y="10152"/>
                  </a:lnTo>
                  <a:lnTo>
                    <a:pt x="825422" y="7649"/>
                  </a:lnTo>
                  <a:lnTo>
                    <a:pt x="817394" y="2371"/>
                  </a:lnTo>
                  <a:lnTo>
                    <a:pt x="0" y="3518"/>
                  </a:lnTo>
                  <a:close/>
                </a:path>
                <a:path w="2508250" h="11430">
                  <a:moveTo>
                    <a:pt x="2327686" y="252"/>
                  </a:moveTo>
                  <a:lnTo>
                    <a:pt x="2315189" y="8068"/>
                  </a:lnTo>
                  <a:lnTo>
                    <a:pt x="2497236" y="7812"/>
                  </a:lnTo>
                  <a:lnTo>
                    <a:pt x="2507771" y="0"/>
                  </a:lnTo>
                  <a:lnTo>
                    <a:pt x="2327686" y="252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3443643" y="2394788"/>
              <a:ext cx="2489200" cy="11430"/>
            </a:xfrm>
            <a:custGeom>
              <a:avLst/>
              <a:gdLst/>
              <a:ahLst/>
              <a:cxnLst/>
              <a:rect l="l" t="t" r="r" b="b"/>
              <a:pathLst>
                <a:path w="2489200" h="11430">
                  <a:moveTo>
                    <a:pt x="833081" y="10121"/>
                  </a:moveTo>
                  <a:lnTo>
                    <a:pt x="821016" y="2336"/>
                  </a:lnTo>
                  <a:lnTo>
                    <a:pt x="0" y="3492"/>
                  </a:lnTo>
                  <a:lnTo>
                    <a:pt x="10147" y="11277"/>
                  </a:lnTo>
                  <a:lnTo>
                    <a:pt x="833081" y="10121"/>
                  </a:lnTo>
                  <a:close/>
                </a:path>
                <a:path w="2489200" h="11430">
                  <a:moveTo>
                    <a:pt x="2488958" y="0"/>
                  </a:moveTo>
                  <a:lnTo>
                    <a:pt x="2306904" y="254"/>
                  </a:lnTo>
                  <a:lnTo>
                    <a:pt x="2294178" y="8077"/>
                  </a:lnTo>
                  <a:lnTo>
                    <a:pt x="2478417" y="7810"/>
                  </a:lnTo>
                  <a:lnTo>
                    <a:pt x="2488958" y="0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3453790" y="2402192"/>
              <a:ext cx="2465705" cy="12065"/>
            </a:xfrm>
            <a:custGeom>
              <a:avLst/>
              <a:gdLst/>
              <a:ahLst/>
              <a:cxnLst/>
              <a:rect l="l" t="t" r="r" b="b"/>
              <a:pathLst>
                <a:path w="2465704" h="12064">
                  <a:moveTo>
                    <a:pt x="834986" y="10502"/>
                  </a:moveTo>
                  <a:lnTo>
                    <a:pt x="822934" y="2717"/>
                  </a:lnTo>
                  <a:lnTo>
                    <a:pt x="0" y="3873"/>
                  </a:lnTo>
                  <a:lnTo>
                    <a:pt x="10160" y="11658"/>
                  </a:lnTo>
                  <a:lnTo>
                    <a:pt x="834986" y="10502"/>
                  </a:lnTo>
                  <a:close/>
                </a:path>
                <a:path w="2465704" h="12064">
                  <a:moveTo>
                    <a:pt x="2465400" y="5080"/>
                  </a:moveTo>
                  <a:lnTo>
                    <a:pt x="2465387" y="0"/>
                  </a:lnTo>
                  <a:lnTo>
                    <a:pt x="2280183" y="482"/>
                  </a:lnTo>
                  <a:lnTo>
                    <a:pt x="2280183" y="5562"/>
                  </a:lnTo>
                  <a:lnTo>
                    <a:pt x="2273960" y="5575"/>
                  </a:lnTo>
                  <a:lnTo>
                    <a:pt x="2273960" y="8115"/>
                  </a:lnTo>
                  <a:lnTo>
                    <a:pt x="2460764" y="7632"/>
                  </a:lnTo>
                  <a:lnTo>
                    <a:pt x="2460764" y="5092"/>
                  </a:lnTo>
                  <a:lnTo>
                    <a:pt x="2465400" y="5080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3463955" y="2410409"/>
              <a:ext cx="2449195" cy="11430"/>
            </a:xfrm>
            <a:custGeom>
              <a:avLst/>
              <a:gdLst/>
              <a:ahLst/>
              <a:cxnLst/>
              <a:rect l="l" t="t" r="r" b="b"/>
              <a:pathLst>
                <a:path w="2449195" h="11430">
                  <a:moveTo>
                    <a:pt x="0" y="3435"/>
                  </a:moveTo>
                  <a:lnTo>
                    <a:pt x="8057" y="9611"/>
                  </a:lnTo>
                  <a:lnTo>
                    <a:pt x="9486" y="11220"/>
                  </a:lnTo>
                  <a:lnTo>
                    <a:pt x="837605" y="10058"/>
                  </a:lnTo>
                  <a:lnTo>
                    <a:pt x="836196" y="9611"/>
                  </a:lnTo>
                  <a:lnTo>
                    <a:pt x="824831" y="2278"/>
                  </a:lnTo>
                  <a:lnTo>
                    <a:pt x="0" y="3435"/>
                  </a:lnTo>
                  <a:close/>
                </a:path>
                <a:path w="2449195" h="11430">
                  <a:moveTo>
                    <a:pt x="2261140" y="263"/>
                  </a:moveTo>
                  <a:lnTo>
                    <a:pt x="2248412" y="8079"/>
                  </a:lnTo>
                  <a:lnTo>
                    <a:pt x="2441716" y="7807"/>
                  </a:lnTo>
                  <a:lnTo>
                    <a:pt x="2448900" y="0"/>
                  </a:lnTo>
                  <a:lnTo>
                    <a:pt x="2261140" y="263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3473437" y="2417826"/>
              <a:ext cx="2432050" cy="12065"/>
            </a:xfrm>
            <a:custGeom>
              <a:avLst/>
              <a:gdLst/>
              <a:ahLst/>
              <a:cxnLst/>
              <a:rect l="l" t="t" r="r" b="b"/>
              <a:pathLst>
                <a:path w="2432050" h="12064">
                  <a:moveTo>
                    <a:pt x="852614" y="10414"/>
                  </a:moveTo>
                  <a:lnTo>
                    <a:pt x="828116" y="2654"/>
                  </a:lnTo>
                  <a:lnTo>
                    <a:pt x="0" y="3810"/>
                  </a:lnTo>
                  <a:lnTo>
                    <a:pt x="6921" y="11595"/>
                  </a:lnTo>
                  <a:lnTo>
                    <a:pt x="852614" y="10414"/>
                  </a:lnTo>
                  <a:close/>
                </a:path>
                <a:path w="2432050" h="12064">
                  <a:moveTo>
                    <a:pt x="2432012" y="1270"/>
                  </a:moveTo>
                  <a:lnTo>
                    <a:pt x="2431999" y="0"/>
                  </a:lnTo>
                  <a:lnTo>
                    <a:pt x="2238146" y="508"/>
                  </a:lnTo>
                  <a:lnTo>
                    <a:pt x="2238146" y="1778"/>
                  </a:lnTo>
                  <a:lnTo>
                    <a:pt x="2231834" y="1790"/>
                  </a:lnTo>
                  <a:lnTo>
                    <a:pt x="2231847" y="8140"/>
                  </a:lnTo>
                  <a:lnTo>
                    <a:pt x="2428506" y="7632"/>
                  </a:lnTo>
                  <a:lnTo>
                    <a:pt x="2428481" y="1282"/>
                  </a:lnTo>
                  <a:lnTo>
                    <a:pt x="2432012" y="1270"/>
                  </a:lnTo>
                  <a:close/>
                </a:path>
              </a:pathLst>
            </a:custGeom>
            <a:solidFill>
              <a:srgbClr val="FFFFF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3480879" y="2426030"/>
              <a:ext cx="2418080" cy="11430"/>
            </a:xfrm>
            <a:custGeom>
              <a:avLst/>
              <a:gdLst/>
              <a:ahLst/>
              <a:cxnLst/>
              <a:rect l="l" t="t" r="r" b="b"/>
              <a:pathLst>
                <a:path w="2418079" h="11430">
                  <a:moveTo>
                    <a:pt x="863612" y="8724"/>
                  </a:moveTo>
                  <a:lnTo>
                    <a:pt x="860564" y="8737"/>
                  </a:lnTo>
                  <a:lnTo>
                    <a:pt x="860564" y="6197"/>
                  </a:lnTo>
                  <a:lnTo>
                    <a:pt x="851814" y="6223"/>
                  </a:lnTo>
                  <a:lnTo>
                    <a:pt x="851801" y="2413"/>
                  </a:lnTo>
                  <a:lnTo>
                    <a:pt x="460095" y="3429"/>
                  </a:lnTo>
                  <a:lnTo>
                    <a:pt x="493128" y="3340"/>
                  </a:lnTo>
                  <a:lnTo>
                    <a:pt x="493128" y="2070"/>
                  </a:lnTo>
                  <a:lnTo>
                    <a:pt x="0" y="3352"/>
                  </a:lnTo>
                  <a:lnTo>
                    <a:pt x="0" y="4622"/>
                  </a:lnTo>
                  <a:lnTo>
                    <a:pt x="2247" y="4622"/>
                  </a:lnTo>
                  <a:lnTo>
                    <a:pt x="2260" y="8420"/>
                  </a:lnTo>
                  <a:lnTo>
                    <a:pt x="5067" y="8420"/>
                  </a:lnTo>
                  <a:lnTo>
                    <a:pt x="5067" y="10947"/>
                  </a:lnTo>
                  <a:lnTo>
                    <a:pt x="343827" y="10083"/>
                  </a:lnTo>
                  <a:lnTo>
                    <a:pt x="343839" y="11341"/>
                  </a:lnTo>
                  <a:lnTo>
                    <a:pt x="863612" y="9994"/>
                  </a:lnTo>
                  <a:lnTo>
                    <a:pt x="863612" y="8724"/>
                  </a:lnTo>
                  <a:close/>
                </a:path>
                <a:path w="2418079" h="11430">
                  <a:moveTo>
                    <a:pt x="2417597" y="0"/>
                  </a:moveTo>
                  <a:lnTo>
                    <a:pt x="2218563" y="279"/>
                  </a:lnTo>
                  <a:lnTo>
                    <a:pt x="2205596" y="8102"/>
                  </a:lnTo>
                  <a:lnTo>
                    <a:pt x="2410422" y="7810"/>
                  </a:lnTo>
                  <a:lnTo>
                    <a:pt x="2417597" y="0"/>
                  </a:lnTo>
                  <a:close/>
                </a:path>
              </a:pathLst>
            </a:custGeom>
            <a:solidFill>
              <a:srgbClr val="FFFFF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3487280" y="2433840"/>
              <a:ext cx="2404110" cy="443865"/>
            </a:xfrm>
            <a:custGeom>
              <a:avLst/>
              <a:gdLst/>
              <a:ahLst/>
              <a:cxnLst/>
              <a:rect l="l" t="t" r="r" b="b"/>
              <a:pathLst>
                <a:path w="2404110" h="443864">
                  <a:moveTo>
                    <a:pt x="1405763" y="443103"/>
                  </a:moveTo>
                  <a:lnTo>
                    <a:pt x="1199553" y="443382"/>
                  </a:lnTo>
                  <a:lnTo>
                    <a:pt x="1404645" y="443382"/>
                  </a:lnTo>
                  <a:lnTo>
                    <a:pt x="1405763" y="443103"/>
                  </a:lnTo>
                  <a:close/>
                </a:path>
                <a:path w="2404110" h="443864">
                  <a:moveTo>
                    <a:pt x="2404021" y="0"/>
                  </a:moveTo>
                  <a:lnTo>
                    <a:pt x="2199195" y="292"/>
                  </a:lnTo>
                  <a:lnTo>
                    <a:pt x="2186228" y="8102"/>
                  </a:lnTo>
                  <a:lnTo>
                    <a:pt x="2180450" y="11582"/>
                  </a:lnTo>
                  <a:lnTo>
                    <a:pt x="2137575" y="24282"/>
                  </a:lnTo>
                  <a:lnTo>
                    <a:pt x="2093976" y="49682"/>
                  </a:lnTo>
                  <a:lnTo>
                    <a:pt x="2004733" y="75082"/>
                  </a:lnTo>
                  <a:lnTo>
                    <a:pt x="1770837" y="138582"/>
                  </a:lnTo>
                  <a:lnTo>
                    <a:pt x="1722399" y="138582"/>
                  </a:lnTo>
                  <a:lnTo>
                    <a:pt x="1673491" y="151282"/>
                  </a:lnTo>
                  <a:lnTo>
                    <a:pt x="1333728" y="151282"/>
                  </a:lnTo>
                  <a:lnTo>
                    <a:pt x="1241513" y="125882"/>
                  </a:lnTo>
                  <a:lnTo>
                    <a:pt x="1196124" y="125882"/>
                  </a:lnTo>
                  <a:lnTo>
                    <a:pt x="977138" y="62382"/>
                  </a:lnTo>
                  <a:lnTo>
                    <a:pt x="935088" y="36982"/>
                  </a:lnTo>
                  <a:lnTo>
                    <a:pt x="893686" y="24282"/>
                  </a:lnTo>
                  <a:lnTo>
                    <a:pt x="870686" y="9944"/>
                  </a:lnTo>
                  <a:lnTo>
                    <a:pt x="858202" y="2171"/>
                  </a:lnTo>
                  <a:lnTo>
                    <a:pt x="0" y="3378"/>
                  </a:lnTo>
                  <a:lnTo>
                    <a:pt x="53174" y="49682"/>
                  </a:lnTo>
                  <a:lnTo>
                    <a:pt x="88455" y="75082"/>
                  </a:lnTo>
                  <a:lnTo>
                    <a:pt x="124421" y="100482"/>
                  </a:lnTo>
                  <a:lnTo>
                    <a:pt x="161048" y="125882"/>
                  </a:lnTo>
                  <a:lnTo>
                    <a:pt x="198335" y="151282"/>
                  </a:lnTo>
                  <a:lnTo>
                    <a:pt x="236270" y="176682"/>
                  </a:lnTo>
                  <a:lnTo>
                    <a:pt x="274815" y="202082"/>
                  </a:lnTo>
                  <a:lnTo>
                    <a:pt x="313969" y="227482"/>
                  </a:lnTo>
                  <a:lnTo>
                    <a:pt x="353720" y="240182"/>
                  </a:lnTo>
                  <a:lnTo>
                    <a:pt x="394055" y="265582"/>
                  </a:lnTo>
                  <a:lnTo>
                    <a:pt x="434936" y="278282"/>
                  </a:lnTo>
                  <a:lnTo>
                    <a:pt x="476377" y="303682"/>
                  </a:lnTo>
                  <a:lnTo>
                    <a:pt x="518350" y="316382"/>
                  </a:lnTo>
                  <a:lnTo>
                    <a:pt x="560832" y="341782"/>
                  </a:lnTo>
                  <a:lnTo>
                    <a:pt x="825766" y="417982"/>
                  </a:lnTo>
                  <a:lnTo>
                    <a:pt x="871448" y="417982"/>
                  </a:lnTo>
                  <a:lnTo>
                    <a:pt x="917524" y="430682"/>
                  </a:lnTo>
                  <a:lnTo>
                    <a:pt x="963980" y="430682"/>
                  </a:lnTo>
                  <a:lnTo>
                    <a:pt x="1010805" y="443382"/>
                  </a:lnTo>
                  <a:lnTo>
                    <a:pt x="1405763" y="443090"/>
                  </a:lnTo>
                  <a:lnTo>
                    <a:pt x="1453451" y="430682"/>
                  </a:lnTo>
                  <a:lnTo>
                    <a:pt x="1501838" y="430682"/>
                  </a:lnTo>
                  <a:lnTo>
                    <a:pt x="1507032" y="429272"/>
                  </a:lnTo>
                  <a:lnTo>
                    <a:pt x="1782673" y="354482"/>
                  </a:lnTo>
                  <a:lnTo>
                    <a:pt x="1827733" y="341782"/>
                  </a:lnTo>
                  <a:lnTo>
                    <a:pt x="1872246" y="316382"/>
                  </a:lnTo>
                  <a:lnTo>
                    <a:pt x="1959559" y="290982"/>
                  </a:lnTo>
                  <a:lnTo>
                    <a:pt x="2044484" y="240182"/>
                  </a:lnTo>
                  <a:lnTo>
                    <a:pt x="2086013" y="214782"/>
                  </a:lnTo>
                  <a:lnTo>
                    <a:pt x="2126881" y="202082"/>
                  </a:lnTo>
                  <a:lnTo>
                    <a:pt x="2167090" y="176682"/>
                  </a:lnTo>
                  <a:lnTo>
                    <a:pt x="2206612" y="151282"/>
                  </a:lnTo>
                  <a:lnTo>
                    <a:pt x="2245436" y="125882"/>
                  </a:lnTo>
                  <a:lnTo>
                    <a:pt x="2283536" y="100482"/>
                  </a:lnTo>
                  <a:lnTo>
                    <a:pt x="2320899" y="62382"/>
                  </a:lnTo>
                  <a:lnTo>
                    <a:pt x="2357513" y="36982"/>
                  </a:lnTo>
                  <a:lnTo>
                    <a:pt x="2393353" y="11582"/>
                  </a:lnTo>
                  <a:lnTo>
                    <a:pt x="2396833" y="7810"/>
                  </a:lnTo>
                  <a:lnTo>
                    <a:pt x="2404021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3172990" y="7020"/>
              <a:ext cx="492759" cy="8890"/>
            </a:xfrm>
            <a:custGeom>
              <a:avLst/>
              <a:gdLst/>
              <a:ahLst/>
              <a:cxnLst/>
              <a:rect l="l" t="t" r="r" b="b"/>
              <a:pathLst>
                <a:path w="492760" h="8890">
                  <a:moveTo>
                    <a:pt x="4763" y="0"/>
                  </a:moveTo>
                  <a:lnTo>
                    <a:pt x="0" y="8845"/>
                  </a:lnTo>
                  <a:lnTo>
                    <a:pt x="485832" y="8164"/>
                  </a:lnTo>
                  <a:lnTo>
                    <a:pt x="492431" y="0"/>
                  </a:lnTo>
                  <a:lnTo>
                    <a:pt x="4763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3154396" y="15191"/>
              <a:ext cx="504825" cy="35560"/>
            </a:xfrm>
            <a:custGeom>
              <a:avLst/>
              <a:gdLst/>
              <a:ahLst/>
              <a:cxnLst/>
              <a:rect l="l" t="t" r="r" b="b"/>
              <a:pathLst>
                <a:path w="504825" h="35560">
                  <a:moveTo>
                    <a:pt x="18590" y="681"/>
                  </a:moveTo>
                  <a:lnTo>
                    <a:pt x="0" y="35200"/>
                  </a:lnTo>
                  <a:lnTo>
                    <a:pt x="476640" y="34532"/>
                  </a:lnTo>
                  <a:lnTo>
                    <a:pt x="480233" y="29929"/>
                  </a:lnTo>
                  <a:lnTo>
                    <a:pt x="504422" y="0"/>
                  </a:lnTo>
                  <a:lnTo>
                    <a:pt x="18590" y="681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3131697" y="49728"/>
              <a:ext cx="499745" cy="35560"/>
            </a:xfrm>
            <a:custGeom>
              <a:avLst/>
              <a:gdLst/>
              <a:ahLst/>
              <a:cxnLst/>
              <a:rect l="l" t="t" r="r" b="b"/>
              <a:pathLst>
                <a:path w="499745" h="35560">
                  <a:moveTo>
                    <a:pt x="22696" y="668"/>
                  </a:moveTo>
                  <a:lnTo>
                    <a:pt x="18697" y="8092"/>
                  </a:lnTo>
                  <a:lnTo>
                    <a:pt x="0" y="35193"/>
                  </a:lnTo>
                  <a:lnTo>
                    <a:pt x="472413" y="34531"/>
                  </a:lnTo>
                  <a:lnTo>
                    <a:pt x="473194" y="33492"/>
                  </a:lnTo>
                  <a:lnTo>
                    <a:pt x="499336" y="0"/>
                  </a:lnTo>
                  <a:lnTo>
                    <a:pt x="22696" y="668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3108546" y="84265"/>
              <a:ext cx="495934" cy="35560"/>
            </a:xfrm>
            <a:custGeom>
              <a:avLst/>
              <a:gdLst/>
              <a:ahLst/>
              <a:cxnLst/>
              <a:rect l="l" t="t" r="r" b="b"/>
              <a:pathLst>
                <a:path w="495935" h="35560">
                  <a:moveTo>
                    <a:pt x="23146" y="662"/>
                  </a:moveTo>
                  <a:lnTo>
                    <a:pt x="15561" y="11654"/>
                  </a:lnTo>
                  <a:lnTo>
                    <a:pt x="0" y="35188"/>
                  </a:lnTo>
                  <a:lnTo>
                    <a:pt x="469583" y="34529"/>
                  </a:lnTo>
                  <a:lnTo>
                    <a:pt x="495558" y="0"/>
                  </a:lnTo>
                  <a:lnTo>
                    <a:pt x="23146" y="662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3089451" y="118802"/>
              <a:ext cx="488950" cy="35560"/>
            </a:xfrm>
            <a:custGeom>
              <a:avLst/>
              <a:gdLst/>
              <a:ahLst/>
              <a:cxnLst/>
              <a:rect l="l" t="t" r="r" b="b"/>
              <a:pathLst>
                <a:path w="488950" h="35560">
                  <a:moveTo>
                    <a:pt x="19090" y="658"/>
                  </a:moveTo>
                  <a:lnTo>
                    <a:pt x="9462" y="15218"/>
                  </a:lnTo>
                  <a:lnTo>
                    <a:pt x="0" y="35178"/>
                  </a:lnTo>
                  <a:lnTo>
                    <a:pt x="463622" y="34528"/>
                  </a:lnTo>
                  <a:lnTo>
                    <a:pt x="486778" y="2518"/>
                  </a:lnTo>
                  <a:lnTo>
                    <a:pt x="488672" y="0"/>
                  </a:lnTo>
                  <a:lnTo>
                    <a:pt x="19090" y="658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3072612" y="153335"/>
              <a:ext cx="480695" cy="35560"/>
            </a:xfrm>
            <a:custGeom>
              <a:avLst/>
              <a:gdLst/>
              <a:ahLst/>
              <a:cxnLst/>
              <a:rect l="l" t="t" r="r" b="b"/>
              <a:pathLst>
                <a:path w="480695" h="35560">
                  <a:moveTo>
                    <a:pt x="16836" y="651"/>
                  </a:moveTo>
                  <a:lnTo>
                    <a:pt x="2219" y="31485"/>
                  </a:lnTo>
                  <a:lnTo>
                    <a:pt x="0" y="35169"/>
                  </a:lnTo>
                  <a:lnTo>
                    <a:pt x="456318" y="34529"/>
                  </a:lnTo>
                  <a:lnTo>
                    <a:pt x="476056" y="6085"/>
                  </a:lnTo>
                  <a:lnTo>
                    <a:pt x="480458" y="0"/>
                  </a:lnTo>
                  <a:lnTo>
                    <a:pt x="16836" y="651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3051816" y="187872"/>
              <a:ext cx="477520" cy="35560"/>
            </a:xfrm>
            <a:custGeom>
              <a:avLst/>
              <a:gdLst/>
              <a:ahLst/>
              <a:cxnLst/>
              <a:rect l="l" t="t" r="r" b="b"/>
              <a:pathLst>
                <a:path w="477520" h="35560">
                  <a:moveTo>
                    <a:pt x="20792" y="639"/>
                  </a:moveTo>
                  <a:lnTo>
                    <a:pt x="0" y="35162"/>
                  </a:lnTo>
                  <a:lnTo>
                    <a:pt x="453899" y="34525"/>
                  </a:lnTo>
                  <a:lnTo>
                    <a:pt x="470413" y="9649"/>
                  </a:lnTo>
                  <a:lnTo>
                    <a:pt x="477109" y="0"/>
                  </a:lnTo>
                  <a:lnTo>
                    <a:pt x="20792" y="639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3032062" y="222403"/>
              <a:ext cx="473709" cy="35560"/>
            </a:xfrm>
            <a:custGeom>
              <a:avLst/>
              <a:gdLst/>
              <a:ahLst/>
              <a:cxnLst/>
              <a:rect l="l" t="t" r="r" b="b"/>
              <a:pathLst>
                <a:path w="473710" h="35560">
                  <a:moveTo>
                    <a:pt x="19751" y="636"/>
                  </a:moveTo>
                  <a:lnTo>
                    <a:pt x="0" y="35157"/>
                  </a:lnTo>
                  <a:lnTo>
                    <a:pt x="454760" y="34519"/>
                  </a:lnTo>
                  <a:lnTo>
                    <a:pt x="464876" y="13217"/>
                  </a:lnTo>
                  <a:lnTo>
                    <a:pt x="473650" y="0"/>
                  </a:lnTo>
                  <a:lnTo>
                    <a:pt x="19751" y="636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3017470" y="256930"/>
              <a:ext cx="469900" cy="35560"/>
            </a:xfrm>
            <a:custGeom>
              <a:avLst/>
              <a:gdLst/>
              <a:ahLst/>
              <a:cxnLst/>
              <a:rect l="l" t="t" r="r" b="b"/>
              <a:pathLst>
                <a:path w="469900" h="35560">
                  <a:moveTo>
                    <a:pt x="14587" y="637"/>
                  </a:moveTo>
                  <a:lnTo>
                    <a:pt x="12612" y="4090"/>
                  </a:lnTo>
                  <a:lnTo>
                    <a:pt x="0" y="35151"/>
                  </a:lnTo>
                  <a:lnTo>
                    <a:pt x="452319" y="34517"/>
                  </a:lnTo>
                  <a:lnTo>
                    <a:pt x="455344" y="29490"/>
                  </a:lnTo>
                  <a:lnTo>
                    <a:pt x="469348" y="0"/>
                  </a:lnTo>
                  <a:lnTo>
                    <a:pt x="14587" y="637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3003801" y="291452"/>
              <a:ext cx="466090" cy="35560"/>
            </a:xfrm>
            <a:custGeom>
              <a:avLst/>
              <a:gdLst/>
              <a:ahLst/>
              <a:cxnLst/>
              <a:rect l="l" t="t" r="r" b="b"/>
              <a:pathLst>
                <a:path w="466089" h="35560">
                  <a:moveTo>
                    <a:pt x="13667" y="634"/>
                  </a:moveTo>
                  <a:lnTo>
                    <a:pt x="5653" y="20369"/>
                  </a:lnTo>
                  <a:lnTo>
                    <a:pt x="0" y="35146"/>
                  </a:lnTo>
                  <a:lnTo>
                    <a:pt x="445253" y="34522"/>
                  </a:lnTo>
                  <a:lnTo>
                    <a:pt x="446082" y="33069"/>
                  </a:lnTo>
                  <a:lnTo>
                    <a:pt x="465985" y="0"/>
                  </a:lnTo>
                  <a:lnTo>
                    <a:pt x="13667" y="634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2990595" y="325981"/>
              <a:ext cx="458470" cy="35560"/>
            </a:xfrm>
            <a:custGeom>
              <a:avLst/>
              <a:gdLst/>
              <a:ahLst/>
              <a:cxnLst/>
              <a:rect l="l" t="t" r="r" b="b"/>
              <a:pathLst>
                <a:path w="458470" h="35560">
                  <a:moveTo>
                    <a:pt x="13203" y="624"/>
                  </a:moveTo>
                  <a:lnTo>
                    <a:pt x="0" y="35136"/>
                  </a:lnTo>
                  <a:lnTo>
                    <a:pt x="438780" y="34520"/>
                  </a:lnTo>
                  <a:lnTo>
                    <a:pt x="458456" y="0"/>
                  </a:lnTo>
                  <a:lnTo>
                    <a:pt x="13203" y="624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2974225" y="360507"/>
              <a:ext cx="455295" cy="35560"/>
            </a:xfrm>
            <a:custGeom>
              <a:avLst/>
              <a:gdLst/>
              <a:ahLst/>
              <a:cxnLst/>
              <a:rect l="l" t="t" r="r" b="b"/>
              <a:pathLst>
                <a:path w="455295" h="35560">
                  <a:moveTo>
                    <a:pt x="16366" y="616"/>
                  </a:moveTo>
                  <a:lnTo>
                    <a:pt x="15794" y="2113"/>
                  </a:lnTo>
                  <a:lnTo>
                    <a:pt x="0" y="35133"/>
                  </a:lnTo>
                  <a:lnTo>
                    <a:pt x="440881" y="34515"/>
                  </a:lnTo>
                  <a:lnTo>
                    <a:pt x="453942" y="2113"/>
                  </a:lnTo>
                  <a:lnTo>
                    <a:pt x="455147" y="0"/>
                  </a:lnTo>
                  <a:lnTo>
                    <a:pt x="16366" y="616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2961948" y="395029"/>
              <a:ext cx="453390" cy="35560"/>
            </a:xfrm>
            <a:custGeom>
              <a:avLst/>
              <a:gdLst/>
              <a:ahLst/>
              <a:cxnLst/>
              <a:rect l="l" t="t" r="r" b="b"/>
              <a:pathLst>
                <a:path w="453389" h="35559">
                  <a:moveTo>
                    <a:pt x="12273" y="618"/>
                  </a:moveTo>
                  <a:lnTo>
                    <a:pt x="9846" y="5691"/>
                  </a:lnTo>
                  <a:lnTo>
                    <a:pt x="0" y="35128"/>
                  </a:lnTo>
                  <a:lnTo>
                    <a:pt x="437610" y="34515"/>
                  </a:lnTo>
                  <a:lnTo>
                    <a:pt x="445742" y="18391"/>
                  </a:lnTo>
                  <a:lnTo>
                    <a:pt x="453155" y="0"/>
                  </a:lnTo>
                  <a:lnTo>
                    <a:pt x="12273" y="618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2950726" y="429551"/>
              <a:ext cx="448945" cy="35560"/>
            </a:xfrm>
            <a:custGeom>
              <a:avLst/>
              <a:gdLst/>
              <a:ahLst/>
              <a:cxnLst/>
              <a:rect l="l" t="t" r="r" b="b"/>
              <a:pathLst>
                <a:path w="448945" h="35559">
                  <a:moveTo>
                    <a:pt x="11219" y="613"/>
                  </a:moveTo>
                  <a:lnTo>
                    <a:pt x="4075" y="21969"/>
                  </a:lnTo>
                  <a:lnTo>
                    <a:pt x="0" y="35122"/>
                  </a:lnTo>
                  <a:lnTo>
                    <a:pt x="433319" y="34515"/>
                  </a:lnTo>
                  <a:lnTo>
                    <a:pt x="437748" y="21969"/>
                  </a:lnTo>
                  <a:lnTo>
                    <a:pt x="448828" y="0"/>
                  </a:lnTo>
                  <a:lnTo>
                    <a:pt x="11219" y="613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2940031" y="464072"/>
              <a:ext cx="444500" cy="35560"/>
            </a:xfrm>
            <a:custGeom>
              <a:avLst/>
              <a:gdLst/>
              <a:ahLst/>
              <a:cxnLst/>
              <a:rect l="l" t="t" r="r" b="b"/>
              <a:pathLst>
                <a:path w="444500" h="35559">
                  <a:moveTo>
                    <a:pt x="10693" y="607"/>
                  </a:moveTo>
                  <a:lnTo>
                    <a:pt x="0" y="35116"/>
                  </a:lnTo>
                  <a:lnTo>
                    <a:pt x="431831" y="34510"/>
                  </a:lnTo>
                  <a:lnTo>
                    <a:pt x="444013" y="0"/>
                  </a:lnTo>
                  <a:lnTo>
                    <a:pt x="10693" y="607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2930121" y="498589"/>
              <a:ext cx="441959" cy="35560"/>
            </a:xfrm>
            <a:custGeom>
              <a:avLst/>
              <a:gdLst/>
              <a:ahLst/>
              <a:cxnLst/>
              <a:rect l="l" t="t" r="r" b="b"/>
              <a:pathLst>
                <a:path w="441960" h="35559">
                  <a:moveTo>
                    <a:pt x="9907" y="605"/>
                  </a:moveTo>
                  <a:lnTo>
                    <a:pt x="8939" y="3731"/>
                  </a:lnTo>
                  <a:lnTo>
                    <a:pt x="0" y="35112"/>
                  </a:lnTo>
                  <a:lnTo>
                    <a:pt x="426991" y="34514"/>
                  </a:lnTo>
                  <a:lnTo>
                    <a:pt x="440422" y="3731"/>
                  </a:lnTo>
                  <a:lnTo>
                    <a:pt x="441739" y="0"/>
                  </a:lnTo>
                  <a:lnTo>
                    <a:pt x="9907" y="605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2919368" y="533108"/>
              <a:ext cx="438150" cy="35560"/>
            </a:xfrm>
            <a:custGeom>
              <a:avLst/>
              <a:gdLst/>
              <a:ahLst/>
              <a:cxnLst/>
              <a:rect l="l" t="t" r="r" b="b"/>
              <a:pathLst>
                <a:path w="438150" h="35559">
                  <a:moveTo>
                    <a:pt x="10751" y="598"/>
                  </a:moveTo>
                  <a:lnTo>
                    <a:pt x="5221" y="20013"/>
                  </a:lnTo>
                  <a:lnTo>
                    <a:pt x="0" y="35107"/>
                  </a:lnTo>
                  <a:lnTo>
                    <a:pt x="426364" y="34509"/>
                  </a:lnTo>
                  <a:lnTo>
                    <a:pt x="434551" y="7313"/>
                  </a:lnTo>
                  <a:lnTo>
                    <a:pt x="437742" y="0"/>
                  </a:lnTo>
                  <a:lnTo>
                    <a:pt x="10751" y="598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2908720" y="567623"/>
              <a:ext cx="437515" cy="35560"/>
            </a:xfrm>
            <a:custGeom>
              <a:avLst/>
              <a:gdLst/>
              <a:ahLst/>
              <a:cxnLst/>
              <a:rect l="l" t="t" r="r" b="b"/>
              <a:pathLst>
                <a:path w="437514" h="35559">
                  <a:moveTo>
                    <a:pt x="10645" y="599"/>
                  </a:moveTo>
                  <a:lnTo>
                    <a:pt x="2689" y="23597"/>
                  </a:lnTo>
                  <a:lnTo>
                    <a:pt x="0" y="35107"/>
                  </a:lnTo>
                  <a:lnTo>
                    <a:pt x="426912" y="34509"/>
                  </a:lnTo>
                  <a:lnTo>
                    <a:pt x="429906" y="23597"/>
                  </a:lnTo>
                  <a:lnTo>
                    <a:pt x="437010" y="0"/>
                  </a:lnTo>
                  <a:lnTo>
                    <a:pt x="10645" y="599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2900657" y="602139"/>
              <a:ext cx="434975" cy="35560"/>
            </a:xfrm>
            <a:custGeom>
              <a:avLst/>
              <a:gdLst/>
              <a:ahLst/>
              <a:cxnLst/>
              <a:rect l="l" t="t" r="r" b="b"/>
              <a:pathLst>
                <a:path w="434975" h="35559">
                  <a:moveTo>
                    <a:pt x="8061" y="598"/>
                  </a:moveTo>
                  <a:lnTo>
                    <a:pt x="0" y="35103"/>
                  </a:lnTo>
                  <a:lnTo>
                    <a:pt x="425505" y="34506"/>
                  </a:lnTo>
                  <a:lnTo>
                    <a:pt x="434974" y="0"/>
                  </a:lnTo>
                  <a:lnTo>
                    <a:pt x="8061" y="598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2893373" y="636651"/>
              <a:ext cx="433070" cy="35560"/>
            </a:xfrm>
            <a:custGeom>
              <a:avLst/>
              <a:gdLst/>
              <a:ahLst/>
              <a:cxnLst/>
              <a:rect l="l" t="t" r="r" b="b"/>
              <a:pathLst>
                <a:path w="433070" h="35559">
                  <a:moveTo>
                    <a:pt x="7282" y="596"/>
                  </a:moveTo>
                  <a:lnTo>
                    <a:pt x="6167" y="5369"/>
                  </a:lnTo>
                  <a:lnTo>
                    <a:pt x="0" y="35100"/>
                  </a:lnTo>
                  <a:lnTo>
                    <a:pt x="421707" y="34508"/>
                  </a:lnTo>
                  <a:lnTo>
                    <a:pt x="431314" y="5369"/>
                  </a:lnTo>
                  <a:lnTo>
                    <a:pt x="432788" y="0"/>
                  </a:lnTo>
                  <a:lnTo>
                    <a:pt x="7282" y="596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2886571" y="671167"/>
              <a:ext cx="428625" cy="35560"/>
            </a:xfrm>
            <a:custGeom>
              <a:avLst/>
              <a:gdLst/>
              <a:ahLst/>
              <a:cxnLst/>
              <a:rect l="l" t="t" r="r" b="b"/>
              <a:pathLst>
                <a:path w="428625" h="35559">
                  <a:moveTo>
                    <a:pt x="6800" y="591"/>
                  </a:moveTo>
                  <a:lnTo>
                    <a:pt x="2431" y="21653"/>
                  </a:lnTo>
                  <a:lnTo>
                    <a:pt x="0" y="35094"/>
                  </a:lnTo>
                  <a:lnTo>
                    <a:pt x="419939" y="34505"/>
                  </a:lnTo>
                  <a:lnTo>
                    <a:pt x="425554" y="8953"/>
                  </a:lnTo>
                  <a:lnTo>
                    <a:pt x="428506" y="0"/>
                  </a:lnTo>
                  <a:lnTo>
                    <a:pt x="6800" y="591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2880329" y="705678"/>
              <a:ext cx="426720" cy="35560"/>
            </a:xfrm>
            <a:custGeom>
              <a:avLst/>
              <a:gdLst/>
              <a:ahLst/>
              <a:cxnLst/>
              <a:rect l="l" t="t" r="r" b="b"/>
              <a:pathLst>
                <a:path w="426720" h="35559">
                  <a:moveTo>
                    <a:pt x="6240" y="588"/>
                  </a:moveTo>
                  <a:lnTo>
                    <a:pt x="0" y="35091"/>
                  </a:lnTo>
                  <a:lnTo>
                    <a:pt x="418857" y="34503"/>
                  </a:lnTo>
                  <a:lnTo>
                    <a:pt x="420633" y="25242"/>
                  </a:lnTo>
                  <a:lnTo>
                    <a:pt x="426180" y="0"/>
                  </a:lnTo>
                  <a:lnTo>
                    <a:pt x="6240" y="588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2874941" y="740189"/>
              <a:ext cx="424815" cy="35560"/>
            </a:xfrm>
            <a:custGeom>
              <a:avLst/>
              <a:gdLst/>
              <a:ahLst/>
              <a:cxnLst/>
              <a:rect l="l" t="t" r="r" b="b"/>
              <a:pathLst>
                <a:path w="424814" h="35559">
                  <a:moveTo>
                    <a:pt x="5386" y="587"/>
                  </a:moveTo>
                  <a:lnTo>
                    <a:pt x="4871" y="3432"/>
                  </a:lnTo>
                  <a:lnTo>
                    <a:pt x="0" y="35088"/>
                  </a:lnTo>
                  <a:lnTo>
                    <a:pt x="417629" y="34502"/>
                  </a:lnTo>
                  <a:lnTo>
                    <a:pt x="424244" y="0"/>
                  </a:lnTo>
                  <a:lnTo>
                    <a:pt x="5386" y="587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2870051" y="774696"/>
              <a:ext cx="422909" cy="35560"/>
            </a:xfrm>
            <a:custGeom>
              <a:avLst/>
              <a:gdLst/>
              <a:ahLst/>
              <a:cxnLst/>
              <a:rect l="l" t="t" r="r" b="b"/>
              <a:pathLst>
                <a:path w="422910" h="35559">
                  <a:moveTo>
                    <a:pt x="4889" y="587"/>
                  </a:moveTo>
                  <a:lnTo>
                    <a:pt x="1943" y="19724"/>
                  </a:lnTo>
                  <a:lnTo>
                    <a:pt x="0" y="35087"/>
                  </a:lnTo>
                  <a:lnTo>
                    <a:pt x="416685" y="34503"/>
                  </a:lnTo>
                  <a:lnTo>
                    <a:pt x="421171" y="7024"/>
                  </a:lnTo>
                  <a:lnTo>
                    <a:pt x="422518" y="0"/>
                  </a:lnTo>
                  <a:lnTo>
                    <a:pt x="4889" y="587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2865685" y="809205"/>
              <a:ext cx="421640" cy="35560"/>
            </a:xfrm>
            <a:custGeom>
              <a:avLst/>
              <a:gdLst/>
              <a:ahLst/>
              <a:cxnLst/>
              <a:rect l="l" t="t" r="r" b="b"/>
              <a:pathLst>
                <a:path w="421639" h="35559">
                  <a:moveTo>
                    <a:pt x="4365" y="584"/>
                  </a:moveTo>
                  <a:lnTo>
                    <a:pt x="0" y="35083"/>
                  </a:lnTo>
                  <a:lnTo>
                    <a:pt x="415741" y="34500"/>
                  </a:lnTo>
                  <a:lnTo>
                    <a:pt x="417244" y="23315"/>
                  </a:lnTo>
                  <a:lnTo>
                    <a:pt x="421050" y="0"/>
                  </a:lnTo>
                  <a:lnTo>
                    <a:pt x="4365" y="584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2862251" y="843712"/>
              <a:ext cx="419734" cy="35560"/>
            </a:xfrm>
            <a:custGeom>
              <a:avLst/>
              <a:gdLst/>
              <a:ahLst/>
              <a:cxnLst/>
              <a:rect l="l" t="t" r="r" b="b"/>
              <a:pathLst>
                <a:path w="419735" h="35559">
                  <a:moveTo>
                    <a:pt x="3433" y="583"/>
                  </a:moveTo>
                  <a:lnTo>
                    <a:pt x="3316" y="1508"/>
                  </a:lnTo>
                  <a:lnTo>
                    <a:pt x="0" y="35081"/>
                  </a:lnTo>
                  <a:lnTo>
                    <a:pt x="414540" y="34499"/>
                  </a:lnTo>
                  <a:lnTo>
                    <a:pt x="419174" y="0"/>
                  </a:lnTo>
                  <a:lnTo>
                    <a:pt x="3433" y="583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2859329" y="878218"/>
              <a:ext cx="417830" cy="35560"/>
            </a:xfrm>
            <a:custGeom>
              <a:avLst/>
              <a:gdLst/>
              <a:ahLst/>
              <a:cxnLst/>
              <a:rect l="l" t="t" r="r" b="b"/>
              <a:pathLst>
                <a:path w="417829" h="35559">
                  <a:moveTo>
                    <a:pt x="2921" y="581"/>
                  </a:moveTo>
                  <a:lnTo>
                    <a:pt x="1220" y="17802"/>
                  </a:lnTo>
                  <a:lnTo>
                    <a:pt x="0" y="35078"/>
                  </a:lnTo>
                  <a:lnTo>
                    <a:pt x="413690" y="34498"/>
                  </a:lnTo>
                  <a:lnTo>
                    <a:pt x="416775" y="5102"/>
                  </a:lnTo>
                  <a:lnTo>
                    <a:pt x="417461" y="0"/>
                  </a:lnTo>
                  <a:lnTo>
                    <a:pt x="2921" y="581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2856920" y="912723"/>
              <a:ext cx="416559" cy="35560"/>
            </a:xfrm>
            <a:custGeom>
              <a:avLst/>
              <a:gdLst/>
              <a:ahLst/>
              <a:cxnLst/>
              <a:rect l="l" t="t" r="r" b="b"/>
              <a:pathLst>
                <a:path w="416560" h="35559">
                  <a:moveTo>
                    <a:pt x="2408" y="580"/>
                  </a:moveTo>
                  <a:lnTo>
                    <a:pt x="41" y="34097"/>
                  </a:lnTo>
                  <a:lnTo>
                    <a:pt x="0" y="35076"/>
                  </a:lnTo>
                  <a:lnTo>
                    <a:pt x="412868" y="34497"/>
                  </a:lnTo>
                  <a:lnTo>
                    <a:pt x="413852" y="21397"/>
                  </a:lnTo>
                  <a:lnTo>
                    <a:pt x="416098" y="0"/>
                  </a:lnTo>
                  <a:lnTo>
                    <a:pt x="2408" y="58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2855468" y="947227"/>
              <a:ext cx="414655" cy="35560"/>
            </a:xfrm>
            <a:custGeom>
              <a:avLst/>
              <a:gdLst/>
              <a:ahLst/>
              <a:cxnLst/>
              <a:rect l="l" t="t" r="r" b="b"/>
              <a:pathLst>
                <a:path w="414654" h="35559">
                  <a:moveTo>
                    <a:pt x="1451" y="579"/>
                  </a:moveTo>
                  <a:lnTo>
                    <a:pt x="0" y="35074"/>
                  </a:lnTo>
                  <a:lnTo>
                    <a:pt x="411727" y="34496"/>
                  </a:lnTo>
                  <a:lnTo>
                    <a:pt x="414319" y="0"/>
                  </a:lnTo>
                  <a:lnTo>
                    <a:pt x="1451" y="579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2854571" y="981730"/>
              <a:ext cx="412750" cy="35560"/>
            </a:xfrm>
            <a:custGeom>
              <a:avLst/>
              <a:gdLst/>
              <a:ahLst/>
              <a:cxnLst/>
              <a:rect l="l" t="t" r="r" b="b"/>
              <a:pathLst>
                <a:path w="412750" h="35559">
                  <a:moveTo>
                    <a:pt x="896" y="578"/>
                  </a:moveTo>
                  <a:lnTo>
                    <a:pt x="252" y="15891"/>
                  </a:lnTo>
                  <a:lnTo>
                    <a:pt x="0" y="35073"/>
                  </a:lnTo>
                  <a:lnTo>
                    <a:pt x="410980" y="34497"/>
                  </a:lnTo>
                  <a:lnTo>
                    <a:pt x="412384" y="3191"/>
                  </a:lnTo>
                  <a:lnTo>
                    <a:pt x="412624" y="0"/>
                  </a:lnTo>
                  <a:lnTo>
                    <a:pt x="896" y="578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2854160" y="1016139"/>
              <a:ext cx="411480" cy="36195"/>
            </a:xfrm>
            <a:custGeom>
              <a:avLst/>
              <a:gdLst/>
              <a:ahLst/>
              <a:cxnLst/>
              <a:rect l="l" t="t" r="r" b="b"/>
              <a:pathLst>
                <a:path w="411479" h="36194">
                  <a:moveTo>
                    <a:pt x="410972" y="19329"/>
                  </a:moveTo>
                  <a:lnTo>
                    <a:pt x="410921" y="279"/>
                  </a:lnTo>
                  <a:lnTo>
                    <a:pt x="2273" y="1346"/>
                  </a:lnTo>
                  <a:lnTo>
                    <a:pt x="27368" y="1270"/>
                  </a:lnTo>
                  <a:lnTo>
                    <a:pt x="27368" y="0"/>
                  </a:lnTo>
                  <a:lnTo>
                    <a:pt x="406" y="76"/>
                  </a:lnTo>
                  <a:lnTo>
                    <a:pt x="406" y="1346"/>
                  </a:lnTo>
                  <a:lnTo>
                    <a:pt x="241" y="1346"/>
                  </a:lnTo>
                  <a:lnTo>
                    <a:pt x="279" y="20396"/>
                  </a:lnTo>
                  <a:lnTo>
                    <a:pt x="50" y="20396"/>
                  </a:lnTo>
                  <a:lnTo>
                    <a:pt x="76" y="31826"/>
                  </a:lnTo>
                  <a:lnTo>
                    <a:pt x="12" y="35636"/>
                  </a:lnTo>
                  <a:lnTo>
                    <a:pt x="410337" y="34569"/>
                  </a:lnTo>
                  <a:lnTo>
                    <a:pt x="410324" y="30772"/>
                  </a:lnTo>
                  <a:lnTo>
                    <a:pt x="410451" y="30759"/>
                  </a:lnTo>
                  <a:lnTo>
                    <a:pt x="410425" y="19342"/>
                  </a:lnTo>
                  <a:lnTo>
                    <a:pt x="410972" y="19329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2854194" y="1050734"/>
              <a:ext cx="410845" cy="35560"/>
            </a:xfrm>
            <a:custGeom>
              <a:avLst/>
              <a:gdLst/>
              <a:ahLst/>
              <a:cxnLst/>
              <a:rect l="l" t="t" r="r" b="b"/>
              <a:pathLst>
                <a:path w="410845" h="35559">
                  <a:moveTo>
                    <a:pt x="0" y="575"/>
                  </a:moveTo>
                  <a:lnTo>
                    <a:pt x="464" y="35068"/>
                  </a:lnTo>
                  <a:lnTo>
                    <a:pt x="409784" y="34494"/>
                  </a:lnTo>
                  <a:lnTo>
                    <a:pt x="410271" y="0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2854655" y="1085138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10" h="36194">
                  <a:moveTo>
                    <a:pt x="27051" y="0"/>
                  </a:moveTo>
                  <a:lnTo>
                    <a:pt x="0" y="76"/>
                  </a:lnTo>
                  <a:lnTo>
                    <a:pt x="0" y="1346"/>
                  </a:lnTo>
                  <a:lnTo>
                    <a:pt x="27051" y="1270"/>
                  </a:lnTo>
                  <a:lnTo>
                    <a:pt x="27051" y="0"/>
                  </a:lnTo>
                  <a:close/>
                </a:path>
                <a:path w="410210" h="36194">
                  <a:moveTo>
                    <a:pt x="409308" y="279"/>
                  </a:moveTo>
                  <a:lnTo>
                    <a:pt x="12" y="1346"/>
                  </a:lnTo>
                  <a:lnTo>
                    <a:pt x="12" y="2616"/>
                  </a:lnTo>
                  <a:lnTo>
                    <a:pt x="409308" y="1549"/>
                  </a:lnTo>
                  <a:lnTo>
                    <a:pt x="409308" y="279"/>
                  </a:lnTo>
                  <a:close/>
                </a:path>
                <a:path w="410210" h="36194">
                  <a:moveTo>
                    <a:pt x="409397" y="12979"/>
                  </a:moveTo>
                  <a:lnTo>
                    <a:pt x="409371" y="1549"/>
                  </a:lnTo>
                  <a:lnTo>
                    <a:pt x="88" y="2616"/>
                  </a:lnTo>
                  <a:lnTo>
                    <a:pt x="114" y="14046"/>
                  </a:lnTo>
                  <a:lnTo>
                    <a:pt x="558" y="14046"/>
                  </a:lnTo>
                  <a:lnTo>
                    <a:pt x="409397" y="12979"/>
                  </a:lnTo>
                  <a:close/>
                </a:path>
                <a:path w="410210" h="36194">
                  <a:moveTo>
                    <a:pt x="409663" y="34569"/>
                  </a:moveTo>
                  <a:lnTo>
                    <a:pt x="409600" y="12979"/>
                  </a:lnTo>
                  <a:lnTo>
                    <a:pt x="558" y="14046"/>
                  </a:lnTo>
                  <a:lnTo>
                    <a:pt x="609" y="35636"/>
                  </a:lnTo>
                  <a:lnTo>
                    <a:pt x="409663" y="34569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2855620" y="1119644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10" h="36194">
                  <a:moveTo>
                    <a:pt x="409448" y="29476"/>
                  </a:moveTo>
                  <a:lnTo>
                    <a:pt x="409422" y="18046"/>
                  </a:lnTo>
                  <a:lnTo>
                    <a:pt x="408990" y="18059"/>
                  </a:lnTo>
                  <a:lnTo>
                    <a:pt x="408940" y="279"/>
                  </a:lnTo>
                  <a:lnTo>
                    <a:pt x="26263" y="1270"/>
                  </a:lnTo>
                  <a:lnTo>
                    <a:pt x="26263" y="0"/>
                  </a:lnTo>
                  <a:lnTo>
                    <a:pt x="0" y="63"/>
                  </a:lnTo>
                  <a:lnTo>
                    <a:pt x="12" y="1333"/>
                  </a:lnTo>
                  <a:lnTo>
                    <a:pt x="342" y="1333"/>
                  </a:lnTo>
                  <a:lnTo>
                    <a:pt x="393" y="19113"/>
                  </a:lnTo>
                  <a:lnTo>
                    <a:pt x="901" y="19113"/>
                  </a:lnTo>
                  <a:lnTo>
                    <a:pt x="927" y="30543"/>
                  </a:lnTo>
                  <a:lnTo>
                    <a:pt x="1282" y="30543"/>
                  </a:lnTo>
                  <a:lnTo>
                    <a:pt x="409448" y="29476"/>
                  </a:lnTo>
                  <a:close/>
                </a:path>
                <a:path w="410210" h="36194">
                  <a:moveTo>
                    <a:pt x="409905" y="34556"/>
                  </a:moveTo>
                  <a:lnTo>
                    <a:pt x="409892" y="29476"/>
                  </a:lnTo>
                  <a:lnTo>
                    <a:pt x="1282" y="30543"/>
                  </a:lnTo>
                  <a:lnTo>
                    <a:pt x="1295" y="35623"/>
                  </a:lnTo>
                  <a:lnTo>
                    <a:pt x="409905" y="34556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2857042" y="1154231"/>
              <a:ext cx="410845" cy="35560"/>
            </a:xfrm>
            <a:custGeom>
              <a:avLst/>
              <a:gdLst/>
              <a:ahLst/>
              <a:cxnLst/>
              <a:rect l="l" t="t" r="r" b="b"/>
              <a:pathLst>
                <a:path w="410845" h="35559">
                  <a:moveTo>
                    <a:pt x="0" y="573"/>
                  </a:moveTo>
                  <a:lnTo>
                    <a:pt x="2117" y="35063"/>
                  </a:lnTo>
                  <a:lnTo>
                    <a:pt x="410729" y="34490"/>
                  </a:lnTo>
                  <a:lnTo>
                    <a:pt x="409814" y="21189"/>
                  </a:lnTo>
                  <a:lnTo>
                    <a:pt x="408627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2859160" y="1188728"/>
              <a:ext cx="411480" cy="35560"/>
            </a:xfrm>
            <a:custGeom>
              <a:avLst/>
              <a:gdLst/>
              <a:ahLst/>
              <a:cxnLst/>
              <a:rect l="l" t="t" r="r" b="b"/>
              <a:pathLst>
                <a:path w="411479" h="35559">
                  <a:moveTo>
                    <a:pt x="0" y="573"/>
                  </a:moveTo>
                  <a:lnTo>
                    <a:pt x="707" y="12092"/>
                  </a:lnTo>
                  <a:lnTo>
                    <a:pt x="3307" y="35061"/>
                  </a:lnTo>
                  <a:lnTo>
                    <a:pt x="410982" y="34490"/>
                  </a:lnTo>
                  <a:lnTo>
                    <a:pt x="408611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2862468" y="1223223"/>
              <a:ext cx="411480" cy="35560"/>
            </a:xfrm>
            <a:custGeom>
              <a:avLst/>
              <a:gdLst/>
              <a:ahLst/>
              <a:cxnLst/>
              <a:rect l="l" t="t" r="r" b="b"/>
              <a:pathLst>
                <a:path w="411479" h="35559">
                  <a:moveTo>
                    <a:pt x="0" y="573"/>
                  </a:moveTo>
                  <a:lnTo>
                    <a:pt x="1711" y="15697"/>
                  </a:lnTo>
                  <a:lnTo>
                    <a:pt x="3805" y="35061"/>
                  </a:lnTo>
                  <a:lnTo>
                    <a:pt x="410873" y="34490"/>
                  </a:lnTo>
                  <a:lnTo>
                    <a:pt x="407880" y="2997"/>
                  </a:lnTo>
                  <a:lnTo>
                    <a:pt x="407674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2866274" y="1257720"/>
              <a:ext cx="411480" cy="35560"/>
            </a:xfrm>
            <a:custGeom>
              <a:avLst/>
              <a:gdLst/>
              <a:ahLst/>
              <a:cxnLst/>
              <a:rect l="l" t="t" r="r" b="b"/>
              <a:pathLst>
                <a:path w="411479" h="35559">
                  <a:moveTo>
                    <a:pt x="0" y="570"/>
                  </a:moveTo>
                  <a:lnTo>
                    <a:pt x="3397" y="32000"/>
                  </a:lnTo>
                  <a:lnTo>
                    <a:pt x="3798" y="35058"/>
                  </a:lnTo>
                  <a:lnTo>
                    <a:pt x="411351" y="34487"/>
                  </a:lnTo>
                  <a:lnTo>
                    <a:pt x="408902" y="19300"/>
                  </a:lnTo>
                  <a:lnTo>
                    <a:pt x="407068" y="0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2870073" y="1292214"/>
              <a:ext cx="413384" cy="35560"/>
            </a:xfrm>
            <a:custGeom>
              <a:avLst/>
              <a:gdLst/>
              <a:ahLst/>
              <a:cxnLst/>
              <a:rect l="l" t="t" r="r" b="b"/>
              <a:pathLst>
                <a:path w="413385" h="35559">
                  <a:moveTo>
                    <a:pt x="0" y="571"/>
                  </a:moveTo>
                  <a:lnTo>
                    <a:pt x="4518" y="35058"/>
                  </a:lnTo>
                  <a:lnTo>
                    <a:pt x="412944" y="34485"/>
                  </a:lnTo>
                  <a:lnTo>
                    <a:pt x="411248" y="22907"/>
                  </a:lnTo>
                  <a:lnTo>
                    <a:pt x="407553" y="0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2874592" y="1326706"/>
              <a:ext cx="414020" cy="35560"/>
            </a:xfrm>
            <a:custGeom>
              <a:avLst/>
              <a:gdLst/>
              <a:ahLst/>
              <a:cxnLst/>
              <a:rect l="l" t="t" r="r" b="b"/>
              <a:pathLst>
                <a:path w="414020" h="35559">
                  <a:moveTo>
                    <a:pt x="0" y="572"/>
                  </a:moveTo>
                  <a:lnTo>
                    <a:pt x="1734" y="13814"/>
                  </a:lnTo>
                  <a:lnTo>
                    <a:pt x="6086" y="35057"/>
                  </a:lnTo>
                  <a:lnTo>
                    <a:pt x="413479" y="34486"/>
                  </a:lnTo>
                  <a:lnTo>
                    <a:pt x="408426" y="0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2880680" y="1361197"/>
              <a:ext cx="413384" cy="35560"/>
            </a:xfrm>
            <a:custGeom>
              <a:avLst/>
              <a:gdLst/>
              <a:ahLst/>
              <a:cxnLst/>
              <a:rect l="l" t="t" r="r" b="b"/>
              <a:pathLst>
                <a:path w="413385" h="35559">
                  <a:moveTo>
                    <a:pt x="0" y="572"/>
                  </a:moveTo>
                  <a:lnTo>
                    <a:pt x="3451" y="17424"/>
                  </a:lnTo>
                  <a:lnTo>
                    <a:pt x="6554" y="35057"/>
                  </a:lnTo>
                  <a:lnTo>
                    <a:pt x="413194" y="34486"/>
                  </a:lnTo>
                  <a:lnTo>
                    <a:pt x="408084" y="4724"/>
                  </a:lnTo>
                  <a:lnTo>
                    <a:pt x="407392" y="0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2887236" y="1395689"/>
              <a:ext cx="414020" cy="35560"/>
            </a:xfrm>
            <a:custGeom>
              <a:avLst/>
              <a:gdLst/>
              <a:ahLst/>
              <a:cxnLst/>
              <a:rect l="l" t="t" r="r" b="b"/>
              <a:pathLst>
                <a:path w="414020" h="35559">
                  <a:moveTo>
                    <a:pt x="0" y="570"/>
                  </a:moveTo>
                  <a:lnTo>
                    <a:pt x="5834" y="33731"/>
                  </a:lnTo>
                  <a:lnTo>
                    <a:pt x="6096" y="35055"/>
                  </a:lnTo>
                  <a:lnTo>
                    <a:pt x="413775" y="34483"/>
                  </a:lnTo>
                  <a:lnTo>
                    <a:pt x="410250" y="21031"/>
                  </a:lnTo>
                  <a:lnTo>
                    <a:pt x="406639" y="0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2893334" y="1430179"/>
              <a:ext cx="416559" cy="35560"/>
            </a:xfrm>
            <a:custGeom>
              <a:avLst/>
              <a:gdLst/>
              <a:ahLst/>
              <a:cxnLst/>
              <a:rect l="l" t="t" r="r" b="b"/>
              <a:pathLst>
                <a:path w="416560" h="35559">
                  <a:moveTo>
                    <a:pt x="0" y="571"/>
                  </a:moveTo>
                  <a:lnTo>
                    <a:pt x="6826" y="35055"/>
                  </a:lnTo>
                  <a:lnTo>
                    <a:pt x="416308" y="34481"/>
                  </a:lnTo>
                  <a:lnTo>
                    <a:pt x="414134" y="24641"/>
                  </a:lnTo>
                  <a:lnTo>
                    <a:pt x="407678" y="0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2900162" y="1464665"/>
              <a:ext cx="417195" cy="35560"/>
            </a:xfrm>
            <a:custGeom>
              <a:avLst/>
              <a:gdLst/>
              <a:ahLst/>
              <a:cxnLst/>
              <a:rect l="l" t="t" r="r" b="b"/>
              <a:pathLst>
                <a:path w="417195" h="35559">
                  <a:moveTo>
                    <a:pt x="0" y="575"/>
                  </a:moveTo>
                  <a:lnTo>
                    <a:pt x="2965" y="15555"/>
                  </a:lnTo>
                  <a:lnTo>
                    <a:pt x="8678" y="35057"/>
                  </a:lnTo>
                  <a:lnTo>
                    <a:pt x="417099" y="34484"/>
                  </a:lnTo>
                  <a:lnTo>
                    <a:pt x="409481" y="0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2908842" y="1499156"/>
              <a:ext cx="419100" cy="35560"/>
            </a:xfrm>
            <a:custGeom>
              <a:avLst/>
              <a:gdLst/>
              <a:ahLst/>
              <a:cxnLst/>
              <a:rect l="l" t="t" r="r" b="b"/>
              <a:pathLst>
                <a:path w="419100" h="35559">
                  <a:moveTo>
                    <a:pt x="0" y="572"/>
                  </a:moveTo>
                  <a:lnTo>
                    <a:pt x="5446" y="19164"/>
                  </a:lnTo>
                  <a:lnTo>
                    <a:pt x="9277" y="35053"/>
                  </a:lnTo>
                  <a:lnTo>
                    <a:pt x="418998" y="34478"/>
                  </a:lnTo>
                  <a:lnTo>
                    <a:pt x="409848" y="6464"/>
                  </a:lnTo>
                  <a:lnTo>
                    <a:pt x="408420" y="0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2918121" y="1533641"/>
              <a:ext cx="419734" cy="35560"/>
            </a:xfrm>
            <a:custGeom>
              <a:avLst/>
              <a:gdLst/>
              <a:ahLst/>
              <a:cxnLst/>
              <a:rect l="l" t="t" r="r" b="b"/>
              <a:pathLst>
                <a:path w="419735" h="35559">
                  <a:moveTo>
                    <a:pt x="0" y="574"/>
                  </a:moveTo>
                  <a:lnTo>
                    <a:pt x="8314" y="35056"/>
                  </a:lnTo>
                  <a:lnTo>
                    <a:pt x="419569" y="34479"/>
                  </a:lnTo>
                  <a:lnTo>
                    <a:pt x="413014" y="10079"/>
                  </a:lnTo>
                  <a:lnTo>
                    <a:pt x="409722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2926437" y="1568125"/>
              <a:ext cx="3513454" cy="35560"/>
            </a:xfrm>
            <a:custGeom>
              <a:avLst/>
              <a:gdLst/>
              <a:ahLst/>
              <a:cxnLst/>
              <a:rect l="l" t="t" r="r" b="b"/>
              <a:pathLst>
                <a:path w="3513454" h="35559">
                  <a:moveTo>
                    <a:pt x="0" y="578"/>
                  </a:moveTo>
                  <a:lnTo>
                    <a:pt x="125" y="1066"/>
                  </a:lnTo>
                  <a:lnTo>
                    <a:pt x="12010" y="35054"/>
                  </a:lnTo>
                  <a:lnTo>
                    <a:pt x="421492" y="34480"/>
                  </a:lnTo>
                  <a:lnTo>
                    <a:pt x="418345" y="26395"/>
                  </a:lnTo>
                  <a:lnTo>
                    <a:pt x="411254" y="0"/>
                  </a:lnTo>
                  <a:lnTo>
                    <a:pt x="0" y="578"/>
                  </a:lnTo>
                  <a:close/>
                </a:path>
                <a:path w="3513454" h="35559">
                  <a:moveTo>
                    <a:pt x="3512830" y="13695"/>
                  </a:moveTo>
                  <a:lnTo>
                    <a:pt x="3507830" y="30152"/>
                  </a:lnTo>
                  <a:lnTo>
                    <a:pt x="3508118" y="30151"/>
                  </a:lnTo>
                  <a:lnTo>
                    <a:pt x="3512830" y="13695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2938449" y="1598283"/>
              <a:ext cx="3496310" cy="40005"/>
            </a:xfrm>
            <a:custGeom>
              <a:avLst/>
              <a:gdLst/>
              <a:ahLst/>
              <a:cxnLst/>
              <a:rect l="l" t="t" r="r" b="b"/>
              <a:pathLst>
                <a:path w="3496310" h="40005">
                  <a:moveTo>
                    <a:pt x="0" y="4902"/>
                  </a:moveTo>
                  <a:lnTo>
                    <a:pt x="1410" y="8937"/>
                  </a:lnTo>
                  <a:lnTo>
                    <a:pt x="12900" y="39378"/>
                  </a:lnTo>
                  <a:lnTo>
                    <a:pt x="423038" y="38803"/>
                  </a:lnTo>
                  <a:lnTo>
                    <a:pt x="421163" y="34337"/>
                  </a:lnTo>
                  <a:lnTo>
                    <a:pt x="409482" y="4328"/>
                  </a:lnTo>
                  <a:lnTo>
                    <a:pt x="0" y="4902"/>
                  </a:lnTo>
                  <a:close/>
                </a:path>
                <a:path w="3496310" h="40005">
                  <a:moveTo>
                    <a:pt x="3495816" y="0"/>
                  </a:moveTo>
                  <a:lnTo>
                    <a:pt x="3485385" y="34337"/>
                  </a:lnTo>
                  <a:lnTo>
                    <a:pt x="3485310" y="34508"/>
                  </a:lnTo>
                  <a:lnTo>
                    <a:pt x="3486202" y="34507"/>
                  </a:lnTo>
                  <a:lnTo>
                    <a:pt x="3486273" y="34335"/>
                  </a:lnTo>
                  <a:lnTo>
                    <a:pt x="3496104" y="0"/>
                  </a:lnTo>
                  <a:lnTo>
                    <a:pt x="3495816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2951352" y="1632797"/>
              <a:ext cx="3473450" cy="39370"/>
            </a:xfrm>
            <a:custGeom>
              <a:avLst/>
              <a:gdLst/>
              <a:ahLst/>
              <a:cxnLst/>
              <a:rect l="l" t="t" r="r" b="b"/>
              <a:pathLst>
                <a:path w="3473450" h="39369">
                  <a:moveTo>
                    <a:pt x="0" y="4870"/>
                  </a:moveTo>
                  <a:lnTo>
                    <a:pt x="2888" y="12524"/>
                  </a:lnTo>
                  <a:lnTo>
                    <a:pt x="11033" y="39348"/>
                  </a:lnTo>
                  <a:lnTo>
                    <a:pt x="424540" y="38768"/>
                  </a:lnTo>
                  <a:lnTo>
                    <a:pt x="424255" y="37924"/>
                  </a:lnTo>
                  <a:lnTo>
                    <a:pt x="410138" y="4295"/>
                  </a:lnTo>
                  <a:lnTo>
                    <a:pt x="0" y="4870"/>
                  </a:lnTo>
                  <a:close/>
                </a:path>
                <a:path w="3473450" h="39369">
                  <a:moveTo>
                    <a:pt x="3472404" y="1"/>
                  </a:moveTo>
                  <a:lnTo>
                    <a:pt x="3457269" y="34515"/>
                  </a:lnTo>
                  <a:lnTo>
                    <a:pt x="3459075" y="34511"/>
                  </a:lnTo>
                  <a:lnTo>
                    <a:pt x="3473297" y="0"/>
                  </a:lnTo>
                  <a:lnTo>
                    <a:pt x="3472404" y="1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2962387" y="1667304"/>
              <a:ext cx="3448050" cy="39370"/>
            </a:xfrm>
            <a:custGeom>
              <a:avLst/>
              <a:gdLst/>
              <a:ahLst/>
              <a:cxnLst/>
              <a:rect l="l" t="t" r="r" b="b"/>
              <a:pathLst>
                <a:path w="3448050" h="39369">
                  <a:moveTo>
                    <a:pt x="0" y="4847"/>
                  </a:moveTo>
                  <a:lnTo>
                    <a:pt x="7277" y="28816"/>
                  </a:lnTo>
                  <a:lnTo>
                    <a:pt x="11814" y="39324"/>
                  </a:lnTo>
                  <a:lnTo>
                    <a:pt x="425140" y="38745"/>
                  </a:lnTo>
                  <a:lnTo>
                    <a:pt x="413507" y="4266"/>
                  </a:lnTo>
                  <a:lnTo>
                    <a:pt x="0" y="4847"/>
                  </a:lnTo>
                  <a:close/>
                </a:path>
                <a:path w="3448050" h="39369">
                  <a:moveTo>
                    <a:pt x="3446237" y="2"/>
                  </a:moveTo>
                  <a:lnTo>
                    <a:pt x="3444738" y="3421"/>
                  </a:lnTo>
                  <a:lnTo>
                    <a:pt x="3433741" y="34525"/>
                  </a:lnTo>
                  <a:lnTo>
                    <a:pt x="3436325" y="34519"/>
                  </a:lnTo>
                  <a:lnTo>
                    <a:pt x="3446636" y="3412"/>
                  </a:lnTo>
                  <a:lnTo>
                    <a:pt x="3448042" y="0"/>
                  </a:lnTo>
                  <a:lnTo>
                    <a:pt x="3446237" y="2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2974205" y="1701833"/>
              <a:ext cx="3424554" cy="39370"/>
            </a:xfrm>
            <a:custGeom>
              <a:avLst/>
              <a:gdLst/>
              <a:ahLst/>
              <a:cxnLst/>
              <a:rect l="l" t="t" r="r" b="b"/>
              <a:pathLst>
                <a:path w="3424554" h="39369">
                  <a:moveTo>
                    <a:pt x="0" y="4802"/>
                  </a:moveTo>
                  <a:lnTo>
                    <a:pt x="11911" y="32388"/>
                  </a:lnTo>
                  <a:lnTo>
                    <a:pt x="15068" y="39274"/>
                  </a:lnTo>
                  <a:lnTo>
                    <a:pt x="427655" y="38696"/>
                  </a:lnTo>
                  <a:lnTo>
                    <a:pt x="418543" y="19688"/>
                  </a:lnTo>
                  <a:lnTo>
                    <a:pt x="413325" y="4222"/>
                  </a:lnTo>
                  <a:lnTo>
                    <a:pt x="0" y="4802"/>
                  </a:lnTo>
                  <a:close/>
                </a:path>
                <a:path w="3424554" h="39369">
                  <a:moveTo>
                    <a:pt x="3421921" y="3"/>
                  </a:moveTo>
                  <a:lnTo>
                    <a:pt x="3414958" y="19696"/>
                  </a:lnTo>
                  <a:lnTo>
                    <a:pt x="3407492" y="34517"/>
                  </a:lnTo>
                  <a:lnTo>
                    <a:pt x="3410994" y="34508"/>
                  </a:lnTo>
                  <a:lnTo>
                    <a:pt x="3417981" y="19680"/>
                  </a:lnTo>
                  <a:lnTo>
                    <a:pt x="3424504" y="0"/>
                  </a:lnTo>
                  <a:lnTo>
                    <a:pt x="3421921" y="3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2989276" y="1736351"/>
              <a:ext cx="3395979" cy="39370"/>
            </a:xfrm>
            <a:custGeom>
              <a:avLst/>
              <a:gdLst/>
              <a:ahLst/>
              <a:cxnLst/>
              <a:rect l="l" t="t" r="r" b="b"/>
              <a:pathLst>
                <a:path w="3395979" h="39369">
                  <a:moveTo>
                    <a:pt x="0" y="4762"/>
                  </a:moveTo>
                  <a:lnTo>
                    <a:pt x="14305" y="35969"/>
                  </a:lnTo>
                  <a:lnTo>
                    <a:pt x="15491" y="39234"/>
                  </a:lnTo>
                  <a:lnTo>
                    <a:pt x="429560" y="38653"/>
                  </a:lnTo>
                  <a:lnTo>
                    <a:pt x="421737" y="23269"/>
                  </a:lnTo>
                  <a:lnTo>
                    <a:pt x="412587" y="4183"/>
                  </a:lnTo>
                  <a:lnTo>
                    <a:pt x="0" y="4762"/>
                  </a:lnTo>
                  <a:close/>
                </a:path>
                <a:path w="3395979" h="39369">
                  <a:moveTo>
                    <a:pt x="3392418" y="4"/>
                  </a:moveTo>
                  <a:lnTo>
                    <a:pt x="3380695" y="23280"/>
                  </a:lnTo>
                  <a:lnTo>
                    <a:pt x="3376181" y="34521"/>
                  </a:lnTo>
                  <a:lnTo>
                    <a:pt x="3380733" y="34509"/>
                  </a:lnTo>
                  <a:lnTo>
                    <a:pt x="3384955" y="23258"/>
                  </a:lnTo>
                  <a:lnTo>
                    <a:pt x="3395917" y="0"/>
                  </a:lnTo>
                  <a:lnTo>
                    <a:pt x="3392418" y="4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3004770" y="1770860"/>
              <a:ext cx="3365500" cy="39370"/>
            </a:xfrm>
            <a:custGeom>
              <a:avLst/>
              <a:gdLst/>
              <a:ahLst/>
              <a:cxnLst/>
              <a:rect l="l" t="t" r="r" b="b"/>
              <a:pathLst>
                <a:path w="3365500" h="39369">
                  <a:moveTo>
                    <a:pt x="0" y="4731"/>
                  </a:moveTo>
                  <a:lnTo>
                    <a:pt x="12530" y="39207"/>
                  </a:lnTo>
                  <a:lnTo>
                    <a:pt x="431932" y="38619"/>
                  </a:lnTo>
                  <a:lnTo>
                    <a:pt x="425617" y="26860"/>
                  </a:lnTo>
                  <a:lnTo>
                    <a:pt x="414068" y="4149"/>
                  </a:lnTo>
                  <a:lnTo>
                    <a:pt x="0" y="4731"/>
                  </a:lnTo>
                  <a:close/>
                </a:path>
                <a:path w="3365500" h="39369">
                  <a:moveTo>
                    <a:pt x="3360689" y="6"/>
                  </a:moveTo>
                  <a:lnTo>
                    <a:pt x="3346825" y="34531"/>
                  </a:lnTo>
                  <a:lnTo>
                    <a:pt x="3352288" y="34517"/>
                  </a:lnTo>
                  <a:lnTo>
                    <a:pt x="3365239" y="0"/>
                  </a:lnTo>
                  <a:lnTo>
                    <a:pt x="3360689" y="6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3017302" y="1805390"/>
              <a:ext cx="3340100" cy="39370"/>
            </a:xfrm>
            <a:custGeom>
              <a:avLst/>
              <a:gdLst/>
              <a:ahLst/>
              <a:cxnLst/>
              <a:rect l="l" t="t" r="r" b="b"/>
              <a:pathLst>
                <a:path w="3340100" h="39369">
                  <a:moveTo>
                    <a:pt x="0" y="4683"/>
                  </a:moveTo>
                  <a:lnTo>
                    <a:pt x="4741" y="17730"/>
                  </a:lnTo>
                  <a:lnTo>
                    <a:pt x="15676" y="39155"/>
                  </a:lnTo>
                  <a:lnTo>
                    <a:pt x="438141" y="38562"/>
                  </a:lnTo>
                  <a:lnTo>
                    <a:pt x="433546" y="30430"/>
                  </a:lnTo>
                  <a:lnTo>
                    <a:pt x="419403" y="4095"/>
                  </a:lnTo>
                  <a:lnTo>
                    <a:pt x="0" y="4683"/>
                  </a:lnTo>
                  <a:close/>
                </a:path>
                <a:path w="3340100" h="39369">
                  <a:moveTo>
                    <a:pt x="3334290" y="7"/>
                  </a:moveTo>
                  <a:lnTo>
                    <a:pt x="3332264" y="5045"/>
                  </a:lnTo>
                  <a:lnTo>
                    <a:pt x="3315560" y="34527"/>
                  </a:lnTo>
                  <a:lnTo>
                    <a:pt x="3322276" y="34509"/>
                  </a:lnTo>
                  <a:lnTo>
                    <a:pt x="3337869" y="5016"/>
                  </a:lnTo>
                  <a:lnTo>
                    <a:pt x="3339751" y="0"/>
                  </a:lnTo>
                  <a:lnTo>
                    <a:pt x="3334290" y="7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3032982" y="1839914"/>
              <a:ext cx="3307079" cy="39370"/>
            </a:xfrm>
            <a:custGeom>
              <a:avLst/>
              <a:gdLst/>
              <a:ahLst/>
              <a:cxnLst/>
              <a:rect l="l" t="t" r="r" b="b"/>
              <a:pathLst>
                <a:path w="3307079" h="39369">
                  <a:moveTo>
                    <a:pt x="0" y="4637"/>
                  </a:moveTo>
                  <a:lnTo>
                    <a:pt x="8507" y="21306"/>
                  </a:lnTo>
                  <a:lnTo>
                    <a:pt x="18043" y="39105"/>
                  </a:lnTo>
                  <a:lnTo>
                    <a:pt x="442065" y="38510"/>
                  </a:lnTo>
                  <a:lnTo>
                    <a:pt x="439396" y="34006"/>
                  </a:lnTo>
                  <a:lnTo>
                    <a:pt x="422465" y="4044"/>
                  </a:lnTo>
                  <a:lnTo>
                    <a:pt x="0" y="4637"/>
                  </a:lnTo>
                  <a:close/>
                </a:path>
                <a:path w="3307079" h="39369">
                  <a:moveTo>
                    <a:pt x="3299876" y="9"/>
                  </a:moveTo>
                  <a:lnTo>
                    <a:pt x="3294994" y="8624"/>
                  </a:lnTo>
                  <a:lnTo>
                    <a:pt x="3279523" y="34531"/>
                  </a:lnTo>
                  <a:lnTo>
                    <a:pt x="3291220" y="34514"/>
                  </a:lnTo>
                  <a:lnTo>
                    <a:pt x="3302048" y="8588"/>
                  </a:lnTo>
                  <a:lnTo>
                    <a:pt x="3306589" y="0"/>
                  </a:lnTo>
                  <a:lnTo>
                    <a:pt x="3299876" y="9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3051029" y="1874425"/>
              <a:ext cx="3273425" cy="39370"/>
            </a:xfrm>
            <a:custGeom>
              <a:avLst/>
              <a:gdLst/>
              <a:ahLst/>
              <a:cxnLst/>
              <a:rect l="l" t="t" r="r" b="b"/>
              <a:pathLst>
                <a:path w="3273425" h="39369">
                  <a:moveTo>
                    <a:pt x="0" y="4601"/>
                  </a:moveTo>
                  <a:lnTo>
                    <a:pt x="10873" y="24896"/>
                  </a:lnTo>
                  <a:lnTo>
                    <a:pt x="18821" y="39069"/>
                  </a:lnTo>
                  <a:lnTo>
                    <a:pt x="444471" y="38472"/>
                  </a:lnTo>
                  <a:lnTo>
                    <a:pt x="443928" y="37596"/>
                  </a:lnTo>
                  <a:lnTo>
                    <a:pt x="424021" y="4005"/>
                  </a:lnTo>
                  <a:lnTo>
                    <a:pt x="0" y="4601"/>
                  </a:lnTo>
                  <a:close/>
                </a:path>
                <a:path w="3273425" h="39369">
                  <a:moveTo>
                    <a:pt x="3261478" y="16"/>
                  </a:moveTo>
                  <a:lnTo>
                    <a:pt x="3254205" y="12196"/>
                  </a:lnTo>
                  <a:lnTo>
                    <a:pt x="3240183" y="34551"/>
                  </a:lnTo>
                  <a:lnTo>
                    <a:pt x="3257150" y="34528"/>
                  </a:lnTo>
                  <a:lnTo>
                    <a:pt x="3262778" y="24896"/>
                  </a:lnTo>
                  <a:lnTo>
                    <a:pt x="3273174" y="0"/>
                  </a:lnTo>
                  <a:lnTo>
                    <a:pt x="3261478" y="16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3069853" y="1908957"/>
              <a:ext cx="3238500" cy="39370"/>
            </a:xfrm>
            <a:custGeom>
              <a:avLst/>
              <a:gdLst/>
              <a:ahLst/>
              <a:cxnLst/>
              <a:rect l="l" t="t" r="r" b="b"/>
              <a:pathLst>
                <a:path w="3238500" h="39369">
                  <a:moveTo>
                    <a:pt x="0" y="4541"/>
                  </a:moveTo>
                  <a:lnTo>
                    <a:pt x="13414" y="28463"/>
                  </a:lnTo>
                  <a:lnTo>
                    <a:pt x="19587" y="39007"/>
                  </a:lnTo>
                  <a:lnTo>
                    <a:pt x="447007" y="38407"/>
                  </a:lnTo>
                  <a:lnTo>
                    <a:pt x="425650" y="3944"/>
                  </a:lnTo>
                  <a:lnTo>
                    <a:pt x="0" y="4541"/>
                  </a:lnTo>
                  <a:close/>
                </a:path>
                <a:path w="3238500" h="39369">
                  <a:moveTo>
                    <a:pt x="3221356" y="23"/>
                  </a:moveTo>
                  <a:lnTo>
                    <a:pt x="3211484" y="15763"/>
                  </a:lnTo>
                  <a:lnTo>
                    <a:pt x="3199148" y="34548"/>
                  </a:lnTo>
                  <a:lnTo>
                    <a:pt x="3217986" y="34521"/>
                  </a:lnTo>
                  <a:lnTo>
                    <a:pt x="3221690" y="28463"/>
                  </a:lnTo>
                  <a:lnTo>
                    <a:pt x="3238323" y="0"/>
                  </a:lnTo>
                  <a:lnTo>
                    <a:pt x="3221356" y="23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3089444" y="1943486"/>
              <a:ext cx="3198495" cy="39370"/>
            </a:xfrm>
            <a:custGeom>
              <a:avLst/>
              <a:gdLst/>
              <a:ahLst/>
              <a:cxnLst/>
              <a:rect l="l" t="t" r="r" b="b"/>
              <a:pathLst>
                <a:path w="3198495" h="39369">
                  <a:moveTo>
                    <a:pt x="0" y="4485"/>
                  </a:moveTo>
                  <a:lnTo>
                    <a:pt x="16126" y="32035"/>
                  </a:lnTo>
                  <a:lnTo>
                    <a:pt x="20342" y="38950"/>
                  </a:lnTo>
                  <a:lnTo>
                    <a:pt x="449618" y="38348"/>
                  </a:lnTo>
                  <a:lnTo>
                    <a:pt x="429124" y="6635"/>
                  </a:lnTo>
                  <a:lnTo>
                    <a:pt x="427420" y="3886"/>
                  </a:lnTo>
                  <a:lnTo>
                    <a:pt x="0" y="4485"/>
                  </a:lnTo>
                  <a:close/>
                </a:path>
                <a:path w="3198495" h="39369">
                  <a:moveTo>
                    <a:pt x="3179553" y="26"/>
                  </a:moveTo>
                  <a:lnTo>
                    <a:pt x="3166874" y="19335"/>
                  </a:lnTo>
                  <a:lnTo>
                    <a:pt x="3156442" y="34552"/>
                  </a:lnTo>
                  <a:lnTo>
                    <a:pt x="3177215" y="34523"/>
                  </a:lnTo>
                  <a:lnTo>
                    <a:pt x="3178803" y="32035"/>
                  </a:lnTo>
                  <a:lnTo>
                    <a:pt x="3198391" y="0"/>
                  </a:lnTo>
                  <a:lnTo>
                    <a:pt x="3179553" y="26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3109790" y="1978004"/>
              <a:ext cx="3157220" cy="39370"/>
            </a:xfrm>
            <a:custGeom>
              <a:avLst/>
              <a:gdLst/>
              <a:ahLst/>
              <a:cxnLst/>
              <a:rect l="l" t="t" r="r" b="b"/>
              <a:pathLst>
                <a:path w="3157220" h="39369">
                  <a:moveTo>
                    <a:pt x="0" y="4438"/>
                  </a:moveTo>
                  <a:lnTo>
                    <a:pt x="19005" y="35616"/>
                  </a:lnTo>
                  <a:lnTo>
                    <a:pt x="21087" y="38903"/>
                  </a:lnTo>
                  <a:lnTo>
                    <a:pt x="452278" y="38298"/>
                  </a:lnTo>
                  <a:lnTo>
                    <a:pt x="433399" y="10216"/>
                  </a:lnTo>
                  <a:lnTo>
                    <a:pt x="429275" y="3834"/>
                  </a:lnTo>
                  <a:lnTo>
                    <a:pt x="0" y="4438"/>
                  </a:lnTo>
                  <a:close/>
                </a:path>
                <a:path w="3157220" h="39369">
                  <a:moveTo>
                    <a:pt x="3136098" y="29"/>
                  </a:moveTo>
                  <a:lnTo>
                    <a:pt x="3120408" y="22916"/>
                  </a:lnTo>
                  <a:lnTo>
                    <a:pt x="3112090" y="34568"/>
                  </a:lnTo>
                  <a:lnTo>
                    <a:pt x="3134833" y="34536"/>
                  </a:lnTo>
                  <a:lnTo>
                    <a:pt x="3156872" y="0"/>
                  </a:lnTo>
                  <a:lnTo>
                    <a:pt x="3136098" y="29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3130882" y="2012546"/>
              <a:ext cx="3114040" cy="39370"/>
            </a:xfrm>
            <a:custGeom>
              <a:avLst/>
              <a:gdLst/>
              <a:ahLst/>
              <a:cxnLst/>
              <a:rect l="l" t="t" r="r" b="b"/>
              <a:pathLst>
                <a:path w="3114040" h="39369">
                  <a:moveTo>
                    <a:pt x="0" y="4366"/>
                  </a:moveTo>
                  <a:lnTo>
                    <a:pt x="21828" y="38829"/>
                  </a:lnTo>
                  <a:lnTo>
                    <a:pt x="454983" y="38221"/>
                  </a:lnTo>
                  <a:lnTo>
                    <a:pt x="437922" y="13774"/>
                  </a:lnTo>
                  <a:lnTo>
                    <a:pt x="431191" y="3762"/>
                  </a:lnTo>
                  <a:lnTo>
                    <a:pt x="0" y="4366"/>
                  </a:lnTo>
                  <a:close/>
                </a:path>
                <a:path w="3114040" h="39369">
                  <a:moveTo>
                    <a:pt x="3090995" y="31"/>
                  </a:moveTo>
                  <a:lnTo>
                    <a:pt x="3072119" y="26474"/>
                  </a:lnTo>
                  <a:lnTo>
                    <a:pt x="3066123" y="34560"/>
                  </a:lnTo>
                  <a:lnTo>
                    <a:pt x="3090831" y="34525"/>
                  </a:lnTo>
                  <a:lnTo>
                    <a:pt x="3113053" y="1074"/>
                  </a:lnTo>
                  <a:lnTo>
                    <a:pt x="3113739" y="0"/>
                  </a:lnTo>
                  <a:lnTo>
                    <a:pt x="3090995" y="31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3152714" y="2047078"/>
              <a:ext cx="3069590" cy="39370"/>
            </a:xfrm>
            <a:custGeom>
              <a:avLst/>
              <a:gdLst/>
              <a:ahLst/>
              <a:cxnLst/>
              <a:rect l="l" t="t" r="r" b="b"/>
              <a:pathLst>
                <a:path w="3069590" h="39369">
                  <a:moveTo>
                    <a:pt x="0" y="4303"/>
                  </a:moveTo>
                  <a:lnTo>
                    <a:pt x="22626" y="38765"/>
                  </a:lnTo>
                  <a:lnTo>
                    <a:pt x="457722" y="38155"/>
                  </a:lnTo>
                  <a:lnTo>
                    <a:pt x="442677" y="17343"/>
                  </a:lnTo>
                  <a:lnTo>
                    <a:pt x="433154" y="3696"/>
                  </a:lnTo>
                  <a:lnTo>
                    <a:pt x="0" y="4303"/>
                  </a:lnTo>
                  <a:close/>
                </a:path>
                <a:path w="3069590" h="39369">
                  <a:moveTo>
                    <a:pt x="3044286" y="34"/>
                  </a:moveTo>
                  <a:lnTo>
                    <a:pt x="3022033" y="30043"/>
                  </a:lnTo>
                  <a:lnTo>
                    <a:pt x="3018557" y="34564"/>
                  </a:lnTo>
                  <a:lnTo>
                    <a:pt x="3045288" y="34526"/>
                  </a:lnTo>
                  <a:lnTo>
                    <a:pt x="3065910" y="4643"/>
                  </a:lnTo>
                  <a:lnTo>
                    <a:pt x="3068994" y="0"/>
                  </a:lnTo>
                  <a:lnTo>
                    <a:pt x="3044286" y="34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3175345" y="2081600"/>
              <a:ext cx="3023235" cy="38735"/>
            </a:xfrm>
            <a:custGeom>
              <a:avLst/>
              <a:gdLst/>
              <a:ahLst/>
              <a:cxnLst/>
              <a:rect l="l" t="t" r="r" b="b"/>
              <a:pathLst>
                <a:path w="3023235" h="38735">
                  <a:moveTo>
                    <a:pt x="0" y="4249"/>
                  </a:moveTo>
                  <a:lnTo>
                    <a:pt x="2608" y="8220"/>
                  </a:lnTo>
                  <a:lnTo>
                    <a:pt x="23336" y="38711"/>
                  </a:lnTo>
                  <a:lnTo>
                    <a:pt x="460427" y="38098"/>
                  </a:lnTo>
                  <a:lnTo>
                    <a:pt x="447588" y="20920"/>
                  </a:lnTo>
                  <a:lnTo>
                    <a:pt x="435095" y="3637"/>
                  </a:lnTo>
                  <a:lnTo>
                    <a:pt x="0" y="4249"/>
                  </a:lnTo>
                  <a:close/>
                </a:path>
                <a:path w="3023235" h="38735">
                  <a:moveTo>
                    <a:pt x="2995929" y="37"/>
                  </a:moveTo>
                  <a:lnTo>
                    <a:pt x="2970112" y="33620"/>
                  </a:lnTo>
                  <a:lnTo>
                    <a:pt x="2969350" y="34579"/>
                  </a:lnTo>
                  <a:lnTo>
                    <a:pt x="2998160" y="34539"/>
                  </a:lnTo>
                  <a:lnTo>
                    <a:pt x="3016987" y="8220"/>
                  </a:lnTo>
                  <a:lnTo>
                    <a:pt x="3022660" y="0"/>
                  </a:lnTo>
                  <a:lnTo>
                    <a:pt x="2995929" y="37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3198686" y="2116146"/>
              <a:ext cx="2974975" cy="38735"/>
            </a:xfrm>
            <a:custGeom>
              <a:avLst/>
              <a:gdLst/>
              <a:ahLst/>
              <a:cxnLst/>
              <a:rect l="l" t="t" r="r" b="b"/>
              <a:pathLst>
                <a:path w="2974975" h="38735">
                  <a:moveTo>
                    <a:pt x="0" y="4171"/>
                  </a:moveTo>
                  <a:lnTo>
                    <a:pt x="5168" y="11774"/>
                  </a:lnTo>
                  <a:lnTo>
                    <a:pt x="24034" y="38631"/>
                  </a:lnTo>
                  <a:lnTo>
                    <a:pt x="468385" y="38008"/>
                  </a:lnTo>
                  <a:lnTo>
                    <a:pt x="452724" y="24474"/>
                  </a:lnTo>
                  <a:lnTo>
                    <a:pt x="437091" y="3558"/>
                  </a:lnTo>
                  <a:lnTo>
                    <a:pt x="0" y="4171"/>
                  </a:lnTo>
                  <a:close/>
                </a:path>
                <a:path w="2974975" h="38735">
                  <a:moveTo>
                    <a:pt x="2946003" y="40"/>
                  </a:moveTo>
                  <a:lnTo>
                    <a:pt x="2918539" y="34572"/>
                  </a:lnTo>
                  <a:lnTo>
                    <a:pt x="2949548" y="34528"/>
                  </a:lnTo>
                  <a:lnTo>
                    <a:pt x="2966391" y="11774"/>
                  </a:lnTo>
                  <a:lnTo>
                    <a:pt x="2974814" y="0"/>
                  </a:lnTo>
                  <a:lnTo>
                    <a:pt x="2946003" y="4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3222724" y="2150679"/>
              <a:ext cx="2926080" cy="38735"/>
            </a:xfrm>
            <a:custGeom>
              <a:avLst/>
              <a:gdLst/>
              <a:ahLst/>
              <a:cxnLst/>
              <a:rect l="l" t="t" r="r" b="b"/>
              <a:pathLst>
                <a:path w="2926079" h="38735">
                  <a:moveTo>
                    <a:pt x="0" y="4102"/>
                  </a:moveTo>
                  <a:lnTo>
                    <a:pt x="7894" y="15341"/>
                  </a:lnTo>
                  <a:lnTo>
                    <a:pt x="24721" y="38561"/>
                  </a:lnTo>
                  <a:lnTo>
                    <a:pt x="476036" y="37928"/>
                  </a:lnTo>
                  <a:lnTo>
                    <a:pt x="458079" y="15341"/>
                  </a:lnTo>
                  <a:lnTo>
                    <a:pt x="444352" y="3479"/>
                  </a:lnTo>
                  <a:lnTo>
                    <a:pt x="0" y="4102"/>
                  </a:lnTo>
                  <a:close/>
                </a:path>
                <a:path w="2926079" h="38735">
                  <a:moveTo>
                    <a:pt x="2894498" y="43"/>
                  </a:moveTo>
                  <a:lnTo>
                    <a:pt x="2892432" y="2641"/>
                  </a:lnTo>
                  <a:lnTo>
                    <a:pt x="2866202" y="34576"/>
                  </a:lnTo>
                  <a:lnTo>
                    <a:pt x="2899480" y="34529"/>
                  </a:lnTo>
                  <a:lnTo>
                    <a:pt x="2914151" y="15341"/>
                  </a:lnTo>
                  <a:lnTo>
                    <a:pt x="2925507" y="0"/>
                  </a:lnTo>
                  <a:lnTo>
                    <a:pt x="2894498" y="43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3247450" y="2185205"/>
              <a:ext cx="2875280" cy="38735"/>
            </a:xfrm>
            <a:custGeom>
              <a:avLst/>
              <a:gdLst/>
              <a:ahLst/>
              <a:cxnLst/>
              <a:rect l="l" t="t" r="r" b="b"/>
              <a:pathLst>
                <a:path w="2875279" h="38735">
                  <a:moveTo>
                    <a:pt x="0" y="4041"/>
                  </a:moveTo>
                  <a:lnTo>
                    <a:pt x="10778" y="18915"/>
                  </a:lnTo>
                  <a:lnTo>
                    <a:pt x="32698" y="38490"/>
                  </a:lnTo>
                  <a:lnTo>
                    <a:pt x="486881" y="37853"/>
                  </a:lnTo>
                  <a:lnTo>
                    <a:pt x="463642" y="18915"/>
                  </a:lnTo>
                  <a:lnTo>
                    <a:pt x="451313" y="3407"/>
                  </a:lnTo>
                  <a:lnTo>
                    <a:pt x="0" y="4041"/>
                  </a:lnTo>
                  <a:close/>
                </a:path>
                <a:path w="2875279" h="38735">
                  <a:moveTo>
                    <a:pt x="2841478" y="46"/>
                  </a:moveTo>
                  <a:lnTo>
                    <a:pt x="2836412" y="6215"/>
                  </a:lnTo>
                  <a:lnTo>
                    <a:pt x="2804149" y="31615"/>
                  </a:lnTo>
                  <a:lnTo>
                    <a:pt x="2801541" y="34607"/>
                  </a:lnTo>
                  <a:lnTo>
                    <a:pt x="2847972" y="34542"/>
                  </a:lnTo>
                  <a:lnTo>
                    <a:pt x="2860295" y="18915"/>
                  </a:lnTo>
                  <a:lnTo>
                    <a:pt x="2874757" y="0"/>
                  </a:lnTo>
                  <a:lnTo>
                    <a:pt x="2841478" y="46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3280155" y="2219754"/>
              <a:ext cx="2815590" cy="38735"/>
            </a:xfrm>
            <a:custGeom>
              <a:avLst/>
              <a:gdLst/>
              <a:ahLst/>
              <a:cxnLst/>
              <a:rect l="l" t="t" r="r" b="b"/>
              <a:pathLst>
                <a:path w="2815590" h="38735">
                  <a:moveTo>
                    <a:pt x="0" y="3948"/>
                  </a:moveTo>
                  <a:lnTo>
                    <a:pt x="6515" y="9766"/>
                  </a:lnTo>
                  <a:lnTo>
                    <a:pt x="28505" y="38401"/>
                  </a:lnTo>
                  <a:lnTo>
                    <a:pt x="485635" y="37760"/>
                  </a:lnTo>
                  <a:lnTo>
                    <a:pt x="462104" y="9766"/>
                  </a:lnTo>
                  <a:lnTo>
                    <a:pt x="454183" y="3311"/>
                  </a:lnTo>
                  <a:lnTo>
                    <a:pt x="0" y="3948"/>
                  </a:lnTo>
                  <a:close/>
                </a:path>
                <a:path w="2815590" h="38735">
                  <a:moveTo>
                    <a:pt x="2768831" y="65"/>
                  </a:moveTo>
                  <a:lnTo>
                    <a:pt x="2738727" y="34600"/>
                  </a:lnTo>
                  <a:lnTo>
                    <a:pt x="2787751" y="34531"/>
                  </a:lnTo>
                  <a:lnTo>
                    <a:pt x="2797548" y="22466"/>
                  </a:lnTo>
                  <a:lnTo>
                    <a:pt x="2815263" y="0"/>
                  </a:lnTo>
                  <a:lnTo>
                    <a:pt x="2768831" y="65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3308665" y="2254292"/>
              <a:ext cx="2759710" cy="38735"/>
            </a:xfrm>
            <a:custGeom>
              <a:avLst/>
              <a:gdLst/>
              <a:ahLst/>
              <a:cxnLst/>
              <a:rect l="l" t="t" r="r" b="b"/>
              <a:pathLst>
                <a:path w="2759710" h="38735">
                  <a:moveTo>
                    <a:pt x="0" y="3869"/>
                  </a:moveTo>
                  <a:lnTo>
                    <a:pt x="7263" y="13328"/>
                  </a:lnTo>
                  <a:lnTo>
                    <a:pt x="26985" y="38325"/>
                  </a:lnTo>
                  <a:lnTo>
                    <a:pt x="497111" y="37665"/>
                  </a:lnTo>
                  <a:lnTo>
                    <a:pt x="465620" y="13328"/>
                  </a:lnTo>
                  <a:lnTo>
                    <a:pt x="457130" y="3228"/>
                  </a:lnTo>
                  <a:lnTo>
                    <a:pt x="0" y="3869"/>
                  </a:lnTo>
                  <a:close/>
                </a:path>
                <a:path w="2759710" h="38735">
                  <a:moveTo>
                    <a:pt x="2710212" y="68"/>
                  </a:moveTo>
                  <a:lnTo>
                    <a:pt x="2679282" y="34605"/>
                  </a:lnTo>
                  <a:lnTo>
                    <a:pt x="2731001" y="34532"/>
                  </a:lnTo>
                  <a:lnTo>
                    <a:pt x="2738102" y="26028"/>
                  </a:lnTo>
                  <a:lnTo>
                    <a:pt x="2759236" y="0"/>
                  </a:lnTo>
                  <a:lnTo>
                    <a:pt x="2710212" y="68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3335655" y="2288821"/>
              <a:ext cx="2704465" cy="38735"/>
            </a:xfrm>
            <a:custGeom>
              <a:avLst/>
              <a:gdLst/>
              <a:ahLst/>
              <a:cxnLst/>
              <a:rect l="l" t="t" r="r" b="b"/>
              <a:pathLst>
                <a:path w="2704465" h="38735">
                  <a:moveTo>
                    <a:pt x="0" y="3801"/>
                  </a:moveTo>
                  <a:lnTo>
                    <a:pt x="10334" y="16900"/>
                  </a:lnTo>
                  <a:lnTo>
                    <a:pt x="36257" y="38245"/>
                  </a:lnTo>
                  <a:lnTo>
                    <a:pt x="512404" y="37578"/>
                  </a:lnTo>
                  <a:lnTo>
                    <a:pt x="505182" y="29600"/>
                  </a:lnTo>
                  <a:lnTo>
                    <a:pt x="471496" y="4200"/>
                  </a:lnTo>
                  <a:lnTo>
                    <a:pt x="470125" y="3140"/>
                  </a:lnTo>
                  <a:lnTo>
                    <a:pt x="0" y="3801"/>
                  </a:lnTo>
                  <a:close/>
                </a:path>
                <a:path w="2704465" h="38735">
                  <a:moveTo>
                    <a:pt x="2652297" y="72"/>
                  </a:moveTo>
                  <a:lnTo>
                    <a:pt x="2648599" y="4200"/>
                  </a:lnTo>
                  <a:lnTo>
                    <a:pt x="2613559" y="29600"/>
                  </a:lnTo>
                  <a:lnTo>
                    <a:pt x="2606429" y="34641"/>
                  </a:lnTo>
                  <a:lnTo>
                    <a:pt x="2672936" y="34548"/>
                  </a:lnTo>
                  <a:lnTo>
                    <a:pt x="2679300" y="29600"/>
                  </a:lnTo>
                  <a:lnTo>
                    <a:pt x="2704016" y="0"/>
                  </a:lnTo>
                  <a:lnTo>
                    <a:pt x="2652297" y="72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3371920" y="2323375"/>
              <a:ext cx="2637155" cy="38735"/>
            </a:xfrm>
            <a:custGeom>
              <a:avLst/>
              <a:gdLst/>
              <a:ahLst/>
              <a:cxnLst/>
              <a:rect l="l" t="t" r="r" b="b"/>
              <a:pathLst>
                <a:path w="2637154" h="38735">
                  <a:moveTo>
                    <a:pt x="0" y="3697"/>
                  </a:moveTo>
                  <a:lnTo>
                    <a:pt x="4915" y="7745"/>
                  </a:lnTo>
                  <a:lnTo>
                    <a:pt x="30146" y="38148"/>
                  </a:lnTo>
                  <a:lnTo>
                    <a:pt x="509419" y="37476"/>
                  </a:lnTo>
                  <a:lnTo>
                    <a:pt x="503405" y="33145"/>
                  </a:lnTo>
                  <a:lnTo>
                    <a:pt x="476145" y="3029"/>
                  </a:lnTo>
                  <a:lnTo>
                    <a:pt x="0" y="3697"/>
                  </a:lnTo>
                  <a:close/>
                </a:path>
                <a:path w="2637154" h="38735">
                  <a:moveTo>
                    <a:pt x="2570155" y="93"/>
                  </a:moveTo>
                  <a:lnTo>
                    <a:pt x="2541372" y="20445"/>
                  </a:lnTo>
                  <a:lnTo>
                    <a:pt x="2527662" y="34646"/>
                  </a:lnTo>
                  <a:lnTo>
                    <a:pt x="2597959" y="34547"/>
                  </a:lnTo>
                  <a:lnTo>
                    <a:pt x="2610363" y="20445"/>
                  </a:lnTo>
                  <a:lnTo>
                    <a:pt x="2636662" y="0"/>
                  </a:lnTo>
                  <a:lnTo>
                    <a:pt x="2570155" y="93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3402071" y="2357929"/>
              <a:ext cx="2567940" cy="38100"/>
            </a:xfrm>
            <a:custGeom>
              <a:avLst/>
              <a:gdLst/>
              <a:ahLst/>
              <a:cxnLst/>
              <a:rect l="l" t="t" r="r" b="b"/>
              <a:pathLst>
                <a:path w="2567940" h="38100">
                  <a:moveTo>
                    <a:pt x="0" y="3601"/>
                  </a:moveTo>
                  <a:lnTo>
                    <a:pt x="6381" y="11291"/>
                  </a:lnTo>
                  <a:lnTo>
                    <a:pt x="38755" y="36691"/>
                  </a:lnTo>
                  <a:lnTo>
                    <a:pt x="40510" y="38037"/>
                  </a:lnTo>
                  <a:lnTo>
                    <a:pt x="527480" y="37354"/>
                  </a:lnTo>
                  <a:lnTo>
                    <a:pt x="508522" y="23991"/>
                  </a:lnTo>
                  <a:lnTo>
                    <a:pt x="479276" y="2928"/>
                  </a:lnTo>
                  <a:lnTo>
                    <a:pt x="0" y="3601"/>
                  </a:lnTo>
                  <a:close/>
                </a:path>
                <a:path w="2567940" h="38100">
                  <a:moveTo>
                    <a:pt x="2497504" y="98"/>
                  </a:moveTo>
                  <a:lnTo>
                    <a:pt x="2474437" y="23991"/>
                  </a:lnTo>
                  <a:lnTo>
                    <a:pt x="2458655" y="34646"/>
                  </a:lnTo>
                  <a:lnTo>
                    <a:pt x="2532433" y="34542"/>
                  </a:lnTo>
                  <a:lnTo>
                    <a:pt x="2546698" y="23991"/>
                  </a:lnTo>
                  <a:lnTo>
                    <a:pt x="2567801" y="0"/>
                  </a:lnTo>
                  <a:lnTo>
                    <a:pt x="2497504" y="98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3442587" y="2392468"/>
              <a:ext cx="2492375" cy="38100"/>
            </a:xfrm>
            <a:custGeom>
              <a:avLst/>
              <a:gdLst/>
              <a:ahLst/>
              <a:cxnLst/>
              <a:rect l="l" t="t" r="r" b="b"/>
              <a:pathLst>
                <a:path w="2492375" h="38100">
                  <a:moveTo>
                    <a:pt x="0" y="3503"/>
                  </a:moveTo>
                  <a:lnTo>
                    <a:pt x="31354" y="27553"/>
                  </a:lnTo>
                  <a:lnTo>
                    <a:pt x="40581" y="37942"/>
                  </a:lnTo>
                  <a:lnTo>
                    <a:pt x="536462" y="37246"/>
                  </a:lnTo>
                  <a:lnTo>
                    <a:pt x="504039" y="14853"/>
                  </a:lnTo>
                  <a:lnTo>
                    <a:pt x="486967" y="2818"/>
                  </a:lnTo>
                  <a:lnTo>
                    <a:pt x="0" y="3503"/>
                  </a:lnTo>
                  <a:close/>
                </a:path>
                <a:path w="2492375" h="38100">
                  <a:moveTo>
                    <a:pt x="2418146" y="103"/>
                  </a:moveTo>
                  <a:lnTo>
                    <a:pt x="2396300" y="14853"/>
                  </a:lnTo>
                  <a:lnTo>
                    <a:pt x="2366296" y="34680"/>
                  </a:lnTo>
                  <a:lnTo>
                    <a:pt x="2453667" y="34557"/>
                  </a:lnTo>
                  <a:lnTo>
                    <a:pt x="2471843" y="14853"/>
                  </a:lnTo>
                  <a:lnTo>
                    <a:pt x="2491924" y="0"/>
                  </a:lnTo>
                  <a:lnTo>
                    <a:pt x="2418146" y="103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3483175" y="2427032"/>
              <a:ext cx="2413635" cy="38100"/>
            </a:xfrm>
            <a:custGeom>
              <a:avLst/>
              <a:gdLst/>
              <a:ahLst/>
              <a:cxnLst/>
              <a:rect l="l" t="t" r="r" b="b"/>
              <a:pathLst>
                <a:path w="2413635" h="38100">
                  <a:moveTo>
                    <a:pt x="0" y="3384"/>
                  </a:moveTo>
                  <a:lnTo>
                    <a:pt x="24607" y="31088"/>
                  </a:lnTo>
                  <a:lnTo>
                    <a:pt x="33777" y="37830"/>
                  </a:lnTo>
                  <a:lnTo>
                    <a:pt x="546788" y="37110"/>
                  </a:lnTo>
                  <a:lnTo>
                    <a:pt x="537730" y="31088"/>
                  </a:lnTo>
                  <a:lnTo>
                    <a:pt x="500228" y="5688"/>
                  </a:lnTo>
                  <a:lnTo>
                    <a:pt x="495884" y="2688"/>
                  </a:lnTo>
                  <a:lnTo>
                    <a:pt x="0" y="3384"/>
                  </a:lnTo>
                  <a:close/>
                </a:path>
                <a:path w="2413635" h="38100">
                  <a:moveTo>
                    <a:pt x="2325699" y="122"/>
                  </a:moveTo>
                  <a:lnTo>
                    <a:pt x="2317275" y="5688"/>
                  </a:lnTo>
                  <a:lnTo>
                    <a:pt x="2278042" y="31088"/>
                  </a:lnTo>
                  <a:lnTo>
                    <a:pt x="2272369" y="34690"/>
                  </a:lnTo>
                  <a:lnTo>
                    <a:pt x="2373247" y="34549"/>
                  </a:lnTo>
                  <a:lnTo>
                    <a:pt x="2396110" y="18388"/>
                  </a:lnTo>
                  <a:lnTo>
                    <a:pt x="2413073" y="0"/>
                  </a:lnTo>
                  <a:lnTo>
                    <a:pt x="2325699" y="122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3516960" y="2461587"/>
              <a:ext cx="2339975" cy="38100"/>
            </a:xfrm>
            <a:custGeom>
              <a:avLst/>
              <a:gdLst/>
              <a:ahLst/>
              <a:cxnLst/>
              <a:rect l="l" t="t" r="r" b="b"/>
              <a:pathLst>
                <a:path w="2339975" h="38100">
                  <a:moveTo>
                    <a:pt x="0" y="3280"/>
                  </a:moveTo>
                  <a:lnTo>
                    <a:pt x="25373" y="21933"/>
                  </a:lnTo>
                  <a:lnTo>
                    <a:pt x="47263" y="37707"/>
                  </a:lnTo>
                  <a:lnTo>
                    <a:pt x="584659" y="36954"/>
                  </a:lnTo>
                  <a:lnTo>
                    <a:pt x="581045" y="34633"/>
                  </a:lnTo>
                  <a:lnTo>
                    <a:pt x="542151" y="21933"/>
                  </a:lnTo>
                  <a:lnTo>
                    <a:pt x="513011" y="2561"/>
                  </a:lnTo>
                  <a:lnTo>
                    <a:pt x="0" y="3280"/>
                  </a:lnTo>
                  <a:close/>
                </a:path>
                <a:path w="2339975" h="38100">
                  <a:moveTo>
                    <a:pt x="2238574" y="141"/>
                  </a:moveTo>
                  <a:lnTo>
                    <a:pt x="2204250" y="21933"/>
                  </a:lnTo>
                  <a:lnTo>
                    <a:pt x="2183746" y="34711"/>
                  </a:lnTo>
                  <a:lnTo>
                    <a:pt x="2289784" y="34562"/>
                  </a:lnTo>
                  <a:lnTo>
                    <a:pt x="2326389" y="9233"/>
                  </a:lnTo>
                  <a:lnTo>
                    <a:pt x="2339453" y="0"/>
                  </a:lnTo>
                  <a:lnTo>
                    <a:pt x="2238574" y="141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3564229" y="2496146"/>
              <a:ext cx="2242820" cy="38100"/>
            </a:xfrm>
            <a:custGeom>
              <a:avLst/>
              <a:gdLst/>
              <a:ahLst/>
              <a:cxnLst/>
              <a:rect l="l" t="t" r="r" b="b"/>
              <a:pathLst>
                <a:path w="2242820" h="38100">
                  <a:moveTo>
                    <a:pt x="0" y="3152"/>
                  </a:moveTo>
                  <a:lnTo>
                    <a:pt x="13352" y="12774"/>
                  </a:lnTo>
                  <a:lnTo>
                    <a:pt x="48439" y="37580"/>
                  </a:lnTo>
                  <a:lnTo>
                    <a:pt x="591298" y="36819"/>
                  </a:lnTo>
                  <a:lnTo>
                    <a:pt x="573338" y="25474"/>
                  </a:lnTo>
                  <a:lnTo>
                    <a:pt x="537394" y="2397"/>
                  </a:lnTo>
                  <a:lnTo>
                    <a:pt x="0" y="3152"/>
                  </a:lnTo>
                  <a:close/>
                </a:path>
                <a:path w="2242820" h="38100">
                  <a:moveTo>
                    <a:pt x="2136484" y="149"/>
                  </a:moveTo>
                  <a:lnTo>
                    <a:pt x="2116224" y="12774"/>
                  </a:lnTo>
                  <a:lnTo>
                    <a:pt x="2074737" y="25474"/>
                  </a:lnTo>
                  <a:lnTo>
                    <a:pt x="2059185" y="34760"/>
                  </a:lnTo>
                  <a:lnTo>
                    <a:pt x="2208513" y="34551"/>
                  </a:lnTo>
                  <a:lnTo>
                    <a:pt x="2242413" y="74"/>
                  </a:lnTo>
                  <a:lnTo>
                    <a:pt x="2136484" y="149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3612678" y="2530704"/>
              <a:ext cx="2160270" cy="37465"/>
            </a:xfrm>
            <a:custGeom>
              <a:avLst/>
              <a:gdLst/>
              <a:ahLst/>
              <a:cxnLst/>
              <a:rect l="l" t="t" r="r" b="b"/>
              <a:pathLst>
                <a:path w="2160270" h="37464">
                  <a:moveTo>
                    <a:pt x="0" y="3029"/>
                  </a:moveTo>
                  <a:lnTo>
                    <a:pt x="37424" y="29016"/>
                  </a:lnTo>
                  <a:lnTo>
                    <a:pt x="49794" y="37452"/>
                  </a:lnTo>
                  <a:lnTo>
                    <a:pt x="618403" y="36655"/>
                  </a:lnTo>
                  <a:lnTo>
                    <a:pt x="605938" y="29016"/>
                  </a:lnTo>
                  <a:lnTo>
                    <a:pt x="565099" y="16316"/>
                  </a:lnTo>
                  <a:lnTo>
                    <a:pt x="542859" y="2267"/>
                  </a:lnTo>
                  <a:lnTo>
                    <a:pt x="0" y="3029"/>
                  </a:lnTo>
                  <a:close/>
                </a:path>
                <a:path w="2160270" h="37464">
                  <a:moveTo>
                    <a:pt x="2010726" y="209"/>
                  </a:moveTo>
                  <a:lnTo>
                    <a:pt x="1952823" y="34783"/>
                  </a:lnTo>
                  <a:lnTo>
                    <a:pt x="2109801" y="34563"/>
                  </a:lnTo>
                  <a:lnTo>
                    <a:pt x="2118300" y="29016"/>
                  </a:lnTo>
                  <a:lnTo>
                    <a:pt x="2156501" y="3616"/>
                  </a:lnTo>
                  <a:lnTo>
                    <a:pt x="2160057" y="0"/>
                  </a:lnTo>
                  <a:lnTo>
                    <a:pt x="2010726" y="209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3662481" y="2565274"/>
              <a:ext cx="2060575" cy="37465"/>
            </a:xfrm>
            <a:custGeom>
              <a:avLst/>
              <a:gdLst/>
              <a:ahLst/>
              <a:cxnLst/>
              <a:rect l="l" t="t" r="r" b="b"/>
              <a:pathLst>
                <a:path w="2060575" h="37464">
                  <a:moveTo>
                    <a:pt x="0" y="2888"/>
                  </a:moveTo>
                  <a:lnTo>
                    <a:pt x="24865" y="19846"/>
                  </a:lnTo>
                  <a:lnTo>
                    <a:pt x="50909" y="37310"/>
                  </a:lnTo>
                  <a:lnTo>
                    <a:pt x="653340" y="36466"/>
                  </a:lnTo>
                  <a:lnTo>
                    <a:pt x="597585" y="19846"/>
                  </a:lnTo>
                  <a:lnTo>
                    <a:pt x="568610" y="2091"/>
                  </a:lnTo>
                  <a:lnTo>
                    <a:pt x="0" y="2888"/>
                  </a:lnTo>
                  <a:close/>
                </a:path>
                <a:path w="2060575" h="37464">
                  <a:moveTo>
                    <a:pt x="1903009" y="220"/>
                  </a:moveTo>
                  <a:lnTo>
                    <a:pt x="1891409" y="7146"/>
                  </a:lnTo>
                  <a:lnTo>
                    <a:pt x="1803676" y="32546"/>
                  </a:lnTo>
                  <a:lnTo>
                    <a:pt x="1799598" y="34858"/>
                  </a:lnTo>
                  <a:lnTo>
                    <a:pt x="2006611" y="34568"/>
                  </a:lnTo>
                  <a:lnTo>
                    <a:pt x="2029576" y="19846"/>
                  </a:lnTo>
                  <a:lnTo>
                    <a:pt x="2059987" y="0"/>
                  </a:lnTo>
                  <a:lnTo>
                    <a:pt x="1903009" y="22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3713396" y="2599839"/>
              <a:ext cx="1955800" cy="37465"/>
            </a:xfrm>
            <a:custGeom>
              <a:avLst/>
              <a:gdLst/>
              <a:ahLst/>
              <a:cxnLst/>
              <a:rect l="l" t="t" r="r" b="b"/>
              <a:pathLst>
                <a:path w="1955800" h="37464">
                  <a:moveTo>
                    <a:pt x="0" y="2749"/>
                  </a:moveTo>
                  <a:lnTo>
                    <a:pt x="11829" y="10681"/>
                  </a:lnTo>
                  <a:lnTo>
                    <a:pt x="50328" y="36081"/>
                  </a:lnTo>
                  <a:lnTo>
                    <a:pt x="52008" y="37173"/>
                  </a:lnTo>
                  <a:lnTo>
                    <a:pt x="696660" y="36268"/>
                  </a:lnTo>
                  <a:lnTo>
                    <a:pt x="674489" y="23381"/>
                  </a:lnTo>
                  <a:lnTo>
                    <a:pt x="602430" y="1902"/>
                  </a:lnTo>
                  <a:lnTo>
                    <a:pt x="0" y="2749"/>
                  </a:lnTo>
                  <a:close/>
                </a:path>
                <a:path w="1955800" h="37464">
                  <a:moveTo>
                    <a:pt x="1748687" y="291"/>
                  </a:moveTo>
                  <a:lnTo>
                    <a:pt x="1707953" y="23381"/>
                  </a:lnTo>
                  <a:lnTo>
                    <a:pt x="1665727" y="34909"/>
                  </a:lnTo>
                  <a:lnTo>
                    <a:pt x="1901111" y="34579"/>
                  </a:lnTo>
                  <a:lnTo>
                    <a:pt x="1939037" y="10681"/>
                  </a:lnTo>
                  <a:lnTo>
                    <a:pt x="1955700" y="0"/>
                  </a:lnTo>
                  <a:lnTo>
                    <a:pt x="1748687" y="291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9" name="object 113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0971" y="0"/>
              <a:ext cx="2933527" cy="3245322"/>
            </a:xfrm>
            <a:prstGeom prst="rect">
              <a:avLst/>
            </a:prstGeom>
          </p:spPr>
        </p:pic>
        <p:sp>
          <p:nvSpPr>
            <p:cNvPr id="1140" name="object 1140"/>
            <p:cNvSpPr/>
            <p:nvPr/>
          </p:nvSpPr>
          <p:spPr>
            <a:xfrm>
              <a:off x="6483470" y="1406497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1081" y="0"/>
                  </a:moveTo>
                  <a:lnTo>
                    <a:pt x="0" y="3746"/>
                  </a:lnTo>
                  <a:lnTo>
                    <a:pt x="137" y="3746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E0E67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6481354" y="1410244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115" y="0"/>
                  </a:moveTo>
                  <a:lnTo>
                    <a:pt x="0" y="7331"/>
                  </a:lnTo>
                  <a:lnTo>
                    <a:pt x="406" y="7330"/>
                  </a:lnTo>
                  <a:lnTo>
                    <a:pt x="2253" y="0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DFE67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6479238" y="1417573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115" y="0"/>
                  </a:moveTo>
                  <a:lnTo>
                    <a:pt x="0" y="7331"/>
                  </a:lnTo>
                  <a:lnTo>
                    <a:pt x="674" y="7329"/>
                  </a:lnTo>
                  <a:lnTo>
                    <a:pt x="2521" y="0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DFE67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6477123" y="142490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115" y="0"/>
                  </a:moveTo>
                  <a:lnTo>
                    <a:pt x="0" y="7331"/>
                  </a:lnTo>
                  <a:lnTo>
                    <a:pt x="943" y="7329"/>
                  </a:lnTo>
                  <a:lnTo>
                    <a:pt x="2790" y="0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DFE46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6475007" y="143223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115" y="1"/>
                  </a:moveTo>
                  <a:lnTo>
                    <a:pt x="0" y="7332"/>
                  </a:lnTo>
                  <a:lnTo>
                    <a:pt x="1212" y="7329"/>
                  </a:lnTo>
                  <a:lnTo>
                    <a:pt x="3058" y="0"/>
                  </a:lnTo>
                  <a:lnTo>
                    <a:pt x="2115" y="1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6473292" y="1439291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1435" y="5080"/>
                  </a:moveTo>
                  <a:lnTo>
                    <a:pt x="0" y="5092"/>
                  </a:lnTo>
                  <a:lnTo>
                    <a:pt x="0" y="7632"/>
                  </a:lnTo>
                  <a:lnTo>
                    <a:pt x="1435" y="7620"/>
                  </a:lnTo>
                  <a:lnTo>
                    <a:pt x="1435" y="5080"/>
                  </a:lnTo>
                  <a:close/>
                </a:path>
                <a:path w="2539" h="8255">
                  <a:moveTo>
                    <a:pt x="2362" y="5080"/>
                  </a:moveTo>
                  <a:lnTo>
                    <a:pt x="2349" y="0"/>
                  </a:lnTo>
                  <a:lnTo>
                    <a:pt x="1054" y="0"/>
                  </a:lnTo>
                  <a:lnTo>
                    <a:pt x="1066" y="5080"/>
                  </a:lnTo>
                  <a:lnTo>
                    <a:pt x="1435" y="5080"/>
                  </a:lnTo>
                  <a:lnTo>
                    <a:pt x="2362" y="5080"/>
                  </a:lnTo>
                  <a:close/>
                </a:path>
              </a:pathLst>
            </a:custGeom>
            <a:solidFill>
              <a:srgbClr val="DFE4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3306546" y="1446898"/>
              <a:ext cx="3168015" cy="19685"/>
            </a:xfrm>
            <a:custGeom>
              <a:avLst/>
              <a:gdLst/>
              <a:ahLst/>
              <a:cxnLst/>
              <a:rect l="l" t="t" r="r" b="b"/>
              <a:pathLst>
                <a:path w="3168015" h="19684">
                  <a:moveTo>
                    <a:pt x="240601" y="18770"/>
                  </a:moveTo>
                  <a:lnTo>
                    <a:pt x="238290" y="11442"/>
                  </a:lnTo>
                  <a:lnTo>
                    <a:pt x="237959" y="10401"/>
                  </a:lnTo>
                  <a:lnTo>
                    <a:pt x="236639" y="4114"/>
                  </a:lnTo>
                  <a:lnTo>
                    <a:pt x="0" y="4457"/>
                  </a:lnTo>
                  <a:lnTo>
                    <a:pt x="1574" y="10401"/>
                  </a:lnTo>
                  <a:lnTo>
                    <a:pt x="1879" y="11772"/>
                  </a:lnTo>
                  <a:lnTo>
                    <a:pt x="3505" y="19100"/>
                  </a:lnTo>
                  <a:lnTo>
                    <a:pt x="240601" y="18770"/>
                  </a:lnTo>
                  <a:close/>
                </a:path>
                <a:path w="3168015" h="19684">
                  <a:moveTo>
                    <a:pt x="3167913" y="0"/>
                  </a:moveTo>
                  <a:lnTo>
                    <a:pt x="3166440" y="0"/>
                  </a:lnTo>
                  <a:lnTo>
                    <a:pt x="3164636" y="7327"/>
                  </a:lnTo>
                  <a:lnTo>
                    <a:pt x="3162846" y="14668"/>
                  </a:lnTo>
                  <a:lnTo>
                    <a:pt x="3164814" y="14655"/>
                  </a:lnTo>
                  <a:lnTo>
                    <a:pt x="3166364" y="7327"/>
                  </a:lnTo>
                  <a:lnTo>
                    <a:pt x="3167913" y="0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3310051" y="1461554"/>
              <a:ext cx="3161665" cy="12065"/>
            </a:xfrm>
            <a:custGeom>
              <a:avLst/>
              <a:gdLst/>
              <a:ahLst/>
              <a:cxnLst/>
              <a:rect l="l" t="t" r="r" b="b"/>
              <a:pathLst>
                <a:path w="3161665" h="12065">
                  <a:moveTo>
                    <a:pt x="239407" y="11442"/>
                  </a:moveTo>
                  <a:lnTo>
                    <a:pt x="237096" y="4114"/>
                  </a:lnTo>
                  <a:lnTo>
                    <a:pt x="0" y="4445"/>
                  </a:lnTo>
                  <a:lnTo>
                    <a:pt x="1625" y="11772"/>
                  </a:lnTo>
                  <a:lnTo>
                    <a:pt x="239407" y="11442"/>
                  </a:lnTo>
                  <a:close/>
                </a:path>
                <a:path w="3161665" h="12065">
                  <a:moveTo>
                    <a:pt x="3161309" y="0"/>
                  </a:moveTo>
                  <a:lnTo>
                    <a:pt x="3159341" y="12"/>
                  </a:lnTo>
                  <a:lnTo>
                    <a:pt x="3157537" y="7340"/>
                  </a:lnTo>
                  <a:lnTo>
                    <a:pt x="3159747" y="7327"/>
                  </a:lnTo>
                  <a:lnTo>
                    <a:pt x="3161309" y="0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3311677" y="1468882"/>
              <a:ext cx="3158490" cy="12065"/>
            </a:xfrm>
            <a:custGeom>
              <a:avLst/>
              <a:gdLst/>
              <a:ahLst/>
              <a:cxnLst/>
              <a:rect l="l" t="t" r="r" b="b"/>
              <a:pathLst>
                <a:path w="3158490" h="12065">
                  <a:moveTo>
                    <a:pt x="240093" y="11430"/>
                  </a:moveTo>
                  <a:lnTo>
                    <a:pt x="237782" y="4114"/>
                  </a:lnTo>
                  <a:lnTo>
                    <a:pt x="0" y="4445"/>
                  </a:lnTo>
                  <a:lnTo>
                    <a:pt x="1625" y="11772"/>
                  </a:lnTo>
                  <a:lnTo>
                    <a:pt x="240093" y="11430"/>
                  </a:lnTo>
                  <a:close/>
                </a:path>
                <a:path w="3158490" h="12065">
                  <a:moveTo>
                    <a:pt x="3158121" y="0"/>
                  </a:moveTo>
                  <a:lnTo>
                    <a:pt x="3155912" y="12"/>
                  </a:lnTo>
                  <a:lnTo>
                    <a:pt x="3154121" y="7340"/>
                  </a:lnTo>
                  <a:lnTo>
                    <a:pt x="3156572" y="7327"/>
                  </a:lnTo>
                  <a:lnTo>
                    <a:pt x="3158121" y="0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3313303" y="1476222"/>
              <a:ext cx="3155315" cy="12065"/>
            </a:xfrm>
            <a:custGeom>
              <a:avLst/>
              <a:gdLst/>
              <a:ahLst/>
              <a:cxnLst/>
              <a:rect l="l" t="t" r="r" b="b"/>
              <a:pathLst>
                <a:path w="3155315" h="12065">
                  <a:moveTo>
                    <a:pt x="240766" y="11417"/>
                  </a:moveTo>
                  <a:lnTo>
                    <a:pt x="238467" y="4089"/>
                  </a:lnTo>
                  <a:lnTo>
                    <a:pt x="0" y="4432"/>
                  </a:lnTo>
                  <a:lnTo>
                    <a:pt x="1625" y="11760"/>
                  </a:lnTo>
                  <a:lnTo>
                    <a:pt x="240766" y="11417"/>
                  </a:lnTo>
                  <a:close/>
                </a:path>
                <a:path w="3155315" h="12065">
                  <a:moveTo>
                    <a:pt x="3154946" y="0"/>
                  </a:moveTo>
                  <a:lnTo>
                    <a:pt x="3152495" y="0"/>
                  </a:lnTo>
                  <a:lnTo>
                    <a:pt x="3150705" y="7327"/>
                  </a:lnTo>
                  <a:lnTo>
                    <a:pt x="3153397" y="7327"/>
                  </a:lnTo>
                  <a:lnTo>
                    <a:pt x="3154946" y="0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3314928" y="1483550"/>
              <a:ext cx="3152140" cy="12065"/>
            </a:xfrm>
            <a:custGeom>
              <a:avLst/>
              <a:gdLst/>
              <a:ahLst/>
              <a:cxnLst/>
              <a:rect l="l" t="t" r="r" b="b"/>
              <a:pathLst>
                <a:path w="3152140" h="12065">
                  <a:moveTo>
                    <a:pt x="241452" y="11417"/>
                  </a:moveTo>
                  <a:lnTo>
                    <a:pt x="239141" y="4089"/>
                  </a:lnTo>
                  <a:lnTo>
                    <a:pt x="0" y="4432"/>
                  </a:lnTo>
                  <a:lnTo>
                    <a:pt x="1625" y="11747"/>
                  </a:lnTo>
                  <a:lnTo>
                    <a:pt x="241452" y="11417"/>
                  </a:lnTo>
                  <a:close/>
                </a:path>
                <a:path w="3152140" h="12065">
                  <a:moveTo>
                    <a:pt x="3151771" y="0"/>
                  </a:moveTo>
                  <a:lnTo>
                    <a:pt x="3149079" y="0"/>
                  </a:lnTo>
                  <a:lnTo>
                    <a:pt x="3147276" y="7327"/>
                  </a:lnTo>
                  <a:lnTo>
                    <a:pt x="3150222" y="7327"/>
                  </a:lnTo>
                  <a:lnTo>
                    <a:pt x="3151771" y="0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3316618" y="1490611"/>
              <a:ext cx="3148330" cy="12065"/>
            </a:xfrm>
            <a:custGeom>
              <a:avLst/>
              <a:gdLst/>
              <a:ahLst/>
              <a:cxnLst/>
              <a:rect l="l" t="t" r="r" b="b"/>
              <a:pathLst>
                <a:path w="3148329" h="12065">
                  <a:moveTo>
                    <a:pt x="239776" y="3733"/>
                  </a:moveTo>
                  <a:lnTo>
                    <a:pt x="0" y="4356"/>
                  </a:lnTo>
                  <a:lnTo>
                    <a:pt x="12" y="5626"/>
                  </a:lnTo>
                  <a:lnTo>
                    <a:pt x="850" y="5626"/>
                  </a:lnTo>
                  <a:lnTo>
                    <a:pt x="239776" y="5003"/>
                  </a:lnTo>
                  <a:lnTo>
                    <a:pt x="239776" y="3733"/>
                  </a:lnTo>
                  <a:close/>
                </a:path>
                <a:path w="3148329" h="12065">
                  <a:moveTo>
                    <a:pt x="240804" y="11353"/>
                  </a:moveTo>
                  <a:lnTo>
                    <a:pt x="240792" y="5003"/>
                  </a:lnTo>
                  <a:lnTo>
                    <a:pt x="850" y="5626"/>
                  </a:lnTo>
                  <a:lnTo>
                    <a:pt x="863" y="11976"/>
                  </a:lnTo>
                  <a:lnTo>
                    <a:pt x="240804" y="11353"/>
                  </a:lnTo>
                  <a:close/>
                </a:path>
                <a:path w="3148329" h="12065">
                  <a:moveTo>
                    <a:pt x="3148050" y="5080"/>
                  </a:moveTo>
                  <a:lnTo>
                    <a:pt x="3148038" y="0"/>
                  </a:lnTo>
                  <a:lnTo>
                    <a:pt x="3145028" y="12"/>
                  </a:lnTo>
                  <a:lnTo>
                    <a:pt x="3145028" y="5092"/>
                  </a:lnTo>
                  <a:lnTo>
                    <a:pt x="3144050" y="5092"/>
                  </a:lnTo>
                  <a:lnTo>
                    <a:pt x="3144050" y="7632"/>
                  </a:lnTo>
                  <a:lnTo>
                    <a:pt x="3147085" y="7620"/>
                  </a:lnTo>
                  <a:lnTo>
                    <a:pt x="3147085" y="5092"/>
                  </a:lnTo>
                  <a:lnTo>
                    <a:pt x="3148050" y="5080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3318802" y="1498206"/>
              <a:ext cx="3144520" cy="12065"/>
            </a:xfrm>
            <a:custGeom>
              <a:avLst/>
              <a:gdLst/>
              <a:ahLst/>
              <a:cxnLst/>
              <a:rect l="l" t="t" r="r" b="b"/>
              <a:pathLst>
                <a:path w="3144520" h="12065">
                  <a:moveTo>
                    <a:pt x="241198" y="9804"/>
                  </a:moveTo>
                  <a:lnTo>
                    <a:pt x="240207" y="9817"/>
                  </a:lnTo>
                  <a:lnTo>
                    <a:pt x="240182" y="3467"/>
                  </a:lnTo>
                  <a:lnTo>
                    <a:pt x="0" y="4089"/>
                  </a:lnTo>
                  <a:lnTo>
                    <a:pt x="25" y="10439"/>
                  </a:lnTo>
                  <a:lnTo>
                    <a:pt x="977" y="10439"/>
                  </a:lnTo>
                  <a:lnTo>
                    <a:pt x="990" y="11696"/>
                  </a:lnTo>
                  <a:lnTo>
                    <a:pt x="241198" y="11074"/>
                  </a:lnTo>
                  <a:lnTo>
                    <a:pt x="241198" y="9804"/>
                  </a:lnTo>
                  <a:close/>
                </a:path>
                <a:path w="3144520" h="12065">
                  <a:moveTo>
                    <a:pt x="3144520" y="0"/>
                  </a:moveTo>
                  <a:lnTo>
                    <a:pt x="3141522" y="0"/>
                  </a:lnTo>
                  <a:lnTo>
                    <a:pt x="3139529" y="7340"/>
                  </a:lnTo>
                  <a:lnTo>
                    <a:pt x="3142221" y="7327"/>
                  </a:lnTo>
                  <a:lnTo>
                    <a:pt x="3144520" y="0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3320008" y="1505534"/>
              <a:ext cx="3141345" cy="12065"/>
            </a:xfrm>
            <a:custGeom>
              <a:avLst/>
              <a:gdLst/>
              <a:ahLst/>
              <a:cxnLst/>
              <a:rect l="l" t="t" r="r" b="b"/>
              <a:pathLst>
                <a:path w="3141345" h="12065">
                  <a:moveTo>
                    <a:pt x="242163" y="11404"/>
                  </a:moveTo>
                  <a:lnTo>
                    <a:pt x="240245" y="4076"/>
                  </a:lnTo>
                  <a:lnTo>
                    <a:pt x="0" y="4419"/>
                  </a:lnTo>
                  <a:lnTo>
                    <a:pt x="2400" y="11747"/>
                  </a:lnTo>
                  <a:lnTo>
                    <a:pt x="242163" y="11404"/>
                  </a:lnTo>
                  <a:close/>
                </a:path>
                <a:path w="3141345" h="12065">
                  <a:moveTo>
                    <a:pt x="3141014" y="0"/>
                  </a:moveTo>
                  <a:lnTo>
                    <a:pt x="3138322" y="12"/>
                  </a:lnTo>
                  <a:lnTo>
                    <a:pt x="3136315" y="7340"/>
                  </a:lnTo>
                  <a:lnTo>
                    <a:pt x="3138728" y="7327"/>
                  </a:lnTo>
                  <a:lnTo>
                    <a:pt x="3141014" y="0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3322409" y="1512862"/>
              <a:ext cx="3136900" cy="12065"/>
            </a:xfrm>
            <a:custGeom>
              <a:avLst/>
              <a:gdLst/>
              <a:ahLst/>
              <a:cxnLst/>
              <a:rect l="l" t="t" r="r" b="b"/>
              <a:pathLst>
                <a:path w="3136900" h="12065">
                  <a:moveTo>
                    <a:pt x="241681" y="11404"/>
                  </a:moveTo>
                  <a:lnTo>
                    <a:pt x="239763" y="4076"/>
                  </a:lnTo>
                  <a:lnTo>
                    <a:pt x="0" y="4419"/>
                  </a:lnTo>
                  <a:lnTo>
                    <a:pt x="2400" y="11734"/>
                  </a:lnTo>
                  <a:lnTo>
                    <a:pt x="241681" y="11404"/>
                  </a:lnTo>
                  <a:close/>
                </a:path>
                <a:path w="3136900" h="12065">
                  <a:moveTo>
                    <a:pt x="3136328" y="0"/>
                  </a:moveTo>
                  <a:lnTo>
                    <a:pt x="3133915" y="12"/>
                  </a:lnTo>
                  <a:lnTo>
                    <a:pt x="3131909" y="7340"/>
                  </a:lnTo>
                  <a:lnTo>
                    <a:pt x="3134042" y="7327"/>
                  </a:lnTo>
                  <a:lnTo>
                    <a:pt x="3136328" y="0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3324809" y="1520202"/>
              <a:ext cx="3131820" cy="12065"/>
            </a:xfrm>
            <a:custGeom>
              <a:avLst/>
              <a:gdLst/>
              <a:ahLst/>
              <a:cxnLst/>
              <a:rect l="l" t="t" r="r" b="b"/>
              <a:pathLst>
                <a:path w="3131820" h="12065">
                  <a:moveTo>
                    <a:pt x="241198" y="11391"/>
                  </a:moveTo>
                  <a:lnTo>
                    <a:pt x="239280" y="4064"/>
                  </a:lnTo>
                  <a:lnTo>
                    <a:pt x="0" y="4394"/>
                  </a:lnTo>
                  <a:lnTo>
                    <a:pt x="2413" y="11722"/>
                  </a:lnTo>
                  <a:lnTo>
                    <a:pt x="241198" y="11391"/>
                  </a:lnTo>
                  <a:close/>
                </a:path>
                <a:path w="3131820" h="12065">
                  <a:moveTo>
                    <a:pt x="3131642" y="0"/>
                  </a:moveTo>
                  <a:lnTo>
                    <a:pt x="3129508" y="0"/>
                  </a:lnTo>
                  <a:lnTo>
                    <a:pt x="3127514" y="7327"/>
                  </a:lnTo>
                  <a:lnTo>
                    <a:pt x="3129356" y="7327"/>
                  </a:lnTo>
                  <a:lnTo>
                    <a:pt x="3131642" y="0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3327222" y="1527276"/>
              <a:ext cx="3126105" cy="12065"/>
            </a:xfrm>
            <a:custGeom>
              <a:avLst/>
              <a:gdLst/>
              <a:ahLst/>
              <a:cxnLst/>
              <a:rect l="l" t="t" r="r" b="b"/>
              <a:pathLst>
                <a:path w="3126104" h="12065">
                  <a:moveTo>
                    <a:pt x="240715" y="11633"/>
                  </a:moveTo>
                  <a:lnTo>
                    <a:pt x="238785" y="4318"/>
                  </a:lnTo>
                  <a:lnTo>
                    <a:pt x="0" y="4648"/>
                  </a:lnTo>
                  <a:lnTo>
                    <a:pt x="2400" y="11976"/>
                  </a:lnTo>
                  <a:lnTo>
                    <a:pt x="240715" y="11633"/>
                  </a:lnTo>
                  <a:close/>
                </a:path>
                <a:path w="3126104" h="12065">
                  <a:moveTo>
                    <a:pt x="3126028" y="6350"/>
                  </a:moveTo>
                  <a:lnTo>
                    <a:pt x="3126016" y="0"/>
                  </a:lnTo>
                  <a:lnTo>
                    <a:pt x="3124289" y="12"/>
                  </a:lnTo>
                  <a:lnTo>
                    <a:pt x="3124301" y="6362"/>
                  </a:lnTo>
                  <a:lnTo>
                    <a:pt x="3123247" y="6362"/>
                  </a:lnTo>
                  <a:lnTo>
                    <a:pt x="3123260" y="7632"/>
                  </a:lnTo>
                  <a:lnTo>
                    <a:pt x="3124873" y="7632"/>
                  </a:lnTo>
                  <a:lnTo>
                    <a:pt x="3124873" y="6362"/>
                  </a:lnTo>
                  <a:lnTo>
                    <a:pt x="3126028" y="6350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3330740" y="1534858"/>
              <a:ext cx="3121660" cy="12065"/>
            </a:xfrm>
            <a:custGeom>
              <a:avLst/>
              <a:gdLst/>
              <a:ahLst/>
              <a:cxnLst/>
              <a:rect l="l" t="t" r="r" b="b"/>
              <a:pathLst>
                <a:path w="3121660" h="12065">
                  <a:moveTo>
                    <a:pt x="238036" y="11036"/>
                  </a:moveTo>
                  <a:lnTo>
                    <a:pt x="238010" y="3416"/>
                  </a:lnTo>
                  <a:lnTo>
                    <a:pt x="0" y="4038"/>
                  </a:lnTo>
                  <a:lnTo>
                    <a:pt x="25" y="11658"/>
                  </a:lnTo>
                  <a:lnTo>
                    <a:pt x="238036" y="11036"/>
                  </a:lnTo>
                  <a:close/>
                </a:path>
                <a:path w="3121660" h="12065">
                  <a:moveTo>
                    <a:pt x="3121202" y="0"/>
                  </a:moveTo>
                  <a:lnTo>
                    <a:pt x="3119577" y="0"/>
                  </a:lnTo>
                  <a:lnTo>
                    <a:pt x="3117570" y="7327"/>
                  </a:lnTo>
                  <a:lnTo>
                    <a:pt x="3119323" y="7327"/>
                  </a:lnTo>
                  <a:lnTo>
                    <a:pt x="3121202" y="0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3331997" y="1541945"/>
              <a:ext cx="3117850" cy="12065"/>
            </a:xfrm>
            <a:custGeom>
              <a:avLst/>
              <a:gdLst/>
              <a:ahLst/>
              <a:cxnLst/>
              <a:rect l="l" t="t" r="r" b="b"/>
              <a:pathLst>
                <a:path w="3117850" h="12065">
                  <a:moveTo>
                    <a:pt x="240665" y="11620"/>
                  </a:moveTo>
                  <a:lnTo>
                    <a:pt x="237858" y="4292"/>
                  </a:lnTo>
                  <a:lnTo>
                    <a:pt x="0" y="4622"/>
                  </a:lnTo>
                  <a:lnTo>
                    <a:pt x="1981" y="11950"/>
                  </a:lnTo>
                  <a:lnTo>
                    <a:pt x="240665" y="11620"/>
                  </a:lnTo>
                  <a:close/>
                </a:path>
                <a:path w="3117850" h="12065">
                  <a:moveTo>
                    <a:pt x="3116669" y="7620"/>
                  </a:moveTo>
                  <a:lnTo>
                    <a:pt x="3116656" y="3810"/>
                  </a:lnTo>
                  <a:lnTo>
                    <a:pt x="3114624" y="3822"/>
                  </a:lnTo>
                  <a:lnTo>
                    <a:pt x="3114637" y="7632"/>
                  </a:lnTo>
                  <a:lnTo>
                    <a:pt x="3116669" y="7620"/>
                  </a:lnTo>
                  <a:close/>
                </a:path>
                <a:path w="3117850" h="12065">
                  <a:moveTo>
                    <a:pt x="3117646" y="3810"/>
                  </a:moveTo>
                  <a:lnTo>
                    <a:pt x="3117634" y="0"/>
                  </a:lnTo>
                  <a:lnTo>
                    <a:pt x="3115856" y="0"/>
                  </a:lnTo>
                  <a:lnTo>
                    <a:pt x="3115868" y="3810"/>
                  </a:lnTo>
                  <a:lnTo>
                    <a:pt x="3116656" y="3810"/>
                  </a:lnTo>
                  <a:lnTo>
                    <a:pt x="3117646" y="3810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3333978" y="1549514"/>
              <a:ext cx="3114675" cy="12065"/>
            </a:xfrm>
            <a:custGeom>
              <a:avLst/>
              <a:gdLst/>
              <a:ahLst/>
              <a:cxnLst/>
              <a:rect l="l" t="t" r="r" b="b"/>
              <a:pathLst>
                <a:path w="3114675" h="12065">
                  <a:moveTo>
                    <a:pt x="241490" y="11366"/>
                  </a:moveTo>
                  <a:lnTo>
                    <a:pt x="238683" y="4051"/>
                  </a:lnTo>
                  <a:lnTo>
                    <a:pt x="0" y="4381"/>
                  </a:lnTo>
                  <a:lnTo>
                    <a:pt x="1968" y="11709"/>
                  </a:lnTo>
                  <a:lnTo>
                    <a:pt x="241490" y="11366"/>
                  </a:lnTo>
                  <a:close/>
                </a:path>
                <a:path w="3114675" h="12065">
                  <a:moveTo>
                    <a:pt x="3114205" y="0"/>
                  </a:moveTo>
                  <a:lnTo>
                    <a:pt x="3111906" y="12"/>
                  </a:lnTo>
                  <a:lnTo>
                    <a:pt x="3108960" y="7340"/>
                  </a:lnTo>
                  <a:lnTo>
                    <a:pt x="3112325" y="7327"/>
                  </a:lnTo>
                  <a:lnTo>
                    <a:pt x="3114205" y="0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3335947" y="1556854"/>
              <a:ext cx="3110865" cy="12065"/>
            </a:xfrm>
            <a:custGeom>
              <a:avLst/>
              <a:gdLst/>
              <a:ahLst/>
              <a:cxnLst/>
              <a:rect l="l" t="t" r="r" b="b"/>
              <a:pathLst>
                <a:path w="3110865" h="12065">
                  <a:moveTo>
                    <a:pt x="242328" y="11353"/>
                  </a:moveTo>
                  <a:lnTo>
                    <a:pt x="239522" y="4025"/>
                  </a:lnTo>
                  <a:lnTo>
                    <a:pt x="0" y="4368"/>
                  </a:lnTo>
                  <a:lnTo>
                    <a:pt x="1981" y="11696"/>
                  </a:lnTo>
                  <a:lnTo>
                    <a:pt x="242328" y="11353"/>
                  </a:lnTo>
                  <a:close/>
                </a:path>
                <a:path w="3110865" h="12065">
                  <a:moveTo>
                    <a:pt x="3110357" y="0"/>
                  </a:moveTo>
                  <a:lnTo>
                    <a:pt x="3106991" y="0"/>
                  </a:lnTo>
                  <a:lnTo>
                    <a:pt x="3104057" y="7327"/>
                  </a:lnTo>
                  <a:lnTo>
                    <a:pt x="3108477" y="7315"/>
                  </a:lnTo>
                  <a:lnTo>
                    <a:pt x="3110357" y="0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3337928" y="1564182"/>
              <a:ext cx="3107055" cy="12065"/>
            </a:xfrm>
            <a:custGeom>
              <a:avLst/>
              <a:gdLst/>
              <a:ahLst/>
              <a:cxnLst/>
              <a:rect l="l" t="t" r="r" b="b"/>
              <a:pathLst>
                <a:path w="3107054" h="12065">
                  <a:moveTo>
                    <a:pt x="243154" y="11353"/>
                  </a:moveTo>
                  <a:lnTo>
                    <a:pt x="240347" y="4025"/>
                  </a:lnTo>
                  <a:lnTo>
                    <a:pt x="0" y="4368"/>
                  </a:lnTo>
                  <a:lnTo>
                    <a:pt x="1968" y="11684"/>
                  </a:lnTo>
                  <a:lnTo>
                    <a:pt x="243154" y="11353"/>
                  </a:lnTo>
                  <a:close/>
                </a:path>
                <a:path w="3107054" h="12065">
                  <a:moveTo>
                    <a:pt x="3106496" y="0"/>
                  </a:moveTo>
                  <a:lnTo>
                    <a:pt x="3102076" y="0"/>
                  </a:lnTo>
                  <a:lnTo>
                    <a:pt x="3099130" y="7340"/>
                  </a:lnTo>
                  <a:lnTo>
                    <a:pt x="3104616" y="7315"/>
                  </a:lnTo>
                  <a:lnTo>
                    <a:pt x="3106496" y="0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3339896" y="1571510"/>
              <a:ext cx="3103245" cy="12065"/>
            </a:xfrm>
            <a:custGeom>
              <a:avLst/>
              <a:gdLst/>
              <a:ahLst/>
              <a:cxnLst/>
              <a:rect l="l" t="t" r="r" b="b"/>
              <a:pathLst>
                <a:path w="3103245" h="12065">
                  <a:moveTo>
                    <a:pt x="243992" y="11341"/>
                  </a:moveTo>
                  <a:lnTo>
                    <a:pt x="241185" y="4025"/>
                  </a:lnTo>
                  <a:lnTo>
                    <a:pt x="0" y="4356"/>
                  </a:lnTo>
                  <a:lnTo>
                    <a:pt x="1981" y="11684"/>
                  </a:lnTo>
                  <a:lnTo>
                    <a:pt x="243992" y="11341"/>
                  </a:lnTo>
                  <a:close/>
                </a:path>
                <a:path w="3103245" h="12065">
                  <a:moveTo>
                    <a:pt x="3102648" y="0"/>
                  </a:moveTo>
                  <a:lnTo>
                    <a:pt x="3097161" y="12"/>
                  </a:lnTo>
                  <a:lnTo>
                    <a:pt x="3094215" y="7340"/>
                  </a:lnTo>
                  <a:lnTo>
                    <a:pt x="3100768" y="7327"/>
                  </a:lnTo>
                  <a:lnTo>
                    <a:pt x="3102648" y="0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3341883" y="1578833"/>
              <a:ext cx="3098800" cy="12065"/>
            </a:xfrm>
            <a:custGeom>
              <a:avLst/>
              <a:gdLst/>
              <a:ahLst/>
              <a:cxnLst/>
              <a:rect l="l" t="t" r="r" b="b"/>
              <a:pathLst>
                <a:path w="3098800" h="12065">
                  <a:moveTo>
                    <a:pt x="0" y="4355"/>
                  </a:moveTo>
                  <a:lnTo>
                    <a:pt x="1975" y="11680"/>
                  </a:lnTo>
                  <a:lnTo>
                    <a:pt x="245007" y="11339"/>
                  </a:lnTo>
                  <a:lnTo>
                    <a:pt x="242562" y="5464"/>
                  </a:lnTo>
                  <a:lnTo>
                    <a:pt x="242007" y="4015"/>
                  </a:lnTo>
                  <a:lnTo>
                    <a:pt x="0" y="4355"/>
                  </a:lnTo>
                  <a:close/>
                </a:path>
                <a:path w="3098800" h="12065">
                  <a:moveTo>
                    <a:pt x="3092241" y="9"/>
                  </a:moveTo>
                  <a:lnTo>
                    <a:pt x="3090046" y="5483"/>
                  </a:lnTo>
                  <a:lnTo>
                    <a:pt x="3089436" y="7341"/>
                  </a:lnTo>
                  <a:lnTo>
                    <a:pt x="3096820" y="7321"/>
                  </a:lnTo>
                  <a:lnTo>
                    <a:pt x="3097388" y="5445"/>
                  </a:lnTo>
                  <a:lnTo>
                    <a:pt x="3098786" y="0"/>
                  </a:lnTo>
                  <a:lnTo>
                    <a:pt x="3092241" y="9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3343922" y="1586166"/>
              <a:ext cx="3094990" cy="12065"/>
            </a:xfrm>
            <a:custGeom>
              <a:avLst/>
              <a:gdLst/>
              <a:ahLst/>
              <a:cxnLst/>
              <a:rect l="l" t="t" r="r" b="b"/>
              <a:pathLst>
                <a:path w="3094990" h="12065">
                  <a:moveTo>
                    <a:pt x="244284" y="9702"/>
                  </a:moveTo>
                  <a:lnTo>
                    <a:pt x="244271" y="4622"/>
                  </a:lnTo>
                  <a:lnTo>
                    <a:pt x="226987" y="4673"/>
                  </a:lnTo>
                  <a:lnTo>
                    <a:pt x="226987" y="3403"/>
                  </a:lnTo>
                  <a:lnTo>
                    <a:pt x="0" y="3987"/>
                  </a:lnTo>
                  <a:lnTo>
                    <a:pt x="0" y="5257"/>
                  </a:lnTo>
                  <a:lnTo>
                    <a:pt x="850" y="5257"/>
                  </a:lnTo>
                  <a:lnTo>
                    <a:pt x="863" y="10337"/>
                  </a:lnTo>
                  <a:lnTo>
                    <a:pt x="1727" y="10337"/>
                  </a:lnTo>
                  <a:lnTo>
                    <a:pt x="244284" y="9702"/>
                  </a:lnTo>
                  <a:close/>
                </a:path>
                <a:path w="3094990" h="12065">
                  <a:moveTo>
                    <a:pt x="245592" y="9702"/>
                  </a:moveTo>
                  <a:lnTo>
                    <a:pt x="1727" y="10337"/>
                  </a:lnTo>
                  <a:lnTo>
                    <a:pt x="1727" y="11607"/>
                  </a:lnTo>
                  <a:lnTo>
                    <a:pt x="245592" y="10972"/>
                  </a:lnTo>
                  <a:lnTo>
                    <a:pt x="245592" y="9702"/>
                  </a:lnTo>
                  <a:close/>
                </a:path>
                <a:path w="3094990" h="12065">
                  <a:moveTo>
                    <a:pt x="3094774" y="0"/>
                  </a:moveTo>
                  <a:lnTo>
                    <a:pt x="3087395" y="12"/>
                  </a:lnTo>
                  <a:lnTo>
                    <a:pt x="3084982" y="7340"/>
                  </a:lnTo>
                  <a:lnTo>
                    <a:pt x="3092551" y="7327"/>
                  </a:lnTo>
                  <a:lnTo>
                    <a:pt x="3094774" y="0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3345929" y="1593507"/>
              <a:ext cx="3090545" cy="12065"/>
            </a:xfrm>
            <a:custGeom>
              <a:avLst/>
              <a:gdLst/>
              <a:ahLst/>
              <a:cxnLst/>
              <a:rect l="l" t="t" r="r" b="b"/>
              <a:pathLst>
                <a:path w="3090545" h="12065">
                  <a:moveTo>
                    <a:pt x="247053" y="11315"/>
                  </a:moveTo>
                  <a:lnTo>
                    <a:pt x="244005" y="4000"/>
                  </a:lnTo>
                  <a:lnTo>
                    <a:pt x="0" y="4343"/>
                  </a:lnTo>
                  <a:lnTo>
                    <a:pt x="2857" y="11658"/>
                  </a:lnTo>
                  <a:lnTo>
                    <a:pt x="247053" y="11315"/>
                  </a:lnTo>
                  <a:close/>
                </a:path>
                <a:path w="3090545" h="12065">
                  <a:moveTo>
                    <a:pt x="3090545" y="0"/>
                  </a:moveTo>
                  <a:lnTo>
                    <a:pt x="3082975" y="0"/>
                  </a:lnTo>
                  <a:lnTo>
                    <a:pt x="3080575" y="7340"/>
                  </a:lnTo>
                  <a:lnTo>
                    <a:pt x="3088322" y="7315"/>
                  </a:lnTo>
                  <a:lnTo>
                    <a:pt x="3090545" y="0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3348787" y="1600835"/>
              <a:ext cx="3085465" cy="12065"/>
            </a:xfrm>
            <a:custGeom>
              <a:avLst/>
              <a:gdLst/>
              <a:ahLst/>
              <a:cxnLst/>
              <a:rect l="l" t="t" r="r" b="b"/>
              <a:pathLst>
                <a:path w="3085465" h="12065">
                  <a:moveTo>
                    <a:pt x="247243" y="11315"/>
                  </a:moveTo>
                  <a:lnTo>
                    <a:pt x="244195" y="3987"/>
                  </a:lnTo>
                  <a:lnTo>
                    <a:pt x="0" y="4330"/>
                  </a:lnTo>
                  <a:lnTo>
                    <a:pt x="2857" y="11658"/>
                  </a:lnTo>
                  <a:lnTo>
                    <a:pt x="247243" y="11315"/>
                  </a:lnTo>
                  <a:close/>
                </a:path>
                <a:path w="3085465" h="12065">
                  <a:moveTo>
                    <a:pt x="3085465" y="0"/>
                  </a:moveTo>
                  <a:lnTo>
                    <a:pt x="3077718" y="12"/>
                  </a:lnTo>
                  <a:lnTo>
                    <a:pt x="3075317" y="7340"/>
                  </a:lnTo>
                  <a:lnTo>
                    <a:pt x="3083242" y="7315"/>
                  </a:lnTo>
                  <a:lnTo>
                    <a:pt x="3085465" y="0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3351644" y="1608162"/>
              <a:ext cx="3080385" cy="12065"/>
            </a:xfrm>
            <a:custGeom>
              <a:avLst/>
              <a:gdLst/>
              <a:ahLst/>
              <a:cxnLst/>
              <a:rect l="l" t="t" r="r" b="b"/>
              <a:pathLst>
                <a:path w="3080385" h="12065">
                  <a:moveTo>
                    <a:pt x="247434" y="11303"/>
                  </a:moveTo>
                  <a:lnTo>
                    <a:pt x="244386" y="3987"/>
                  </a:lnTo>
                  <a:lnTo>
                    <a:pt x="0" y="4330"/>
                  </a:lnTo>
                  <a:lnTo>
                    <a:pt x="2870" y="11658"/>
                  </a:lnTo>
                  <a:lnTo>
                    <a:pt x="247434" y="11303"/>
                  </a:lnTo>
                  <a:close/>
                </a:path>
                <a:path w="3080385" h="12065">
                  <a:moveTo>
                    <a:pt x="3080385" y="0"/>
                  </a:moveTo>
                  <a:lnTo>
                    <a:pt x="3072460" y="12"/>
                  </a:lnTo>
                  <a:lnTo>
                    <a:pt x="3070047" y="7340"/>
                  </a:lnTo>
                  <a:lnTo>
                    <a:pt x="3078162" y="7315"/>
                  </a:lnTo>
                  <a:lnTo>
                    <a:pt x="3080385" y="0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3354603" y="1615490"/>
              <a:ext cx="3075305" cy="12065"/>
            </a:xfrm>
            <a:custGeom>
              <a:avLst/>
              <a:gdLst/>
              <a:ahLst/>
              <a:cxnLst/>
              <a:rect l="l" t="t" r="r" b="b"/>
              <a:pathLst>
                <a:path w="3075304" h="12064">
                  <a:moveTo>
                    <a:pt x="216382" y="3378"/>
                  </a:moveTo>
                  <a:lnTo>
                    <a:pt x="0" y="3949"/>
                  </a:lnTo>
                  <a:lnTo>
                    <a:pt x="12" y="5219"/>
                  </a:lnTo>
                  <a:lnTo>
                    <a:pt x="749" y="5219"/>
                  </a:lnTo>
                  <a:lnTo>
                    <a:pt x="216382" y="4648"/>
                  </a:lnTo>
                  <a:lnTo>
                    <a:pt x="216382" y="3378"/>
                  </a:lnTo>
                  <a:close/>
                </a:path>
                <a:path w="3075304" h="12064">
                  <a:moveTo>
                    <a:pt x="246405" y="10922"/>
                  </a:moveTo>
                  <a:lnTo>
                    <a:pt x="246392" y="7112"/>
                  </a:lnTo>
                  <a:lnTo>
                    <a:pt x="245249" y="7124"/>
                  </a:lnTo>
                  <a:lnTo>
                    <a:pt x="245249" y="4584"/>
                  </a:lnTo>
                  <a:lnTo>
                    <a:pt x="749" y="5219"/>
                  </a:lnTo>
                  <a:lnTo>
                    <a:pt x="749" y="7759"/>
                  </a:lnTo>
                  <a:lnTo>
                    <a:pt x="1981" y="7759"/>
                  </a:lnTo>
                  <a:lnTo>
                    <a:pt x="1993" y="11557"/>
                  </a:lnTo>
                  <a:lnTo>
                    <a:pt x="246405" y="10922"/>
                  </a:lnTo>
                  <a:close/>
                </a:path>
                <a:path w="3075304" h="12064">
                  <a:moveTo>
                    <a:pt x="3075203" y="0"/>
                  </a:moveTo>
                  <a:lnTo>
                    <a:pt x="3067088" y="12"/>
                  </a:lnTo>
                  <a:lnTo>
                    <a:pt x="3064687" y="7340"/>
                  </a:lnTo>
                  <a:lnTo>
                    <a:pt x="3072981" y="7327"/>
                  </a:lnTo>
                  <a:lnTo>
                    <a:pt x="3075203" y="0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3357372" y="1622818"/>
              <a:ext cx="3070225" cy="12065"/>
            </a:xfrm>
            <a:custGeom>
              <a:avLst/>
              <a:gdLst/>
              <a:ahLst/>
              <a:cxnLst/>
              <a:rect l="l" t="t" r="r" b="b"/>
              <a:pathLst>
                <a:path w="3070225" h="12064">
                  <a:moveTo>
                    <a:pt x="246862" y="11303"/>
                  </a:moveTo>
                  <a:lnTo>
                    <a:pt x="244398" y="3975"/>
                  </a:lnTo>
                  <a:lnTo>
                    <a:pt x="0" y="4318"/>
                  </a:lnTo>
                  <a:lnTo>
                    <a:pt x="2857" y="11645"/>
                  </a:lnTo>
                  <a:lnTo>
                    <a:pt x="246862" y="11303"/>
                  </a:lnTo>
                  <a:close/>
                </a:path>
                <a:path w="3070225" h="12064">
                  <a:moveTo>
                    <a:pt x="3070199" y="0"/>
                  </a:moveTo>
                  <a:lnTo>
                    <a:pt x="3061919" y="12"/>
                  </a:lnTo>
                  <a:lnTo>
                    <a:pt x="3059519" y="7340"/>
                  </a:lnTo>
                  <a:lnTo>
                    <a:pt x="3067989" y="7327"/>
                  </a:lnTo>
                  <a:lnTo>
                    <a:pt x="3070199" y="0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3360234" y="1630146"/>
              <a:ext cx="3065145" cy="12065"/>
            </a:xfrm>
            <a:custGeom>
              <a:avLst/>
              <a:gdLst/>
              <a:ahLst/>
              <a:cxnLst/>
              <a:rect l="l" t="t" r="r" b="b"/>
              <a:pathLst>
                <a:path w="3065145" h="12064">
                  <a:moveTo>
                    <a:pt x="0" y="4308"/>
                  </a:moveTo>
                  <a:lnTo>
                    <a:pt x="251" y="4951"/>
                  </a:lnTo>
                  <a:lnTo>
                    <a:pt x="3063" y="11631"/>
                  </a:lnTo>
                  <a:lnTo>
                    <a:pt x="246469" y="11289"/>
                  </a:lnTo>
                  <a:lnTo>
                    <a:pt x="244005" y="3965"/>
                  </a:lnTo>
                  <a:lnTo>
                    <a:pt x="0" y="4308"/>
                  </a:lnTo>
                  <a:close/>
                </a:path>
                <a:path w="3065145" h="12064">
                  <a:moveTo>
                    <a:pt x="3056657" y="11"/>
                  </a:moveTo>
                  <a:lnTo>
                    <a:pt x="3055026" y="4973"/>
                  </a:lnTo>
                  <a:lnTo>
                    <a:pt x="3053905" y="7343"/>
                  </a:lnTo>
                  <a:lnTo>
                    <a:pt x="3062585" y="7321"/>
                  </a:lnTo>
                  <a:lnTo>
                    <a:pt x="3063629" y="4929"/>
                  </a:lnTo>
                  <a:lnTo>
                    <a:pt x="3065124" y="0"/>
                  </a:lnTo>
                  <a:lnTo>
                    <a:pt x="3056657" y="11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3363290" y="1637487"/>
              <a:ext cx="3060065" cy="12065"/>
            </a:xfrm>
            <a:custGeom>
              <a:avLst/>
              <a:gdLst/>
              <a:ahLst/>
              <a:cxnLst/>
              <a:rect l="l" t="t" r="r" b="b"/>
              <a:pathLst>
                <a:path w="3060065" h="12064">
                  <a:moveTo>
                    <a:pt x="245872" y="11277"/>
                  </a:moveTo>
                  <a:lnTo>
                    <a:pt x="243408" y="3949"/>
                  </a:lnTo>
                  <a:lnTo>
                    <a:pt x="0" y="4292"/>
                  </a:lnTo>
                  <a:lnTo>
                    <a:pt x="3086" y="11620"/>
                  </a:lnTo>
                  <a:lnTo>
                    <a:pt x="245872" y="11277"/>
                  </a:lnTo>
                  <a:close/>
                </a:path>
                <a:path w="3060065" h="12064">
                  <a:moveTo>
                    <a:pt x="3059519" y="0"/>
                  </a:moveTo>
                  <a:lnTo>
                    <a:pt x="3050844" y="12"/>
                  </a:lnTo>
                  <a:lnTo>
                    <a:pt x="3047377" y="7340"/>
                  </a:lnTo>
                  <a:lnTo>
                    <a:pt x="3056318" y="7315"/>
                  </a:lnTo>
                  <a:lnTo>
                    <a:pt x="3059519" y="0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3366376" y="1644815"/>
              <a:ext cx="3053715" cy="12065"/>
            </a:xfrm>
            <a:custGeom>
              <a:avLst/>
              <a:gdLst/>
              <a:ahLst/>
              <a:cxnLst/>
              <a:rect l="l" t="t" r="r" b="b"/>
              <a:pathLst>
                <a:path w="3053715" h="12064">
                  <a:moveTo>
                    <a:pt x="245249" y="11277"/>
                  </a:moveTo>
                  <a:lnTo>
                    <a:pt x="242785" y="3949"/>
                  </a:lnTo>
                  <a:lnTo>
                    <a:pt x="0" y="4292"/>
                  </a:lnTo>
                  <a:lnTo>
                    <a:pt x="3086" y="11620"/>
                  </a:lnTo>
                  <a:lnTo>
                    <a:pt x="245249" y="11277"/>
                  </a:lnTo>
                  <a:close/>
                </a:path>
                <a:path w="3053715" h="12064">
                  <a:moveTo>
                    <a:pt x="3053219" y="0"/>
                  </a:moveTo>
                  <a:lnTo>
                    <a:pt x="3044291" y="12"/>
                  </a:lnTo>
                  <a:lnTo>
                    <a:pt x="3040824" y="7340"/>
                  </a:lnTo>
                  <a:lnTo>
                    <a:pt x="3050019" y="7327"/>
                  </a:lnTo>
                  <a:lnTo>
                    <a:pt x="3053219" y="0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3369462" y="1652143"/>
              <a:ext cx="3047365" cy="12065"/>
            </a:xfrm>
            <a:custGeom>
              <a:avLst/>
              <a:gdLst/>
              <a:ahLst/>
              <a:cxnLst/>
              <a:rect l="l" t="t" r="r" b="b"/>
              <a:pathLst>
                <a:path w="3047365" h="12064">
                  <a:moveTo>
                    <a:pt x="244627" y="11264"/>
                  </a:moveTo>
                  <a:lnTo>
                    <a:pt x="242163" y="3949"/>
                  </a:lnTo>
                  <a:lnTo>
                    <a:pt x="0" y="4292"/>
                  </a:lnTo>
                  <a:lnTo>
                    <a:pt x="3073" y="11607"/>
                  </a:lnTo>
                  <a:lnTo>
                    <a:pt x="244627" y="11264"/>
                  </a:lnTo>
                  <a:close/>
                </a:path>
                <a:path w="3047365" h="12064">
                  <a:moveTo>
                    <a:pt x="3046920" y="0"/>
                  </a:moveTo>
                  <a:lnTo>
                    <a:pt x="3037738" y="12"/>
                  </a:lnTo>
                  <a:lnTo>
                    <a:pt x="3034271" y="7353"/>
                  </a:lnTo>
                  <a:lnTo>
                    <a:pt x="3043720" y="7327"/>
                  </a:lnTo>
                  <a:lnTo>
                    <a:pt x="3046920" y="0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3372535" y="1659483"/>
              <a:ext cx="3041015" cy="12065"/>
            </a:xfrm>
            <a:custGeom>
              <a:avLst/>
              <a:gdLst/>
              <a:ahLst/>
              <a:cxnLst/>
              <a:rect l="l" t="t" r="r" b="b"/>
              <a:pathLst>
                <a:path w="3041015" h="12064">
                  <a:moveTo>
                    <a:pt x="244017" y="11252"/>
                  </a:moveTo>
                  <a:lnTo>
                    <a:pt x="241554" y="3924"/>
                  </a:lnTo>
                  <a:lnTo>
                    <a:pt x="0" y="4267"/>
                  </a:lnTo>
                  <a:lnTo>
                    <a:pt x="3086" y="11595"/>
                  </a:lnTo>
                  <a:lnTo>
                    <a:pt x="244017" y="11252"/>
                  </a:lnTo>
                  <a:close/>
                </a:path>
                <a:path w="3041015" h="12064">
                  <a:moveTo>
                    <a:pt x="3040646" y="0"/>
                  </a:moveTo>
                  <a:lnTo>
                    <a:pt x="3031198" y="12"/>
                  </a:lnTo>
                  <a:lnTo>
                    <a:pt x="3027730" y="7340"/>
                  </a:lnTo>
                  <a:lnTo>
                    <a:pt x="3037433" y="7315"/>
                  </a:lnTo>
                  <a:lnTo>
                    <a:pt x="3040646" y="0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3375628" y="1666805"/>
              <a:ext cx="3034665" cy="12065"/>
            </a:xfrm>
            <a:custGeom>
              <a:avLst/>
              <a:gdLst/>
              <a:ahLst/>
              <a:cxnLst/>
              <a:rect l="l" t="t" r="r" b="b"/>
              <a:pathLst>
                <a:path w="3034665" h="12064">
                  <a:moveTo>
                    <a:pt x="0" y="4264"/>
                  </a:moveTo>
                  <a:lnTo>
                    <a:pt x="895" y="6393"/>
                  </a:lnTo>
                  <a:lnTo>
                    <a:pt x="2653" y="11589"/>
                  </a:lnTo>
                  <a:lnTo>
                    <a:pt x="244092" y="11249"/>
                  </a:lnTo>
                  <a:lnTo>
                    <a:pt x="241759" y="6393"/>
                  </a:lnTo>
                  <a:lnTo>
                    <a:pt x="240929" y="3926"/>
                  </a:lnTo>
                  <a:lnTo>
                    <a:pt x="0" y="4264"/>
                  </a:lnTo>
                  <a:close/>
                </a:path>
                <a:path w="3034665" h="12064">
                  <a:moveTo>
                    <a:pt x="3024642" y="13"/>
                  </a:moveTo>
                  <a:lnTo>
                    <a:pt x="3021615" y="6418"/>
                  </a:lnTo>
                  <a:lnTo>
                    <a:pt x="3021262" y="7346"/>
                  </a:lnTo>
                  <a:lnTo>
                    <a:pt x="3031220" y="7320"/>
                  </a:lnTo>
                  <a:lnTo>
                    <a:pt x="3031558" y="6367"/>
                  </a:lnTo>
                  <a:lnTo>
                    <a:pt x="3034346" y="0"/>
                  </a:lnTo>
                  <a:lnTo>
                    <a:pt x="3024642" y="13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3378276" y="1674139"/>
              <a:ext cx="3028950" cy="12065"/>
            </a:xfrm>
            <a:custGeom>
              <a:avLst/>
              <a:gdLst/>
              <a:ahLst/>
              <a:cxnLst/>
              <a:rect l="l" t="t" r="r" b="b"/>
              <a:pathLst>
                <a:path w="3028950" h="12064">
                  <a:moveTo>
                    <a:pt x="244957" y="11239"/>
                  </a:moveTo>
                  <a:lnTo>
                    <a:pt x="241439" y="3924"/>
                  </a:lnTo>
                  <a:lnTo>
                    <a:pt x="0" y="4254"/>
                  </a:lnTo>
                  <a:lnTo>
                    <a:pt x="2476" y="11582"/>
                  </a:lnTo>
                  <a:lnTo>
                    <a:pt x="244957" y="11239"/>
                  </a:lnTo>
                  <a:close/>
                </a:path>
                <a:path w="3028950" h="12064">
                  <a:moveTo>
                    <a:pt x="3028556" y="0"/>
                  </a:moveTo>
                  <a:lnTo>
                    <a:pt x="3018612" y="12"/>
                  </a:lnTo>
                  <a:lnTo>
                    <a:pt x="3015818" y="7353"/>
                  </a:lnTo>
                  <a:lnTo>
                    <a:pt x="3025978" y="7327"/>
                  </a:lnTo>
                  <a:lnTo>
                    <a:pt x="3028556" y="0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3380752" y="1681480"/>
              <a:ext cx="3023870" cy="12065"/>
            </a:xfrm>
            <a:custGeom>
              <a:avLst/>
              <a:gdLst/>
              <a:ahLst/>
              <a:cxnLst/>
              <a:rect l="l" t="t" r="r" b="b"/>
              <a:pathLst>
                <a:path w="3023870" h="12064">
                  <a:moveTo>
                    <a:pt x="245999" y="11226"/>
                  </a:moveTo>
                  <a:lnTo>
                    <a:pt x="242481" y="3898"/>
                  </a:lnTo>
                  <a:lnTo>
                    <a:pt x="0" y="4241"/>
                  </a:lnTo>
                  <a:lnTo>
                    <a:pt x="2476" y="11569"/>
                  </a:lnTo>
                  <a:lnTo>
                    <a:pt x="245999" y="11226"/>
                  </a:lnTo>
                  <a:close/>
                </a:path>
                <a:path w="3023870" h="12064">
                  <a:moveTo>
                    <a:pt x="3023501" y="0"/>
                  </a:moveTo>
                  <a:lnTo>
                    <a:pt x="3013341" y="12"/>
                  </a:lnTo>
                  <a:lnTo>
                    <a:pt x="3010547" y="7340"/>
                  </a:lnTo>
                  <a:lnTo>
                    <a:pt x="3020911" y="7315"/>
                  </a:lnTo>
                  <a:lnTo>
                    <a:pt x="3023501" y="0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3383229" y="1688807"/>
              <a:ext cx="3018790" cy="12065"/>
            </a:xfrm>
            <a:custGeom>
              <a:avLst/>
              <a:gdLst/>
              <a:ahLst/>
              <a:cxnLst/>
              <a:rect l="l" t="t" r="r" b="b"/>
              <a:pathLst>
                <a:path w="3018790" h="12064">
                  <a:moveTo>
                    <a:pt x="247040" y="11226"/>
                  </a:moveTo>
                  <a:lnTo>
                    <a:pt x="243522" y="3898"/>
                  </a:lnTo>
                  <a:lnTo>
                    <a:pt x="0" y="4241"/>
                  </a:lnTo>
                  <a:lnTo>
                    <a:pt x="2476" y="11569"/>
                  </a:lnTo>
                  <a:lnTo>
                    <a:pt x="247040" y="11226"/>
                  </a:lnTo>
                  <a:close/>
                </a:path>
                <a:path w="3018790" h="12064">
                  <a:moveTo>
                    <a:pt x="3018434" y="0"/>
                  </a:moveTo>
                  <a:lnTo>
                    <a:pt x="3008071" y="12"/>
                  </a:lnTo>
                  <a:lnTo>
                    <a:pt x="3005277" y="7340"/>
                  </a:lnTo>
                  <a:lnTo>
                    <a:pt x="3015856" y="7315"/>
                  </a:lnTo>
                  <a:lnTo>
                    <a:pt x="3018434" y="0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3385705" y="1696135"/>
              <a:ext cx="3013710" cy="12065"/>
            </a:xfrm>
            <a:custGeom>
              <a:avLst/>
              <a:gdLst/>
              <a:ahLst/>
              <a:cxnLst/>
              <a:rect l="l" t="t" r="r" b="b"/>
              <a:pathLst>
                <a:path w="3013710" h="12064">
                  <a:moveTo>
                    <a:pt x="248081" y="11214"/>
                  </a:moveTo>
                  <a:lnTo>
                    <a:pt x="244563" y="3886"/>
                  </a:lnTo>
                  <a:lnTo>
                    <a:pt x="0" y="4229"/>
                  </a:lnTo>
                  <a:lnTo>
                    <a:pt x="2476" y="11557"/>
                  </a:lnTo>
                  <a:lnTo>
                    <a:pt x="248081" y="11214"/>
                  </a:lnTo>
                  <a:close/>
                </a:path>
                <a:path w="3013710" h="12064">
                  <a:moveTo>
                    <a:pt x="3013367" y="0"/>
                  </a:moveTo>
                  <a:lnTo>
                    <a:pt x="3002800" y="12"/>
                  </a:lnTo>
                  <a:lnTo>
                    <a:pt x="3000006" y="7340"/>
                  </a:lnTo>
                  <a:lnTo>
                    <a:pt x="3010776" y="7327"/>
                  </a:lnTo>
                  <a:lnTo>
                    <a:pt x="3013367" y="0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3388258" y="1703463"/>
              <a:ext cx="3008630" cy="11430"/>
            </a:xfrm>
            <a:custGeom>
              <a:avLst/>
              <a:gdLst/>
              <a:ahLst/>
              <a:cxnLst/>
              <a:rect l="l" t="t" r="r" b="b"/>
              <a:pathLst>
                <a:path w="3008629" h="11430">
                  <a:moveTo>
                    <a:pt x="246710" y="8255"/>
                  </a:moveTo>
                  <a:lnTo>
                    <a:pt x="246697" y="4445"/>
                  </a:lnTo>
                  <a:lnTo>
                    <a:pt x="182956" y="4610"/>
                  </a:lnTo>
                  <a:lnTo>
                    <a:pt x="182956" y="33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850" y="5080"/>
                  </a:lnTo>
                  <a:lnTo>
                    <a:pt x="863" y="8890"/>
                  </a:lnTo>
                  <a:lnTo>
                    <a:pt x="1930" y="8890"/>
                  </a:lnTo>
                  <a:lnTo>
                    <a:pt x="246710" y="8255"/>
                  </a:lnTo>
                  <a:close/>
                </a:path>
                <a:path w="3008629" h="11430">
                  <a:moveTo>
                    <a:pt x="248285" y="8255"/>
                  </a:moveTo>
                  <a:lnTo>
                    <a:pt x="1930" y="8890"/>
                  </a:lnTo>
                  <a:lnTo>
                    <a:pt x="1930" y="11430"/>
                  </a:lnTo>
                  <a:lnTo>
                    <a:pt x="248285" y="10795"/>
                  </a:lnTo>
                  <a:lnTo>
                    <a:pt x="248285" y="8255"/>
                  </a:lnTo>
                  <a:close/>
                </a:path>
                <a:path w="3008629" h="11430">
                  <a:moveTo>
                    <a:pt x="3008223" y="0"/>
                  </a:moveTo>
                  <a:lnTo>
                    <a:pt x="2997454" y="12"/>
                  </a:lnTo>
                  <a:lnTo>
                    <a:pt x="2994660" y="7353"/>
                  </a:lnTo>
                  <a:lnTo>
                    <a:pt x="3005645" y="7340"/>
                  </a:lnTo>
                  <a:lnTo>
                    <a:pt x="3008223" y="0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3390658" y="1710804"/>
              <a:ext cx="3003550" cy="12065"/>
            </a:xfrm>
            <a:custGeom>
              <a:avLst/>
              <a:gdLst/>
              <a:ahLst/>
              <a:cxnLst/>
              <a:rect l="l" t="t" r="r" b="b"/>
              <a:pathLst>
                <a:path w="3003550" h="12064">
                  <a:moveTo>
                    <a:pt x="250494" y="11188"/>
                  </a:moveTo>
                  <a:lnTo>
                    <a:pt x="246748" y="3873"/>
                  </a:lnTo>
                  <a:lnTo>
                    <a:pt x="0" y="4216"/>
                  </a:lnTo>
                  <a:lnTo>
                    <a:pt x="2476" y="11544"/>
                  </a:lnTo>
                  <a:lnTo>
                    <a:pt x="250494" y="11188"/>
                  </a:lnTo>
                  <a:close/>
                </a:path>
                <a:path w="3003550" h="12064">
                  <a:moveTo>
                    <a:pt x="3003245" y="0"/>
                  </a:moveTo>
                  <a:lnTo>
                    <a:pt x="2992259" y="12"/>
                  </a:lnTo>
                  <a:lnTo>
                    <a:pt x="2989478" y="7340"/>
                  </a:lnTo>
                  <a:lnTo>
                    <a:pt x="3000654" y="7327"/>
                  </a:lnTo>
                  <a:lnTo>
                    <a:pt x="3003245" y="0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3393142" y="1718122"/>
              <a:ext cx="2998470" cy="12065"/>
            </a:xfrm>
            <a:custGeom>
              <a:avLst/>
              <a:gdLst/>
              <a:ahLst/>
              <a:cxnLst/>
              <a:rect l="l" t="t" r="r" b="b"/>
              <a:pathLst>
                <a:path w="2998470" h="12064">
                  <a:moveTo>
                    <a:pt x="0" y="4214"/>
                  </a:moveTo>
                  <a:lnTo>
                    <a:pt x="561" y="5875"/>
                  </a:lnTo>
                  <a:lnTo>
                    <a:pt x="3281" y="11537"/>
                  </a:lnTo>
                  <a:lnTo>
                    <a:pt x="251760" y="11188"/>
                  </a:lnTo>
                  <a:lnTo>
                    <a:pt x="248014" y="3865"/>
                  </a:lnTo>
                  <a:lnTo>
                    <a:pt x="0" y="4214"/>
                  </a:lnTo>
                  <a:close/>
                </a:path>
                <a:path w="2998470" h="12064">
                  <a:moveTo>
                    <a:pt x="2986996" y="15"/>
                  </a:moveTo>
                  <a:lnTo>
                    <a:pt x="2984749" y="5904"/>
                  </a:lnTo>
                  <a:lnTo>
                    <a:pt x="2983967" y="7347"/>
                  </a:lnTo>
                  <a:lnTo>
                    <a:pt x="2995370" y="7331"/>
                  </a:lnTo>
                  <a:lnTo>
                    <a:pt x="2996113" y="5845"/>
                  </a:lnTo>
                  <a:lnTo>
                    <a:pt x="2998176" y="0"/>
                  </a:lnTo>
                  <a:lnTo>
                    <a:pt x="2986996" y="15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3396412" y="1725460"/>
              <a:ext cx="2992120" cy="19050"/>
            </a:xfrm>
            <a:custGeom>
              <a:avLst/>
              <a:gdLst/>
              <a:ahLst/>
              <a:cxnLst/>
              <a:rect l="l" t="t" r="r" b="b"/>
              <a:pathLst>
                <a:path w="2992120" h="19050">
                  <a:moveTo>
                    <a:pt x="255981" y="18503"/>
                  </a:moveTo>
                  <a:lnTo>
                    <a:pt x="252234" y="11176"/>
                  </a:lnTo>
                  <a:lnTo>
                    <a:pt x="248488" y="3860"/>
                  </a:lnTo>
                  <a:lnTo>
                    <a:pt x="0" y="4203"/>
                  </a:lnTo>
                  <a:lnTo>
                    <a:pt x="3517" y="11531"/>
                  </a:lnTo>
                  <a:lnTo>
                    <a:pt x="7035" y="18846"/>
                  </a:lnTo>
                  <a:lnTo>
                    <a:pt x="255981" y="18503"/>
                  </a:lnTo>
                  <a:close/>
                </a:path>
                <a:path w="2992120" h="19050">
                  <a:moveTo>
                    <a:pt x="2992094" y="0"/>
                  </a:moveTo>
                  <a:lnTo>
                    <a:pt x="2980690" y="12"/>
                  </a:lnTo>
                  <a:lnTo>
                    <a:pt x="2976715" y="7353"/>
                  </a:lnTo>
                  <a:lnTo>
                    <a:pt x="2972739" y="14681"/>
                  </a:lnTo>
                  <a:lnTo>
                    <a:pt x="2984716" y="14668"/>
                  </a:lnTo>
                  <a:lnTo>
                    <a:pt x="2988411" y="7327"/>
                  </a:lnTo>
                  <a:lnTo>
                    <a:pt x="2992094" y="0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3403549" y="1740128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30">
                  <a:moveTo>
                    <a:pt x="252056" y="9448"/>
                  </a:moveTo>
                  <a:lnTo>
                    <a:pt x="170370" y="9664"/>
                  </a:lnTo>
                  <a:lnTo>
                    <a:pt x="250418" y="9448"/>
                  </a:lnTo>
                  <a:lnTo>
                    <a:pt x="250405" y="4368"/>
                  </a:lnTo>
                  <a:lnTo>
                    <a:pt x="167767" y="4584"/>
                  </a:lnTo>
                  <a:lnTo>
                    <a:pt x="167767" y="3314"/>
                  </a:lnTo>
                  <a:lnTo>
                    <a:pt x="0" y="3746"/>
                  </a:lnTo>
                  <a:lnTo>
                    <a:pt x="0" y="5016"/>
                  </a:lnTo>
                  <a:lnTo>
                    <a:pt x="1511" y="5016"/>
                  </a:lnTo>
                  <a:lnTo>
                    <a:pt x="1524" y="10096"/>
                  </a:lnTo>
                  <a:lnTo>
                    <a:pt x="3048" y="10096"/>
                  </a:lnTo>
                  <a:lnTo>
                    <a:pt x="3048" y="11353"/>
                  </a:lnTo>
                  <a:lnTo>
                    <a:pt x="252056" y="10718"/>
                  </a:lnTo>
                  <a:lnTo>
                    <a:pt x="252056" y="9448"/>
                  </a:lnTo>
                  <a:close/>
                </a:path>
                <a:path w="2978150" h="11430">
                  <a:moveTo>
                    <a:pt x="2977578" y="0"/>
                  </a:moveTo>
                  <a:lnTo>
                    <a:pt x="2965602" y="12"/>
                  </a:lnTo>
                  <a:lnTo>
                    <a:pt x="2961627" y="7353"/>
                  </a:lnTo>
                  <a:lnTo>
                    <a:pt x="2973895" y="7327"/>
                  </a:lnTo>
                  <a:lnTo>
                    <a:pt x="2977578" y="0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3406965" y="1747456"/>
              <a:ext cx="2970530" cy="12065"/>
            </a:xfrm>
            <a:custGeom>
              <a:avLst/>
              <a:gdLst/>
              <a:ahLst/>
              <a:cxnLst/>
              <a:rect l="l" t="t" r="r" b="b"/>
              <a:pathLst>
                <a:path w="2970529" h="12064">
                  <a:moveTo>
                    <a:pt x="253199" y="11150"/>
                  </a:moveTo>
                  <a:lnTo>
                    <a:pt x="249224" y="3822"/>
                  </a:lnTo>
                  <a:lnTo>
                    <a:pt x="0" y="4178"/>
                  </a:lnTo>
                  <a:lnTo>
                    <a:pt x="3517" y="11493"/>
                  </a:lnTo>
                  <a:lnTo>
                    <a:pt x="253199" y="11150"/>
                  </a:lnTo>
                  <a:close/>
                </a:path>
                <a:path w="2970529" h="12064">
                  <a:moveTo>
                    <a:pt x="2970479" y="0"/>
                  </a:moveTo>
                  <a:lnTo>
                    <a:pt x="2958211" y="12"/>
                  </a:lnTo>
                  <a:lnTo>
                    <a:pt x="2954236" y="7353"/>
                  </a:lnTo>
                  <a:lnTo>
                    <a:pt x="2966796" y="7327"/>
                  </a:lnTo>
                  <a:lnTo>
                    <a:pt x="2970479" y="0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3410572" y="1754784"/>
              <a:ext cx="2963545" cy="11430"/>
            </a:xfrm>
            <a:custGeom>
              <a:avLst/>
              <a:gdLst/>
              <a:ahLst/>
              <a:cxnLst/>
              <a:rect l="l" t="t" r="r" b="b"/>
              <a:pathLst>
                <a:path w="2963545" h="11430">
                  <a:moveTo>
                    <a:pt x="250571" y="6883"/>
                  </a:moveTo>
                  <a:lnTo>
                    <a:pt x="250558" y="4343"/>
                  </a:lnTo>
                  <a:lnTo>
                    <a:pt x="160782" y="4584"/>
                  </a:lnTo>
                  <a:lnTo>
                    <a:pt x="160769" y="3314"/>
                  </a:lnTo>
                  <a:lnTo>
                    <a:pt x="0" y="3721"/>
                  </a:lnTo>
                  <a:lnTo>
                    <a:pt x="12" y="4991"/>
                  </a:lnTo>
                  <a:lnTo>
                    <a:pt x="914" y="4991"/>
                  </a:lnTo>
                  <a:lnTo>
                    <a:pt x="927" y="7531"/>
                  </a:lnTo>
                  <a:lnTo>
                    <a:pt x="2501" y="7531"/>
                  </a:lnTo>
                  <a:lnTo>
                    <a:pt x="250571" y="6883"/>
                  </a:lnTo>
                  <a:close/>
                </a:path>
                <a:path w="2963545" h="11430">
                  <a:moveTo>
                    <a:pt x="252285" y="10693"/>
                  </a:moveTo>
                  <a:lnTo>
                    <a:pt x="252272" y="6883"/>
                  </a:lnTo>
                  <a:lnTo>
                    <a:pt x="2501" y="7531"/>
                  </a:lnTo>
                  <a:lnTo>
                    <a:pt x="2514" y="11341"/>
                  </a:lnTo>
                  <a:lnTo>
                    <a:pt x="252285" y="10693"/>
                  </a:lnTo>
                  <a:close/>
                </a:path>
                <a:path w="2963545" h="11430">
                  <a:moveTo>
                    <a:pt x="2963189" y="0"/>
                  </a:moveTo>
                  <a:lnTo>
                    <a:pt x="2950629" y="25"/>
                  </a:lnTo>
                  <a:lnTo>
                    <a:pt x="2946654" y="7353"/>
                  </a:lnTo>
                  <a:lnTo>
                    <a:pt x="2959493" y="7340"/>
                  </a:lnTo>
                  <a:lnTo>
                    <a:pt x="2963189" y="0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3414128" y="1762125"/>
              <a:ext cx="2956560" cy="12065"/>
            </a:xfrm>
            <a:custGeom>
              <a:avLst/>
              <a:gdLst/>
              <a:ahLst/>
              <a:cxnLst/>
              <a:rect l="l" t="t" r="r" b="b"/>
              <a:pathLst>
                <a:path w="2956560" h="12064">
                  <a:moveTo>
                    <a:pt x="253974" y="11125"/>
                  </a:moveTo>
                  <a:lnTo>
                    <a:pt x="249999" y="3797"/>
                  </a:lnTo>
                  <a:lnTo>
                    <a:pt x="0" y="4152"/>
                  </a:lnTo>
                  <a:lnTo>
                    <a:pt x="3733" y="11480"/>
                  </a:lnTo>
                  <a:lnTo>
                    <a:pt x="253974" y="11125"/>
                  </a:lnTo>
                  <a:close/>
                </a:path>
                <a:path w="2956560" h="12064">
                  <a:moveTo>
                    <a:pt x="2955937" y="0"/>
                  </a:moveTo>
                  <a:lnTo>
                    <a:pt x="2943098" y="12"/>
                  </a:lnTo>
                  <a:lnTo>
                    <a:pt x="2938881" y="7353"/>
                  </a:lnTo>
                  <a:lnTo>
                    <a:pt x="2952026" y="7327"/>
                  </a:lnTo>
                  <a:lnTo>
                    <a:pt x="2955937" y="0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3417849" y="1769453"/>
              <a:ext cx="2948305" cy="12065"/>
            </a:xfrm>
            <a:custGeom>
              <a:avLst/>
              <a:gdLst/>
              <a:ahLst/>
              <a:cxnLst/>
              <a:rect l="l" t="t" r="r" b="b"/>
              <a:pathLst>
                <a:path w="2948304" h="12064">
                  <a:moveTo>
                    <a:pt x="254215" y="11112"/>
                  </a:moveTo>
                  <a:lnTo>
                    <a:pt x="250253" y="3797"/>
                  </a:lnTo>
                  <a:lnTo>
                    <a:pt x="0" y="4152"/>
                  </a:lnTo>
                  <a:lnTo>
                    <a:pt x="3733" y="11468"/>
                  </a:lnTo>
                  <a:lnTo>
                    <a:pt x="254215" y="11112"/>
                  </a:lnTo>
                  <a:close/>
                </a:path>
                <a:path w="2948304" h="12064">
                  <a:moveTo>
                    <a:pt x="2948305" y="0"/>
                  </a:moveTo>
                  <a:lnTo>
                    <a:pt x="2935160" y="25"/>
                  </a:lnTo>
                  <a:lnTo>
                    <a:pt x="2930944" y="7353"/>
                  </a:lnTo>
                  <a:lnTo>
                    <a:pt x="2944380" y="7340"/>
                  </a:lnTo>
                  <a:lnTo>
                    <a:pt x="2948305" y="0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3421583" y="1776793"/>
              <a:ext cx="2940685" cy="12065"/>
            </a:xfrm>
            <a:custGeom>
              <a:avLst/>
              <a:gdLst/>
              <a:ahLst/>
              <a:cxnLst/>
              <a:rect l="l" t="t" r="r" b="b"/>
              <a:pathLst>
                <a:path w="2940685" h="12064">
                  <a:moveTo>
                    <a:pt x="254469" y="11099"/>
                  </a:moveTo>
                  <a:lnTo>
                    <a:pt x="250482" y="3771"/>
                  </a:lnTo>
                  <a:lnTo>
                    <a:pt x="0" y="4127"/>
                  </a:lnTo>
                  <a:lnTo>
                    <a:pt x="3733" y="11455"/>
                  </a:lnTo>
                  <a:lnTo>
                    <a:pt x="254469" y="11099"/>
                  </a:lnTo>
                  <a:close/>
                </a:path>
                <a:path w="2940685" h="12064">
                  <a:moveTo>
                    <a:pt x="2940647" y="0"/>
                  </a:moveTo>
                  <a:lnTo>
                    <a:pt x="2927210" y="12"/>
                  </a:lnTo>
                  <a:lnTo>
                    <a:pt x="2922981" y="7353"/>
                  </a:lnTo>
                  <a:lnTo>
                    <a:pt x="2936722" y="7327"/>
                  </a:lnTo>
                  <a:lnTo>
                    <a:pt x="2940647" y="0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3425317" y="1784121"/>
              <a:ext cx="2933065" cy="12065"/>
            </a:xfrm>
            <a:custGeom>
              <a:avLst/>
              <a:gdLst/>
              <a:ahLst/>
              <a:cxnLst/>
              <a:rect l="l" t="t" r="r" b="b"/>
              <a:pathLst>
                <a:path w="2933065" h="12064">
                  <a:moveTo>
                    <a:pt x="254927" y="11087"/>
                  </a:moveTo>
                  <a:lnTo>
                    <a:pt x="250736" y="3771"/>
                  </a:lnTo>
                  <a:lnTo>
                    <a:pt x="0" y="4127"/>
                  </a:lnTo>
                  <a:lnTo>
                    <a:pt x="3721" y="11442"/>
                  </a:lnTo>
                  <a:lnTo>
                    <a:pt x="254927" y="11087"/>
                  </a:lnTo>
                  <a:close/>
                </a:path>
                <a:path w="2933065" h="12064">
                  <a:moveTo>
                    <a:pt x="2932988" y="0"/>
                  </a:moveTo>
                  <a:lnTo>
                    <a:pt x="2919260" y="25"/>
                  </a:lnTo>
                  <a:lnTo>
                    <a:pt x="2915031" y="7353"/>
                  </a:lnTo>
                  <a:lnTo>
                    <a:pt x="2929077" y="7327"/>
                  </a:lnTo>
                  <a:lnTo>
                    <a:pt x="2932988" y="0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3429127" y="1791449"/>
              <a:ext cx="2925445" cy="11430"/>
            </a:xfrm>
            <a:custGeom>
              <a:avLst/>
              <a:gdLst/>
              <a:ahLst/>
              <a:cxnLst/>
              <a:rect l="l" t="t" r="r" b="b"/>
              <a:pathLst>
                <a:path w="2925445" h="11430">
                  <a:moveTo>
                    <a:pt x="252501" y="8077"/>
                  </a:moveTo>
                  <a:lnTo>
                    <a:pt x="252488" y="4267"/>
                  </a:lnTo>
                  <a:lnTo>
                    <a:pt x="94881" y="4673"/>
                  </a:lnTo>
                  <a:lnTo>
                    <a:pt x="142316" y="4546"/>
                  </a:lnTo>
                  <a:lnTo>
                    <a:pt x="142316" y="3276"/>
                  </a:lnTo>
                  <a:lnTo>
                    <a:pt x="0" y="3657"/>
                  </a:lnTo>
                  <a:lnTo>
                    <a:pt x="0" y="4927"/>
                  </a:lnTo>
                  <a:lnTo>
                    <a:pt x="1295" y="4927"/>
                  </a:lnTo>
                  <a:lnTo>
                    <a:pt x="1295" y="8724"/>
                  </a:lnTo>
                  <a:lnTo>
                    <a:pt x="2946" y="8724"/>
                  </a:lnTo>
                  <a:lnTo>
                    <a:pt x="252501" y="8077"/>
                  </a:lnTo>
                  <a:close/>
                </a:path>
                <a:path w="2925445" h="11430">
                  <a:moveTo>
                    <a:pt x="254304" y="8077"/>
                  </a:moveTo>
                  <a:lnTo>
                    <a:pt x="2946" y="8724"/>
                  </a:lnTo>
                  <a:lnTo>
                    <a:pt x="2946" y="11264"/>
                  </a:lnTo>
                  <a:lnTo>
                    <a:pt x="254304" y="10617"/>
                  </a:lnTo>
                  <a:lnTo>
                    <a:pt x="254304" y="8077"/>
                  </a:lnTo>
                  <a:close/>
                </a:path>
                <a:path w="2925445" h="11430">
                  <a:moveTo>
                    <a:pt x="2925267" y="0"/>
                  </a:moveTo>
                  <a:lnTo>
                    <a:pt x="2911221" y="25"/>
                  </a:lnTo>
                  <a:lnTo>
                    <a:pt x="2907004" y="7353"/>
                  </a:lnTo>
                  <a:lnTo>
                    <a:pt x="2921343" y="7340"/>
                  </a:lnTo>
                  <a:lnTo>
                    <a:pt x="2925267" y="0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3432848" y="1798663"/>
              <a:ext cx="2917825" cy="12065"/>
            </a:xfrm>
            <a:custGeom>
              <a:avLst/>
              <a:gdLst/>
              <a:ahLst/>
              <a:cxnLst/>
              <a:rect l="l" t="t" r="r" b="b"/>
              <a:pathLst>
                <a:path w="2917825" h="12064">
                  <a:moveTo>
                    <a:pt x="255778" y="11188"/>
                  </a:moveTo>
                  <a:lnTo>
                    <a:pt x="251587" y="3873"/>
                  </a:lnTo>
                  <a:lnTo>
                    <a:pt x="0" y="4229"/>
                  </a:lnTo>
                  <a:lnTo>
                    <a:pt x="3937" y="11544"/>
                  </a:lnTo>
                  <a:lnTo>
                    <a:pt x="255778" y="11188"/>
                  </a:lnTo>
                  <a:close/>
                </a:path>
                <a:path w="2917825" h="12064">
                  <a:moveTo>
                    <a:pt x="2917355" y="0"/>
                  </a:moveTo>
                  <a:lnTo>
                    <a:pt x="2902978" y="38"/>
                  </a:lnTo>
                  <a:lnTo>
                    <a:pt x="2902978" y="1308"/>
                  </a:lnTo>
                  <a:lnTo>
                    <a:pt x="2900680" y="1308"/>
                  </a:lnTo>
                  <a:lnTo>
                    <a:pt x="2900692" y="7658"/>
                  </a:lnTo>
                  <a:lnTo>
                    <a:pt x="2915640" y="7620"/>
                  </a:lnTo>
                  <a:lnTo>
                    <a:pt x="2915628" y="1282"/>
                  </a:lnTo>
                  <a:lnTo>
                    <a:pt x="2917355" y="1270"/>
                  </a:lnTo>
                  <a:lnTo>
                    <a:pt x="2917355" y="0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3436785" y="1806117"/>
              <a:ext cx="2910840" cy="11430"/>
            </a:xfrm>
            <a:custGeom>
              <a:avLst/>
              <a:gdLst/>
              <a:ahLst/>
              <a:cxnLst/>
              <a:rect l="l" t="t" r="r" b="b"/>
              <a:pathLst>
                <a:path w="2910840" h="11430">
                  <a:moveTo>
                    <a:pt x="256032" y="11061"/>
                  </a:moveTo>
                  <a:lnTo>
                    <a:pt x="251841" y="3733"/>
                  </a:lnTo>
                  <a:lnTo>
                    <a:pt x="0" y="4089"/>
                  </a:lnTo>
                  <a:lnTo>
                    <a:pt x="3937" y="11417"/>
                  </a:lnTo>
                  <a:lnTo>
                    <a:pt x="256032" y="11061"/>
                  </a:lnTo>
                  <a:close/>
                </a:path>
                <a:path w="2910840" h="11430">
                  <a:moveTo>
                    <a:pt x="2910421" y="0"/>
                  </a:moveTo>
                  <a:lnTo>
                    <a:pt x="2894927" y="25"/>
                  </a:lnTo>
                  <a:lnTo>
                    <a:pt x="2890469" y="7353"/>
                  </a:lnTo>
                  <a:lnTo>
                    <a:pt x="2907309" y="7327"/>
                  </a:lnTo>
                  <a:lnTo>
                    <a:pt x="2910421" y="0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3440722" y="1813445"/>
              <a:ext cx="2903855" cy="11430"/>
            </a:xfrm>
            <a:custGeom>
              <a:avLst/>
              <a:gdLst/>
              <a:ahLst/>
              <a:cxnLst/>
              <a:rect l="l" t="t" r="r" b="b"/>
              <a:pathLst>
                <a:path w="2903854" h="11430">
                  <a:moveTo>
                    <a:pt x="256286" y="11049"/>
                  </a:moveTo>
                  <a:lnTo>
                    <a:pt x="252095" y="3733"/>
                  </a:lnTo>
                  <a:lnTo>
                    <a:pt x="0" y="4089"/>
                  </a:lnTo>
                  <a:lnTo>
                    <a:pt x="3937" y="11404"/>
                  </a:lnTo>
                  <a:lnTo>
                    <a:pt x="256286" y="11049"/>
                  </a:lnTo>
                  <a:close/>
                </a:path>
                <a:path w="2903854" h="11430">
                  <a:moveTo>
                    <a:pt x="2903372" y="0"/>
                  </a:moveTo>
                  <a:lnTo>
                    <a:pt x="2886532" y="25"/>
                  </a:lnTo>
                  <a:lnTo>
                    <a:pt x="2882074" y="7366"/>
                  </a:lnTo>
                  <a:lnTo>
                    <a:pt x="2900261" y="7340"/>
                  </a:lnTo>
                  <a:lnTo>
                    <a:pt x="2903372" y="0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3444735" y="1820786"/>
              <a:ext cx="2896870" cy="19050"/>
            </a:xfrm>
            <a:custGeom>
              <a:avLst/>
              <a:gdLst/>
              <a:ahLst/>
              <a:cxnLst/>
              <a:rect l="l" t="t" r="r" b="b"/>
              <a:pathLst>
                <a:path w="2896870" h="19050">
                  <a:moveTo>
                    <a:pt x="126784" y="3251"/>
                  </a:moveTo>
                  <a:lnTo>
                    <a:pt x="0" y="3581"/>
                  </a:lnTo>
                  <a:lnTo>
                    <a:pt x="12" y="4851"/>
                  </a:lnTo>
                  <a:lnTo>
                    <a:pt x="2044" y="4851"/>
                  </a:lnTo>
                  <a:lnTo>
                    <a:pt x="126784" y="4521"/>
                  </a:lnTo>
                  <a:lnTo>
                    <a:pt x="126784" y="3251"/>
                  </a:lnTo>
                  <a:close/>
                </a:path>
                <a:path w="2896870" h="19050">
                  <a:moveTo>
                    <a:pt x="254063" y="10541"/>
                  </a:moveTo>
                  <a:lnTo>
                    <a:pt x="254038" y="4191"/>
                  </a:lnTo>
                  <a:lnTo>
                    <a:pt x="2044" y="4851"/>
                  </a:lnTo>
                  <a:lnTo>
                    <a:pt x="2057" y="11201"/>
                  </a:lnTo>
                  <a:lnTo>
                    <a:pt x="3937" y="11201"/>
                  </a:lnTo>
                  <a:lnTo>
                    <a:pt x="3949" y="12166"/>
                  </a:lnTo>
                  <a:lnTo>
                    <a:pt x="5638" y="12166"/>
                  </a:lnTo>
                  <a:lnTo>
                    <a:pt x="126809" y="11849"/>
                  </a:lnTo>
                  <a:lnTo>
                    <a:pt x="126796" y="10883"/>
                  </a:lnTo>
                  <a:lnTo>
                    <a:pt x="254063" y="10541"/>
                  </a:lnTo>
                  <a:close/>
                </a:path>
                <a:path w="2896870" h="19050">
                  <a:moveTo>
                    <a:pt x="258495" y="16586"/>
                  </a:moveTo>
                  <a:lnTo>
                    <a:pt x="257073" y="16598"/>
                  </a:lnTo>
                  <a:lnTo>
                    <a:pt x="257060" y="11518"/>
                  </a:lnTo>
                  <a:lnTo>
                    <a:pt x="5638" y="12166"/>
                  </a:lnTo>
                  <a:lnTo>
                    <a:pt x="5651" y="17246"/>
                  </a:lnTo>
                  <a:lnTo>
                    <a:pt x="7366" y="17246"/>
                  </a:lnTo>
                  <a:lnTo>
                    <a:pt x="7366" y="18516"/>
                  </a:lnTo>
                  <a:lnTo>
                    <a:pt x="258495" y="17856"/>
                  </a:lnTo>
                  <a:lnTo>
                    <a:pt x="258495" y="16586"/>
                  </a:lnTo>
                  <a:close/>
                </a:path>
                <a:path w="2896870" h="19050">
                  <a:moveTo>
                    <a:pt x="2896247" y="0"/>
                  </a:moveTo>
                  <a:lnTo>
                    <a:pt x="2878061" y="25"/>
                  </a:lnTo>
                  <a:lnTo>
                    <a:pt x="2873591" y="7353"/>
                  </a:lnTo>
                  <a:lnTo>
                    <a:pt x="2869133" y="14693"/>
                  </a:lnTo>
                  <a:lnTo>
                    <a:pt x="2890024" y="14655"/>
                  </a:lnTo>
                  <a:lnTo>
                    <a:pt x="2893136" y="7327"/>
                  </a:lnTo>
                  <a:lnTo>
                    <a:pt x="2896247" y="0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3452571" y="1835340"/>
              <a:ext cx="2882265" cy="12065"/>
            </a:xfrm>
            <a:custGeom>
              <a:avLst/>
              <a:gdLst/>
              <a:ahLst/>
              <a:cxnLst/>
              <a:rect l="l" t="t" r="r" b="b"/>
              <a:pathLst>
                <a:path w="2882265" h="12064">
                  <a:moveTo>
                    <a:pt x="254482" y="11125"/>
                  </a:moveTo>
                  <a:lnTo>
                    <a:pt x="251180" y="3810"/>
                  </a:lnTo>
                  <a:lnTo>
                    <a:pt x="0" y="4152"/>
                  </a:lnTo>
                  <a:lnTo>
                    <a:pt x="4140" y="11480"/>
                  </a:lnTo>
                  <a:lnTo>
                    <a:pt x="254482" y="11125"/>
                  </a:lnTo>
                  <a:close/>
                </a:path>
                <a:path w="2882265" h="12064">
                  <a:moveTo>
                    <a:pt x="2881706" y="2540"/>
                  </a:moveTo>
                  <a:lnTo>
                    <a:pt x="2881693" y="0"/>
                  </a:lnTo>
                  <a:lnTo>
                    <a:pt x="2860573" y="50"/>
                  </a:lnTo>
                  <a:lnTo>
                    <a:pt x="2860586" y="2590"/>
                  </a:lnTo>
                  <a:lnTo>
                    <a:pt x="2872841" y="2565"/>
                  </a:lnTo>
                  <a:lnTo>
                    <a:pt x="2858528" y="2603"/>
                  </a:lnTo>
                  <a:lnTo>
                    <a:pt x="2858541" y="7683"/>
                  </a:lnTo>
                  <a:lnTo>
                    <a:pt x="2880093" y="7620"/>
                  </a:lnTo>
                  <a:lnTo>
                    <a:pt x="2880080" y="2552"/>
                  </a:lnTo>
                  <a:lnTo>
                    <a:pt x="2881706" y="2540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3456711" y="1842782"/>
              <a:ext cx="2875280" cy="11430"/>
            </a:xfrm>
            <a:custGeom>
              <a:avLst/>
              <a:gdLst/>
              <a:ahLst/>
              <a:cxnLst/>
              <a:rect l="l" t="t" r="r" b="b"/>
              <a:pathLst>
                <a:path w="2875279" h="11430">
                  <a:moveTo>
                    <a:pt x="253644" y="11010"/>
                  </a:moveTo>
                  <a:lnTo>
                    <a:pt x="250342" y="3683"/>
                  </a:lnTo>
                  <a:lnTo>
                    <a:pt x="0" y="4038"/>
                  </a:lnTo>
                  <a:lnTo>
                    <a:pt x="4140" y="11353"/>
                  </a:lnTo>
                  <a:lnTo>
                    <a:pt x="253644" y="11010"/>
                  </a:lnTo>
                  <a:close/>
                </a:path>
                <a:path w="2875279" h="11430">
                  <a:moveTo>
                    <a:pt x="2874937" y="0"/>
                  </a:moveTo>
                  <a:lnTo>
                    <a:pt x="2853271" y="25"/>
                  </a:lnTo>
                  <a:lnTo>
                    <a:pt x="2849753" y="7353"/>
                  </a:lnTo>
                  <a:lnTo>
                    <a:pt x="2871838" y="7327"/>
                  </a:lnTo>
                  <a:lnTo>
                    <a:pt x="2874937" y="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3460851" y="1850009"/>
              <a:ext cx="2867660" cy="12065"/>
            </a:xfrm>
            <a:custGeom>
              <a:avLst/>
              <a:gdLst/>
              <a:ahLst/>
              <a:cxnLst/>
              <a:rect l="l" t="t" r="r" b="b"/>
              <a:pathLst>
                <a:path w="2867660" h="12064">
                  <a:moveTo>
                    <a:pt x="252806" y="11099"/>
                  </a:moveTo>
                  <a:lnTo>
                    <a:pt x="249504" y="3784"/>
                  </a:lnTo>
                  <a:lnTo>
                    <a:pt x="0" y="4127"/>
                  </a:lnTo>
                  <a:lnTo>
                    <a:pt x="4140" y="11455"/>
                  </a:lnTo>
                  <a:lnTo>
                    <a:pt x="252806" y="11099"/>
                  </a:lnTo>
                  <a:close/>
                </a:path>
                <a:path w="2867660" h="12064">
                  <a:moveTo>
                    <a:pt x="2867469" y="0"/>
                  </a:moveTo>
                  <a:lnTo>
                    <a:pt x="2845346" y="63"/>
                  </a:lnTo>
                  <a:lnTo>
                    <a:pt x="2845346" y="1333"/>
                  </a:lnTo>
                  <a:lnTo>
                    <a:pt x="2843504" y="1333"/>
                  </a:lnTo>
                  <a:lnTo>
                    <a:pt x="2843517" y="7683"/>
                  </a:lnTo>
                  <a:lnTo>
                    <a:pt x="2865259" y="7620"/>
                  </a:lnTo>
                  <a:lnTo>
                    <a:pt x="2865247" y="1282"/>
                  </a:lnTo>
                  <a:lnTo>
                    <a:pt x="2867469" y="1270"/>
                  </a:lnTo>
                  <a:lnTo>
                    <a:pt x="2867469" y="0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3464991" y="1857438"/>
              <a:ext cx="2859405" cy="11430"/>
            </a:xfrm>
            <a:custGeom>
              <a:avLst/>
              <a:gdLst/>
              <a:ahLst/>
              <a:cxnLst/>
              <a:rect l="l" t="t" r="r" b="b"/>
              <a:pathLst>
                <a:path w="2859404" h="11430">
                  <a:moveTo>
                    <a:pt x="251968" y="10998"/>
                  </a:moveTo>
                  <a:lnTo>
                    <a:pt x="248666" y="3670"/>
                  </a:lnTo>
                  <a:lnTo>
                    <a:pt x="0" y="4025"/>
                  </a:lnTo>
                  <a:lnTo>
                    <a:pt x="4152" y="11341"/>
                  </a:lnTo>
                  <a:lnTo>
                    <a:pt x="251968" y="10998"/>
                  </a:lnTo>
                  <a:close/>
                </a:path>
                <a:path w="2859404" h="11430">
                  <a:moveTo>
                    <a:pt x="2859341" y="0"/>
                  </a:moveTo>
                  <a:lnTo>
                    <a:pt x="2837954" y="38"/>
                  </a:lnTo>
                  <a:lnTo>
                    <a:pt x="2834424" y="7366"/>
                  </a:lnTo>
                  <a:lnTo>
                    <a:pt x="2854960" y="7340"/>
                  </a:lnTo>
                  <a:lnTo>
                    <a:pt x="2859341" y="0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3469144" y="1864779"/>
              <a:ext cx="2851150" cy="11430"/>
            </a:xfrm>
            <a:custGeom>
              <a:avLst/>
              <a:gdLst/>
              <a:ahLst/>
              <a:cxnLst/>
              <a:rect l="l" t="t" r="r" b="b"/>
              <a:pathLst>
                <a:path w="2851150" h="11430">
                  <a:moveTo>
                    <a:pt x="251129" y="10972"/>
                  </a:moveTo>
                  <a:lnTo>
                    <a:pt x="247815" y="3657"/>
                  </a:lnTo>
                  <a:lnTo>
                    <a:pt x="0" y="4000"/>
                  </a:lnTo>
                  <a:lnTo>
                    <a:pt x="4140" y="11328"/>
                  </a:lnTo>
                  <a:lnTo>
                    <a:pt x="251129" y="10972"/>
                  </a:lnTo>
                  <a:close/>
                </a:path>
                <a:path w="2851150" h="11430">
                  <a:moveTo>
                    <a:pt x="2850807" y="0"/>
                  </a:moveTo>
                  <a:lnTo>
                    <a:pt x="2830271" y="25"/>
                  </a:lnTo>
                  <a:lnTo>
                    <a:pt x="2826753" y="7353"/>
                  </a:lnTo>
                  <a:lnTo>
                    <a:pt x="2846438" y="7327"/>
                  </a:lnTo>
                  <a:lnTo>
                    <a:pt x="2850807" y="0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3473348" y="1872107"/>
              <a:ext cx="2842260" cy="11430"/>
            </a:xfrm>
            <a:custGeom>
              <a:avLst/>
              <a:gdLst/>
              <a:ahLst/>
              <a:cxnLst/>
              <a:rect l="l" t="t" r="r" b="b"/>
              <a:pathLst>
                <a:path w="2842260" h="11430">
                  <a:moveTo>
                    <a:pt x="98310" y="4495"/>
                  </a:moveTo>
                  <a:lnTo>
                    <a:pt x="98298" y="3225"/>
                  </a:lnTo>
                  <a:lnTo>
                    <a:pt x="0" y="3479"/>
                  </a:lnTo>
                  <a:lnTo>
                    <a:pt x="0" y="4749"/>
                  </a:lnTo>
                  <a:lnTo>
                    <a:pt x="2247" y="4749"/>
                  </a:lnTo>
                  <a:lnTo>
                    <a:pt x="98310" y="4495"/>
                  </a:lnTo>
                  <a:close/>
                </a:path>
                <a:path w="2842260" h="11430">
                  <a:moveTo>
                    <a:pt x="249097" y="10452"/>
                  </a:moveTo>
                  <a:lnTo>
                    <a:pt x="249085" y="4102"/>
                  </a:lnTo>
                  <a:lnTo>
                    <a:pt x="2247" y="4749"/>
                  </a:lnTo>
                  <a:lnTo>
                    <a:pt x="2260" y="11099"/>
                  </a:lnTo>
                  <a:lnTo>
                    <a:pt x="249097" y="10452"/>
                  </a:lnTo>
                  <a:close/>
                </a:path>
                <a:path w="2842260" h="11430">
                  <a:moveTo>
                    <a:pt x="2842234" y="0"/>
                  </a:moveTo>
                  <a:lnTo>
                    <a:pt x="2822549" y="25"/>
                  </a:lnTo>
                  <a:lnTo>
                    <a:pt x="2819031" y="7366"/>
                  </a:lnTo>
                  <a:lnTo>
                    <a:pt x="2837865" y="7340"/>
                  </a:lnTo>
                  <a:lnTo>
                    <a:pt x="2842234" y="0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3477615" y="1879447"/>
              <a:ext cx="2834005" cy="11430"/>
            </a:xfrm>
            <a:custGeom>
              <a:avLst/>
              <a:gdLst/>
              <a:ahLst/>
              <a:cxnLst/>
              <a:rect l="l" t="t" r="r" b="b"/>
              <a:pathLst>
                <a:path w="2834004" h="11430">
                  <a:moveTo>
                    <a:pt x="251777" y="10947"/>
                  </a:moveTo>
                  <a:lnTo>
                    <a:pt x="247154" y="3632"/>
                  </a:lnTo>
                  <a:lnTo>
                    <a:pt x="0" y="3975"/>
                  </a:lnTo>
                  <a:lnTo>
                    <a:pt x="4343" y="11303"/>
                  </a:lnTo>
                  <a:lnTo>
                    <a:pt x="251777" y="10947"/>
                  </a:lnTo>
                  <a:close/>
                </a:path>
                <a:path w="2834004" h="11430">
                  <a:moveTo>
                    <a:pt x="2833598" y="0"/>
                  </a:moveTo>
                  <a:lnTo>
                    <a:pt x="2814764" y="25"/>
                  </a:lnTo>
                  <a:lnTo>
                    <a:pt x="2811234" y="7353"/>
                  </a:lnTo>
                  <a:lnTo>
                    <a:pt x="2829229" y="7327"/>
                  </a:lnTo>
                  <a:lnTo>
                    <a:pt x="2833598" y="0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3481964" y="1886771"/>
              <a:ext cx="2825115" cy="11430"/>
            </a:xfrm>
            <a:custGeom>
              <a:avLst/>
              <a:gdLst/>
              <a:ahLst/>
              <a:cxnLst/>
              <a:rect l="l" t="t" r="r" b="b"/>
              <a:pathLst>
                <a:path w="2825115" h="11430">
                  <a:moveTo>
                    <a:pt x="0" y="3970"/>
                  </a:moveTo>
                  <a:lnTo>
                    <a:pt x="4343" y="11292"/>
                  </a:lnTo>
                  <a:lnTo>
                    <a:pt x="252048" y="10944"/>
                  </a:lnTo>
                  <a:lnTo>
                    <a:pt x="247430" y="3622"/>
                  </a:lnTo>
                  <a:lnTo>
                    <a:pt x="0" y="3970"/>
                  </a:lnTo>
                  <a:close/>
                </a:path>
                <a:path w="2825115" h="11430">
                  <a:moveTo>
                    <a:pt x="2806893" y="25"/>
                  </a:moveTo>
                  <a:lnTo>
                    <a:pt x="2805757" y="2373"/>
                  </a:lnTo>
                  <a:lnTo>
                    <a:pt x="2802405" y="7359"/>
                  </a:lnTo>
                  <a:lnTo>
                    <a:pt x="2820360" y="7334"/>
                  </a:lnTo>
                  <a:lnTo>
                    <a:pt x="2823522" y="2280"/>
                  </a:lnTo>
                  <a:lnTo>
                    <a:pt x="2824882" y="0"/>
                  </a:lnTo>
                  <a:lnTo>
                    <a:pt x="2806893" y="25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3486302" y="1894116"/>
              <a:ext cx="2816225" cy="11430"/>
            </a:xfrm>
            <a:custGeom>
              <a:avLst/>
              <a:gdLst/>
              <a:ahLst/>
              <a:cxnLst/>
              <a:rect l="l" t="t" r="r" b="b"/>
              <a:pathLst>
                <a:path w="2816225" h="11430">
                  <a:moveTo>
                    <a:pt x="252323" y="10922"/>
                  </a:moveTo>
                  <a:lnTo>
                    <a:pt x="247700" y="3606"/>
                  </a:lnTo>
                  <a:lnTo>
                    <a:pt x="0" y="3949"/>
                  </a:lnTo>
                  <a:lnTo>
                    <a:pt x="4343" y="11277"/>
                  </a:lnTo>
                  <a:lnTo>
                    <a:pt x="252323" y="10922"/>
                  </a:lnTo>
                  <a:close/>
                </a:path>
                <a:path w="2816225" h="11430">
                  <a:moveTo>
                    <a:pt x="2816021" y="0"/>
                  </a:moveTo>
                  <a:lnTo>
                    <a:pt x="2798064" y="25"/>
                  </a:lnTo>
                  <a:lnTo>
                    <a:pt x="2793136" y="7353"/>
                  </a:lnTo>
                  <a:lnTo>
                    <a:pt x="2811424" y="7327"/>
                  </a:lnTo>
                  <a:lnTo>
                    <a:pt x="2816021" y="0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3490645" y="1901444"/>
              <a:ext cx="2807335" cy="11430"/>
            </a:xfrm>
            <a:custGeom>
              <a:avLst/>
              <a:gdLst/>
              <a:ahLst/>
              <a:cxnLst/>
              <a:rect l="l" t="t" r="r" b="b"/>
              <a:pathLst>
                <a:path w="2807335" h="11430">
                  <a:moveTo>
                    <a:pt x="252590" y="10922"/>
                  </a:moveTo>
                  <a:lnTo>
                    <a:pt x="247980" y="3594"/>
                  </a:lnTo>
                  <a:lnTo>
                    <a:pt x="0" y="3949"/>
                  </a:lnTo>
                  <a:lnTo>
                    <a:pt x="4343" y="11264"/>
                  </a:lnTo>
                  <a:lnTo>
                    <a:pt x="252590" y="10922"/>
                  </a:lnTo>
                  <a:close/>
                </a:path>
                <a:path w="2807335" h="11430">
                  <a:moveTo>
                    <a:pt x="2807081" y="0"/>
                  </a:moveTo>
                  <a:lnTo>
                    <a:pt x="2788793" y="25"/>
                  </a:lnTo>
                  <a:lnTo>
                    <a:pt x="2783865" y="7366"/>
                  </a:lnTo>
                  <a:lnTo>
                    <a:pt x="2802483" y="7340"/>
                  </a:lnTo>
                  <a:lnTo>
                    <a:pt x="2807081" y="0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3494993" y="1908772"/>
              <a:ext cx="2798445" cy="11430"/>
            </a:xfrm>
            <a:custGeom>
              <a:avLst/>
              <a:gdLst/>
              <a:ahLst/>
              <a:cxnLst/>
              <a:rect l="l" t="t" r="r" b="b"/>
              <a:pathLst>
                <a:path w="2798445" h="11430">
                  <a:moveTo>
                    <a:pt x="0" y="3932"/>
                  </a:moveTo>
                  <a:lnTo>
                    <a:pt x="1063" y="5725"/>
                  </a:lnTo>
                  <a:lnTo>
                    <a:pt x="4492" y="11254"/>
                  </a:lnTo>
                  <a:lnTo>
                    <a:pt x="254722" y="10902"/>
                  </a:lnTo>
                  <a:lnTo>
                    <a:pt x="249604" y="5725"/>
                  </a:lnTo>
                  <a:lnTo>
                    <a:pt x="248253" y="3584"/>
                  </a:lnTo>
                  <a:lnTo>
                    <a:pt x="0" y="3932"/>
                  </a:lnTo>
                  <a:close/>
                </a:path>
                <a:path w="2798445" h="11430">
                  <a:moveTo>
                    <a:pt x="2779519" y="26"/>
                  </a:moveTo>
                  <a:lnTo>
                    <a:pt x="2774589" y="7361"/>
                  </a:lnTo>
                  <a:lnTo>
                    <a:pt x="2793556" y="7334"/>
                  </a:lnTo>
                  <a:lnTo>
                    <a:pt x="2798148" y="0"/>
                  </a:lnTo>
                  <a:lnTo>
                    <a:pt x="2779519" y="26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3499485" y="1916112"/>
              <a:ext cx="2789555" cy="19050"/>
            </a:xfrm>
            <a:custGeom>
              <a:avLst/>
              <a:gdLst/>
              <a:ahLst/>
              <a:cxnLst/>
              <a:rect l="l" t="t" r="r" b="b"/>
              <a:pathLst>
                <a:path w="2789554" h="19050">
                  <a:moveTo>
                    <a:pt x="264693" y="18199"/>
                  </a:moveTo>
                  <a:lnTo>
                    <a:pt x="257454" y="10883"/>
                  </a:lnTo>
                  <a:lnTo>
                    <a:pt x="250228" y="3568"/>
                  </a:lnTo>
                  <a:lnTo>
                    <a:pt x="0" y="3924"/>
                  </a:lnTo>
                  <a:lnTo>
                    <a:pt x="4533" y="11239"/>
                  </a:lnTo>
                  <a:lnTo>
                    <a:pt x="9080" y="18567"/>
                  </a:lnTo>
                  <a:lnTo>
                    <a:pt x="264693" y="18199"/>
                  </a:lnTo>
                  <a:close/>
                </a:path>
                <a:path w="2789554" h="19050">
                  <a:moveTo>
                    <a:pt x="2789059" y="0"/>
                  </a:moveTo>
                  <a:lnTo>
                    <a:pt x="2770098" y="25"/>
                  </a:lnTo>
                  <a:lnTo>
                    <a:pt x="2765158" y="7366"/>
                  </a:lnTo>
                  <a:lnTo>
                    <a:pt x="2762618" y="11137"/>
                  </a:lnTo>
                  <a:lnTo>
                    <a:pt x="2760116" y="14693"/>
                  </a:lnTo>
                  <a:lnTo>
                    <a:pt x="2779776" y="14668"/>
                  </a:lnTo>
                  <a:lnTo>
                    <a:pt x="2782151" y="11036"/>
                  </a:lnTo>
                  <a:lnTo>
                    <a:pt x="2784462" y="7327"/>
                  </a:lnTo>
                  <a:lnTo>
                    <a:pt x="2789059" y="0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3508603" y="1930781"/>
              <a:ext cx="2771140" cy="11430"/>
            </a:xfrm>
            <a:custGeom>
              <a:avLst/>
              <a:gdLst/>
              <a:ahLst/>
              <a:cxnLst/>
              <a:rect l="l" t="t" r="r" b="b"/>
              <a:pathLst>
                <a:path w="2771140" h="11430">
                  <a:moveTo>
                    <a:pt x="261454" y="9004"/>
                  </a:moveTo>
                  <a:lnTo>
                    <a:pt x="258483" y="9017"/>
                  </a:lnTo>
                  <a:lnTo>
                    <a:pt x="258470" y="3937"/>
                  </a:lnTo>
                  <a:lnTo>
                    <a:pt x="63207" y="4445"/>
                  </a:lnTo>
                  <a:lnTo>
                    <a:pt x="63195" y="3175"/>
                  </a:lnTo>
                  <a:lnTo>
                    <a:pt x="0" y="3327"/>
                  </a:lnTo>
                  <a:lnTo>
                    <a:pt x="0" y="4597"/>
                  </a:lnTo>
                  <a:lnTo>
                    <a:pt x="1955" y="4597"/>
                  </a:lnTo>
                  <a:lnTo>
                    <a:pt x="1968" y="9677"/>
                  </a:lnTo>
                  <a:lnTo>
                    <a:pt x="3937" y="9677"/>
                  </a:lnTo>
                  <a:lnTo>
                    <a:pt x="3937" y="10947"/>
                  </a:lnTo>
                  <a:lnTo>
                    <a:pt x="261454" y="10274"/>
                  </a:lnTo>
                  <a:lnTo>
                    <a:pt x="261454" y="9004"/>
                  </a:lnTo>
                  <a:close/>
                </a:path>
                <a:path w="2771140" h="11430">
                  <a:moveTo>
                    <a:pt x="2770657" y="0"/>
                  </a:moveTo>
                  <a:lnTo>
                    <a:pt x="2751010" y="25"/>
                  </a:lnTo>
                  <a:lnTo>
                    <a:pt x="2745854" y="7366"/>
                  </a:lnTo>
                  <a:lnTo>
                    <a:pt x="2765844" y="7327"/>
                  </a:lnTo>
                  <a:lnTo>
                    <a:pt x="2770657" y="0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3513099" y="1938108"/>
              <a:ext cx="2761615" cy="11430"/>
            </a:xfrm>
            <a:custGeom>
              <a:avLst/>
              <a:gdLst/>
              <a:ahLst/>
              <a:cxnLst/>
              <a:rect l="l" t="t" r="r" b="b"/>
              <a:pathLst>
                <a:path w="2761615" h="11430">
                  <a:moveTo>
                    <a:pt x="262813" y="10845"/>
                  </a:moveTo>
                  <a:lnTo>
                    <a:pt x="257784" y="3530"/>
                  </a:lnTo>
                  <a:lnTo>
                    <a:pt x="0" y="3886"/>
                  </a:lnTo>
                  <a:lnTo>
                    <a:pt x="4546" y="11214"/>
                  </a:lnTo>
                  <a:lnTo>
                    <a:pt x="262813" y="10845"/>
                  </a:lnTo>
                  <a:close/>
                </a:path>
                <a:path w="2761615" h="11430">
                  <a:moveTo>
                    <a:pt x="2761348" y="0"/>
                  </a:moveTo>
                  <a:lnTo>
                    <a:pt x="2741358" y="38"/>
                  </a:lnTo>
                  <a:lnTo>
                    <a:pt x="2736202" y="7366"/>
                  </a:lnTo>
                  <a:lnTo>
                    <a:pt x="2756547" y="7340"/>
                  </a:lnTo>
                  <a:lnTo>
                    <a:pt x="2761348" y="0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3517671" y="1945449"/>
              <a:ext cx="2752090" cy="11430"/>
            </a:xfrm>
            <a:custGeom>
              <a:avLst/>
              <a:gdLst/>
              <a:ahLst/>
              <a:cxnLst/>
              <a:rect l="l" t="t" r="r" b="b"/>
              <a:pathLst>
                <a:path w="2752090" h="11430">
                  <a:moveTo>
                    <a:pt x="261569" y="10236"/>
                  </a:moveTo>
                  <a:lnTo>
                    <a:pt x="261556" y="6426"/>
                  </a:lnTo>
                  <a:lnTo>
                    <a:pt x="259384" y="6438"/>
                  </a:lnTo>
                  <a:lnTo>
                    <a:pt x="259384" y="3898"/>
                  </a:lnTo>
                  <a:lnTo>
                    <a:pt x="37947" y="4470"/>
                  </a:lnTo>
                  <a:lnTo>
                    <a:pt x="54178" y="4419"/>
                  </a:lnTo>
                  <a:lnTo>
                    <a:pt x="54165" y="3149"/>
                  </a:lnTo>
                  <a:lnTo>
                    <a:pt x="0" y="3302"/>
                  </a:lnTo>
                  <a:lnTo>
                    <a:pt x="12" y="4572"/>
                  </a:lnTo>
                  <a:lnTo>
                    <a:pt x="1181" y="4572"/>
                  </a:lnTo>
                  <a:lnTo>
                    <a:pt x="1193" y="7099"/>
                  </a:lnTo>
                  <a:lnTo>
                    <a:pt x="3200" y="7099"/>
                  </a:lnTo>
                  <a:lnTo>
                    <a:pt x="3200" y="10909"/>
                  </a:lnTo>
                  <a:lnTo>
                    <a:pt x="261569" y="10236"/>
                  </a:lnTo>
                  <a:close/>
                </a:path>
                <a:path w="2752090" h="11430">
                  <a:moveTo>
                    <a:pt x="2751975" y="0"/>
                  </a:moveTo>
                  <a:lnTo>
                    <a:pt x="2731630" y="25"/>
                  </a:lnTo>
                  <a:lnTo>
                    <a:pt x="2726474" y="7366"/>
                  </a:lnTo>
                  <a:lnTo>
                    <a:pt x="2747162" y="7327"/>
                  </a:lnTo>
                  <a:lnTo>
                    <a:pt x="2751975" y="0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3522281" y="1952777"/>
              <a:ext cx="2742565" cy="11430"/>
            </a:xfrm>
            <a:custGeom>
              <a:avLst/>
              <a:gdLst/>
              <a:ahLst/>
              <a:cxnLst/>
              <a:rect l="l" t="t" r="r" b="b"/>
              <a:pathLst>
                <a:path w="2742565" h="11430">
                  <a:moveTo>
                    <a:pt x="263690" y="10820"/>
                  </a:moveTo>
                  <a:lnTo>
                    <a:pt x="258660" y="3492"/>
                  </a:lnTo>
                  <a:lnTo>
                    <a:pt x="0" y="3860"/>
                  </a:lnTo>
                  <a:lnTo>
                    <a:pt x="4737" y="11176"/>
                  </a:lnTo>
                  <a:lnTo>
                    <a:pt x="263690" y="10820"/>
                  </a:lnTo>
                  <a:close/>
                </a:path>
                <a:path w="2742565" h="11430">
                  <a:moveTo>
                    <a:pt x="2742552" y="0"/>
                  </a:moveTo>
                  <a:lnTo>
                    <a:pt x="2721864" y="38"/>
                  </a:lnTo>
                  <a:lnTo>
                    <a:pt x="2716707" y="7366"/>
                  </a:lnTo>
                  <a:lnTo>
                    <a:pt x="2737751" y="7340"/>
                  </a:lnTo>
                  <a:lnTo>
                    <a:pt x="2742552" y="0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3527025" y="1960110"/>
              <a:ext cx="2733040" cy="11430"/>
            </a:xfrm>
            <a:custGeom>
              <a:avLst/>
              <a:gdLst/>
              <a:ahLst/>
              <a:cxnLst/>
              <a:rect l="l" t="t" r="r" b="b"/>
              <a:pathLst>
                <a:path w="2733040" h="11430">
                  <a:moveTo>
                    <a:pt x="0" y="3841"/>
                  </a:moveTo>
                  <a:lnTo>
                    <a:pt x="4734" y="11162"/>
                  </a:lnTo>
                  <a:lnTo>
                    <a:pt x="263976" y="10798"/>
                  </a:lnTo>
                  <a:lnTo>
                    <a:pt x="258949" y="3477"/>
                  </a:lnTo>
                  <a:lnTo>
                    <a:pt x="0" y="3841"/>
                  </a:lnTo>
                  <a:close/>
                </a:path>
                <a:path w="2733040" h="11430">
                  <a:moveTo>
                    <a:pt x="2711967" y="29"/>
                  </a:moveTo>
                  <a:lnTo>
                    <a:pt x="2708301" y="5243"/>
                  </a:lnTo>
                  <a:lnTo>
                    <a:pt x="2706745" y="7364"/>
                  </a:lnTo>
                  <a:lnTo>
                    <a:pt x="2728139" y="7334"/>
                  </a:lnTo>
                  <a:lnTo>
                    <a:pt x="2729644" y="5132"/>
                  </a:lnTo>
                  <a:lnTo>
                    <a:pt x="2733008" y="0"/>
                  </a:lnTo>
                  <a:lnTo>
                    <a:pt x="2711967" y="29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3531755" y="1967445"/>
              <a:ext cx="2723515" cy="11430"/>
            </a:xfrm>
            <a:custGeom>
              <a:avLst/>
              <a:gdLst/>
              <a:ahLst/>
              <a:cxnLst/>
              <a:rect l="l" t="t" r="r" b="b"/>
              <a:pathLst>
                <a:path w="2723515" h="11430">
                  <a:moveTo>
                    <a:pt x="264274" y="10795"/>
                  </a:moveTo>
                  <a:lnTo>
                    <a:pt x="259245" y="3467"/>
                  </a:lnTo>
                  <a:lnTo>
                    <a:pt x="0" y="3835"/>
                  </a:lnTo>
                  <a:lnTo>
                    <a:pt x="4737" y="11150"/>
                  </a:lnTo>
                  <a:lnTo>
                    <a:pt x="264274" y="10795"/>
                  </a:lnTo>
                  <a:close/>
                </a:path>
                <a:path w="2723515" h="11430">
                  <a:moveTo>
                    <a:pt x="2723400" y="0"/>
                  </a:moveTo>
                  <a:lnTo>
                    <a:pt x="2702014" y="38"/>
                  </a:lnTo>
                  <a:lnTo>
                    <a:pt x="2696629" y="7366"/>
                  </a:lnTo>
                  <a:lnTo>
                    <a:pt x="2718384" y="7340"/>
                  </a:lnTo>
                  <a:lnTo>
                    <a:pt x="2723400" y="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3536493" y="1974786"/>
              <a:ext cx="2713990" cy="11430"/>
            </a:xfrm>
            <a:custGeom>
              <a:avLst/>
              <a:gdLst/>
              <a:ahLst/>
              <a:cxnLst/>
              <a:rect l="l" t="t" r="r" b="b"/>
              <a:pathLst>
                <a:path w="2713990" h="11430">
                  <a:moveTo>
                    <a:pt x="264756" y="10769"/>
                  </a:moveTo>
                  <a:lnTo>
                    <a:pt x="259537" y="3441"/>
                  </a:lnTo>
                  <a:lnTo>
                    <a:pt x="0" y="3810"/>
                  </a:lnTo>
                  <a:lnTo>
                    <a:pt x="4724" y="11137"/>
                  </a:lnTo>
                  <a:lnTo>
                    <a:pt x="264756" y="10769"/>
                  </a:lnTo>
                  <a:close/>
                </a:path>
                <a:path w="2713990" h="11430">
                  <a:moveTo>
                    <a:pt x="2713647" y="0"/>
                  </a:moveTo>
                  <a:lnTo>
                    <a:pt x="2691892" y="25"/>
                  </a:lnTo>
                  <a:lnTo>
                    <a:pt x="2686520" y="7366"/>
                  </a:lnTo>
                  <a:lnTo>
                    <a:pt x="2708630" y="7327"/>
                  </a:lnTo>
                  <a:lnTo>
                    <a:pt x="2713647" y="0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3541242" y="1982114"/>
              <a:ext cx="2704465" cy="11430"/>
            </a:xfrm>
            <a:custGeom>
              <a:avLst/>
              <a:gdLst/>
              <a:ahLst/>
              <a:cxnLst/>
              <a:rect l="l" t="t" r="r" b="b"/>
              <a:pathLst>
                <a:path w="2704465" h="11430">
                  <a:moveTo>
                    <a:pt x="261632" y="7607"/>
                  </a:moveTo>
                  <a:lnTo>
                    <a:pt x="261620" y="3797"/>
                  </a:lnTo>
                  <a:lnTo>
                    <a:pt x="27533" y="4406"/>
                  </a:lnTo>
                  <a:lnTo>
                    <a:pt x="30695" y="4394"/>
                  </a:lnTo>
                  <a:lnTo>
                    <a:pt x="30695" y="3124"/>
                  </a:lnTo>
                  <a:lnTo>
                    <a:pt x="0" y="3213"/>
                  </a:lnTo>
                  <a:lnTo>
                    <a:pt x="0" y="4483"/>
                  </a:lnTo>
                  <a:lnTo>
                    <a:pt x="1638" y="4483"/>
                  </a:lnTo>
                  <a:lnTo>
                    <a:pt x="1651" y="8280"/>
                  </a:lnTo>
                  <a:lnTo>
                    <a:pt x="3708" y="8280"/>
                  </a:lnTo>
                  <a:lnTo>
                    <a:pt x="261632" y="7607"/>
                  </a:lnTo>
                  <a:close/>
                </a:path>
                <a:path w="2704465" h="11430">
                  <a:moveTo>
                    <a:pt x="263893" y="7607"/>
                  </a:moveTo>
                  <a:lnTo>
                    <a:pt x="3708" y="8280"/>
                  </a:lnTo>
                  <a:lnTo>
                    <a:pt x="3721" y="10820"/>
                  </a:lnTo>
                  <a:lnTo>
                    <a:pt x="263893" y="10147"/>
                  </a:lnTo>
                  <a:lnTo>
                    <a:pt x="263893" y="7607"/>
                  </a:lnTo>
                  <a:close/>
                </a:path>
                <a:path w="2704465" h="11430">
                  <a:moveTo>
                    <a:pt x="2703880" y="0"/>
                  </a:moveTo>
                  <a:lnTo>
                    <a:pt x="2681770" y="38"/>
                  </a:lnTo>
                  <a:lnTo>
                    <a:pt x="2676385" y="7366"/>
                  </a:lnTo>
                  <a:lnTo>
                    <a:pt x="2698864" y="7340"/>
                  </a:lnTo>
                  <a:lnTo>
                    <a:pt x="2703880" y="0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3546018" y="1989455"/>
              <a:ext cx="2694305" cy="11430"/>
            </a:xfrm>
            <a:custGeom>
              <a:avLst/>
              <a:gdLst/>
              <a:ahLst/>
              <a:cxnLst/>
              <a:rect l="l" t="t" r="r" b="b"/>
              <a:pathLst>
                <a:path w="2694304" h="11430">
                  <a:moveTo>
                    <a:pt x="265684" y="10744"/>
                  </a:moveTo>
                  <a:lnTo>
                    <a:pt x="260464" y="3416"/>
                  </a:lnTo>
                  <a:lnTo>
                    <a:pt x="0" y="3784"/>
                  </a:lnTo>
                  <a:lnTo>
                    <a:pt x="4927" y="11112"/>
                  </a:lnTo>
                  <a:lnTo>
                    <a:pt x="265684" y="10744"/>
                  </a:lnTo>
                  <a:close/>
                </a:path>
                <a:path w="2694304" h="11430">
                  <a:moveTo>
                    <a:pt x="2694089" y="0"/>
                  </a:moveTo>
                  <a:lnTo>
                    <a:pt x="2671610" y="25"/>
                  </a:lnTo>
                  <a:lnTo>
                    <a:pt x="2666238" y="7366"/>
                  </a:lnTo>
                  <a:lnTo>
                    <a:pt x="2689060" y="7327"/>
                  </a:lnTo>
                  <a:lnTo>
                    <a:pt x="2694089" y="0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3550949" y="1996781"/>
              <a:ext cx="2684145" cy="11430"/>
            </a:xfrm>
            <a:custGeom>
              <a:avLst/>
              <a:gdLst/>
              <a:ahLst/>
              <a:cxnLst/>
              <a:rect l="l" t="t" r="r" b="b"/>
              <a:pathLst>
                <a:path w="2684145" h="11430">
                  <a:moveTo>
                    <a:pt x="0" y="3772"/>
                  </a:moveTo>
                  <a:lnTo>
                    <a:pt x="4923" y="11093"/>
                  </a:lnTo>
                  <a:lnTo>
                    <a:pt x="265990" y="10726"/>
                  </a:lnTo>
                  <a:lnTo>
                    <a:pt x="260763" y="3406"/>
                  </a:lnTo>
                  <a:lnTo>
                    <a:pt x="0" y="3772"/>
                  </a:lnTo>
                  <a:close/>
                </a:path>
                <a:path w="2684145" h="11430">
                  <a:moveTo>
                    <a:pt x="2661314" y="32"/>
                  </a:moveTo>
                  <a:lnTo>
                    <a:pt x="2656441" y="6676"/>
                  </a:lnTo>
                  <a:lnTo>
                    <a:pt x="2655914" y="7367"/>
                  </a:lnTo>
                  <a:lnTo>
                    <a:pt x="2679102" y="7335"/>
                  </a:lnTo>
                  <a:lnTo>
                    <a:pt x="2679655" y="6556"/>
                  </a:lnTo>
                  <a:lnTo>
                    <a:pt x="2684141" y="0"/>
                  </a:lnTo>
                  <a:lnTo>
                    <a:pt x="2661314" y="32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3555873" y="2004123"/>
              <a:ext cx="2674620" cy="11430"/>
            </a:xfrm>
            <a:custGeom>
              <a:avLst/>
              <a:gdLst/>
              <a:ahLst/>
              <a:cxnLst/>
              <a:rect l="l" t="t" r="r" b="b"/>
              <a:pathLst>
                <a:path w="2674620" h="11430">
                  <a:moveTo>
                    <a:pt x="266280" y="10706"/>
                  </a:moveTo>
                  <a:lnTo>
                    <a:pt x="261061" y="3390"/>
                  </a:lnTo>
                  <a:lnTo>
                    <a:pt x="0" y="3759"/>
                  </a:lnTo>
                  <a:lnTo>
                    <a:pt x="4914" y="11074"/>
                  </a:lnTo>
                  <a:lnTo>
                    <a:pt x="266280" y="10706"/>
                  </a:lnTo>
                  <a:close/>
                </a:path>
                <a:path w="2674620" h="11430">
                  <a:moveTo>
                    <a:pt x="2674175" y="0"/>
                  </a:moveTo>
                  <a:lnTo>
                    <a:pt x="2650985" y="38"/>
                  </a:lnTo>
                  <a:lnTo>
                    <a:pt x="2645384" y="7366"/>
                  </a:lnTo>
                  <a:lnTo>
                    <a:pt x="2668943" y="7340"/>
                  </a:lnTo>
                  <a:lnTo>
                    <a:pt x="2674175" y="0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3560800" y="2011451"/>
              <a:ext cx="2664460" cy="19050"/>
            </a:xfrm>
            <a:custGeom>
              <a:avLst/>
              <a:gdLst/>
              <a:ahLst/>
              <a:cxnLst/>
              <a:rect l="l" t="t" r="r" b="b"/>
              <a:pathLst>
                <a:path w="2664460" h="19050">
                  <a:moveTo>
                    <a:pt x="264401" y="10058"/>
                  </a:moveTo>
                  <a:lnTo>
                    <a:pt x="264388" y="4978"/>
                  </a:lnTo>
                  <a:lnTo>
                    <a:pt x="262051" y="4991"/>
                  </a:lnTo>
                  <a:lnTo>
                    <a:pt x="262051" y="3721"/>
                  </a:lnTo>
                  <a:lnTo>
                    <a:pt x="11214" y="4368"/>
                  </a:lnTo>
                  <a:lnTo>
                    <a:pt x="11214" y="3098"/>
                  </a:lnTo>
                  <a:lnTo>
                    <a:pt x="0" y="3124"/>
                  </a:lnTo>
                  <a:lnTo>
                    <a:pt x="0" y="4394"/>
                  </a:lnTo>
                  <a:lnTo>
                    <a:pt x="850" y="4394"/>
                  </a:lnTo>
                  <a:lnTo>
                    <a:pt x="850" y="5664"/>
                  </a:lnTo>
                  <a:lnTo>
                    <a:pt x="2971" y="5664"/>
                  </a:lnTo>
                  <a:lnTo>
                    <a:pt x="2984" y="10744"/>
                  </a:lnTo>
                  <a:lnTo>
                    <a:pt x="4914" y="10744"/>
                  </a:lnTo>
                  <a:lnTo>
                    <a:pt x="264401" y="10058"/>
                  </a:lnTo>
                  <a:close/>
                </a:path>
                <a:path w="2664460" h="19050">
                  <a:moveTo>
                    <a:pt x="271221" y="17373"/>
                  </a:moveTo>
                  <a:lnTo>
                    <a:pt x="271208" y="16103"/>
                  </a:lnTo>
                  <a:lnTo>
                    <a:pt x="150291" y="16421"/>
                  </a:lnTo>
                  <a:lnTo>
                    <a:pt x="268871" y="16103"/>
                  </a:lnTo>
                  <a:lnTo>
                    <a:pt x="268859" y="11023"/>
                  </a:lnTo>
                  <a:lnTo>
                    <a:pt x="7048" y="11709"/>
                  </a:lnTo>
                  <a:lnTo>
                    <a:pt x="7061" y="16789"/>
                  </a:lnTo>
                  <a:lnTo>
                    <a:pt x="9182" y="16789"/>
                  </a:lnTo>
                  <a:lnTo>
                    <a:pt x="9182" y="18046"/>
                  </a:lnTo>
                  <a:lnTo>
                    <a:pt x="257022" y="17411"/>
                  </a:lnTo>
                  <a:lnTo>
                    <a:pt x="271221" y="17373"/>
                  </a:lnTo>
                  <a:close/>
                </a:path>
                <a:path w="2664460" h="19050">
                  <a:moveTo>
                    <a:pt x="272148" y="17373"/>
                  </a:moveTo>
                  <a:lnTo>
                    <a:pt x="257022" y="17411"/>
                  </a:lnTo>
                  <a:lnTo>
                    <a:pt x="257022" y="18681"/>
                  </a:lnTo>
                  <a:lnTo>
                    <a:pt x="272148" y="18643"/>
                  </a:lnTo>
                  <a:lnTo>
                    <a:pt x="272148" y="17373"/>
                  </a:lnTo>
                  <a:close/>
                </a:path>
                <a:path w="2664460" h="19050">
                  <a:moveTo>
                    <a:pt x="2664015" y="0"/>
                  </a:moveTo>
                  <a:lnTo>
                    <a:pt x="2640457" y="38"/>
                  </a:lnTo>
                  <a:lnTo>
                    <a:pt x="2634869" y="7378"/>
                  </a:lnTo>
                  <a:lnTo>
                    <a:pt x="2629281" y="14706"/>
                  </a:lnTo>
                  <a:lnTo>
                    <a:pt x="2653563" y="14681"/>
                  </a:lnTo>
                  <a:lnTo>
                    <a:pt x="2658795" y="7340"/>
                  </a:lnTo>
                  <a:lnTo>
                    <a:pt x="2664015" y="0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3570668" y="2026120"/>
              <a:ext cx="2644140" cy="11430"/>
            </a:xfrm>
            <a:custGeom>
              <a:avLst/>
              <a:gdLst/>
              <a:ahLst/>
              <a:cxnLst/>
              <a:rect l="l" t="t" r="r" b="b"/>
              <a:pathLst>
                <a:path w="2644140" h="11430">
                  <a:moveTo>
                    <a:pt x="267716" y="10668"/>
                  </a:moveTo>
                  <a:lnTo>
                    <a:pt x="262293" y="3352"/>
                  </a:lnTo>
                  <a:lnTo>
                    <a:pt x="0" y="3721"/>
                  </a:lnTo>
                  <a:lnTo>
                    <a:pt x="5105" y="11049"/>
                  </a:lnTo>
                  <a:lnTo>
                    <a:pt x="267716" y="10668"/>
                  </a:lnTo>
                  <a:close/>
                </a:path>
                <a:path w="2644140" h="11430">
                  <a:moveTo>
                    <a:pt x="2643695" y="0"/>
                  </a:moveTo>
                  <a:lnTo>
                    <a:pt x="2619413" y="38"/>
                  </a:lnTo>
                  <a:lnTo>
                    <a:pt x="2613812" y="7378"/>
                  </a:lnTo>
                  <a:lnTo>
                    <a:pt x="2638475" y="7340"/>
                  </a:lnTo>
                  <a:lnTo>
                    <a:pt x="2643695" y="0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3575773" y="2033460"/>
              <a:ext cx="2633980" cy="11430"/>
            </a:xfrm>
            <a:custGeom>
              <a:avLst/>
              <a:gdLst/>
              <a:ahLst/>
              <a:cxnLst/>
              <a:rect l="l" t="t" r="r" b="b"/>
              <a:pathLst>
                <a:path w="2633979" h="11430">
                  <a:moveTo>
                    <a:pt x="268033" y="10655"/>
                  </a:moveTo>
                  <a:lnTo>
                    <a:pt x="262610" y="3327"/>
                  </a:lnTo>
                  <a:lnTo>
                    <a:pt x="0" y="3708"/>
                  </a:lnTo>
                  <a:lnTo>
                    <a:pt x="5105" y="11023"/>
                  </a:lnTo>
                  <a:lnTo>
                    <a:pt x="268033" y="10655"/>
                  </a:lnTo>
                  <a:close/>
                </a:path>
                <a:path w="2633979" h="11430">
                  <a:moveTo>
                    <a:pt x="2633370" y="0"/>
                  </a:moveTo>
                  <a:lnTo>
                    <a:pt x="2608707" y="38"/>
                  </a:lnTo>
                  <a:lnTo>
                    <a:pt x="2603119" y="7366"/>
                  </a:lnTo>
                  <a:lnTo>
                    <a:pt x="2628138" y="7340"/>
                  </a:lnTo>
                  <a:lnTo>
                    <a:pt x="2633370" y="0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3580879" y="2040851"/>
              <a:ext cx="2620645" cy="11430"/>
            </a:xfrm>
            <a:custGeom>
              <a:avLst/>
              <a:gdLst/>
              <a:ahLst/>
              <a:cxnLst/>
              <a:rect l="l" t="t" r="r" b="b"/>
              <a:pathLst>
                <a:path w="2620645" h="11430">
                  <a:moveTo>
                    <a:pt x="268351" y="10579"/>
                  </a:moveTo>
                  <a:lnTo>
                    <a:pt x="262928" y="3263"/>
                  </a:lnTo>
                  <a:lnTo>
                    <a:pt x="0" y="3632"/>
                  </a:lnTo>
                  <a:lnTo>
                    <a:pt x="5118" y="10947"/>
                  </a:lnTo>
                  <a:lnTo>
                    <a:pt x="268351" y="10579"/>
                  </a:lnTo>
                  <a:close/>
                </a:path>
                <a:path w="2620645" h="11430">
                  <a:moveTo>
                    <a:pt x="2620200" y="7620"/>
                  </a:moveTo>
                  <a:lnTo>
                    <a:pt x="2620187" y="0"/>
                  </a:lnTo>
                  <a:lnTo>
                    <a:pt x="2593657" y="63"/>
                  </a:lnTo>
                  <a:lnTo>
                    <a:pt x="2593683" y="7683"/>
                  </a:lnTo>
                  <a:lnTo>
                    <a:pt x="2620200" y="7620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3587305" y="2048129"/>
              <a:ext cx="2611755" cy="11430"/>
            </a:xfrm>
            <a:custGeom>
              <a:avLst/>
              <a:gdLst/>
              <a:ahLst/>
              <a:cxnLst/>
              <a:rect l="l" t="t" r="r" b="b"/>
              <a:pathLst>
                <a:path w="2611754" h="11430">
                  <a:moveTo>
                    <a:pt x="266242" y="9944"/>
                  </a:moveTo>
                  <a:lnTo>
                    <a:pt x="266230" y="6134"/>
                  </a:lnTo>
                  <a:lnTo>
                    <a:pt x="263093" y="6146"/>
                  </a:lnTo>
                  <a:lnTo>
                    <a:pt x="263080" y="3606"/>
                  </a:lnTo>
                  <a:lnTo>
                    <a:pt x="0" y="4292"/>
                  </a:lnTo>
                  <a:lnTo>
                    <a:pt x="12" y="6832"/>
                  </a:lnTo>
                  <a:lnTo>
                    <a:pt x="2209" y="6832"/>
                  </a:lnTo>
                  <a:lnTo>
                    <a:pt x="2222" y="10629"/>
                  </a:lnTo>
                  <a:lnTo>
                    <a:pt x="230593" y="10045"/>
                  </a:lnTo>
                  <a:lnTo>
                    <a:pt x="266242" y="9944"/>
                  </a:lnTo>
                  <a:close/>
                </a:path>
                <a:path w="2611754" h="11430">
                  <a:moveTo>
                    <a:pt x="269151" y="9944"/>
                  </a:moveTo>
                  <a:lnTo>
                    <a:pt x="230593" y="10045"/>
                  </a:lnTo>
                  <a:lnTo>
                    <a:pt x="230593" y="11315"/>
                  </a:lnTo>
                  <a:lnTo>
                    <a:pt x="269151" y="11214"/>
                  </a:lnTo>
                  <a:lnTo>
                    <a:pt x="269151" y="9944"/>
                  </a:lnTo>
                  <a:close/>
                </a:path>
                <a:path w="2611754" h="11430">
                  <a:moveTo>
                    <a:pt x="2611196" y="0"/>
                  </a:moveTo>
                  <a:lnTo>
                    <a:pt x="2583154" y="38"/>
                  </a:lnTo>
                  <a:lnTo>
                    <a:pt x="2574442" y="7378"/>
                  </a:lnTo>
                  <a:lnTo>
                    <a:pt x="2605773" y="7340"/>
                  </a:lnTo>
                  <a:lnTo>
                    <a:pt x="2611196" y="0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3591102" y="2055469"/>
              <a:ext cx="2602230" cy="646430"/>
            </a:xfrm>
            <a:custGeom>
              <a:avLst/>
              <a:gdLst/>
              <a:ahLst/>
              <a:cxnLst/>
              <a:rect l="l" t="t" r="r" b="b"/>
              <a:pathLst>
                <a:path w="2602229" h="646430">
                  <a:moveTo>
                    <a:pt x="1504683" y="646150"/>
                  </a:moveTo>
                  <a:lnTo>
                    <a:pt x="1302778" y="646430"/>
                  </a:lnTo>
                  <a:lnTo>
                    <a:pt x="1503603" y="646430"/>
                  </a:lnTo>
                  <a:lnTo>
                    <a:pt x="1504683" y="646150"/>
                  </a:lnTo>
                  <a:close/>
                </a:path>
                <a:path w="2602229" h="646430">
                  <a:moveTo>
                    <a:pt x="2601976" y="0"/>
                  </a:moveTo>
                  <a:lnTo>
                    <a:pt x="2570645" y="38"/>
                  </a:lnTo>
                  <a:lnTo>
                    <a:pt x="2561933" y="7378"/>
                  </a:lnTo>
                  <a:lnTo>
                    <a:pt x="2557119" y="11430"/>
                  </a:lnTo>
                  <a:lnTo>
                    <a:pt x="2525890" y="49530"/>
                  </a:lnTo>
                  <a:lnTo>
                    <a:pt x="2493607" y="87630"/>
                  </a:lnTo>
                  <a:lnTo>
                    <a:pt x="2460307" y="113030"/>
                  </a:lnTo>
                  <a:lnTo>
                    <a:pt x="2426017" y="151130"/>
                  </a:lnTo>
                  <a:lnTo>
                    <a:pt x="2390749" y="176530"/>
                  </a:lnTo>
                  <a:lnTo>
                    <a:pt x="2354529" y="214630"/>
                  </a:lnTo>
                  <a:lnTo>
                    <a:pt x="2317394" y="240030"/>
                  </a:lnTo>
                  <a:lnTo>
                    <a:pt x="2279358" y="265430"/>
                  </a:lnTo>
                  <a:lnTo>
                    <a:pt x="2240445" y="290830"/>
                  </a:lnTo>
                  <a:lnTo>
                    <a:pt x="2200694" y="316230"/>
                  </a:lnTo>
                  <a:lnTo>
                    <a:pt x="2160130" y="341630"/>
                  </a:lnTo>
                  <a:lnTo>
                    <a:pt x="2118766" y="367030"/>
                  </a:lnTo>
                  <a:lnTo>
                    <a:pt x="2076627" y="379730"/>
                  </a:lnTo>
                  <a:lnTo>
                    <a:pt x="2033752" y="405130"/>
                  </a:lnTo>
                  <a:lnTo>
                    <a:pt x="1990153" y="417830"/>
                  </a:lnTo>
                  <a:lnTo>
                    <a:pt x="1945868" y="443230"/>
                  </a:lnTo>
                  <a:lnTo>
                    <a:pt x="1900910" y="455930"/>
                  </a:lnTo>
                  <a:lnTo>
                    <a:pt x="1667014" y="519430"/>
                  </a:lnTo>
                  <a:lnTo>
                    <a:pt x="1618576" y="519430"/>
                  </a:lnTo>
                  <a:lnTo>
                    <a:pt x="1569669" y="532130"/>
                  </a:lnTo>
                  <a:lnTo>
                    <a:pt x="1276680" y="532130"/>
                  </a:lnTo>
                  <a:lnTo>
                    <a:pt x="1229906" y="519430"/>
                  </a:lnTo>
                  <a:lnTo>
                    <a:pt x="1183576" y="519430"/>
                  </a:lnTo>
                  <a:lnTo>
                    <a:pt x="1137691" y="506730"/>
                  </a:lnTo>
                  <a:lnTo>
                    <a:pt x="1092301" y="506730"/>
                  </a:lnTo>
                  <a:lnTo>
                    <a:pt x="915974" y="455930"/>
                  </a:lnTo>
                  <a:lnTo>
                    <a:pt x="873315" y="430530"/>
                  </a:lnTo>
                  <a:lnTo>
                    <a:pt x="789863" y="405130"/>
                  </a:lnTo>
                  <a:lnTo>
                    <a:pt x="749109" y="379730"/>
                  </a:lnTo>
                  <a:lnTo>
                    <a:pt x="709041" y="354330"/>
                  </a:lnTo>
                  <a:lnTo>
                    <a:pt x="669683" y="341630"/>
                  </a:lnTo>
                  <a:lnTo>
                    <a:pt x="631037" y="316230"/>
                  </a:lnTo>
                  <a:lnTo>
                    <a:pt x="593140" y="290830"/>
                  </a:lnTo>
                  <a:lnTo>
                    <a:pt x="556018" y="265430"/>
                  </a:lnTo>
                  <a:lnTo>
                    <a:pt x="519684" y="240030"/>
                  </a:lnTo>
                  <a:lnTo>
                    <a:pt x="484174" y="214630"/>
                  </a:lnTo>
                  <a:lnTo>
                    <a:pt x="449491" y="189230"/>
                  </a:lnTo>
                  <a:lnTo>
                    <a:pt x="415658" y="151130"/>
                  </a:lnTo>
                  <a:lnTo>
                    <a:pt x="382714" y="125730"/>
                  </a:lnTo>
                  <a:lnTo>
                    <a:pt x="350672" y="100330"/>
                  </a:lnTo>
                  <a:lnTo>
                    <a:pt x="319557" y="62230"/>
                  </a:lnTo>
                  <a:lnTo>
                    <a:pt x="289382" y="24130"/>
                  </a:lnTo>
                  <a:lnTo>
                    <a:pt x="273812" y="10591"/>
                  </a:lnTo>
                  <a:lnTo>
                    <a:pt x="265404" y="3276"/>
                  </a:lnTo>
                  <a:lnTo>
                    <a:pt x="0" y="3657"/>
                  </a:lnTo>
                  <a:lnTo>
                    <a:pt x="5105" y="10972"/>
                  </a:lnTo>
                  <a:lnTo>
                    <a:pt x="32981" y="49530"/>
                  </a:lnTo>
                  <a:lnTo>
                    <a:pt x="61455" y="74930"/>
                  </a:lnTo>
                  <a:lnTo>
                    <a:pt x="90843" y="113030"/>
                  </a:lnTo>
                  <a:lnTo>
                    <a:pt x="121132" y="151130"/>
                  </a:lnTo>
                  <a:lnTo>
                    <a:pt x="152285" y="176530"/>
                  </a:lnTo>
                  <a:lnTo>
                    <a:pt x="184302" y="214630"/>
                  </a:lnTo>
                  <a:lnTo>
                    <a:pt x="217157" y="240030"/>
                  </a:lnTo>
                  <a:lnTo>
                    <a:pt x="250825" y="265430"/>
                  </a:lnTo>
                  <a:lnTo>
                    <a:pt x="285292" y="303530"/>
                  </a:lnTo>
                  <a:lnTo>
                    <a:pt x="320535" y="328930"/>
                  </a:lnTo>
                  <a:lnTo>
                    <a:pt x="356552" y="354330"/>
                  </a:lnTo>
                  <a:lnTo>
                    <a:pt x="393293" y="379730"/>
                  </a:lnTo>
                  <a:lnTo>
                    <a:pt x="430771" y="405130"/>
                  </a:lnTo>
                  <a:lnTo>
                    <a:pt x="468947" y="430530"/>
                  </a:lnTo>
                  <a:lnTo>
                    <a:pt x="507809" y="443230"/>
                  </a:lnTo>
                  <a:lnTo>
                    <a:pt x="547331" y="468630"/>
                  </a:lnTo>
                  <a:lnTo>
                    <a:pt x="587502" y="494030"/>
                  </a:lnTo>
                  <a:lnTo>
                    <a:pt x="628307" y="506730"/>
                  </a:lnTo>
                  <a:lnTo>
                    <a:pt x="669709" y="532130"/>
                  </a:lnTo>
                  <a:lnTo>
                    <a:pt x="797394" y="570230"/>
                  </a:lnTo>
                  <a:lnTo>
                    <a:pt x="1020584" y="633730"/>
                  </a:lnTo>
                  <a:lnTo>
                    <a:pt x="1066609" y="633730"/>
                  </a:lnTo>
                  <a:lnTo>
                    <a:pt x="1113053" y="646430"/>
                  </a:lnTo>
                  <a:lnTo>
                    <a:pt x="1504657" y="646150"/>
                  </a:lnTo>
                  <a:lnTo>
                    <a:pt x="1600034" y="621030"/>
                  </a:lnTo>
                  <a:lnTo>
                    <a:pt x="1647532" y="621030"/>
                  </a:lnTo>
                  <a:lnTo>
                    <a:pt x="1647990" y="620915"/>
                  </a:lnTo>
                  <a:lnTo>
                    <a:pt x="1832178" y="570230"/>
                  </a:lnTo>
                  <a:lnTo>
                    <a:pt x="1876907" y="544830"/>
                  </a:lnTo>
                  <a:lnTo>
                    <a:pt x="1921014" y="532130"/>
                  </a:lnTo>
                  <a:lnTo>
                    <a:pt x="1943963" y="518718"/>
                  </a:lnTo>
                  <a:lnTo>
                    <a:pt x="1964474" y="506730"/>
                  </a:lnTo>
                  <a:lnTo>
                    <a:pt x="2007260" y="494030"/>
                  </a:lnTo>
                  <a:lnTo>
                    <a:pt x="2049373" y="468630"/>
                  </a:lnTo>
                  <a:lnTo>
                    <a:pt x="2090788" y="443230"/>
                  </a:lnTo>
                  <a:lnTo>
                    <a:pt x="2131466" y="430530"/>
                  </a:lnTo>
                  <a:lnTo>
                    <a:pt x="2171395" y="405130"/>
                  </a:lnTo>
                  <a:lnTo>
                    <a:pt x="2210549" y="379730"/>
                  </a:lnTo>
                  <a:lnTo>
                    <a:pt x="2248903" y="341630"/>
                  </a:lnTo>
                  <a:lnTo>
                    <a:pt x="2286457" y="316230"/>
                  </a:lnTo>
                  <a:lnTo>
                    <a:pt x="2323160" y="290830"/>
                  </a:lnTo>
                  <a:lnTo>
                    <a:pt x="2359012" y="265430"/>
                  </a:lnTo>
                  <a:lnTo>
                    <a:pt x="2393988" y="227330"/>
                  </a:lnTo>
                  <a:lnTo>
                    <a:pt x="2428062" y="201930"/>
                  </a:lnTo>
                  <a:lnTo>
                    <a:pt x="2461196" y="163830"/>
                  </a:lnTo>
                  <a:lnTo>
                    <a:pt x="2493403" y="138430"/>
                  </a:lnTo>
                  <a:lnTo>
                    <a:pt x="2524633" y="100330"/>
                  </a:lnTo>
                  <a:lnTo>
                    <a:pt x="2554871" y="62230"/>
                  </a:lnTo>
                  <a:lnTo>
                    <a:pt x="2584107" y="24130"/>
                  </a:lnTo>
                  <a:lnTo>
                    <a:pt x="2596540" y="7327"/>
                  </a:lnTo>
                  <a:lnTo>
                    <a:pt x="2601976" y="0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2861386" y="1065085"/>
              <a:ext cx="3629660" cy="1811020"/>
            </a:xfrm>
            <a:custGeom>
              <a:avLst/>
              <a:gdLst/>
              <a:ahLst/>
              <a:cxnLst/>
              <a:rect l="l" t="t" r="r" b="b"/>
              <a:pathLst>
                <a:path w="3629660" h="1811020">
                  <a:moveTo>
                    <a:pt x="369112" y="385660"/>
                  </a:moveTo>
                  <a:lnTo>
                    <a:pt x="321652" y="349275"/>
                  </a:lnTo>
                  <a:lnTo>
                    <a:pt x="283197" y="317398"/>
                  </a:lnTo>
                  <a:lnTo>
                    <a:pt x="245287" y="283794"/>
                  </a:lnTo>
                  <a:lnTo>
                    <a:pt x="207975" y="248424"/>
                  </a:lnTo>
                  <a:lnTo>
                    <a:pt x="171310" y="211239"/>
                  </a:lnTo>
                  <a:lnTo>
                    <a:pt x="135369" y="172199"/>
                  </a:lnTo>
                  <a:lnTo>
                    <a:pt x="100190" y="131254"/>
                  </a:lnTo>
                  <a:lnTo>
                    <a:pt x="65849" y="88353"/>
                  </a:lnTo>
                  <a:lnTo>
                    <a:pt x="32397" y="43472"/>
                  </a:lnTo>
                  <a:lnTo>
                    <a:pt x="2286" y="0"/>
                  </a:lnTo>
                  <a:lnTo>
                    <a:pt x="0" y="673"/>
                  </a:lnTo>
                  <a:lnTo>
                    <a:pt x="990" y="44907"/>
                  </a:lnTo>
                  <a:lnTo>
                    <a:pt x="3327" y="92951"/>
                  </a:lnTo>
                  <a:lnTo>
                    <a:pt x="6883" y="140665"/>
                  </a:lnTo>
                  <a:lnTo>
                    <a:pt x="11645" y="188023"/>
                  </a:lnTo>
                  <a:lnTo>
                    <a:pt x="17614" y="235026"/>
                  </a:lnTo>
                  <a:lnTo>
                    <a:pt x="24752" y="281660"/>
                  </a:lnTo>
                  <a:lnTo>
                    <a:pt x="33058" y="327888"/>
                  </a:lnTo>
                  <a:lnTo>
                    <a:pt x="42519" y="373710"/>
                  </a:lnTo>
                  <a:lnTo>
                    <a:pt x="53098" y="419112"/>
                  </a:lnTo>
                  <a:lnTo>
                    <a:pt x="64808" y="464070"/>
                  </a:lnTo>
                  <a:lnTo>
                    <a:pt x="68046" y="475322"/>
                  </a:lnTo>
                  <a:lnTo>
                    <a:pt x="369112" y="385660"/>
                  </a:lnTo>
                  <a:close/>
                </a:path>
                <a:path w="3629660" h="1811020">
                  <a:moveTo>
                    <a:pt x="3629152" y="333768"/>
                  </a:moveTo>
                  <a:lnTo>
                    <a:pt x="3618026" y="380809"/>
                  </a:lnTo>
                  <a:lnTo>
                    <a:pt x="3605453" y="427278"/>
                  </a:lnTo>
                  <a:lnTo>
                    <a:pt x="3591458" y="473138"/>
                  </a:lnTo>
                  <a:lnTo>
                    <a:pt x="3576053" y="518363"/>
                  </a:lnTo>
                  <a:lnTo>
                    <a:pt x="3559276" y="562940"/>
                  </a:lnTo>
                  <a:lnTo>
                    <a:pt x="3541014" y="607110"/>
                  </a:lnTo>
                  <a:lnTo>
                    <a:pt x="3521684" y="650011"/>
                  </a:lnTo>
                  <a:lnTo>
                    <a:pt x="3500920" y="692467"/>
                  </a:lnTo>
                  <a:lnTo>
                    <a:pt x="3478885" y="734161"/>
                  </a:lnTo>
                  <a:lnTo>
                    <a:pt x="3455606" y="775068"/>
                  </a:lnTo>
                  <a:lnTo>
                    <a:pt x="3431095" y="815174"/>
                  </a:lnTo>
                  <a:lnTo>
                    <a:pt x="3405390" y="854443"/>
                  </a:lnTo>
                  <a:lnTo>
                    <a:pt x="3378517" y="892848"/>
                  </a:lnTo>
                  <a:lnTo>
                    <a:pt x="3350488" y="930363"/>
                  </a:lnTo>
                  <a:lnTo>
                    <a:pt x="3321329" y="966978"/>
                  </a:lnTo>
                  <a:lnTo>
                    <a:pt x="3291090" y="1002652"/>
                  </a:lnTo>
                  <a:lnTo>
                    <a:pt x="3259772" y="1037361"/>
                  </a:lnTo>
                  <a:lnTo>
                    <a:pt x="3227400" y="1071092"/>
                  </a:lnTo>
                  <a:lnTo>
                    <a:pt x="3194012" y="1103807"/>
                  </a:lnTo>
                  <a:lnTo>
                    <a:pt x="3159633" y="1135481"/>
                  </a:lnTo>
                  <a:lnTo>
                    <a:pt x="3124289" y="1166088"/>
                  </a:lnTo>
                  <a:lnTo>
                    <a:pt x="3087992" y="1195616"/>
                  </a:lnTo>
                  <a:lnTo>
                    <a:pt x="3050781" y="1224026"/>
                  </a:lnTo>
                  <a:lnTo>
                    <a:pt x="3012681" y="1251292"/>
                  </a:lnTo>
                  <a:lnTo>
                    <a:pt x="2973705" y="1277404"/>
                  </a:lnTo>
                  <a:lnTo>
                    <a:pt x="2933890" y="1302321"/>
                  </a:lnTo>
                  <a:lnTo>
                    <a:pt x="2893263" y="1326019"/>
                  </a:lnTo>
                  <a:lnTo>
                    <a:pt x="2851835" y="1348473"/>
                  </a:lnTo>
                  <a:lnTo>
                    <a:pt x="2809646" y="1369656"/>
                  </a:lnTo>
                  <a:lnTo>
                    <a:pt x="2766720" y="1389557"/>
                  </a:lnTo>
                  <a:lnTo>
                    <a:pt x="2723070" y="1408137"/>
                  </a:lnTo>
                  <a:lnTo>
                    <a:pt x="2678734" y="1425384"/>
                  </a:lnTo>
                  <a:lnTo>
                    <a:pt x="2633738" y="1441246"/>
                  </a:lnTo>
                  <a:lnTo>
                    <a:pt x="2588107" y="1455724"/>
                  </a:lnTo>
                  <a:lnTo>
                    <a:pt x="2541854" y="1468780"/>
                  </a:lnTo>
                  <a:lnTo>
                    <a:pt x="2495016" y="1480400"/>
                  </a:lnTo>
                  <a:lnTo>
                    <a:pt x="2447620" y="1490535"/>
                  </a:lnTo>
                  <a:lnTo>
                    <a:pt x="2399690" y="1499184"/>
                  </a:lnTo>
                  <a:lnTo>
                    <a:pt x="2351240" y="1506308"/>
                  </a:lnTo>
                  <a:lnTo>
                    <a:pt x="2302306" y="1511884"/>
                  </a:lnTo>
                  <a:lnTo>
                    <a:pt x="2252916" y="1515897"/>
                  </a:lnTo>
                  <a:lnTo>
                    <a:pt x="2203094" y="1518310"/>
                  </a:lnTo>
                  <a:lnTo>
                    <a:pt x="2152319" y="1519110"/>
                  </a:lnTo>
                  <a:lnTo>
                    <a:pt x="2101621" y="1518221"/>
                  </a:lnTo>
                  <a:lnTo>
                    <a:pt x="2051621" y="1515694"/>
                  </a:lnTo>
                  <a:lnTo>
                    <a:pt x="2002053" y="1511566"/>
                  </a:lnTo>
                  <a:lnTo>
                    <a:pt x="1952967" y="1505864"/>
                  </a:lnTo>
                  <a:lnTo>
                    <a:pt x="1904365" y="1498600"/>
                  </a:lnTo>
                  <a:lnTo>
                    <a:pt x="1856282" y="1489798"/>
                  </a:lnTo>
                  <a:lnTo>
                    <a:pt x="1808746" y="1479499"/>
                  </a:lnTo>
                  <a:lnTo>
                    <a:pt x="1761782" y="1467726"/>
                  </a:lnTo>
                  <a:lnTo>
                    <a:pt x="1715401" y="1454492"/>
                  </a:lnTo>
                  <a:lnTo>
                    <a:pt x="1669656" y="1439824"/>
                  </a:lnTo>
                  <a:lnTo>
                    <a:pt x="1624545" y="1423771"/>
                  </a:lnTo>
                  <a:lnTo>
                    <a:pt x="1580108" y="1406321"/>
                  </a:lnTo>
                  <a:lnTo>
                    <a:pt x="1536382" y="1387538"/>
                  </a:lnTo>
                  <a:lnTo>
                    <a:pt x="1493367" y="1367421"/>
                  </a:lnTo>
                  <a:lnTo>
                    <a:pt x="1451102" y="1346022"/>
                  </a:lnTo>
                  <a:lnTo>
                    <a:pt x="1409611" y="1323327"/>
                  </a:lnTo>
                  <a:lnTo>
                    <a:pt x="1368933" y="1299400"/>
                  </a:lnTo>
                  <a:lnTo>
                    <a:pt x="1329067" y="1274254"/>
                  </a:lnTo>
                  <a:lnTo>
                    <a:pt x="1290066" y="1247902"/>
                  </a:lnTo>
                  <a:lnTo>
                    <a:pt x="1251927" y="1220381"/>
                  </a:lnTo>
                  <a:lnTo>
                    <a:pt x="1214704" y="1191729"/>
                  </a:lnTo>
                  <a:lnTo>
                    <a:pt x="1178407" y="1161948"/>
                  </a:lnTo>
                  <a:lnTo>
                    <a:pt x="1143063" y="1131074"/>
                  </a:lnTo>
                  <a:lnTo>
                    <a:pt x="1108697" y="1099134"/>
                  </a:lnTo>
                  <a:lnTo>
                    <a:pt x="1075347" y="1066152"/>
                  </a:lnTo>
                  <a:lnTo>
                    <a:pt x="1043025" y="1032154"/>
                  </a:lnTo>
                  <a:lnTo>
                    <a:pt x="1011758" y="997178"/>
                  </a:lnTo>
                  <a:lnTo>
                    <a:pt x="981570" y="961224"/>
                  </a:lnTo>
                  <a:lnTo>
                    <a:pt x="952500" y="924331"/>
                  </a:lnTo>
                  <a:lnTo>
                    <a:pt x="924560" y="886536"/>
                  </a:lnTo>
                  <a:lnTo>
                    <a:pt x="897775" y="847852"/>
                  </a:lnTo>
                  <a:lnTo>
                    <a:pt x="885901" y="829500"/>
                  </a:lnTo>
                  <a:lnTo>
                    <a:pt x="872185" y="808304"/>
                  </a:lnTo>
                  <a:lnTo>
                    <a:pt x="847801" y="767930"/>
                  </a:lnTo>
                  <a:lnTo>
                    <a:pt x="824661" y="726732"/>
                  </a:lnTo>
                  <a:lnTo>
                    <a:pt x="802779" y="684758"/>
                  </a:lnTo>
                  <a:lnTo>
                    <a:pt x="782180" y="642035"/>
                  </a:lnTo>
                  <a:lnTo>
                    <a:pt x="762901" y="598563"/>
                  </a:lnTo>
                  <a:lnTo>
                    <a:pt x="722490" y="582777"/>
                  </a:lnTo>
                  <a:lnTo>
                    <a:pt x="681964" y="565734"/>
                  </a:lnTo>
                  <a:lnTo>
                    <a:pt x="641362" y="547408"/>
                  </a:lnTo>
                  <a:lnTo>
                    <a:pt x="600773" y="527761"/>
                  </a:lnTo>
                  <a:lnTo>
                    <a:pt x="560247" y="506742"/>
                  </a:lnTo>
                  <a:lnTo>
                    <a:pt x="519836" y="484289"/>
                  </a:lnTo>
                  <a:lnTo>
                    <a:pt x="479602" y="460387"/>
                  </a:lnTo>
                  <a:lnTo>
                    <a:pt x="439610" y="434975"/>
                  </a:lnTo>
                  <a:lnTo>
                    <a:pt x="399910" y="408025"/>
                  </a:lnTo>
                  <a:lnTo>
                    <a:pt x="369112" y="385673"/>
                  </a:lnTo>
                  <a:lnTo>
                    <a:pt x="68046" y="475335"/>
                  </a:lnTo>
                  <a:lnTo>
                    <a:pt x="91516" y="552615"/>
                  </a:lnTo>
                  <a:lnTo>
                    <a:pt x="106476" y="596150"/>
                  </a:lnTo>
                  <a:lnTo>
                    <a:pt x="122504" y="639203"/>
                  </a:lnTo>
                  <a:lnTo>
                    <a:pt x="139560" y="681736"/>
                  </a:lnTo>
                  <a:lnTo>
                    <a:pt x="157645" y="723722"/>
                  </a:lnTo>
                  <a:lnTo>
                    <a:pt x="176745" y="765175"/>
                  </a:lnTo>
                  <a:lnTo>
                    <a:pt x="196837" y="806056"/>
                  </a:lnTo>
                  <a:lnTo>
                    <a:pt x="217893" y="846353"/>
                  </a:lnTo>
                  <a:lnTo>
                    <a:pt x="239928" y="886066"/>
                  </a:lnTo>
                  <a:lnTo>
                    <a:pt x="262902" y="925156"/>
                  </a:lnTo>
                  <a:lnTo>
                    <a:pt x="286816" y="963637"/>
                  </a:lnTo>
                  <a:lnTo>
                    <a:pt x="311124" y="1000683"/>
                  </a:lnTo>
                  <a:lnTo>
                    <a:pt x="337375" y="1038631"/>
                  </a:lnTo>
                  <a:lnTo>
                    <a:pt x="363982" y="1075131"/>
                  </a:lnTo>
                  <a:lnTo>
                    <a:pt x="391566" y="1111072"/>
                  </a:lnTo>
                  <a:lnTo>
                    <a:pt x="419798" y="1146048"/>
                  </a:lnTo>
                  <a:lnTo>
                    <a:pt x="448970" y="1180439"/>
                  </a:lnTo>
                  <a:lnTo>
                    <a:pt x="478980" y="1214094"/>
                  </a:lnTo>
                  <a:lnTo>
                    <a:pt x="509778" y="1247000"/>
                  </a:lnTo>
                  <a:lnTo>
                    <a:pt x="541375" y="1279131"/>
                  </a:lnTo>
                  <a:lnTo>
                    <a:pt x="573760" y="1310487"/>
                  </a:lnTo>
                  <a:lnTo>
                    <a:pt x="606894" y="1341043"/>
                  </a:lnTo>
                  <a:lnTo>
                    <a:pt x="640829" y="1370825"/>
                  </a:lnTo>
                  <a:lnTo>
                    <a:pt x="675386" y="1399705"/>
                  </a:lnTo>
                  <a:lnTo>
                    <a:pt x="710717" y="1427784"/>
                  </a:lnTo>
                  <a:lnTo>
                    <a:pt x="746747" y="1455000"/>
                  </a:lnTo>
                  <a:lnTo>
                    <a:pt x="783463" y="1481340"/>
                  </a:lnTo>
                  <a:lnTo>
                    <a:pt x="820839" y="1506791"/>
                  </a:lnTo>
                  <a:lnTo>
                    <a:pt x="858875" y="1531327"/>
                  </a:lnTo>
                  <a:lnTo>
                    <a:pt x="897547" y="1554949"/>
                  </a:lnTo>
                  <a:lnTo>
                    <a:pt x="936840" y="1577644"/>
                  </a:lnTo>
                  <a:lnTo>
                    <a:pt x="976744" y="1599374"/>
                  </a:lnTo>
                  <a:lnTo>
                    <a:pt x="1017231" y="1620139"/>
                  </a:lnTo>
                  <a:lnTo>
                    <a:pt x="1058303" y="1639925"/>
                  </a:lnTo>
                  <a:lnTo>
                    <a:pt x="1099921" y="1658708"/>
                  </a:lnTo>
                  <a:lnTo>
                    <a:pt x="1142098" y="1676476"/>
                  </a:lnTo>
                  <a:lnTo>
                    <a:pt x="1184795" y="1693214"/>
                  </a:lnTo>
                  <a:lnTo>
                    <a:pt x="1228013" y="1708899"/>
                  </a:lnTo>
                  <a:lnTo>
                    <a:pt x="1271727" y="1723542"/>
                  </a:lnTo>
                  <a:lnTo>
                    <a:pt x="1315923" y="1737093"/>
                  </a:lnTo>
                  <a:lnTo>
                    <a:pt x="1360576" y="1749552"/>
                  </a:lnTo>
                  <a:lnTo>
                    <a:pt x="1405699" y="1760905"/>
                  </a:lnTo>
                  <a:lnTo>
                    <a:pt x="1451241" y="1771142"/>
                  </a:lnTo>
                  <a:lnTo>
                    <a:pt x="1497215" y="1780235"/>
                  </a:lnTo>
                  <a:lnTo>
                    <a:pt x="1543596" y="1788172"/>
                  </a:lnTo>
                  <a:lnTo>
                    <a:pt x="1590357" y="1794941"/>
                  </a:lnTo>
                  <a:lnTo>
                    <a:pt x="1637499" y="1800529"/>
                  </a:lnTo>
                  <a:lnTo>
                    <a:pt x="1684997" y="1804911"/>
                  </a:lnTo>
                  <a:lnTo>
                    <a:pt x="1732838" y="1808073"/>
                  </a:lnTo>
                  <a:lnTo>
                    <a:pt x="1781009" y="1810004"/>
                  </a:lnTo>
                  <a:lnTo>
                    <a:pt x="1829498" y="1810702"/>
                  </a:lnTo>
                  <a:lnTo>
                    <a:pt x="1833765" y="1810702"/>
                  </a:lnTo>
                  <a:lnTo>
                    <a:pt x="1884019" y="1809965"/>
                  </a:lnTo>
                  <a:lnTo>
                    <a:pt x="1933943" y="1807895"/>
                  </a:lnTo>
                  <a:lnTo>
                    <a:pt x="1983524" y="1804492"/>
                  </a:lnTo>
                  <a:lnTo>
                    <a:pt x="2032723" y="1799793"/>
                  </a:lnTo>
                  <a:lnTo>
                    <a:pt x="2081542" y="1793798"/>
                  </a:lnTo>
                  <a:lnTo>
                    <a:pt x="2129955" y="1786534"/>
                  </a:lnTo>
                  <a:lnTo>
                    <a:pt x="2177948" y="1778025"/>
                  </a:lnTo>
                  <a:lnTo>
                    <a:pt x="2225497" y="1768271"/>
                  </a:lnTo>
                  <a:lnTo>
                    <a:pt x="2272588" y="1757286"/>
                  </a:lnTo>
                  <a:lnTo>
                    <a:pt x="2319210" y="1745119"/>
                  </a:lnTo>
                  <a:lnTo>
                    <a:pt x="2365349" y="1731746"/>
                  </a:lnTo>
                  <a:lnTo>
                    <a:pt x="2410968" y="1717217"/>
                  </a:lnTo>
                  <a:lnTo>
                    <a:pt x="2456065" y="1701533"/>
                  </a:lnTo>
                  <a:lnTo>
                    <a:pt x="2500617" y="1684718"/>
                  </a:lnTo>
                  <a:lnTo>
                    <a:pt x="2544622" y="1666786"/>
                  </a:lnTo>
                  <a:lnTo>
                    <a:pt x="2588031" y="1647761"/>
                  </a:lnTo>
                  <a:lnTo>
                    <a:pt x="2630855" y="1627644"/>
                  </a:lnTo>
                  <a:lnTo>
                    <a:pt x="2673070" y="1606461"/>
                  </a:lnTo>
                  <a:lnTo>
                    <a:pt x="2714650" y="1584236"/>
                  </a:lnTo>
                  <a:lnTo>
                    <a:pt x="2755582" y="1560982"/>
                  </a:lnTo>
                  <a:lnTo>
                    <a:pt x="2795854" y="1536725"/>
                  </a:lnTo>
                  <a:lnTo>
                    <a:pt x="2835440" y="1511465"/>
                  </a:lnTo>
                  <a:lnTo>
                    <a:pt x="2874327" y="1485226"/>
                  </a:lnTo>
                  <a:lnTo>
                    <a:pt x="2912503" y="1458023"/>
                  </a:lnTo>
                  <a:lnTo>
                    <a:pt x="2949943" y="1429880"/>
                  </a:lnTo>
                  <a:lnTo>
                    <a:pt x="2986621" y="1400810"/>
                  </a:lnTo>
                  <a:lnTo>
                    <a:pt x="3022587" y="1370787"/>
                  </a:lnTo>
                  <a:lnTo>
                    <a:pt x="3057677" y="1339964"/>
                  </a:lnTo>
                  <a:lnTo>
                    <a:pt x="3092018" y="1308214"/>
                  </a:lnTo>
                  <a:lnTo>
                    <a:pt x="3125520" y="1275613"/>
                  </a:lnTo>
                  <a:lnTo>
                    <a:pt x="3158198" y="1242174"/>
                  </a:lnTo>
                  <a:lnTo>
                    <a:pt x="3190024" y="1207922"/>
                  </a:lnTo>
                  <a:lnTo>
                    <a:pt x="3220974" y="1172857"/>
                  </a:lnTo>
                  <a:lnTo>
                    <a:pt x="3251022" y="1136992"/>
                  </a:lnTo>
                  <a:lnTo>
                    <a:pt x="3280181" y="1100378"/>
                  </a:lnTo>
                  <a:lnTo>
                    <a:pt x="3308400" y="1063002"/>
                  </a:lnTo>
                  <a:lnTo>
                    <a:pt x="3335693" y="1024890"/>
                  </a:lnTo>
                  <a:lnTo>
                    <a:pt x="3362020" y="986053"/>
                  </a:lnTo>
                  <a:lnTo>
                    <a:pt x="3387369" y="946518"/>
                  </a:lnTo>
                  <a:lnTo>
                    <a:pt x="3411728" y="906310"/>
                  </a:lnTo>
                  <a:lnTo>
                    <a:pt x="3435070" y="865428"/>
                  </a:lnTo>
                  <a:lnTo>
                    <a:pt x="3457397" y="823887"/>
                  </a:lnTo>
                  <a:lnTo>
                    <a:pt x="3478669" y="781735"/>
                  </a:lnTo>
                  <a:lnTo>
                    <a:pt x="3498875" y="738949"/>
                  </a:lnTo>
                  <a:lnTo>
                    <a:pt x="3518014" y="695579"/>
                  </a:lnTo>
                  <a:lnTo>
                    <a:pt x="3536048" y="651624"/>
                  </a:lnTo>
                  <a:lnTo>
                    <a:pt x="3553053" y="606831"/>
                  </a:lnTo>
                  <a:lnTo>
                    <a:pt x="3568750" y="562038"/>
                  </a:lnTo>
                  <a:lnTo>
                    <a:pt x="3583394" y="516458"/>
                  </a:lnTo>
                  <a:lnTo>
                    <a:pt x="3596538" y="471474"/>
                  </a:lnTo>
                  <a:lnTo>
                    <a:pt x="3608552" y="426021"/>
                  </a:lnTo>
                  <a:lnTo>
                    <a:pt x="3619423" y="380111"/>
                  </a:lnTo>
                  <a:lnTo>
                    <a:pt x="3629152" y="333768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2834538" y="7175"/>
              <a:ext cx="3653154" cy="2880360"/>
            </a:xfrm>
            <a:custGeom>
              <a:avLst/>
              <a:gdLst/>
              <a:ahLst/>
              <a:cxnLst/>
              <a:rect l="l" t="t" r="r" b="b"/>
              <a:pathLst>
                <a:path w="3653154" h="2880360">
                  <a:moveTo>
                    <a:pt x="74129" y="1410665"/>
                  </a:moveTo>
                  <a:lnTo>
                    <a:pt x="72732" y="1397977"/>
                  </a:lnTo>
                  <a:lnTo>
                    <a:pt x="60134" y="1321803"/>
                  </a:lnTo>
                  <a:lnTo>
                    <a:pt x="22161" y="1321904"/>
                  </a:lnTo>
                  <a:lnTo>
                    <a:pt x="23418" y="1334604"/>
                  </a:lnTo>
                  <a:lnTo>
                    <a:pt x="36804" y="1410766"/>
                  </a:lnTo>
                  <a:lnTo>
                    <a:pt x="38252" y="1410766"/>
                  </a:lnTo>
                  <a:lnTo>
                    <a:pt x="74129" y="1410665"/>
                  </a:lnTo>
                  <a:close/>
                </a:path>
                <a:path w="3653154" h="2880360">
                  <a:moveTo>
                    <a:pt x="148209" y="1677174"/>
                  </a:moveTo>
                  <a:lnTo>
                    <a:pt x="145389" y="1664487"/>
                  </a:lnTo>
                  <a:lnTo>
                    <a:pt x="142697" y="1651787"/>
                  </a:lnTo>
                  <a:lnTo>
                    <a:pt x="126453" y="1601038"/>
                  </a:lnTo>
                  <a:lnTo>
                    <a:pt x="123748" y="1601038"/>
                  </a:lnTo>
                  <a:lnTo>
                    <a:pt x="121069" y="1588350"/>
                  </a:lnTo>
                  <a:lnTo>
                    <a:pt x="118567" y="1588350"/>
                  </a:lnTo>
                  <a:lnTo>
                    <a:pt x="100380" y="1512201"/>
                  </a:lnTo>
                  <a:lnTo>
                    <a:pt x="95872" y="1499514"/>
                  </a:lnTo>
                  <a:lnTo>
                    <a:pt x="81661" y="1499552"/>
                  </a:lnTo>
                  <a:lnTo>
                    <a:pt x="94449" y="1499514"/>
                  </a:lnTo>
                  <a:lnTo>
                    <a:pt x="93345" y="1486814"/>
                  </a:lnTo>
                  <a:lnTo>
                    <a:pt x="92087" y="1486827"/>
                  </a:lnTo>
                  <a:lnTo>
                    <a:pt x="75628" y="1410665"/>
                  </a:lnTo>
                  <a:lnTo>
                    <a:pt x="38252" y="1410766"/>
                  </a:lnTo>
                  <a:lnTo>
                    <a:pt x="39878" y="1423454"/>
                  </a:lnTo>
                  <a:lnTo>
                    <a:pt x="57200" y="1499616"/>
                  </a:lnTo>
                  <a:lnTo>
                    <a:pt x="59651" y="1499616"/>
                  </a:lnTo>
                  <a:lnTo>
                    <a:pt x="61175" y="1512303"/>
                  </a:lnTo>
                  <a:lnTo>
                    <a:pt x="84874" y="1588439"/>
                  </a:lnTo>
                  <a:lnTo>
                    <a:pt x="87515" y="1601139"/>
                  </a:lnTo>
                  <a:lnTo>
                    <a:pt x="90297" y="1613827"/>
                  </a:lnTo>
                  <a:lnTo>
                    <a:pt x="93103" y="1613814"/>
                  </a:lnTo>
                  <a:lnTo>
                    <a:pt x="107226" y="1664589"/>
                  </a:lnTo>
                  <a:lnTo>
                    <a:pt x="110045" y="1664576"/>
                  </a:lnTo>
                  <a:lnTo>
                    <a:pt x="112852" y="1677263"/>
                  </a:lnTo>
                  <a:lnTo>
                    <a:pt x="115747" y="1677263"/>
                  </a:lnTo>
                  <a:lnTo>
                    <a:pt x="148209" y="1677174"/>
                  </a:lnTo>
                  <a:close/>
                </a:path>
                <a:path w="3653154" h="2880360">
                  <a:moveTo>
                    <a:pt x="371983" y="190"/>
                  </a:moveTo>
                  <a:lnTo>
                    <a:pt x="314998" y="330"/>
                  </a:lnTo>
                  <a:lnTo>
                    <a:pt x="298919" y="25781"/>
                  </a:lnTo>
                  <a:lnTo>
                    <a:pt x="277342" y="63931"/>
                  </a:lnTo>
                  <a:lnTo>
                    <a:pt x="252120" y="102095"/>
                  </a:lnTo>
                  <a:lnTo>
                    <a:pt x="224180" y="152971"/>
                  </a:lnTo>
                  <a:lnTo>
                    <a:pt x="194373" y="216547"/>
                  </a:lnTo>
                  <a:lnTo>
                    <a:pt x="173913" y="254698"/>
                  </a:lnTo>
                  <a:lnTo>
                    <a:pt x="153327" y="292849"/>
                  </a:lnTo>
                  <a:lnTo>
                    <a:pt x="132905" y="343712"/>
                  </a:lnTo>
                  <a:lnTo>
                    <a:pt x="112877" y="394563"/>
                  </a:lnTo>
                  <a:lnTo>
                    <a:pt x="93548" y="458114"/>
                  </a:lnTo>
                  <a:lnTo>
                    <a:pt x="75120" y="508965"/>
                  </a:lnTo>
                  <a:lnTo>
                    <a:pt x="68262" y="534377"/>
                  </a:lnTo>
                  <a:lnTo>
                    <a:pt x="62166" y="559790"/>
                  </a:lnTo>
                  <a:lnTo>
                    <a:pt x="49809" y="610628"/>
                  </a:lnTo>
                  <a:lnTo>
                    <a:pt x="39039" y="661454"/>
                  </a:lnTo>
                  <a:lnTo>
                    <a:pt x="37668" y="661454"/>
                  </a:lnTo>
                  <a:lnTo>
                    <a:pt x="36283" y="674166"/>
                  </a:lnTo>
                  <a:lnTo>
                    <a:pt x="34912" y="674166"/>
                  </a:lnTo>
                  <a:lnTo>
                    <a:pt x="33718" y="686866"/>
                  </a:lnTo>
                  <a:lnTo>
                    <a:pt x="24549" y="737692"/>
                  </a:lnTo>
                  <a:lnTo>
                    <a:pt x="23342" y="737692"/>
                  </a:lnTo>
                  <a:lnTo>
                    <a:pt x="22250" y="750392"/>
                  </a:lnTo>
                  <a:lnTo>
                    <a:pt x="21247" y="763104"/>
                  </a:lnTo>
                  <a:lnTo>
                    <a:pt x="20332" y="763104"/>
                  </a:lnTo>
                  <a:lnTo>
                    <a:pt x="12979" y="813917"/>
                  </a:lnTo>
                  <a:lnTo>
                    <a:pt x="11430" y="826630"/>
                  </a:lnTo>
                  <a:lnTo>
                    <a:pt x="10096" y="852030"/>
                  </a:lnTo>
                  <a:lnTo>
                    <a:pt x="8788" y="864730"/>
                  </a:lnTo>
                  <a:lnTo>
                    <a:pt x="6756" y="877443"/>
                  </a:lnTo>
                  <a:lnTo>
                    <a:pt x="6070" y="890143"/>
                  </a:lnTo>
                  <a:lnTo>
                    <a:pt x="5397" y="890143"/>
                  </a:lnTo>
                  <a:lnTo>
                    <a:pt x="4914" y="902843"/>
                  </a:lnTo>
                  <a:lnTo>
                    <a:pt x="2527" y="940955"/>
                  </a:lnTo>
                  <a:lnTo>
                    <a:pt x="1727" y="966355"/>
                  </a:lnTo>
                  <a:lnTo>
                    <a:pt x="1092" y="979055"/>
                  </a:lnTo>
                  <a:lnTo>
                    <a:pt x="0" y="1042555"/>
                  </a:lnTo>
                  <a:lnTo>
                    <a:pt x="127" y="1055255"/>
                  </a:lnTo>
                  <a:lnTo>
                    <a:pt x="2908" y="1144155"/>
                  </a:lnTo>
                  <a:lnTo>
                    <a:pt x="5397" y="1169543"/>
                  </a:lnTo>
                  <a:lnTo>
                    <a:pt x="10541" y="1233030"/>
                  </a:lnTo>
                  <a:lnTo>
                    <a:pt x="18948" y="1296504"/>
                  </a:lnTo>
                  <a:lnTo>
                    <a:pt x="20040" y="1309204"/>
                  </a:lnTo>
                  <a:lnTo>
                    <a:pt x="21094" y="1321904"/>
                  </a:lnTo>
                  <a:lnTo>
                    <a:pt x="22161" y="1321904"/>
                  </a:lnTo>
                  <a:lnTo>
                    <a:pt x="58991" y="1321803"/>
                  </a:lnTo>
                  <a:lnTo>
                    <a:pt x="57962" y="1309103"/>
                  </a:lnTo>
                  <a:lnTo>
                    <a:pt x="57023" y="1309116"/>
                  </a:lnTo>
                  <a:lnTo>
                    <a:pt x="48209" y="1232928"/>
                  </a:lnTo>
                  <a:lnTo>
                    <a:pt x="41402" y="1144054"/>
                  </a:lnTo>
                  <a:lnTo>
                    <a:pt x="39230" y="1042454"/>
                  </a:lnTo>
                  <a:lnTo>
                    <a:pt x="40817" y="978954"/>
                  </a:lnTo>
                  <a:lnTo>
                    <a:pt x="41554" y="966254"/>
                  </a:lnTo>
                  <a:lnTo>
                    <a:pt x="42468" y="953541"/>
                  </a:lnTo>
                  <a:lnTo>
                    <a:pt x="45059" y="902741"/>
                  </a:lnTo>
                  <a:lnTo>
                    <a:pt x="45605" y="902741"/>
                  </a:lnTo>
                  <a:lnTo>
                    <a:pt x="46278" y="890041"/>
                  </a:lnTo>
                  <a:lnTo>
                    <a:pt x="47040" y="890028"/>
                  </a:lnTo>
                  <a:lnTo>
                    <a:pt x="47713" y="877328"/>
                  </a:lnTo>
                  <a:lnTo>
                    <a:pt x="49149" y="864628"/>
                  </a:lnTo>
                  <a:lnTo>
                    <a:pt x="50520" y="851928"/>
                  </a:lnTo>
                  <a:lnTo>
                    <a:pt x="51955" y="839216"/>
                  </a:lnTo>
                  <a:lnTo>
                    <a:pt x="53555" y="826516"/>
                  </a:lnTo>
                  <a:lnTo>
                    <a:pt x="61150" y="775703"/>
                  </a:lnTo>
                  <a:lnTo>
                    <a:pt x="62039" y="763003"/>
                  </a:lnTo>
                  <a:lnTo>
                    <a:pt x="63106" y="762990"/>
                  </a:lnTo>
                  <a:lnTo>
                    <a:pt x="64223" y="750290"/>
                  </a:lnTo>
                  <a:lnTo>
                    <a:pt x="74739" y="686765"/>
                  </a:lnTo>
                  <a:lnTo>
                    <a:pt x="75984" y="686752"/>
                  </a:lnTo>
                  <a:lnTo>
                    <a:pt x="77330" y="674065"/>
                  </a:lnTo>
                  <a:lnTo>
                    <a:pt x="78765" y="674052"/>
                  </a:lnTo>
                  <a:lnTo>
                    <a:pt x="91033" y="623214"/>
                  </a:lnTo>
                  <a:lnTo>
                    <a:pt x="103428" y="572389"/>
                  </a:lnTo>
                  <a:lnTo>
                    <a:pt x="109550" y="546976"/>
                  </a:lnTo>
                  <a:lnTo>
                    <a:pt x="134823" y="470700"/>
                  </a:lnTo>
                  <a:lnTo>
                    <a:pt x="154114" y="419849"/>
                  </a:lnTo>
                  <a:lnTo>
                    <a:pt x="174028" y="368998"/>
                  </a:lnTo>
                  <a:lnTo>
                    <a:pt x="194297" y="318147"/>
                  </a:lnTo>
                  <a:lnTo>
                    <a:pt x="214668" y="267296"/>
                  </a:lnTo>
                  <a:lnTo>
                    <a:pt x="234911" y="229146"/>
                  </a:lnTo>
                  <a:lnTo>
                    <a:pt x="264414" y="178269"/>
                  </a:lnTo>
                  <a:lnTo>
                    <a:pt x="292023" y="127393"/>
                  </a:lnTo>
                  <a:lnTo>
                    <a:pt x="316890" y="89230"/>
                  </a:lnTo>
                  <a:lnTo>
                    <a:pt x="338162" y="51079"/>
                  </a:lnTo>
                  <a:lnTo>
                    <a:pt x="357301" y="25628"/>
                  </a:lnTo>
                  <a:lnTo>
                    <a:pt x="371983" y="190"/>
                  </a:lnTo>
                  <a:close/>
                </a:path>
                <a:path w="3653154" h="2880360">
                  <a:moveTo>
                    <a:pt x="456018" y="1245666"/>
                  </a:moveTo>
                  <a:lnTo>
                    <a:pt x="455625" y="1232966"/>
                  </a:lnTo>
                  <a:lnTo>
                    <a:pt x="451599" y="1182179"/>
                  </a:lnTo>
                  <a:lnTo>
                    <a:pt x="450570" y="1169479"/>
                  </a:lnTo>
                  <a:lnTo>
                    <a:pt x="449757" y="1156779"/>
                  </a:lnTo>
                  <a:lnTo>
                    <a:pt x="447967" y="1080579"/>
                  </a:lnTo>
                  <a:lnTo>
                    <a:pt x="411060" y="1080681"/>
                  </a:lnTo>
                  <a:lnTo>
                    <a:pt x="411314" y="1093381"/>
                  </a:lnTo>
                  <a:lnTo>
                    <a:pt x="413004" y="1144181"/>
                  </a:lnTo>
                  <a:lnTo>
                    <a:pt x="413448" y="1156881"/>
                  </a:lnTo>
                  <a:lnTo>
                    <a:pt x="414401" y="1169568"/>
                  </a:lnTo>
                  <a:lnTo>
                    <a:pt x="415569" y="1182268"/>
                  </a:lnTo>
                  <a:lnTo>
                    <a:pt x="420217" y="1245755"/>
                  </a:lnTo>
                  <a:lnTo>
                    <a:pt x="421386" y="1245755"/>
                  </a:lnTo>
                  <a:lnTo>
                    <a:pt x="456018" y="1245666"/>
                  </a:lnTo>
                  <a:close/>
                </a:path>
                <a:path w="3653154" h="2880360">
                  <a:moveTo>
                    <a:pt x="465328" y="1321841"/>
                  </a:moveTo>
                  <a:lnTo>
                    <a:pt x="464832" y="1309141"/>
                  </a:lnTo>
                  <a:lnTo>
                    <a:pt x="464223" y="1309141"/>
                  </a:lnTo>
                  <a:lnTo>
                    <a:pt x="457288" y="1258366"/>
                  </a:lnTo>
                  <a:lnTo>
                    <a:pt x="456730" y="1245666"/>
                  </a:lnTo>
                  <a:lnTo>
                    <a:pt x="421386" y="1245755"/>
                  </a:lnTo>
                  <a:lnTo>
                    <a:pt x="422008" y="1258455"/>
                  </a:lnTo>
                  <a:lnTo>
                    <a:pt x="429590" y="1309230"/>
                  </a:lnTo>
                  <a:lnTo>
                    <a:pt x="430276" y="1321930"/>
                  </a:lnTo>
                  <a:lnTo>
                    <a:pt x="431571" y="1321930"/>
                  </a:lnTo>
                  <a:lnTo>
                    <a:pt x="465328" y="1321841"/>
                  </a:lnTo>
                  <a:close/>
                </a:path>
                <a:path w="3653154" h="2880360">
                  <a:moveTo>
                    <a:pt x="862761" y="0"/>
                  </a:moveTo>
                  <a:lnTo>
                    <a:pt x="800176" y="165"/>
                  </a:lnTo>
                  <a:lnTo>
                    <a:pt x="791883" y="12890"/>
                  </a:lnTo>
                  <a:lnTo>
                    <a:pt x="786612" y="25603"/>
                  </a:lnTo>
                  <a:lnTo>
                    <a:pt x="781138" y="25615"/>
                  </a:lnTo>
                  <a:lnTo>
                    <a:pt x="743013" y="76517"/>
                  </a:lnTo>
                  <a:lnTo>
                    <a:pt x="706462" y="127406"/>
                  </a:lnTo>
                  <a:lnTo>
                    <a:pt x="698487" y="140131"/>
                  </a:lnTo>
                  <a:lnTo>
                    <a:pt x="657910" y="203733"/>
                  </a:lnTo>
                  <a:lnTo>
                    <a:pt x="624382" y="254622"/>
                  </a:lnTo>
                  <a:lnTo>
                    <a:pt x="615899" y="267347"/>
                  </a:lnTo>
                  <a:lnTo>
                    <a:pt x="607529" y="280060"/>
                  </a:lnTo>
                  <a:lnTo>
                    <a:pt x="599147" y="305485"/>
                  </a:lnTo>
                  <a:lnTo>
                    <a:pt x="586143" y="330923"/>
                  </a:lnTo>
                  <a:lnTo>
                    <a:pt x="581964" y="330936"/>
                  </a:lnTo>
                  <a:lnTo>
                    <a:pt x="557110" y="381800"/>
                  </a:lnTo>
                  <a:lnTo>
                    <a:pt x="552869" y="394512"/>
                  </a:lnTo>
                  <a:lnTo>
                    <a:pt x="548906" y="407225"/>
                  </a:lnTo>
                  <a:lnTo>
                    <a:pt x="545045" y="419925"/>
                  </a:lnTo>
                  <a:lnTo>
                    <a:pt x="525056" y="458076"/>
                  </a:lnTo>
                  <a:lnTo>
                    <a:pt x="521233" y="470789"/>
                  </a:lnTo>
                  <a:lnTo>
                    <a:pt x="517563" y="483501"/>
                  </a:lnTo>
                  <a:lnTo>
                    <a:pt x="513918" y="496214"/>
                  </a:lnTo>
                  <a:lnTo>
                    <a:pt x="510209" y="508914"/>
                  </a:lnTo>
                  <a:lnTo>
                    <a:pt x="506476" y="508927"/>
                  </a:lnTo>
                  <a:lnTo>
                    <a:pt x="502704" y="521639"/>
                  </a:lnTo>
                  <a:lnTo>
                    <a:pt x="498970" y="534352"/>
                  </a:lnTo>
                  <a:lnTo>
                    <a:pt x="495414" y="547065"/>
                  </a:lnTo>
                  <a:lnTo>
                    <a:pt x="481977" y="585190"/>
                  </a:lnTo>
                  <a:lnTo>
                    <a:pt x="469099" y="636028"/>
                  </a:lnTo>
                  <a:lnTo>
                    <a:pt x="457174" y="674154"/>
                  </a:lnTo>
                  <a:lnTo>
                    <a:pt x="446760" y="724992"/>
                  </a:lnTo>
                  <a:lnTo>
                    <a:pt x="437070" y="775817"/>
                  </a:lnTo>
                  <a:lnTo>
                    <a:pt x="429044" y="826630"/>
                  </a:lnTo>
                  <a:lnTo>
                    <a:pt x="422440" y="877455"/>
                  </a:lnTo>
                  <a:lnTo>
                    <a:pt x="416979" y="928268"/>
                  </a:lnTo>
                  <a:lnTo>
                    <a:pt x="413461" y="979068"/>
                  </a:lnTo>
                  <a:lnTo>
                    <a:pt x="410933" y="1080681"/>
                  </a:lnTo>
                  <a:lnTo>
                    <a:pt x="411060" y="1080681"/>
                  </a:lnTo>
                  <a:lnTo>
                    <a:pt x="447954" y="1080579"/>
                  </a:lnTo>
                  <a:lnTo>
                    <a:pt x="449783" y="1004379"/>
                  </a:lnTo>
                  <a:lnTo>
                    <a:pt x="451294" y="978979"/>
                  </a:lnTo>
                  <a:lnTo>
                    <a:pt x="455142" y="928166"/>
                  </a:lnTo>
                  <a:lnTo>
                    <a:pt x="460908" y="877354"/>
                  </a:lnTo>
                  <a:lnTo>
                    <a:pt x="467791" y="826528"/>
                  </a:lnTo>
                  <a:lnTo>
                    <a:pt x="476034" y="775716"/>
                  </a:lnTo>
                  <a:lnTo>
                    <a:pt x="485927" y="737590"/>
                  </a:lnTo>
                  <a:lnTo>
                    <a:pt x="496481" y="686752"/>
                  </a:lnTo>
                  <a:lnTo>
                    <a:pt x="508495" y="648627"/>
                  </a:lnTo>
                  <a:lnTo>
                    <a:pt x="521423" y="597789"/>
                  </a:lnTo>
                  <a:lnTo>
                    <a:pt x="534873" y="559650"/>
                  </a:lnTo>
                  <a:lnTo>
                    <a:pt x="538416" y="546950"/>
                  </a:lnTo>
                  <a:lnTo>
                    <a:pt x="542137" y="534238"/>
                  </a:lnTo>
                  <a:lnTo>
                    <a:pt x="545909" y="521525"/>
                  </a:lnTo>
                  <a:lnTo>
                    <a:pt x="553326" y="508812"/>
                  </a:lnTo>
                  <a:lnTo>
                    <a:pt x="556958" y="496100"/>
                  </a:lnTo>
                  <a:lnTo>
                    <a:pt x="560616" y="483387"/>
                  </a:lnTo>
                  <a:lnTo>
                    <a:pt x="564451" y="483374"/>
                  </a:lnTo>
                  <a:lnTo>
                    <a:pt x="580390" y="445236"/>
                  </a:lnTo>
                  <a:lnTo>
                    <a:pt x="584301" y="432523"/>
                  </a:lnTo>
                  <a:lnTo>
                    <a:pt x="588137" y="419823"/>
                  </a:lnTo>
                  <a:lnTo>
                    <a:pt x="592099" y="419811"/>
                  </a:lnTo>
                  <a:lnTo>
                    <a:pt x="620941" y="356235"/>
                  </a:lnTo>
                  <a:lnTo>
                    <a:pt x="625043" y="343522"/>
                  </a:lnTo>
                  <a:lnTo>
                    <a:pt x="637921" y="318084"/>
                  </a:lnTo>
                  <a:lnTo>
                    <a:pt x="646239" y="305371"/>
                  </a:lnTo>
                  <a:lnTo>
                    <a:pt x="654507" y="292646"/>
                  </a:lnTo>
                  <a:lnTo>
                    <a:pt x="662876" y="279920"/>
                  </a:lnTo>
                  <a:lnTo>
                    <a:pt x="695947" y="216331"/>
                  </a:lnTo>
                  <a:lnTo>
                    <a:pt x="735952" y="165430"/>
                  </a:lnTo>
                  <a:lnTo>
                    <a:pt x="779767" y="101815"/>
                  </a:lnTo>
                  <a:lnTo>
                    <a:pt x="811644" y="63639"/>
                  </a:lnTo>
                  <a:lnTo>
                    <a:pt x="817219" y="50927"/>
                  </a:lnTo>
                  <a:lnTo>
                    <a:pt x="822591" y="50901"/>
                  </a:lnTo>
                  <a:lnTo>
                    <a:pt x="827760" y="38188"/>
                  </a:lnTo>
                  <a:lnTo>
                    <a:pt x="832866" y="38176"/>
                  </a:lnTo>
                  <a:lnTo>
                    <a:pt x="851776" y="12725"/>
                  </a:lnTo>
                  <a:lnTo>
                    <a:pt x="862761" y="0"/>
                  </a:lnTo>
                  <a:close/>
                </a:path>
                <a:path w="3653154" h="2880360">
                  <a:moveTo>
                    <a:pt x="1388579" y="2551353"/>
                  </a:moveTo>
                  <a:lnTo>
                    <a:pt x="1359662" y="2538730"/>
                  </a:lnTo>
                  <a:lnTo>
                    <a:pt x="1352524" y="2526042"/>
                  </a:lnTo>
                  <a:lnTo>
                    <a:pt x="1288834" y="2500807"/>
                  </a:lnTo>
                  <a:lnTo>
                    <a:pt x="1275003" y="2488146"/>
                  </a:lnTo>
                  <a:lnTo>
                    <a:pt x="1219758" y="2450198"/>
                  </a:lnTo>
                  <a:lnTo>
                    <a:pt x="1159357" y="2412250"/>
                  </a:lnTo>
                  <a:lnTo>
                    <a:pt x="1146263" y="2412288"/>
                  </a:lnTo>
                  <a:lnTo>
                    <a:pt x="1139761" y="2399601"/>
                  </a:lnTo>
                  <a:lnTo>
                    <a:pt x="1113764" y="2386965"/>
                  </a:lnTo>
                  <a:lnTo>
                    <a:pt x="1072934" y="2348979"/>
                  </a:lnTo>
                  <a:lnTo>
                    <a:pt x="1033068" y="2323681"/>
                  </a:lnTo>
                  <a:lnTo>
                    <a:pt x="994181" y="2285682"/>
                  </a:lnTo>
                  <a:lnTo>
                    <a:pt x="956411" y="2260371"/>
                  </a:lnTo>
                  <a:lnTo>
                    <a:pt x="919784" y="2222373"/>
                  </a:lnTo>
                  <a:lnTo>
                    <a:pt x="884555" y="2184362"/>
                  </a:lnTo>
                  <a:lnTo>
                    <a:pt x="850506" y="2146350"/>
                  </a:lnTo>
                  <a:lnTo>
                    <a:pt x="817676" y="2108339"/>
                  </a:lnTo>
                  <a:lnTo>
                    <a:pt x="786091" y="2070315"/>
                  </a:lnTo>
                  <a:lnTo>
                    <a:pt x="755764" y="2032292"/>
                  </a:lnTo>
                  <a:lnTo>
                    <a:pt x="719632" y="1981581"/>
                  </a:lnTo>
                  <a:lnTo>
                    <a:pt x="686092" y="1918169"/>
                  </a:lnTo>
                  <a:lnTo>
                    <a:pt x="680453" y="1918182"/>
                  </a:lnTo>
                  <a:lnTo>
                    <a:pt x="677824" y="1905495"/>
                  </a:lnTo>
                  <a:lnTo>
                    <a:pt x="639495" y="1842096"/>
                  </a:lnTo>
                  <a:lnTo>
                    <a:pt x="604685" y="1778685"/>
                  </a:lnTo>
                  <a:lnTo>
                    <a:pt x="573481" y="1702562"/>
                  </a:lnTo>
                  <a:lnTo>
                    <a:pt x="562381" y="1677187"/>
                  </a:lnTo>
                  <a:lnTo>
                    <a:pt x="551383" y="1651825"/>
                  </a:lnTo>
                  <a:lnTo>
                    <a:pt x="540918" y="1626450"/>
                  </a:lnTo>
                  <a:lnTo>
                    <a:pt x="521906" y="1563001"/>
                  </a:lnTo>
                  <a:lnTo>
                    <a:pt x="513448" y="1537614"/>
                  </a:lnTo>
                  <a:lnTo>
                    <a:pt x="497509" y="1474165"/>
                  </a:lnTo>
                  <a:lnTo>
                    <a:pt x="491032" y="1448777"/>
                  </a:lnTo>
                  <a:lnTo>
                    <a:pt x="484517" y="1423390"/>
                  </a:lnTo>
                  <a:lnTo>
                    <a:pt x="478497" y="1398003"/>
                  </a:lnTo>
                  <a:lnTo>
                    <a:pt x="466064" y="1321841"/>
                  </a:lnTo>
                  <a:lnTo>
                    <a:pt x="431571" y="1321930"/>
                  </a:lnTo>
                  <a:lnTo>
                    <a:pt x="439547" y="1372704"/>
                  </a:lnTo>
                  <a:lnTo>
                    <a:pt x="444906" y="1398092"/>
                  </a:lnTo>
                  <a:lnTo>
                    <a:pt x="451294" y="1423479"/>
                  </a:lnTo>
                  <a:lnTo>
                    <a:pt x="458228" y="1461566"/>
                  </a:lnTo>
                  <a:lnTo>
                    <a:pt x="465074" y="1486941"/>
                  </a:lnTo>
                  <a:lnTo>
                    <a:pt x="481863" y="1550403"/>
                  </a:lnTo>
                  <a:lnTo>
                    <a:pt x="490753" y="1575777"/>
                  </a:lnTo>
                  <a:lnTo>
                    <a:pt x="500646" y="1601152"/>
                  </a:lnTo>
                  <a:lnTo>
                    <a:pt x="510603" y="1626527"/>
                  </a:lnTo>
                  <a:lnTo>
                    <a:pt x="521550" y="1664601"/>
                  </a:lnTo>
                  <a:lnTo>
                    <a:pt x="533019" y="1689963"/>
                  </a:lnTo>
                  <a:lnTo>
                    <a:pt x="544588" y="1715338"/>
                  </a:lnTo>
                  <a:lnTo>
                    <a:pt x="577024" y="1791449"/>
                  </a:lnTo>
                  <a:lnTo>
                    <a:pt x="613079" y="1854860"/>
                  </a:lnTo>
                  <a:lnTo>
                    <a:pt x="628865" y="1880222"/>
                  </a:lnTo>
                  <a:lnTo>
                    <a:pt x="652729" y="1930958"/>
                  </a:lnTo>
                  <a:lnTo>
                    <a:pt x="658418" y="1930946"/>
                  </a:lnTo>
                  <a:lnTo>
                    <a:pt x="661276" y="1943633"/>
                  </a:lnTo>
                  <a:lnTo>
                    <a:pt x="695858" y="1994344"/>
                  </a:lnTo>
                  <a:lnTo>
                    <a:pt x="733044" y="2045055"/>
                  </a:lnTo>
                  <a:lnTo>
                    <a:pt x="764247" y="2083066"/>
                  </a:lnTo>
                  <a:lnTo>
                    <a:pt x="796721" y="2121090"/>
                  </a:lnTo>
                  <a:lnTo>
                    <a:pt x="830427" y="2159101"/>
                  </a:lnTo>
                  <a:lnTo>
                    <a:pt x="865365" y="2197112"/>
                  </a:lnTo>
                  <a:lnTo>
                    <a:pt x="901484" y="2235111"/>
                  </a:lnTo>
                  <a:lnTo>
                    <a:pt x="939012" y="2273122"/>
                  </a:lnTo>
                  <a:lnTo>
                    <a:pt x="977696" y="2311120"/>
                  </a:lnTo>
                  <a:lnTo>
                    <a:pt x="1017435" y="2336419"/>
                  </a:lnTo>
                  <a:lnTo>
                    <a:pt x="1058214" y="2374417"/>
                  </a:lnTo>
                  <a:lnTo>
                    <a:pt x="1099896" y="2399703"/>
                  </a:lnTo>
                  <a:lnTo>
                    <a:pt x="1126439" y="2425039"/>
                  </a:lnTo>
                  <a:lnTo>
                    <a:pt x="1133043" y="2425014"/>
                  </a:lnTo>
                  <a:lnTo>
                    <a:pt x="1139723" y="2437701"/>
                  </a:lnTo>
                  <a:lnTo>
                    <a:pt x="1153299" y="2437663"/>
                  </a:lnTo>
                  <a:lnTo>
                    <a:pt x="1208049" y="2475623"/>
                  </a:lnTo>
                  <a:lnTo>
                    <a:pt x="1264310" y="2513584"/>
                  </a:lnTo>
                  <a:lnTo>
                    <a:pt x="1278369" y="2513546"/>
                  </a:lnTo>
                  <a:lnTo>
                    <a:pt x="1336014" y="2538793"/>
                  </a:lnTo>
                  <a:lnTo>
                    <a:pt x="1343240" y="2551468"/>
                  </a:lnTo>
                  <a:lnTo>
                    <a:pt x="1350454" y="2551455"/>
                  </a:lnTo>
                  <a:lnTo>
                    <a:pt x="1388579" y="2551353"/>
                  </a:lnTo>
                  <a:close/>
                </a:path>
                <a:path w="3653154" h="2880360">
                  <a:moveTo>
                    <a:pt x="1884172" y="2689771"/>
                  </a:moveTo>
                  <a:lnTo>
                    <a:pt x="1876539" y="2677096"/>
                  </a:lnTo>
                  <a:lnTo>
                    <a:pt x="1807908" y="2677274"/>
                  </a:lnTo>
                  <a:lnTo>
                    <a:pt x="1565313" y="2614396"/>
                  </a:lnTo>
                  <a:lnTo>
                    <a:pt x="1505585" y="2589149"/>
                  </a:lnTo>
                  <a:lnTo>
                    <a:pt x="1476159" y="2589225"/>
                  </a:lnTo>
                  <a:lnTo>
                    <a:pt x="1431975" y="2563939"/>
                  </a:lnTo>
                  <a:lnTo>
                    <a:pt x="1417472" y="2563977"/>
                  </a:lnTo>
                  <a:lnTo>
                    <a:pt x="1403032" y="2551315"/>
                  </a:lnTo>
                  <a:lnTo>
                    <a:pt x="1350454" y="2551455"/>
                  </a:lnTo>
                  <a:lnTo>
                    <a:pt x="1379893" y="2564079"/>
                  </a:lnTo>
                  <a:lnTo>
                    <a:pt x="1394625" y="2576741"/>
                  </a:lnTo>
                  <a:lnTo>
                    <a:pt x="1409268" y="2576703"/>
                  </a:lnTo>
                  <a:lnTo>
                    <a:pt x="1424038" y="2589365"/>
                  </a:lnTo>
                  <a:lnTo>
                    <a:pt x="1468907" y="2601950"/>
                  </a:lnTo>
                  <a:lnTo>
                    <a:pt x="1483842" y="2601912"/>
                  </a:lnTo>
                  <a:lnTo>
                    <a:pt x="1498828" y="2614574"/>
                  </a:lnTo>
                  <a:lnTo>
                    <a:pt x="1559458" y="2639809"/>
                  </a:lnTo>
                  <a:lnTo>
                    <a:pt x="1706587" y="2677528"/>
                  </a:lnTo>
                  <a:lnTo>
                    <a:pt x="1755889" y="2677414"/>
                  </a:lnTo>
                  <a:lnTo>
                    <a:pt x="1805279" y="2689974"/>
                  </a:lnTo>
                  <a:lnTo>
                    <a:pt x="1851609" y="2689860"/>
                  </a:lnTo>
                  <a:lnTo>
                    <a:pt x="1884172" y="2689771"/>
                  </a:lnTo>
                  <a:close/>
                </a:path>
                <a:path w="3653154" h="2880360">
                  <a:moveTo>
                    <a:pt x="2171458" y="2853042"/>
                  </a:moveTo>
                  <a:lnTo>
                    <a:pt x="2023427" y="2853423"/>
                  </a:lnTo>
                  <a:lnTo>
                    <a:pt x="2005088" y="2866174"/>
                  </a:lnTo>
                  <a:lnTo>
                    <a:pt x="1734997" y="2866872"/>
                  </a:lnTo>
                  <a:lnTo>
                    <a:pt x="1669491" y="2854337"/>
                  </a:lnTo>
                  <a:lnTo>
                    <a:pt x="1650796" y="2854388"/>
                  </a:lnTo>
                  <a:lnTo>
                    <a:pt x="1575879" y="2841879"/>
                  </a:lnTo>
                  <a:lnTo>
                    <a:pt x="1491983" y="2829395"/>
                  </a:lnTo>
                  <a:lnTo>
                    <a:pt x="1464221" y="2829471"/>
                  </a:lnTo>
                  <a:lnTo>
                    <a:pt x="1427226" y="2816872"/>
                  </a:lnTo>
                  <a:lnTo>
                    <a:pt x="1280985" y="2779141"/>
                  </a:lnTo>
                  <a:lnTo>
                    <a:pt x="1232966" y="2753868"/>
                  </a:lnTo>
                  <a:lnTo>
                    <a:pt x="1185443" y="2741295"/>
                  </a:lnTo>
                  <a:lnTo>
                    <a:pt x="1138402" y="2716022"/>
                  </a:lnTo>
                  <a:lnTo>
                    <a:pt x="1092022" y="2703436"/>
                  </a:lnTo>
                  <a:lnTo>
                    <a:pt x="1001153" y="2652877"/>
                  </a:lnTo>
                  <a:lnTo>
                    <a:pt x="913130" y="2602293"/>
                  </a:lnTo>
                  <a:lnTo>
                    <a:pt x="870267" y="2577007"/>
                  </a:lnTo>
                  <a:lnTo>
                    <a:pt x="828205" y="2551722"/>
                  </a:lnTo>
                  <a:lnTo>
                    <a:pt x="786968" y="2513723"/>
                  </a:lnTo>
                  <a:lnTo>
                    <a:pt x="746620" y="2488425"/>
                  </a:lnTo>
                  <a:lnTo>
                    <a:pt x="707186" y="2463127"/>
                  </a:lnTo>
                  <a:lnTo>
                    <a:pt x="668667" y="2425128"/>
                  </a:lnTo>
                  <a:lnTo>
                    <a:pt x="631101" y="2387130"/>
                  </a:lnTo>
                  <a:lnTo>
                    <a:pt x="594842" y="2361819"/>
                  </a:lnTo>
                  <a:lnTo>
                    <a:pt x="559587" y="2323820"/>
                  </a:lnTo>
                  <a:lnTo>
                    <a:pt x="525386" y="2285809"/>
                  </a:lnTo>
                  <a:lnTo>
                    <a:pt x="492264" y="2247785"/>
                  </a:lnTo>
                  <a:lnTo>
                    <a:pt x="460222" y="2209774"/>
                  </a:lnTo>
                  <a:lnTo>
                    <a:pt x="429298" y="2171750"/>
                  </a:lnTo>
                  <a:lnTo>
                    <a:pt x="406704" y="2146414"/>
                  </a:lnTo>
                  <a:lnTo>
                    <a:pt x="385038" y="2121065"/>
                  </a:lnTo>
                  <a:lnTo>
                    <a:pt x="363969" y="2083015"/>
                  </a:lnTo>
                  <a:lnTo>
                    <a:pt x="343281" y="2057679"/>
                  </a:lnTo>
                  <a:lnTo>
                    <a:pt x="304444" y="1994268"/>
                  </a:lnTo>
                  <a:lnTo>
                    <a:pt x="301129" y="1994281"/>
                  </a:lnTo>
                  <a:lnTo>
                    <a:pt x="298056" y="1981593"/>
                  </a:lnTo>
                  <a:lnTo>
                    <a:pt x="295173" y="1981593"/>
                  </a:lnTo>
                  <a:lnTo>
                    <a:pt x="259676" y="1918195"/>
                  </a:lnTo>
                  <a:lnTo>
                    <a:pt x="251345" y="1905508"/>
                  </a:lnTo>
                  <a:lnTo>
                    <a:pt x="219240" y="1842096"/>
                  </a:lnTo>
                  <a:lnTo>
                    <a:pt x="215366" y="1829409"/>
                  </a:lnTo>
                  <a:lnTo>
                    <a:pt x="211747" y="1829409"/>
                  </a:lnTo>
                  <a:lnTo>
                    <a:pt x="208178" y="1816722"/>
                  </a:lnTo>
                  <a:lnTo>
                    <a:pt x="190246" y="1778673"/>
                  </a:lnTo>
                  <a:lnTo>
                    <a:pt x="186677" y="1765973"/>
                  </a:lnTo>
                  <a:lnTo>
                    <a:pt x="183108" y="1765985"/>
                  </a:lnTo>
                  <a:lnTo>
                    <a:pt x="179628" y="1753298"/>
                  </a:lnTo>
                  <a:lnTo>
                    <a:pt x="151295" y="1677174"/>
                  </a:lnTo>
                  <a:lnTo>
                    <a:pt x="115747" y="1677263"/>
                  </a:lnTo>
                  <a:lnTo>
                    <a:pt x="118986" y="1689950"/>
                  </a:lnTo>
                  <a:lnTo>
                    <a:pt x="145084" y="1753387"/>
                  </a:lnTo>
                  <a:lnTo>
                    <a:pt x="148386" y="1766074"/>
                  </a:lnTo>
                  <a:lnTo>
                    <a:pt x="151980" y="1778774"/>
                  </a:lnTo>
                  <a:lnTo>
                    <a:pt x="155676" y="1778762"/>
                  </a:lnTo>
                  <a:lnTo>
                    <a:pt x="174193" y="1816811"/>
                  </a:lnTo>
                  <a:lnTo>
                    <a:pt x="177927" y="1829498"/>
                  </a:lnTo>
                  <a:lnTo>
                    <a:pt x="181622" y="1842185"/>
                  </a:lnTo>
                  <a:lnTo>
                    <a:pt x="185369" y="1842185"/>
                  </a:lnTo>
                  <a:lnTo>
                    <a:pt x="189369" y="1854873"/>
                  </a:lnTo>
                  <a:lnTo>
                    <a:pt x="214185" y="1905609"/>
                  </a:lnTo>
                  <a:lnTo>
                    <a:pt x="222516" y="1918284"/>
                  </a:lnTo>
                  <a:lnTo>
                    <a:pt x="231114" y="1930958"/>
                  </a:lnTo>
                  <a:lnTo>
                    <a:pt x="267716" y="1994369"/>
                  </a:lnTo>
                  <a:lnTo>
                    <a:pt x="270725" y="2007057"/>
                  </a:lnTo>
                  <a:lnTo>
                    <a:pt x="277253" y="2007044"/>
                  </a:lnTo>
                  <a:lnTo>
                    <a:pt x="317207" y="2070442"/>
                  </a:lnTo>
                  <a:lnTo>
                    <a:pt x="338493" y="2108492"/>
                  </a:lnTo>
                  <a:lnTo>
                    <a:pt x="360108" y="2133828"/>
                  </a:lnTo>
                  <a:lnTo>
                    <a:pt x="382371" y="2159177"/>
                  </a:lnTo>
                  <a:lnTo>
                    <a:pt x="405587" y="2197214"/>
                  </a:lnTo>
                  <a:lnTo>
                    <a:pt x="437299" y="2235225"/>
                  </a:lnTo>
                  <a:lnTo>
                    <a:pt x="470128" y="2273249"/>
                  </a:lnTo>
                  <a:lnTo>
                    <a:pt x="504050" y="2311260"/>
                  </a:lnTo>
                  <a:lnTo>
                    <a:pt x="539026" y="2336571"/>
                  </a:lnTo>
                  <a:lnTo>
                    <a:pt x="575094" y="2374569"/>
                  </a:lnTo>
                  <a:lnTo>
                    <a:pt x="612216" y="2412581"/>
                  </a:lnTo>
                  <a:lnTo>
                    <a:pt x="650582" y="2450579"/>
                  </a:lnTo>
                  <a:lnTo>
                    <a:pt x="689889" y="2475877"/>
                  </a:lnTo>
                  <a:lnTo>
                    <a:pt x="730173" y="2513876"/>
                  </a:lnTo>
                  <a:lnTo>
                    <a:pt x="771321" y="2539161"/>
                  </a:lnTo>
                  <a:lnTo>
                    <a:pt x="813346" y="2564460"/>
                  </a:lnTo>
                  <a:lnTo>
                    <a:pt x="856246" y="2602446"/>
                  </a:lnTo>
                  <a:lnTo>
                    <a:pt x="899909" y="2627731"/>
                  </a:lnTo>
                  <a:lnTo>
                    <a:pt x="944346" y="2653017"/>
                  </a:lnTo>
                  <a:lnTo>
                    <a:pt x="1035405" y="2703588"/>
                  </a:lnTo>
                  <a:lnTo>
                    <a:pt x="1081925" y="2716161"/>
                  </a:lnTo>
                  <a:lnTo>
                    <a:pt x="1129106" y="2741434"/>
                  </a:lnTo>
                  <a:lnTo>
                    <a:pt x="1176870" y="2754020"/>
                  </a:lnTo>
                  <a:lnTo>
                    <a:pt x="1225169" y="2779293"/>
                  </a:lnTo>
                  <a:lnTo>
                    <a:pt x="1322984" y="2804439"/>
                  </a:lnTo>
                  <a:lnTo>
                    <a:pt x="1372463" y="2829712"/>
                  </a:lnTo>
                  <a:lnTo>
                    <a:pt x="1422222" y="2842285"/>
                  </a:lnTo>
                  <a:lnTo>
                    <a:pt x="1469059" y="2842158"/>
                  </a:lnTo>
                  <a:lnTo>
                    <a:pt x="1478470" y="2854833"/>
                  </a:lnTo>
                  <a:lnTo>
                    <a:pt x="1487868" y="2854820"/>
                  </a:lnTo>
                  <a:lnTo>
                    <a:pt x="1572818" y="2867291"/>
                  </a:lnTo>
                  <a:lnTo>
                    <a:pt x="1648650" y="2879788"/>
                  </a:lnTo>
                  <a:lnTo>
                    <a:pt x="2025053" y="2878823"/>
                  </a:lnTo>
                  <a:lnTo>
                    <a:pt x="2074214" y="2865996"/>
                  </a:lnTo>
                  <a:lnTo>
                    <a:pt x="2123084" y="2865856"/>
                  </a:lnTo>
                  <a:lnTo>
                    <a:pt x="2171458" y="2853042"/>
                  </a:lnTo>
                  <a:close/>
                </a:path>
                <a:path w="3653154" h="2880360">
                  <a:moveTo>
                    <a:pt x="3391344" y="2037067"/>
                  </a:moveTo>
                  <a:lnTo>
                    <a:pt x="3387039" y="2037080"/>
                  </a:lnTo>
                  <a:lnTo>
                    <a:pt x="3343770" y="2100694"/>
                  </a:lnTo>
                  <a:lnTo>
                    <a:pt x="3335972" y="2113407"/>
                  </a:lnTo>
                  <a:lnTo>
                    <a:pt x="3304159" y="2151596"/>
                  </a:lnTo>
                  <a:lnTo>
                    <a:pt x="3296043" y="2164321"/>
                  </a:lnTo>
                  <a:lnTo>
                    <a:pt x="3252647" y="2215223"/>
                  </a:lnTo>
                  <a:lnTo>
                    <a:pt x="3234334" y="2240673"/>
                  </a:lnTo>
                  <a:lnTo>
                    <a:pt x="3196501" y="2278875"/>
                  </a:lnTo>
                  <a:lnTo>
                    <a:pt x="3164370" y="2317064"/>
                  </a:lnTo>
                  <a:lnTo>
                    <a:pt x="3130981" y="2355240"/>
                  </a:lnTo>
                  <a:lnTo>
                    <a:pt x="3096285" y="2380729"/>
                  </a:lnTo>
                  <a:lnTo>
                    <a:pt x="3060319" y="2418931"/>
                  </a:lnTo>
                  <a:lnTo>
                    <a:pt x="3022981" y="2444419"/>
                  </a:lnTo>
                  <a:lnTo>
                    <a:pt x="2984144" y="2482621"/>
                  </a:lnTo>
                  <a:lnTo>
                    <a:pt x="2943910" y="2508135"/>
                  </a:lnTo>
                  <a:lnTo>
                    <a:pt x="2902356" y="2533637"/>
                  </a:lnTo>
                  <a:lnTo>
                    <a:pt x="2859544" y="2571851"/>
                  </a:lnTo>
                  <a:lnTo>
                    <a:pt x="2815450" y="2597366"/>
                  </a:lnTo>
                  <a:lnTo>
                    <a:pt x="2774315" y="2622867"/>
                  </a:lnTo>
                  <a:lnTo>
                    <a:pt x="2732087" y="2648381"/>
                  </a:lnTo>
                  <a:lnTo>
                    <a:pt x="2688793" y="2661196"/>
                  </a:lnTo>
                  <a:lnTo>
                    <a:pt x="2644521" y="2686710"/>
                  </a:lnTo>
                  <a:lnTo>
                    <a:pt x="2599283" y="2712224"/>
                  </a:lnTo>
                  <a:lnTo>
                    <a:pt x="2553093" y="2725051"/>
                  </a:lnTo>
                  <a:lnTo>
                    <a:pt x="2506065" y="2750566"/>
                  </a:lnTo>
                  <a:lnTo>
                    <a:pt x="2409482" y="2776220"/>
                  </a:lnTo>
                  <a:lnTo>
                    <a:pt x="2360066" y="2801747"/>
                  </a:lnTo>
                  <a:lnTo>
                    <a:pt x="2309926" y="2814574"/>
                  </a:lnTo>
                  <a:lnTo>
                    <a:pt x="2263356" y="2827401"/>
                  </a:lnTo>
                  <a:lnTo>
                    <a:pt x="2216251" y="2827515"/>
                  </a:lnTo>
                  <a:lnTo>
                    <a:pt x="2120684" y="2853169"/>
                  </a:lnTo>
                  <a:lnTo>
                    <a:pt x="2171458" y="2853042"/>
                  </a:lnTo>
                  <a:lnTo>
                    <a:pt x="2219401" y="2852915"/>
                  </a:lnTo>
                  <a:lnTo>
                    <a:pt x="2313673" y="2827274"/>
                  </a:lnTo>
                  <a:lnTo>
                    <a:pt x="2413863" y="2801607"/>
                  </a:lnTo>
                  <a:lnTo>
                    <a:pt x="2462784" y="2776080"/>
                  </a:lnTo>
                  <a:lnTo>
                    <a:pt x="2510917" y="2763253"/>
                  </a:lnTo>
                  <a:lnTo>
                    <a:pt x="2558161" y="2737739"/>
                  </a:lnTo>
                  <a:lnTo>
                    <a:pt x="2604528" y="2724912"/>
                  </a:lnTo>
                  <a:lnTo>
                    <a:pt x="2649931" y="2699397"/>
                  </a:lnTo>
                  <a:lnTo>
                    <a:pt x="2694330" y="2673883"/>
                  </a:lnTo>
                  <a:lnTo>
                    <a:pt x="2737751" y="2661069"/>
                  </a:lnTo>
                  <a:lnTo>
                    <a:pt x="2780055" y="2635554"/>
                  </a:lnTo>
                  <a:lnTo>
                    <a:pt x="2821254" y="2610053"/>
                  </a:lnTo>
                  <a:lnTo>
                    <a:pt x="2865374" y="2571839"/>
                  </a:lnTo>
                  <a:lnTo>
                    <a:pt x="2908262" y="2546324"/>
                  </a:lnTo>
                  <a:lnTo>
                    <a:pt x="2949841" y="2520810"/>
                  </a:lnTo>
                  <a:lnTo>
                    <a:pt x="2990037" y="2482608"/>
                  </a:lnTo>
                  <a:lnTo>
                    <a:pt x="3028873" y="2457107"/>
                  </a:lnTo>
                  <a:lnTo>
                    <a:pt x="3066110" y="2418918"/>
                  </a:lnTo>
                  <a:lnTo>
                    <a:pt x="3102051" y="2393416"/>
                  </a:lnTo>
                  <a:lnTo>
                    <a:pt x="3136646" y="2355227"/>
                  </a:lnTo>
                  <a:lnTo>
                    <a:pt x="3169932" y="2317038"/>
                  </a:lnTo>
                  <a:lnTo>
                    <a:pt x="3201974" y="2291562"/>
                  </a:lnTo>
                  <a:lnTo>
                    <a:pt x="3239617" y="2240661"/>
                  </a:lnTo>
                  <a:lnTo>
                    <a:pt x="3257880" y="2227910"/>
                  </a:lnTo>
                  <a:lnTo>
                    <a:pt x="3301022" y="2164308"/>
                  </a:lnTo>
                  <a:lnTo>
                    <a:pt x="3309099" y="2164283"/>
                  </a:lnTo>
                  <a:lnTo>
                    <a:pt x="3340697" y="2113394"/>
                  </a:lnTo>
                  <a:lnTo>
                    <a:pt x="3348431" y="2100681"/>
                  </a:lnTo>
                  <a:lnTo>
                    <a:pt x="3391344" y="2037067"/>
                  </a:lnTo>
                  <a:close/>
                </a:path>
                <a:path w="3653154" h="2880360">
                  <a:moveTo>
                    <a:pt x="3480231" y="1860130"/>
                  </a:moveTo>
                  <a:lnTo>
                    <a:pt x="3472294" y="1872843"/>
                  </a:lnTo>
                  <a:lnTo>
                    <a:pt x="3467887" y="1885556"/>
                  </a:lnTo>
                  <a:lnTo>
                    <a:pt x="3462578" y="1898269"/>
                  </a:lnTo>
                  <a:lnTo>
                    <a:pt x="3456267" y="1898281"/>
                  </a:lnTo>
                  <a:lnTo>
                    <a:pt x="3448888" y="1911007"/>
                  </a:lnTo>
                  <a:lnTo>
                    <a:pt x="3430994" y="1949157"/>
                  </a:lnTo>
                  <a:lnTo>
                    <a:pt x="3408692" y="1974608"/>
                  </a:lnTo>
                  <a:lnTo>
                    <a:pt x="3381781" y="2012784"/>
                  </a:lnTo>
                  <a:lnTo>
                    <a:pt x="3350006" y="2063661"/>
                  </a:lnTo>
                  <a:lnTo>
                    <a:pt x="3320808" y="2101837"/>
                  </a:lnTo>
                  <a:lnTo>
                    <a:pt x="3288169" y="2140026"/>
                  </a:lnTo>
                  <a:lnTo>
                    <a:pt x="3251911" y="2178215"/>
                  </a:lnTo>
                  <a:lnTo>
                    <a:pt x="3211842" y="2216429"/>
                  </a:lnTo>
                  <a:lnTo>
                    <a:pt x="3167786" y="2254643"/>
                  </a:lnTo>
                  <a:lnTo>
                    <a:pt x="3153321" y="2267381"/>
                  </a:lnTo>
                  <a:lnTo>
                    <a:pt x="3123006" y="2305558"/>
                  </a:lnTo>
                  <a:lnTo>
                    <a:pt x="3074682" y="2343785"/>
                  </a:lnTo>
                  <a:lnTo>
                    <a:pt x="3066288" y="2343797"/>
                  </a:lnTo>
                  <a:lnTo>
                    <a:pt x="3057741" y="2356523"/>
                  </a:lnTo>
                  <a:lnTo>
                    <a:pt x="3049054" y="2356548"/>
                  </a:lnTo>
                  <a:lnTo>
                    <a:pt x="3040380" y="2369274"/>
                  </a:lnTo>
                  <a:lnTo>
                    <a:pt x="3004489" y="2394762"/>
                  </a:lnTo>
                  <a:lnTo>
                    <a:pt x="2967024" y="2420264"/>
                  </a:lnTo>
                  <a:lnTo>
                    <a:pt x="2927959" y="2445766"/>
                  </a:lnTo>
                  <a:lnTo>
                    <a:pt x="2887307" y="2471267"/>
                  </a:lnTo>
                  <a:lnTo>
                    <a:pt x="2845066" y="2496782"/>
                  </a:lnTo>
                  <a:lnTo>
                    <a:pt x="2801239" y="2522296"/>
                  </a:lnTo>
                  <a:lnTo>
                    <a:pt x="2755823" y="2535110"/>
                  </a:lnTo>
                  <a:lnTo>
                    <a:pt x="2708935" y="2560624"/>
                  </a:lnTo>
                  <a:lnTo>
                    <a:pt x="2660599" y="2586151"/>
                  </a:lnTo>
                  <a:lnTo>
                    <a:pt x="2559710" y="2611818"/>
                  </a:lnTo>
                  <a:lnTo>
                    <a:pt x="2507310" y="2637358"/>
                  </a:lnTo>
                  <a:lnTo>
                    <a:pt x="2459710" y="2650172"/>
                  </a:lnTo>
                  <a:lnTo>
                    <a:pt x="2411133" y="2650299"/>
                  </a:lnTo>
                  <a:lnTo>
                    <a:pt x="2311501" y="2675966"/>
                  </a:lnTo>
                  <a:lnTo>
                    <a:pt x="2260523" y="2676093"/>
                  </a:lnTo>
                  <a:lnTo>
                    <a:pt x="2208936" y="2688933"/>
                  </a:lnTo>
                  <a:lnTo>
                    <a:pt x="1851609" y="2689860"/>
                  </a:lnTo>
                  <a:lnTo>
                    <a:pt x="1867039" y="2702509"/>
                  </a:lnTo>
                  <a:lnTo>
                    <a:pt x="2210219" y="2701620"/>
                  </a:lnTo>
                  <a:lnTo>
                    <a:pt x="2262200" y="2688793"/>
                  </a:lnTo>
                  <a:lnTo>
                    <a:pt x="2313508" y="2688653"/>
                  </a:lnTo>
                  <a:lnTo>
                    <a:pt x="2510332" y="2637345"/>
                  </a:lnTo>
                  <a:lnTo>
                    <a:pt x="2614282" y="2611678"/>
                  </a:lnTo>
                  <a:lnTo>
                    <a:pt x="2664155" y="2586151"/>
                  </a:lnTo>
                  <a:lnTo>
                    <a:pt x="2712631" y="2573324"/>
                  </a:lnTo>
                  <a:lnTo>
                    <a:pt x="2759583" y="2547797"/>
                  </a:lnTo>
                  <a:lnTo>
                    <a:pt x="2805011" y="2522283"/>
                  </a:lnTo>
                  <a:lnTo>
                    <a:pt x="2848864" y="2496769"/>
                  </a:lnTo>
                  <a:lnTo>
                    <a:pt x="2891091" y="2471255"/>
                  </a:lnTo>
                  <a:lnTo>
                    <a:pt x="2931718" y="2445753"/>
                  </a:lnTo>
                  <a:lnTo>
                    <a:pt x="2970720" y="2420251"/>
                  </a:lnTo>
                  <a:lnTo>
                    <a:pt x="3008109" y="2394750"/>
                  </a:lnTo>
                  <a:lnTo>
                    <a:pt x="3043898" y="2369261"/>
                  </a:lnTo>
                  <a:lnTo>
                    <a:pt x="3052572" y="2369235"/>
                  </a:lnTo>
                  <a:lnTo>
                    <a:pt x="3061182" y="2356523"/>
                  </a:lnTo>
                  <a:lnTo>
                    <a:pt x="3069755" y="2356497"/>
                  </a:lnTo>
                  <a:lnTo>
                    <a:pt x="3078086" y="2343772"/>
                  </a:lnTo>
                  <a:lnTo>
                    <a:pt x="3110649" y="2318283"/>
                  </a:lnTo>
                  <a:lnTo>
                    <a:pt x="3141510" y="2292807"/>
                  </a:lnTo>
                  <a:lnTo>
                    <a:pt x="3170821" y="2267331"/>
                  </a:lnTo>
                  <a:lnTo>
                    <a:pt x="3214573" y="2216416"/>
                  </a:lnTo>
                  <a:lnTo>
                    <a:pt x="3254362" y="2178215"/>
                  </a:lnTo>
                  <a:lnTo>
                    <a:pt x="3290341" y="2140013"/>
                  </a:lnTo>
                  <a:lnTo>
                    <a:pt x="3322701" y="2101837"/>
                  </a:lnTo>
                  <a:lnTo>
                    <a:pt x="3351631" y="2063661"/>
                  </a:lnTo>
                  <a:lnTo>
                    <a:pt x="3383064" y="2012772"/>
                  </a:lnTo>
                  <a:lnTo>
                    <a:pt x="3409670" y="1974608"/>
                  </a:lnTo>
                  <a:lnTo>
                    <a:pt x="3431692" y="1949157"/>
                  </a:lnTo>
                  <a:lnTo>
                    <a:pt x="3449332" y="1911007"/>
                  </a:lnTo>
                  <a:lnTo>
                    <a:pt x="3456648" y="1910981"/>
                  </a:lnTo>
                  <a:lnTo>
                    <a:pt x="3462845" y="1898269"/>
                  </a:lnTo>
                  <a:lnTo>
                    <a:pt x="3468065" y="1885556"/>
                  </a:lnTo>
                  <a:lnTo>
                    <a:pt x="3480231" y="1860130"/>
                  </a:lnTo>
                  <a:close/>
                </a:path>
                <a:path w="3653154" h="2880360">
                  <a:moveTo>
                    <a:pt x="3652532" y="1388681"/>
                  </a:moveTo>
                  <a:lnTo>
                    <a:pt x="3637153" y="1452219"/>
                  </a:lnTo>
                  <a:lnTo>
                    <a:pt x="3632657" y="1477632"/>
                  </a:lnTo>
                  <a:lnTo>
                    <a:pt x="3627386" y="1490357"/>
                  </a:lnTo>
                  <a:lnTo>
                    <a:pt x="3615194" y="1541183"/>
                  </a:lnTo>
                  <a:lnTo>
                    <a:pt x="3598748" y="1592021"/>
                  </a:lnTo>
                  <a:lnTo>
                    <a:pt x="3589286" y="1617446"/>
                  </a:lnTo>
                  <a:lnTo>
                    <a:pt x="3578364" y="1655584"/>
                  </a:lnTo>
                  <a:lnTo>
                    <a:pt x="3562235" y="1693722"/>
                  </a:lnTo>
                  <a:lnTo>
                    <a:pt x="3543820" y="1744573"/>
                  </a:lnTo>
                  <a:lnTo>
                    <a:pt x="3522929" y="1795424"/>
                  </a:lnTo>
                  <a:lnTo>
                    <a:pt x="3499358" y="1846287"/>
                  </a:lnTo>
                  <a:lnTo>
                    <a:pt x="3472967" y="1897151"/>
                  </a:lnTo>
                  <a:lnTo>
                    <a:pt x="3443567" y="1948027"/>
                  </a:lnTo>
                  <a:lnTo>
                    <a:pt x="3431933" y="1960765"/>
                  </a:lnTo>
                  <a:lnTo>
                    <a:pt x="3419551" y="1986191"/>
                  </a:lnTo>
                  <a:lnTo>
                    <a:pt x="3389236" y="2037067"/>
                  </a:lnTo>
                  <a:lnTo>
                    <a:pt x="3391344" y="2037067"/>
                  </a:lnTo>
                  <a:lnTo>
                    <a:pt x="3397935" y="2037054"/>
                  </a:lnTo>
                  <a:lnTo>
                    <a:pt x="3410851" y="2011616"/>
                  </a:lnTo>
                  <a:lnTo>
                    <a:pt x="3423589" y="1986178"/>
                  </a:lnTo>
                  <a:lnTo>
                    <a:pt x="3435896" y="1973453"/>
                  </a:lnTo>
                  <a:lnTo>
                    <a:pt x="3447364" y="1948027"/>
                  </a:lnTo>
                  <a:lnTo>
                    <a:pt x="3476447" y="1897151"/>
                  </a:lnTo>
                  <a:lnTo>
                    <a:pt x="3502520" y="1846275"/>
                  </a:lnTo>
                  <a:lnTo>
                    <a:pt x="3525761" y="1795411"/>
                  </a:lnTo>
                  <a:lnTo>
                    <a:pt x="3546348" y="1744560"/>
                  </a:lnTo>
                  <a:lnTo>
                    <a:pt x="3564458" y="1693710"/>
                  </a:lnTo>
                  <a:lnTo>
                    <a:pt x="3580295" y="1655572"/>
                  </a:lnTo>
                  <a:lnTo>
                    <a:pt x="3591001" y="1617446"/>
                  </a:lnTo>
                  <a:lnTo>
                    <a:pt x="3600259" y="1592021"/>
                  </a:lnTo>
                  <a:lnTo>
                    <a:pt x="3608527" y="1566595"/>
                  </a:lnTo>
                  <a:lnTo>
                    <a:pt x="3616312" y="1541183"/>
                  </a:lnTo>
                  <a:lnTo>
                    <a:pt x="3622484" y="1515770"/>
                  </a:lnTo>
                  <a:lnTo>
                    <a:pt x="3628186" y="1490345"/>
                  </a:lnTo>
                  <a:lnTo>
                    <a:pt x="3633317" y="1477632"/>
                  </a:lnTo>
                  <a:lnTo>
                    <a:pt x="3637673" y="1452219"/>
                  </a:lnTo>
                  <a:lnTo>
                    <a:pt x="3652532" y="1388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5714718" y="0"/>
              <a:ext cx="453390" cy="1270"/>
            </a:xfrm>
            <a:custGeom>
              <a:avLst/>
              <a:gdLst/>
              <a:ahLst/>
              <a:cxnLst/>
              <a:rect l="l" t="t" r="r" b="b"/>
              <a:pathLst>
                <a:path w="453389" h="1270">
                  <a:moveTo>
                    <a:pt x="0" y="0"/>
                  </a:moveTo>
                  <a:lnTo>
                    <a:pt x="739" y="1011"/>
                  </a:lnTo>
                  <a:lnTo>
                    <a:pt x="453274" y="375"/>
                  </a:lnTo>
                  <a:lnTo>
                    <a:pt x="453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5715455" y="372"/>
              <a:ext cx="471805" cy="31750"/>
            </a:xfrm>
            <a:custGeom>
              <a:avLst/>
              <a:gdLst/>
              <a:ahLst/>
              <a:cxnLst/>
              <a:rect l="l" t="t" r="r" b="b"/>
              <a:pathLst>
                <a:path w="471804" h="31750">
                  <a:moveTo>
                    <a:pt x="0" y="635"/>
                  </a:moveTo>
                  <a:lnTo>
                    <a:pt x="22659" y="31630"/>
                  </a:lnTo>
                  <a:lnTo>
                    <a:pt x="471620" y="30999"/>
                  </a:lnTo>
                  <a:lnTo>
                    <a:pt x="452535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5738114" y="31369"/>
              <a:ext cx="467359" cy="31750"/>
            </a:xfrm>
            <a:custGeom>
              <a:avLst/>
              <a:gdLst/>
              <a:ahLst/>
              <a:cxnLst/>
              <a:rect l="l" t="t" r="r" b="b"/>
              <a:pathLst>
                <a:path w="467360" h="31750">
                  <a:moveTo>
                    <a:pt x="0" y="630"/>
                  </a:moveTo>
                  <a:lnTo>
                    <a:pt x="4422" y="6680"/>
                  </a:lnTo>
                  <a:lnTo>
                    <a:pt x="21544" y="31626"/>
                  </a:lnTo>
                  <a:lnTo>
                    <a:pt x="467209" y="31000"/>
                  </a:lnTo>
                  <a:lnTo>
                    <a:pt x="453856" y="7953"/>
                  </a:lnTo>
                  <a:lnTo>
                    <a:pt x="448960" y="0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5759655" y="62365"/>
              <a:ext cx="463550" cy="31750"/>
            </a:xfrm>
            <a:custGeom>
              <a:avLst/>
              <a:gdLst/>
              <a:ahLst/>
              <a:cxnLst/>
              <a:rect l="l" t="t" r="r" b="b"/>
              <a:pathLst>
                <a:path w="463550" h="31750">
                  <a:moveTo>
                    <a:pt x="0" y="626"/>
                  </a:moveTo>
                  <a:lnTo>
                    <a:pt x="10444" y="15844"/>
                  </a:lnTo>
                  <a:lnTo>
                    <a:pt x="20594" y="31623"/>
                  </a:lnTo>
                  <a:lnTo>
                    <a:pt x="463216" y="31001"/>
                  </a:lnTo>
                  <a:lnTo>
                    <a:pt x="456912" y="19414"/>
                  </a:lnTo>
                  <a:lnTo>
                    <a:pt x="445665" y="0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5780247" y="93365"/>
              <a:ext cx="459740" cy="31750"/>
            </a:xfrm>
            <a:custGeom>
              <a:avLst/>
              <a:gdLst/>
              <a:ahLst/>
              <a:cxnLst/>
              <a:rect l="l" t="t" r="r" b="b"/>
              <a:pathLst>
                <a:path w="459739" h="31750">
                  <a:moveTo>
                    <a:pt x="0" y="621"/>
                  </a:moveTo>
                  <a:lnTo>
                    <a:pt x="16233" y="25858"/>
                  </a:lnTo>
                  <a:lnTo>
                    <a:pt x="19700" y="31620"/>
                  </a:lnTo>
                  <a:lnTo>
                    <a:pt x="459488" y="31002"/>
                  </a:lnTo>
                  <a:lnTo>
                    <a:pt x="442622" y="0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5799946" y="124365"/>
              <a:ext cx="455930" cy="31750"/>
            </a:xfrm>
            <a:custGeom>
              <a:avLst/>
              <a:gdLst/>
              <a:ahLst/>
              <a:cxnLst/>
              <a:rect l="l" t="t" r="r" b="b"/>
              <a:pathLst>
                <a:path w="455929" h="31750">
                  <a:moveTo>
                    <a:pt x="0" y="617"/>
                  </a:moveTo>
                  <a:lnTo>
                    <a:pt x="18652" y="31617"/>
                  </a:lnTo>
                  <a:lnTo>
                    <a:pt x="455610" y="31003"/>
                  </a:lnTo>
                  <a:lnTo>
                    <a:pt x="440105" y="581"/>
                  </a:lnTo>
                  <a:lnTo>
                    <a:pt x="439788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5818598" y="155368"/>
              <a:ext cx="452755" cy="31750"/>
            </a:xfrm>
            <a:custGeom>
              <a:avLst/>
              <a:gdLst/>
              <a:ahLst/>
              <a:cxnLst/>
              <a:rect l="l" t="t" r="r" b="b"/>
              <a:pathLst>
                <a:path w="452754" h="31750">
                  <a:moveTo>
                    <a:pt x="0" y="613"/>
                  </a:moveTo>
                  <a:lnTo>
                    <a:pt x="3058" y="5697"/>
                  </a:lnTo>
                  <a:lnTo>
                    <a:pt x="17611" y="31615"/>
                  </a:lnTo>
                  <a:lnTo>
                    <a:pt x="452169" y="31004"/>
                  </a:lnTo>
                  <a:lnTo>
                    <a:pt x="443804" y="13433"/>
                  </a:lnTo>
                  <a:lnTo>
                    <a:pt x="436957" y="0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5836208" y="186370"/>
              <a:ext cx="449580" cy="31750"/>
            </a:xfrm>
            <a:custGeom>
              <a:avLst/>
              <a:gdLst/>
              <a:ahLst/>
              <a:cxnLst/>
              <a:rect l="l" t="t" r="r" b="b"/>
              <a:pathLst>
                <a:path w="449579" h="31750">
                  <a:moveTo>
                    <a:pt x="0" y="610"/>
                  </a:moveTo>
                  <a:lnTo>
                    <a:pt x="9394" y="17342"/>
                  </a:lnTo>
                  <a:lnTo>
                    <a:pt x="16850" y="31613"/>
                  </a:lnTo>
                  <a:lnTo>
                    <a:pt x="449187" y="31005"/>
                  </a:lnTo>
                  <a:lnTo>
                    <a:pt x="447393" y="26957"/>
                  </a:lnTo>
                  <a:lnTo>
                    <a:pt x="434559" y="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5853057" y="217373"/>
              <a:ext cx="446405" cy="31750"/>
            </a:xfrm>
            <a:custGeom>
              <a:avLst/>
              <a:gdLst/>
              <a:ahLst/>
              <a:cxnLst/>
              <a:rect l="l" t="t" r="r" b="b"/>
              <a:pathLst>
                <a:path w="446404" h="31750">
                  <a:moveTo>
                    <a:pt x="0" y="607"/>
                  </a:moveTo>
                  <a:lnTo>
                    <a:pt x="15235" y="29766"/>
                  </a:lnTo>
                  <a:lnTo>
                    <a:pt x="16129" y="31611"/>
                  </a:lnTo>
                  <a:lnTo>
                    <a:pt x="446082" y="31006"/>
                  </a:lnTo>
                  <a:lnTo>
                    <a:pt x="432337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5869185" y="248376"/>
              <a:ext cx="443230" cy="31750"/>
            </a:xfrm>
            <a:custGeom>
              <a:avLst/>
              <a:gdLst/>
              <a:ahLst/>
              <a:cxnLst/>
              <a:rect l="l" t="t" r="r" b="b"/>
              <a:pathLst>
                <a:path w="443229" h="31750">
                  <a:moveTo>
                    <a:pt x="0" y="604"/>
                  </a:moveTo>
                  <a:lnTo>
                    <a:pt x="15024" y="31609"/>
                  </a:lnTo>
                  <a:lnTo>
                    <a:pt x="443027" y="31007"/>
                  </a:lnTo>
                  <a:lnTo>
                    <a:pt x="434442" y="10126"/>
                  </a:lnTo>
                  <a:lnTo>
                    <a:pt x="429953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5884207" y="279381"/>
              <a:ext cx="440690" cy="31750"/>
            </a:xfrm>
            <a:custGeom>
              <a:avLst/>
              <a:gdLst/>
              <a:ahLst/>
              <a:cxnLst/>
              <a:rect l="l" t="t" r="r" b="b"/>
              <a:pathLst>
                <a:path w="440689" h="31750">
                  <a:moveTo>
                    <a:pt x="0" y="601"/>
                  </a:moveTo>
                  <a:lnTo>
                    <a:pt x="5494" y="11940"/>
                  </a:lnTo>
                  <a:lnTo>
                    <a:pt x="14298" y="31607"/>
                  </a:lnTo>
                  <a:lnTo>
                    <a:pt x="440561" y="31008"/>
                  </a:lnTo>
                  <a:lnTo>
                    <a:pt x="438253" y="24929"/>
                  </a:lnTo>
                  <a:lnTo>
                    <a:pt x="428003" y="0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5898505" y="310387"/>
              <a:ext cx="438150" cy="31750"/>
            </a:xfrm>
            <a:custGeom>
              <a:avLst/>
              <a:gdLst/>
              <a:ahLst/>
              <a:cxnLst/>
              <a:rect l="l" t="t" r="r" b="b"/>
              <a:pathLst>
                <a:path w="438150" h="31750">
                  <a:moveTo>
                    <a:pt x="0" y="598"/>
                  </a:moveTo>
                  <a:lnTo>
                    <a:pt x="11302" y="25847"/>
                  </a:lnTo>
                  <a:lnTo>
                    <a:pt x="13672" y="31605"/>
                  </a:lnTo>
                  <a:lnTo>
                    <a:pt x="438035" y="31009"/>
                  </a:lnTo>
                  <a:lnTo>
                    <a:pt x="426263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5912177" y="341396"/>
              <a:ext cx="435609" cy="31750"/>
            </a:xfrm>
            <a:custGeom>
              <a:avLst/>
              <a:gdLst/>
              <a:ahLst/>
              <a:cxnLst/>
              <a:rect l="l" t="t" r="r" b="b"/>
              <a:pathLst>
                <a:path w="435610" h="31750">
                  <a:moveTo>
                    <a:pt x="0" y="596"/>
                  </a:moveTo>
                  <a:lnTo>
                    <a:pt x="12762" y="31604"/>
                  </a:lnTo>
                  <a:lnTo>
                    <a:pt x="435464" y="31010"/>
                  </a:lnTo>
                  <a:lnTo>
                    <a:pt x="427906" y="9334"/>
                  </a:lnTo>
                  <a:lnTo>
                    <a:pt x="424363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5924938" y="372403"/>
              <a:ext cx="433705" cy="31750"/>
            </a:xfrm>
            <a:custGeom>
              <a:avLst/>
              <a:gdLst/>
              <a:ahLst/>
              <a:cxnLst/>
              <a:rect l="l" t="t" r="r" b="b"/>
              <a:pathLst>
                <a:path w="433704" h="31750">
                  <a:moveTo>
                    <a:pt x="0" y="593"/>
                  </a:moveTo>
                  <a:lnTo>
                    <a:pt x="3645" y="9450"/>
                  </a:lnTo>
                  <a:lnTo>
                    <a:pt x="11980" y="31603"/>
                  </a:lnTo>
                  <a:lnTo>
                    <a:pt x="433342" y="31011"/>
                  </a:lnTo>
                  <a:lnTo>
                    <a:pt x="431537" y="25337"/>
                  </a:lnTo>
                  <a:lnTo>
                    <a:pt x="422702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5936918" y="403412"/>
              <a:ext cx="431800" cy="31750"/>
            </a:xfrm>
            <a:custGeom>
              <a:avLst/>
              <a:gdLst/>
              <a:ahLst/>
              <a:cxnLst/>
              <a:rect l="l" t="t" r="r" b="b"/>
              <a:pathLst>
                <a:path w="431800" h="31750">
                  <a:moveTo>
                    <a:pt x="0" y="592"/>
                  </a:moveTo>
                  <a:lnTo>
                    <a:pt x="9087" y="24744"/>
                  </a:lnTo>
                  <a:lnTo>
                    <a:pt x="11430" y="31602"/>
                  </a:lnTo>
                  <a:lnTo>
                    <a:pt x="431229" y="31012"/>
                  </a:lnTo>
                  <a:lnTo>
                    <a:pt x="421362" y="0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5948347" y="434421"/>
              <a:ext cx="429259" cy="31750"/>
            </a:xfrm>
            <a:custGeom>
              <a:avLst/>
              <a:gdLst/>
              <a:ahLst/>
              <a:cxnLst/>
              <a:rect l="l" t="t" r="r" b="b"/>
              <a:pathLst>
                <a:path w="429260" h="31750">
                  <a:moveTo>
                    <a:pt x="0" y="589"/>
                  </a:moveTo>
                  <a:lnTo>
                    <a:pt x="10594" y="31601"/>
                  </a:lnTo>
                  <a:lnTo>
                    <a:pt x="429063" y="31013"/>
                  </a:lnTo>
                  <a:lnTo>
                    <a:pt x="423268" y="10903"/>
                  </a:lnTo>
                  <a:lnTo>
                    <a:pt x="419799" y="0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5958941" y="465432"/>
              <a:ext cx="427355" cy="31750"/>
            </a:xfrm>
            <a:custGeom>
              <a:avLst/>
              <a:gdLst/>
              <a:ahLst/>
              <a:cxnLst/>
              <a:rect l="l" t="t" r="r" b="b"/>
              <a:pathLst>
                <a:path w="427354" h="31750">
                  <a:moveTo>
                    <a:pt x="0" y="587"/>
                  </a:moveTo>
                  <a:lnTo>
                    <a:pt x="3107" y="9683"/>
                  </a:lnTo>
                  <a:lnTo>
                    <a:pt x="9849" y="31600"/>
                  </a:lnTo>
                  <a:lnTo>
                    <a:pt x="427316" y="31013"/>
                  </a:lnTo>
                  <a:lnTo>
                    <a:pt x="426544" y="28029"/>
                  </a:lnTo>
                  <a:lnTo>
                    <a:pt x="418468" y="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5968789" y="496443"/>
              <a:ext cx="426084" cy="31750"/>
            </a:xfrm>
            <a:custGeom>
              <a:avLst/>
              <a:gdLst/>
              <a:ahLst/>
              <a:cxnLst/>
              <a:rect l="l" t="t" r="r" b="b"/>
              <a:pathLst>
                <a:path w="426085" h="31750">
                  <a:moveTo>
                    <a:pt x="0" y="586"/>
                  </a:moveTo>
                  <a:lnTo>
                    <a:pt x="7898" y="26265"/>
                  </a:lnTo>
                  <a:lnTo>
                    <a:pt x="9360" y="31599"/>
                  </a:lnTo>
                  <a:lnTo>
                    <a:pt x="425483" y="31014"/>
                  </a:lnTo>
                  <a:lnTo>
                    <a:pt x="417467" y="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5978150" y="527457"/>
              <a:ext cx="424180" cy="31750"/>
            </a:xfrm>
            <a:custGeom>
              <a:avLst/>
              <a:gdLst/>
              <a:ahLst/>
              <a:cxnLst/>
              <a:rect l="l" t="t" r="r" b="b"/>
              <a:pathLst>
                <a:path w="424179" h="31750">
                  <a:moveTo>
                    <a:pt x="0" y="584"/>
                  </a:moveTo>
                  <a:lnTo>
                    <a:pt x="8500" y="31598"/>
                  </a:lnTo>
                  <a:lnTo>
                    <a:pt x="423659" y="31015"/>
                  </a:lnTo>
                  <a:lnTo>
                    <a:pt x="419915" y="14674"/>
                  </a:lnTo>
                  <a:lnTo>
                    <a:pt x="416122" y="0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5986650" y="558470"/>
              <a:ext cx="422275" cy="31750"/>
            </a:xfrm>
            <a:custGeom>
              <a:avLst/>
              <a:gdLst/>
              <a:ahLst/>
              <a:cxnLst/>
              <a:rect l="l" t="t" r="r" b="b"/>
              <a:pathLst>
                <a:path w="422275" h="31750">
                  <a:moveTo>
                    <a:pt x="0" y="583"/>
                  </a:moveTo>
                  <a:lnTo>
                    <a:pt x="3249" y="12439"/>
                  </a:lnTo>
                  <a:lnTo>
                    <a:pt x="7867" y="31598"/>
                  </a:lnTo>
                  <a:lnTo>
                    <a:pt x="422265" y="31016"/>
                  </a:lnTo>
                  <a:lnTo>
                    <a:pt x="415159" y="0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5994516" y="589482"/>
              <a:ext cx="421005" cy="31750"/>
            </a:xfrm>
            <a:custGeom>
              <a:avLst/>
              <a:gdLst/>
              <a:ahLst/>
              <a:cxnLst/>
              <a:rect l="l" t="t" r="r" b="b"/>
              <a:pathLst>
                <a:path w="421004" h="31750">
                  <a:moveTo>
                    <a:pt x="0" y="582"/>
                  </a:moveTo>
                  <a:lnTo>
                    <a:pt x="7141" y="30212"/>
                  </a:lnTo>
                  <a:lnTo>
                    <a:pt x="7430" y="31598"/>
                  </a:lnTo>
                  <a:lnTo>
                    <a:pt x="420657" y="31017"/>
                  </a:lnTo>
                  <a:lnTo>
                    <a:pt x="414818" y="1833"/>
                  </a:lnTo>
                  <a:lnTo>
                    <a:pt x="414398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6001946" y="620497"/>
              <a:ext cx="419734" cy="31750"/>
            </a:xfrm>
            <a:custGeom>
              <a:avLst/>
              <a:gdLst/>
              <a:ahLst/>
              <a:cxnLst/>
              <a:rect l="l" t="t" r="r" b="b"/>
              <a:pathLst>
                <a:path w="419735" h="31750">
                  <a:moveTo>
                    <a:pt x="0" y="580"/>
                  </a:moveTo>
                  <a:lnTo>
                    <a:pt x="6462" y="31597"/>
                  </a:lnTo>
                  <a:lnTo>
                    <a:pt x="419130" y="31017"/>
                  </a:lnTo>
                  <a:lnTo>
                    <a:pt x="417328" y="20498"/>
                  </a:lnTo>
                  <a:lnTo>
                    <a:pt x="413227" y="0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6008407" y="651512"/>
              <a:ext cx="418465" cy="31750"/>
            </a:xfrm>
            <a:custGeom>
              <a:avLst/>
              <a:gdLst/>
              <a:ahLst/>
              <a:cxnLst/>
              <a:rect l="l" t="t" r="r" b="b"/>
              <a:pathLst>
                <a:path w="418464" h="31750">
                  <a:moveTo>
                    <a:pt x="0" y="579"/>
                  </a:moveTo>
                  <a:lnTo>
                    <a:pt x="3531" y="17528"/>
                  </a:lnTo>
                  <a:lnTo>
                    <a:pt x="6007" y="31597"/>
                  </a:lnTo>
                  <a:lnTo>
                    <a:pt x="417981" y="31018"/>
                  </a:lnTo>
                  <a:lnTo>
                    <a:pt x="412668" y="0"/>
                  </a:lnTo>
                  <a:lnTo>
                    <a:pt x="0" y="579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6014414" y="682529"/>
              <a:ext cx="417195" cy="31750"/>
            </a:xfrm>
            <a:custGeom>
              <a:avLst/>
              <a:gdLst/>
              <a:ahLst/>
              <a:cxnLst/>
              <a:rect l="l" t="t" r="r" b="b"/>
              <a:pathLst>
                <a:path w="417195" h="31750">
                  <a:moveTo>
                    <a:pt x="0" y="578"/>
                  </a:moveTo>
                  <a:lnTo>
                    <a:pt x="5458" y="31597"/>
                  </a:lnTo>
                  <a:lnTo>
                    <a:pt x="416647" y="31019"/>
                  </a:lnTo>
                  <a:lnTo>
                    <a:pt x="413451" y="8622"/>
                  </a:lnTo>
                  <a:lnTo>
                    <a:pt x="411974" y="0"/>
                  </a:lnTo>
                  <a:lnTo>
                    <a:pt x="0" y="578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6019872" y="713547"/>
              <a:ext cx="415925" cy="31750"/>
            </a:xfrm>
            <a:custGeom>
              <a:avLst/>
              <a:gdLst/>
              <a:ahLst/>
              <a:cxnLst/>
              <a:rect l="l" t="t" r="r" b="b"/>
              <a:pathLst>
                <a:path w="415925" h="31750">
                  <a:moveTo>
                    <a:pt x="0" y="577"/>
                  </a:moveTo>
                  <a:lnTo>
                    <a:pt x="843" y="5372"/>
                  </a:lnTo>
                  <a:lnTo>
                    <a:pt x="4617" y="31597"/>
                  </a:lnTo>
                  <a:lnTo>
                    <a:pt x="415534" y="31020"/>
                  </a:lnTo>
                  <a:lnTo>
                    <a:pt x="415214" y="28213"/>
                  </a:lnTo>
                  <a:lnTo>
                    <a:pt x="411188" y="0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6024489" y="744563"/>
              <a:ext cx="414655" cy="31750"/>
            </a:xfrm>
            <a:custGeom>
              <a:avLst/>
              <a:gdLst/>
              <a:ahLst/>
              <a:cxnLst/>
              <a:rect l="l" t="t" r="r" b="b"/>
              <a:pathLst>
                <a:path w="414654" h="31750">
                  <a:moveTo>
                    <a:pt x="0" y="577"/>
                  </a:moveTo>
                  <a:lnTo>
                    <a:pt x="3478" y="24748"/>
                  </a:lnTo>
                  <a:lnTo>
                    <a:pt x="4245" y="31597"/>
                  </a:lnTo>
                  <a:lnTo>
                    <a:pt x="414461" y="31021"/>
                  </a:lnTo>
                  <a:lnTo>
                    <a:pt x="410917" y="0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6028735" y="775582"/>
              <a:ext cx="413384" cy="31750"/>
            </a:xfrm>
            <a:custGeom>
              <a:avLst/>
              <a:gdLst/>
              <a:ahLst/>
              <a:cxnLst/>
              <a:rect l="l" t="t" r="r" b="b"/>
              <a:pathLst>
                <a:path w="413385" h="31750">
                  <a:moveTo>
                    <a:pt x="0" y="576"/>
                  </a:moveTo>
                  <a:lnTo>
                    <a:pt x="3474" y="31597"/>
                  </a:lnTo>
                  <a:lnTo>
                    <a:pt x="413370" y="31021"/>
                  </a:lnTo>
                  <a:lnTo>
                    <a:pt x="412184" y="17226"/>
                  </a:lnTo>
                  <a:lnTo>
                    <a:pt x="410216" y="0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6032209" y="806601"/>
              <a:ext cx="412750" cy="31750"/>
            </a:xfrm>
            <a:custGeom>
              <a:avLst/>
              <a:gdLst/>
              <a:ahLst/>
              <a:cxnLst/>
              <a:rect l="l" t="t" r="r" b="b"/>
              <a:pathLst>
                <a:path w="412750" h="31750">
                  <a:moveTo>
                    <a:pt x="0" y="575"/>
                  </a:moveTo>
                  <a:lnTo>
                    <a:pt x="1457" y="13588"/>
                  </a:lnTo>
                  <a:lnTo>
                    <a:pt x="2903" y="31598"/>
                  </a:lnTo>
                  <a:lnTo>
                    <a:pt x="412562" y="31022"/>
                  </a:lnTo>
                  <a:lnTo>
                    <a:pt x="409895" y="0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6035113" y="837622"/>
              <a:ext cx="412115" cy="31750"/>
            </a:xfrm>
            <a:custGeom>
              <a:avLst/>
              <a:gdLst/>
              <a:ahLst/>
              <a:cxnLst/>
              <a:rect l="l" t="t" r="r" b="b"/>
              <a:pathLst>
                <a:path w="412114" h="31750">
                  <a:moveTo>
                    <a:pt x="0" y="575"/>
                  </a:moveTo>
                  <a:lnTo>
                    <a:pt x="2491" y="31598"/>
                  </a:lnTo>
                  <a:lnTo>
                    <a:pt x="411638" y="31023"/>
                  </a:lnTo>
                  <a:lnTo>
                    <a:pt x="410230" y="6650"/>
                  </a:lnTo>
                  <a:lnTo>
                    <a:pt x="409658" y="0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6037604" y="868642"/>
              <a:ext cx="410845" cy="31750"/>
            </a:xfrm>
            <a:custGeom>
              <a:avLst/>
              <a:gdLst/>
              <a:ahLst/>
              <a:cxnLst/>
              <a:rect l="l" t="t" r="r" b="b"/>
              <a:pathLst>
                <a:path w="410845" h="31750">
                  <a:moveTo>
                    <a:pt x="0" y="574"/>
                  </a:moveTo>
                  <a:lnTo>
                    <a:pt x="185" y="2886"/>
                  </a:lnTo>
                  <a:lnTo>
                    <a:pt x="1583" y="31598"/>
                  </a:lnTo>
                  <a:lnTo>
                    <a:pt x="410840" y="31023"/>
                  </a:lnTo>
                  <a:lnTo>
                    <a:pt x="410735" y="27491"/>
                  </a:lnTo>
                  <a:lnTo>
                    <a:pt x="409147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6039205" y="899134"/>
              <a:ext cx="410209" cy="33020"/>
            </a:xfrm>
            <a:custGeom>
              <a:avLst/>
              <a:gdLst/>
              <a:ahLst/>
              <a:cxnLst/>
              <a:rect l="l" t="t" r="r" b="b"/>
              <a:pathLst>
                <a:path w="410210" h="33019">
                  <a:moveTo>
                    <a:pt x="339166" y="0"/>
                  </a:moveTo>
                  <a:lnTo>
                    <a:pt x="0" y="876"/>
                  </a:lnTo>
                  <a:lnTo>
                    <a:pt x="0" y="2146"/>
                  </a:lnTo>
                  <a:lnTo>
                    <a:pt x="520" y="2146"/>
                  </a:lnTo>
                  <a:lnTo>
                    <a:pt x="339166" y="1270"/>
                  </a:lnTo>
                  <a:lnTo>
                    <a:pt x="339166" y="0"/>
                  </a:lnTo>
                  <a:close/>
                </a:path>
                <a:path w="410210" h="33019">
                  <a:moveTo>
                    <a:pt x="409600" y="22682"/>
                  </a:moveTo>
                  <a:lnTo>
                    <a:pt x="409536" y="1092"/>
                  </a:lnTo>
                  <a:lnTo>
                    <a:pt x="520" y="2146"/>
                  </a:lnTo>
                  <a:lnTo>
                    <a:pt x="584" y="23736"/>
                  </a:lnTo>
                  <a:lnTo>
                    <a:pt x="1155" y="23736"/>
                  </a:lnTo>
                  <a:lnTo>
                    <a:pt x="409600" y="22682"/>
                  </a:lnTo>
                  <a:close/>
                </a:path>
                <a:path w="410210" h="33019">
                  <a:moveTo>
                    <a:pt x="410032" y="31572"/>
                  </a:moveTo>
                  <a:lnTo>
                    <a:pt x="410006" y="22682"/>
                  </a:lnTo>
                  <a:lnTo>
                    <a:pt x="1155" y="23736"/>
                  </a:lnTo>
                  <a:lnTo>
                    <a:pt x="1181" y="32626"/>
                  </a:lnTo>
                  <a:lnTo>
                    <a:pt x="410032" y="31572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6040450" y="930160"/>
              <a:ext cx="410209" cy="33020"/>
            </a:xfrm>
            <a:custGeom>
              <a:avLst/>
              <a:gdLst/>
              <a:ahLst/>
              <a:cxnLst/>
              <a:rect l="l" t="t" r="r" b="b"/>
              <a:pathLst>
                <a:path w="410210" h="33019">
                  <a:moveTo>
                    <a:pt x="409194" y="17589"/>
                  </a:moveTo>
                  <a:lnTo>
                    <a:pt x="409143" y="1079"/>
                  </a:lnTo>
                  <a:lnTo>
                    <a:pt x="337997" y="1270"/>
                  </a:lnTo>
                  <a:lnTo>
                    <a:pt x="337997" y="0"/>
                  </a:lnTo>
                  <a:lnTo>
                    <a:pt x="0" y="876"/>
                  </a:lnTo>
                  <a:lnTo>
                    <a:pt x="0" y="2146"/>
                  </a:lnTo>
                  <a:lnTo>
                    <a:pt x="127" y="2146"/>
                  </a:lnTo>
                  <a:lnTo>
                    <a:pt x="177" y="18656"/>
                  </a:lnTo>
                  <a:lnTo>
                    <a:pt x="381" y="18656"/>
                  </a:lnTo>
                  <a:lnTo>
                    <a:pt x="409194" y="17589"/>
                  </a:lnTo>
                  <a:close/>
                </a:path>
                <a:path w="410210" h="33019">
                  <a:moveTo>
                    <a:pt x="409524" y="29019"/>
                  </a:moveTo>
                  <a:lnTo>
                    <a:pt x="409486" y="17589"/>
                  </a:lnTo>
                  <a:lnTo>
                    <a:pt x="381" y="18656"/>
                  </a:lnTo>
                  <a:lnTo>
                    <a:pt x="406" y="30086"/>
                  </a:lnTo>
                  <a:lnTo>
                    <a:pt x="409524" y="29019"/>
                  </a:lnTo>
                  <a:close/>
                </a:path>
                <a:path w="410210" h="33019">
                  <a:moveTo>
                    <a:pt x="409625" y="31559"/>
                  </a:moveTo>
                  <a:lnTo>
                    <a:pt x="409613" y="29019"/>
                  </a:lnTo>
                  <a:lnTo>
                    <a:pt x="508" y="30086"/>
                  </a:lnTo>
                  <a:lnTo>
                    <a:pt x="508" y="32626"/>
                  </a:lnTo>
                  <a:lnTo>
                    <a:pt x="409625" y="31559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6040983" y="961186"/>
              <a:ext cx="409575" cy="33020"/>
            </a:xfrm>
            <a:custGeom>
              <a:avLst/>
              <a:gdLst/>
              <a:ahLst/>
              <a:cxnLst/>
              <a:rect l="l" t="t" r="r" b="b"/>
              <a:pathLst>
                <a:path w="409575" h="33019">
                  <a:moveTo>
                    <a:pt x="409155" y="6159"/>
                  </a:moveTo>
                  <a:lnTo>
                    <a:pt x="409143" y="1079"/>
                  </a:lnTo>
                  <a:lnTo>
                    <a:pt x="337553" y="1270"/>
                  </a:lnTo>
                  <a:lnTo>
                    <a:pt x="337540" y="0"/>
                  </a:lnTo>
                  <a:lnTo>
                    <a:pt x="0" y="863"/>
                  </a:lnTo>
                  <a:lnTo>
                    <a:pt x="0" y="2133"/>
                  </a:lnTo>
                  <a:lnTo>
                    <a:pt x="63" y="7213"/>
                  </a:lnTo>
                  <a:lnTo>
                    <a:pt x="409155" y="6159"/>
                  </a:lnTo>
                  <a:close/>
                </a:path>
                <a:path w="409575" h="33019">
                  <a:moveTo>
                    <a:pt x="409232" y="13779"/>
                  </a:moveTo>
                  <a:lnTo>
                    <a:pt x="409206" y="6159"/>
                  </a:lnTo>
                  <a:lnTo>
                    <a:pt x="139" y="7213"/>
                  </a:lnTo>
                  <a:lnTo>
                    <a:pt x="139" y="14833"/>
                  </a:lnTo>
                  <a:lnTo>
                    <a:pt x="101" y="32613"/>
                  </a:lnTo>
                  <a:lnTo>
                    <a:pt x="409181" y="31559"/>
                  </a:lnTo>
                  <a:lnTo>
                    <a:pt x="409143" y="13792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6040521" y="992732"/>
              <a:ext cx="409575" cy="31750"/>
            </a:xfrm>
            <a:custGeom>
              <a:avLst/>
              <a:gdLst/>
              <a:ahLst/>
              <a:cxnLst/>
              <a:rect l="l" t="t" r="r" b="b"/>
              <a:pathLst>
                <a:path w="409575" h="31750">
                  <a:moveTo>
                    <a:pt x="434" y="574"/>
                  </a:moveTo>
                  <a:lnTo>
                    <a:pt x="0" y="31601"/>
                  </a:lnTo>
                  <a:lnTo>
                    <a:pt x="409128" y="31026"/>
                  </a:lnTo>
                  <a:lnTo>
                    <a:pt x="409517" y="0"/>
                  </a:lnTo>
                  <a:lnTo>
                    <a:pt x="434" y="574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6039204" y="1023756"/>
              <a:ext cx="410845" cy="31750"/>
            </a:xfrm>
            <a:custGeom>
              <a:avLst/>
              <a:gdLst/>
              <a:ahLst/>
              <a:cxnLst/>
              <a:rect l="l" t="t" r="r" b="b"/>
              <a:pathLst>
                <a:path w="410845" h="31750">
                  <a:moveTo>
                    <a:pt x="1317" y="574"/>
                  </a:moveTo>
                  <a:lnTo>
                    <a:pt x="1247" y="3627"/>
                  </a:lnTo>
                  <a:lnTo>
                    <a:pt x="0" y="31602"/>
                  </a:lnTo>
                  <a:lnTo>
                    <a:pt x="409266" y="31027"/>
                  </a:lnTo>
                  <a:lnTo>
                    <a:pt x="410414" y="2565"/>
                  </a:lnTo>
                  <a:lnTo>
                    <a:pt x="410446" y="0"/>
                  </a:lnTo>
                  <a:lnTo>
                    <a:pt x="1317" y="574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6037758" y="1054252"/>
              <a:ext cx="410845" cy="33020"/>
            </a:xfrm>
            <a:custGeom>
              <a:avLst/>
              <a:gdLst/>
              <a:ahLst/>
              <a:cxnLst/>
              <a:rect l="l" t="t" r="r" b="b"/>
              <a:pathLst>
                <a:path w="410845" h="33019">
                  <a:moveTo>
                    <a:pt x="410298" y="21412"/>
                  </a:moveTo>
                  <a:lnTo>
                    <a:pt x="410248" y="1092"/>
                  </a:lnTo>
                  <a:lnTo>
                    <a:pt x="250913" y="1511"/>
                  </a:lnTo>
                  <a:lnTo>
                    <a:pt x="341020" y="1270"/>
                  </a:lnTo>
                  <a:lnTo>
                    <a:pt x="341007" y="0"/>
                  </a:lnTo>
                  <a:lnTo>
                    <a:pt x="1422" y="876"/>
                  </a:lnTo>
                  <a:lnTo>
                    <a:pt x="1422" y="2146"/>
                  </a:lnTo>
                  <a:lnTo>
                    <a:pt x="914" y="2146"/>
                  </a:lnTo>
                  <a:lnTo>
                    <a:pt x="952" y="22466"/>
                  </a:lnTo>
                  <a:lnTo>
                    <a:pt x="393" y="22466"/>
                  </a:lnTo>
                  <a:lnTo>
                    <a:pt x="393" y="25006"/>
                  </a:lnTo>
                  <a:lnTo>
                    <a:pt x="380707" y="24028"/>
                  </a:lnTo>
                  <a:lnTo>
                    <a:pt x="0" y="25019"/>
                  </a:lnTo>
                  <a:lnTo>
                    <a:pt x="25" y="32639"/>
                  </a:lnTo>
                  <a:lnTo>
                    <a:pt x="409498" y="31572"/>
                  </a:lnTo>
                  <a:lnTo>
                    <a:pt x="409473" y="23964"/>
                  </a:lnTo>
                  <a:lnTo>
                    <a:pt x="409816" y="23952"/>
                  </a:lnTo>
                  <a:lnTo>
                    <a:pt x="409803" y="21424"/>
                  </a:lnTo>
                  <a:lnTo>
                    <a:pt x="410298" y="21412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6035186" y="1085807"/>
              <a:ext cx="412115" cy="31750"/>
            </a:xfrm>
            <a:custGeom>
              <a:avLst/>
              <a:gdLst/>
              <a:ahLst/>
              <a:cxnLst/>
              <a:rect l="l" t="t" r="r" b="b"/>
              <a:pathLst>
                <a:path w="412114" h="31750">
                  <a:moveTo>
                    <a:pt x="2337" y="575"/>
                  </a:moveTo>
                  <a:lnTo>
                    <a:pt x="0" y="31604"/>
                  </a:lnTo>
                  <a:lnTo>
                    <a:pt x="409687" y="31029"/>
                  </a:lnTo>
                  <a:lnTo>
                    <a:pt x="411805" y="0"/>
                  </a:lnTo>
                  <a:lnTo>
                    <a:pt x="2337" y="575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6032181" y="1116834"/>
              <a:ext cx="412750" cy="31750"/>
            </a:xfrm>
            <a:custGeom>
              <a:avLst/>
              <a:gdLst/>
              <a:ahLst/>
              <a:cxnLst/>
              <a:rect l="l" t="t" r="r" b="b"/>
              <a:pathLst>
                <a:path w="412750" h="31750">
                  <a:moveTo>
                    <a:pt x="3005" y="575"/>
                  </a:moveTo>
                  <a:lnTo>
                    <a:pt x="2298" y="9962"/>
                  </a:lnTo>
                  <a:lnTo>
                    <a:pt x="0" y="31606"/>
                  </a:lnTo>
                  <a:lnTo>
                    <a:pt x="410036" y="31029"/>
                  </a:lnTo>
                  <a:lnTo>
                    <a:pt x="411891" y="11730"/>
                  </a:lnTo>
                  <a:lnTo>
                    <a:pt x="412692" y="0"/>
                  </a:lnTo>
                  <a:lnTo>
                    <a:pt x="3005" y="575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6028791" y="1147861"/>
              <a:ext cx="414020" cy="31750"/>
            </a:xfrm>
            <a:custGeom>
              <a:avLst/>
              <a:gdLst/>
              <a:ahLst/>
              <a:cxnLst/>
              <a:rect l="l" t="t" r="r" b="b"/>
              <a:pathLst>
                <a:path w="414020" h="31750">
                  <a:moveTo>
                    <a:pt x="3390" y="576"/>
                  </a:moveTo>
                  <a:lnTo>
                    <a:pt x="421" y="28536"/>
                  </a:lnTo>
                  <a:lnTo>
                    <a:pt x="0" y="31607"/>
                  </a:lnTo>
                  <a:lnTo>
                    <a:pt x="410444" y="31030"/>
                  </a:lnTo>
                  <a:lnTo>
                    <a:pt x="413427" y="0"/>
                  </a:lnTo>
                  <a:lnTo>
                    <a:pt x="3390" y="576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6024534" y="1178889"/>
              <a:ext cx="415290" cy="31750"/>
            </a:xfrm>
            <a:custGeom>
              <a:avLst/>
              <a:gdLst/>
              <a:ahLst/>
              <a:cxnLst/>
              <a:rect l="l" t="t" r="r" b="b"/>
              <a:pathLst>
                <a:path w="415289" h="31750">
                  <a:moveTo>
                    <a:pt x="4256" y="576"/>
                  </a:moveTo>
                  <a:lnTo>
                    <a:pt x="0" y="31608"/>
                  </a:lnTo>
                  <a:lnTo>
                    <a:pt x="410859" y="31031"/>
                  </a:lnTo>
                  <a:lnTo>
                    <a:pt x="414701" y="0"/>
                  </a:lnTo>
                  <a:lnTo>
                    <a:pt x="4256" y="576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6019779" y="1209918"/>
              <a:ext cx="415925" cy="31750"/>
            </a:xfrm>
            <a:custGeom>
              <a:avLst/>
              <a:gdLst/>
              <a:ahLst/>
              <a:cxnLst/>
              <a:rect l="l" t="t" r="r" b="b"/>
              <a:pathLst>
                <a:path w="415925" h="31750">
                  <a:moveTo>
                    <a:pt x="4755" y="577"/>
                  </a:moveTo>
                  <a:lnTo>
                    <a:pt x="2690" y="15626"/>
                  </a:lnTo>
                  <a:lnTo>
                    <a:pt x="0" y="31610"/>
                  </a:lnTo>
                  <a:lnTo>
                    <a:pt x="411437" y="31032"/>
                  </a:lnTo>
                  <a:lnTo>
                    <a:pt x="413240" y="19158"/>
                  </a:lnTo>
                  <a:lnTo>
                    <a:pt x="415614" y="0"/>
                  </a:lnTo>
                  <a:lnTo>
                    <a:pt x="4755" y="577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6014555" y="1240947"/>
              <a:ext cx="417195" cy="31750"/>
            </a:xfrm>
            <a:custGeom>
              <a:avLst/>
              <a:gdLst/>
              <a:ahLst/>
              <a:cxnLst/>
              <a:rect l="l" t="t" r="r" b="b"/>
              <a:pathLst>
                <a:path w="417195" h="31750">
                  <a:moveTo>
                    <a:pt x="5224" y="578"/>
                  </a:moveTo>
                  <a:lnTo>
                    <a:pt x="0" y="31611"/>
                  </a:lnTo>
                  <a:lnTo>
                    <a:pt x="411951" y="31032"/>
                  </a:lnTo>
                  <a:lnTo>
                    <a:pt x="416662" y="0"/>
                  </a:lnTo>
                  <a:lnTo>
                    <a:pt x="5224" y="578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6008408" y="1271978"/>
              <a:ext cx="418465" cy="31750"/>
            </a:xfrm>
            <a:custGeom>
              <a:avLst/>
              <a:gdLst/>
              <a:ahLst/>
              <a:cxnLst/>
              <a:rect l="l" t="t" r="r" b="b"/>
              <a:pathLst>
                <a:path w="418464" h="31750">
                  <a:moveTo>
                    <a:pt x="6147" y="578"/>
                  </a:moveTo>
                  <a:lnTo>
                    <a:pt x="5868" y="2236"/>
                  </a:lnTo>
                  <a:lnTo>
                    <a:pt x="0" y="31613"/>
                  </a:lnTo>
                  <a:lnTo>
                    <a:pt x="412710" y="31033"/>
                  </a:lnTo>
                  <a:lnTo>
                    <a:pt x="417078" y="6730"/>
                  </a:lnTo>
                  <a:lnTo>
                    <a:pt x="418099" y="0"/>
                  </a:lnTo>
                  <a:lnTo>
                    <a:pt x="6147" y="578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6001820" y="1303009"/>
              <a:ext cx="419734" cy="31750"/>
            </a:xfrm>
            <a:custGeom>
              <a:avLst/>
              <a:gdLst/>
              <a:ahLst/>
              <a:cxnLst/>
              <a:rect l="l" t="t" r="r" b="b"/>
              <a:pathLst>
                <a:path w="419735" h="31750">
                  <a:moveTo>
                    <a:pt x="6588" y="579"/>
                  </a:moveTo>
                  <a:lnTo>
                    <a:pt x="2833" y="19375"/>
                  </a:lnTo>
                  <a:lnTo>
                    <a:pt x="0" y="31615"/>
                  </a:lnTo>
                  <a:lnTo>
                    <a:pt x="413390" y="31034"/>
                  </a:lnTo>
                  <a:lnTo>
                    <a:pt x="414825" y="24891"/>
                  </a:lnTo>
                  <a:lnTo>
                    <a:pt x="419298" y="0"/>
                  </a:lnTo>
                  <a:lnTo>
                    <a:pt x="6588" y="579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5994636" y="1334041"/>
              <a:ext cx="421005" cy="31750"/>
            </a:xfrm>
            <a:custGeom>
              <a:avLst/>
              <a:gdLst/>
              <a:ahLst/>
              <a:cxnLst/>
              <a:rect l="l" t="t" r="r" b="b"/>
              <a:pathLst>
                <a:path w="421004" h="31750">
                  <a:moveTo>
                    <a:pt x="7184" y="580"/>
                  </a:moveTo>
                  <a:lnTo>
                    <a:pt x="0" y="31617"/>
                  </a:lnTo>
                  <a:lnTo>
                    <a:pt x="413324" y="31036"/>
                  </a:lnTo>
                  <a:lnTo>
                    <a:pt x="420574" y="0"/>
                  </a:lnTo>
                  <a:lnTo>
                    <a:pt x="7184" y="58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4943411" y="1365084"/>
              <a:ext cx="1464945" cy="1152525"/>
            </a:xfrm>
            <a:custGeom>
              <a:avLst/>
              <a:gdLst/>
              <a:ahLst/>
              <a:cxnLst/>
              <a:rect l="l" t="t" r="r" b="b"/>
              <a:pathLst>
                <a:path w="1464945" h="1152525">
                  <a:moveTo>
                    <a:pt x="1464538" y="0"/>
                  </a:moveTo>
                  <a:lnTo>
                    <a:pt x="1051217" y="571"/>
                  </a:lnTo>
                  <a:lnTo>
                    <a:pt x="1050201" y="4953"/>
                  </a:lnTo>
                  <a:lnTo>
                    <a:pt x="1043178" y="31610"/>
                  </a:lnTo>
                  <a:lnTo>
                    <a:pt x="1024013" y="98590"/>
                  </a:lnTo>
                  <a:lnTo>
                    <a:pt x="1008900" y="144538"/>
                  </a:lnTo>
                  <a:lnTo>
                    <a:pt x="992479" y="189865"/>
                  </a:lnTo>
                  <a:lnTo>
                    <a:pt x="974750" y="234556"/>
                  </a:lnTo>
                  <a:lnTo>
                    <a:pt x="955751" y="278599"/>
                  </a:lnTo>
                  <a:lnTo>
                    <a:pt x="935520" y="321957"/>
                  </a:lnTo>
                  <a:lnTo>
                    <a:pt x="914044" y="364604"/>
                  </a:lnTo>
                  <a:lnTo>
                    <a:pt x="891374" y="406527"/>
                  </a:lnTo>
                  <a:lnTo>
                    <a:pt x="867524" y="447700"/>
                  </a:lnTo>
                  <a:lnTo>
                    <a:pt x="842518" y="488099"/>
                  </a:lnTo>
                  <a:lnTo>
                    <a:pt x="816381" y="527710"/>
                  </a:lnTo>
                  <a:lnTo>
                    <a:pt x="789127" y="566496"/>
                  </a:lnTo>
                  <a:lnTo>
                    <a:pt x="760780" y="604443"/>
                  </a:lnTo>
                  <a:lnTo>
                    <a:pt x="731367" y="641540"/>
                  </a:lnTo>
                  <a:lnTo>
                    <a:pt x="700913" y="677735"/>
                  </a:lnTo>
                  <a:lnTo>
                    <a:pt x="669442" y="713028"/>
                  </a:lnTo>
                  <a:lnTo>
                    <a:pt x="636955" y="747382"/>
                  </a:lnTo>
                  <a:lnTo>
                    <a:pt x="603516" y="780796"/>
                  </a:lnTo>
                  <a:lnTo>
                    <a:pt x="569099" y="813219"/>
                  </a:lnTo>
                  <a:lnTo>
                    <a:pt x="533768" y="844651"/>
                  </a:lnTo>
                  <a:lnTo>
                    <a:pt x="497522" y="875068"/>
                  </a:lnTo>
                  <a:lnTo>
                    <a:pt x="460400" y="904430"/>
                  </a:lnTo>
                  <a:lnTo>
                    <a:pt x="422402" y="932726"/>
                  </a:lnTo>
                  <a:lnTo>
                    <a:pt x="383565" y="959929"/>
                  </a:lnTo>
                  <a:lnTo>
                    <a:pt x="343916" y="986028"/>
                  </a:lnTo>
                  <a:lnTo>
                    <a:pt x="303479" y="1010983"/>
                  </a:lnTo>
                  <a:lnTo>
                    <a:pt x="262255" y="1034783"/>
                  </a:lnTo>
                  <a:lnTo>
                    <a:pt x="220294" y="1057402"/>
                  </a:lnTo>
                  <a:lnTo>
                    <a:pt x="177596" y="1078814"/>
                  </a:lnTo>
                  <a:lnTo>
                    <a:pt x="134200" y="1099007"/>
                  </a:lnTo>
                  <a:lnTo>
                    <a:pt x="90119" y="1117942"/>
                  </a:lnTo>
                  <a:lnTo>
                    <a:pt x="45377" y="1135608"/>
                  </a:lnTo>
                  <a:lnTo>
                    <a:pt x="0" y="1151978"/>
                  </a:lnTo>
                  <a:lnTo>
                    <a:pt x="50241" y="1151064"/>
                  </a:lnTo>
                  <a:lnTo>
                    <a:pt x="100063" y="1148524"/>
                  </a:lnTo>
                  <a:lnTo>
                    <a:pt x="149440" y="1144384"/>
                  </a:lnTo>
                  <a:lnTo>
                    <a:pt x="198361" y="1138682"/>
                  </a:lnTo>
                  <a:lnTo>
                    <a:pt x="246786" y="1131430"/>
                  </a:lnTo>
                  <a:lnTo>
                    <a:pt x="294703" y="1122667"/>
                  </a:lnTo>
                  <a:lnTo>
                    <a:pt x="342074" y="1112393"/>
                  </a:lnTo>
                  <a:lnTo>
                    <a:pt x="388874" y="1100658"/>
                  </a:lnTo>
                  <a:lnTo>
                    <a:pt x="435089" y="1087488"/>
                  </a:lnTo>
                  <a:lnTo>
                    <a:pt x="480695" y="1072896"/>
                  </a:lnTo>
                  <a:lnTo>
                    <a:pt x="525640" y="1056906"/>
                  </a:lnTo>
                  <a:lnTo>
                    <a:pt x="569937" y="1039545"/>
                  </a:lnTo>
                  <a:lnTo>
                    <a:pt x="613537" y="1020851"/>
                  </a:lnTo>
                  <a:lnTo>
                    <a:pt x="656412" y="1000848"/>
                  </a:lnTo>
                  <a:lnTo>
                    <a:pt x="698538" y="979551"/>
                  </a:lnTo>
                  <a:lnTo>
                    <a:pt x="739902" y="956983"/>
                  </a:lnTo>
                  <a:lnTo>
                    <a:pt x="780478" y="933170"/>
                  </a:lnTo>
                  <a:lnTo>
                    <a:pt x="820229" y="908151"/>
                  </a:lnTo>
                  <a:lnTo>
                    <a:pt x="859129" y="881951"/>
                  </a:lnTo>
                  <a:lnTo>
                    <a:pt x="897166" y="854583"/>
                  </a:lnTo>
                  <a:lnTo>
                    <a:pt x="934300" y="826071"/>
                  </a:lnTo>
                  <a:lnTo>
                    <a:pt x="970521" y="796455"/>
                  </a:lnTo>
                  <a:lnTo>
                    <a:pt x="1005789" y="765746"/>
                  </a:lnTo>
                  <a:lnTo>
                    <a:pt x="1040091" y="733983"/>
                  </a:lnTo>
                  <a:lnTo>
                    <a:pt x="1073391" y="701192"/>
                  </a:lnTo>
                  <a:lnTo>
                    <a:pt x="1105674" y="667372"/>
                  </a:lnTo>
                  <a:lnTo>
                    <a:pt x="1136904" y="632587"/>
                  </a:lnTo>
                  <a:lnTo>
                    <a:pt x="1167053" y="596823"/>
                  </a:lnTo>
                  <a:lnTo>
                    <a:pt x="1196111" y="560146"/>
                  </a:lnTo>
                  <a:lnTo>
                    <a:pt x="1224038" y="522554"/>
                  </a:lnTo>
                  <a:lnTo>
                    <a:pt x="1250823" y="484073"/>
                  </a:lnTo>
                  <a:lnTo>
                    <a:pt x="1276426" y="444741"/>
                  </a:lnTo>
                  <a:lnTo>
                    <a:pt x="1300822" y="404571"/>
                  </a:lnTo>
                  <a:lnTo>
                    <a:pt x="1324000" y="363601"/>
                  </a:lnTo>
                  <a:lnTo>
                    <a:pt x="1345933" y="321856"/>
                  </a:lnTo>
                  <a:lnTo>
                    <a:pt x="1366583" y="279349"/>
                  </a:lnTo>
                  <a:lnTo>
                    <a:pt x="1385925" y="236118"/>
                  </a:lnTo>
                  <a:lnTo>
                    <a:pt x="1403946" y="192176"/>
                  </a:lnTo>
                  <a:lnTo>
                    <a:pt x="1420609" y="147561"/>
                  </a:lnTo>
                  <a:lnTo>
                    <a:pt x="1435900" y="102285"/>
                  </a:lnTo>
                  <a:lnTo>
                    <a:pt x="1449781" y="56400"/>
                  </a:lnTo>
                  <a:lnTo>
                    <a:pt x="1462227" y="9893"/>
                  </a:lnTo>
                  <a:lnTo>
                    <a:pt x="1464538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3" name="object 127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467" y="1120877"/>
              <a:ext cx="122082" cy="210546"/>
            </a:xfrm>
            <a:prstGeom prst="rect">
              <a:avLst/>
            </a:prstGeom>
          </p:spPr>
        </p:pic>
        <p:sp>
          <p:nvSpPr>
            <p:cNvPr id="1274" name="object 1274"/>
            <p:cNvSpPr/>
            <p:nvPr/>
          </p:nvSpPr>
          <p:spPr>
            <a:xfrm>
              <a:off x="4946498" y="1314742"/>
              <a:ext cx="1476375" cy="1202055"/>
            </a:xfrm>
            <a:custGeom>
              <a:avLst/>
              <a:gdLst/>
              <a:ahLst/>
              <a:cxnLst/>
              <a:rect l="l" t="t" r="r" b="b"/>
              <a:pathLst>
                <a:path w="1476375" h="1202055">
                  <a:moveTo>
                    <a:pt x="1117168" y="708444"/>
                  </a:moveTo>
                  <a:lnTo>
                    <a:pt x="769467" y="646163"/>
                  </a:lnTo>
                  <a:lnTo>
                    <a:pt x="747268" y="674878"/>
                  </a:lnTo>
                  <a:lnTo>
                    <a:pt x="716445" y="712368"/>
                  </a:lnTo>
                  <a:lnTo>
                    <a:pt x="684530" y="748919"/>
                  </a:lnTo>
                  <a:lnTo>
                    <a:pt x="651560" y="784491"/>
                  </a:lnTo>
                  <a:lnTo>
                    <a:pt x="617550" y="819073"/>
                  </a:lnTo>
                  <a:lnTo>
                    <a:pt x="582536" y="852639"/>
                  </a:lnTo>
                  <a:lnTo>
                    <a:pt x="546544" y="885151"/>
                  </a:lnTo>
                  <a:lnTo>
                    <a:pt x="509587" y="916597"/>
                  </a:lnTo>
                  <a:lnTo>
                    <a:pt x="471690" y="946937"/>
                  </a:lnTo>
                  <a:lnTo>
                    <a:pt x="432879" y="976172"/>
                  </a:lnTo>
                  <a:lnTo>
                    <a:pt x="393179" y="1004252"/>
                  </a:lnTo>
                  <a:lnTo>
                    <a:pt x="352615" y="1031176"/>
                  </a:lnTo>
                  <a:lnTo>
                    <a:pt x="311226" y="1056894"/>
                  </a:lnTo>
                  <a:lnTo>
                    <a:pt x="269011" y="1081405"/>
                  </a:lnTo>
                  <a:lnTo>
                    <a:pt x="226009" y="1104671"/>
                  </a:lnTo>
                  <a:lnTo>
                    <a:pt x="182245" y="1126667"/>
                  </a:lnTo>
                  <a:lnTo>
                    <a:pt x="137731" y="1147381"/>
                  </a:lnTo>
                  <a:lnTo>
                    <a:pt x="92506" y="1166774"/>
                  </a:lnTo>
                  <a:lnTo>
                    <a:pt x="46583" y="1184833"/>
                  </a:lnTo>
                  <a:lnTo>
                    <a:pt x="0" y="1201534"/>
                  </a:lnTo>
                  <a:lnTo>
                    <a:pt x="50241" y="1200746"/>
                  </a:lnTo>
                  <a:lnTo>
                    <a:pt x="100063" y="1198333"/>
                  </a:lnTo>
                  <a:lnTo>
                    <a:pt x="149466" y="1194320"/>
                  </a:lnTo>
                  <a:lnTo>
                    <a:pt x="198386" y="1188745"/>
                  </a:lnTo>
                  <a:lnTo>
                    <a:pt x="246837" y="1181620"/>
                  </a:lnTo>
                  <a:lnTo>
                    <a:pt x="294779" y="1172972"/>
                  </a:lnTo>
                  <a:lnTo>
                    <a:pt x="342176" y="1162837"/>
                  </a:lnTo>
                  <a:lnTo>
                    <a:pt x="389013" y="1151229"/>
                  </a:lnTo>
                  <a:lnTo>
                    <a:pt x="435254" y="1138174"/>
                  </a:lnTo>
                  <a:lnTo>
                    <a:pt x="480898" y="1123696"/>
                  </a:lnTo>
                  <a:lnTo>
                    <a:pt x="525894" y="1107821"/>
                  </a:lnTo>
                  <a:lnTo>
                    <a:pt x="570230" y="1090587"/>
                  </a:lnTo>
                  <a:lnTo>
                    <a:pt x="613867" y="1072007"/>
                  </a:lnTo>
                  <a:lnTo>
                    <a:pt x="656793" y="1052106"/>
                  </a:lnTo>
                  <a:lnTo>
                    <a:pt x="698982" y="1030909"/>
                  </a:lnTo>
                  <a:lnTo>
                    <a:pt x="740410" y="1008456"/>
                  </a:lnTo>
                  <a:lnTo>
                    <a:pt x="781037" y="984758"/>
                  </a:lnTo>
                  <a:lnTo>
                    <a:pt x="820851" y="959840"/>
                  </a:lnTo>
                  <a:lnTo>
                    <a:pt x="859828" y="933742"/>
                  </a:lnTo>
                  <a:lnTo>
                    <a:pt x="897940" y="906462"/>
                  </a:lnTo>
                  <a:lnTo>
                    <a:pt x="935151" y="878065"/>
                  </a:lnTo>
                  <a:lnTo>
                    <a:pt x="971435" y="848537"/>
                  </a:lnTo>
                  <a:lnTo>
                    <a:pt x="1006792" y="817918"/>
                  </a:lnTo>
                  <a:lnTo>
                    <a:pt x="1041171" y="786244"/>
                  </a:lnTo>
                  <a:lnTo>
                    <a:pt x="1074559" y="753529"/>
                  </a:lnTo>
                  <a:lnTo>
                    <a:pt x="1106919" y="719810"/>
                  </a:lnTo>
                  <a:lnTo>
                    <a:pt x="1117168" y="708444"/>
                  </a:lnTo>
                  <a:close/>
                </a:path>
                <a:path w="1476375" h="1202055">
                  <a:moveTo>
                    <a:pt x="1476197" y="16687"/>
                  </a:moveTo>
                  <a:lnTo>
                    <a:pt x="1382953" y="0"/>
                  </a:lnTo>
                  <a:lnTo>
                    <a:pt x="1374533" y="12192"/>
                  </a:lnTo>
                  <a:lnTo>
                    <a:pt x="1344612" y="53428"/>
                  </a:lnTo>
                  <a:lnTo>
                    <a:pt x="1313421" y="94297"/>
                  </a:lnTo>
                  <a:lnTo>
                    <a:pt x="1280947" y="134645"/>
                  </a:lnTo>
                  <a:lnTo>
                    <a:pt x="1247165" y="174294"/>
                  </a:lnTo>
                  <a:lnTo>
                    <a:pt x="1212100" y="213118"/>
                  </a:lnTo>
                  <a:lnTo>
                    <a:pt x="1175727" y="250926"/>
                  </a:lnTo>
                  <a:lnTo>
                    <a:pt x="1138059" y="287566"/>
                  </a:lnTo>
                  <a:lnTo>
                    <a:pt x="1099070" y="322897"/>
                  </a:lnTo>
                  <a:lnTo>
                    <a:pt x="1058773" y="356730"/>
                  </a:lnTo>
                  <a:lnTo>
                    <a:pt x="1017143" y="388924"/>
                  </a:lnTo>
                  <a:lnTo>
                    <a:pt x="974191" y="419315"/>
                  </a:lnTo>
                  <a:lnTo>
                    <a:pt x="929906" y="447738"/>
                  </a:lnTo>
                  <a:lnTo>
                    <a:pt x="884288" y="474027"/>
                  </a:lnTo>
                  <a:lnTo>
                    <a:pt x="859256" y="515899"/>
                  </a:lnTo>
                  <a:lnTo>
                    <a:pt x="833005" y="556945"/>
                  </a:lnTo>
                  <a:lnTo>
                    <a:pt x="805573" y="597141"/>
                  </a:lnTo>
                  <a:lnTo>
                    <a:pt x="776986" y="636460"/>
                  </a:lnTo>
                  <a:lnTo>
                    <a:pt x="769480" y="646163"/>
                  </a:lnTo>
                  <a:lnTo>
                    <a:pt x="1117180" y="708431"/>
                  </a:lnTo>
                  <a:lnTo>
                    <a:pt x="1168488" y="649414"/>
                  </a:lnTo>
                  <a:lnTo>
                    <a:pt x="1197635" y="612813"/>
                  </a:lnTo>
                  <a:lnTo>
                    <a:pt x="1225664" y="575284"/>
                  </a:lnTo>
                  <a:lnTo>
                    <a:pt x="1252550" y="536879"/>
                  </a:lnTo>
                  <a:lnTo>
                    <a:pt x="1278255" y="497611"/>
                  </a:lnTo>
                  <a:lnTo>
                    <a:pt x="1302753" y="457517"/>
                  </a:lnTo>
                  <a:lnTo>
                    <a:pt x="1326045" y="416610"/>
                  </a:lnTo>
                  <a:lnTo>
                    <a:pt x="1348079" y="374916"/>
                  </a:lnTo>
                  <a:lnTo>
                    <a:pt x="1368831" y="332460"/>
                  </a:lnTo>
                  <a:lnTo>
                    <a:pt x="1388300" y="289280"/>
                  </a:lnTo>
                  <a:lnTo>
                    <a:pt x="1406423" y="245389"/>
                  </a:lnTo>
                  <a:lnTo>
                    <a:pt x="1423212" y="200812"/>
                  </a:lnTo>
                  <a:lnTo>
                    <a:pt x="1438605" y="155587"/>
                  </a:lnTo>
                  <a:lnTo>
                    <a:pt x="1452613" y="109728"/>
                  </a:lnTo>
                  <a:lnTo>
                    <a:pt x="1465186" y="63258"/>
                  </a:lnTo>
                  <a:lnTo>
                    <a:pt x="1476197" y="16687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0728"/>
            <a:ext cx="5100320" cy="378460"/>
            <a:chOff x="0" y="340728"/>
            <a:chExt cx="5100320" cy="378460"/>
          </a:xfrm>
        </p:grpSpPr>
        <p:sp>
          <p:nvSpPr>
            <p:cNvPr id="3" name="object 3"/>
            <p:cNvSpPr/>
            <p:nvPr/>
          </p:nvSpPr>
          <p:spPr>
            <a:xfrm>
              <a:off x="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718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437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14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287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59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31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503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73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6455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7905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861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933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004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0767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148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219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292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364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436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508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578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9650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722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1795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59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866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3937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0098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6081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21535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8224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4297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0369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6441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511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5835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4655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0727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6800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2870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89428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50147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1086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7158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3229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9302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5374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1445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75178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3588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9660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5732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1805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7875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39477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0019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60915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2163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8233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4307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0378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64508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2521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85933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4665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0737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6810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28808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8952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50245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10964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7168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32388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93120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5383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14557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75276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35982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9670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57419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31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31" y="378155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918151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78857" y="340728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55"/>
                  </a:lnTo>
                  <a:lnTo>
                    <a:pt x="60718" y="378155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39576" y="340741"/>
              <a:ext cx="60960" cy="378460"/>
            </a:xfrm>
            <a:custGeom>
              <a:avLst/>
              <a:gdLst/>
              <a:ahLst/>
              <a:cxnLst/>
              <a:rect l="l" t="t" r="r" b="b"/>
              <a:pathLst>
                <a:path w="60960" h="378459">
                  <a:moveTo>
                    <a:pt x="60718" y="0"/>
                  </a:moveTo>
                  <a:lnTo>
                    <a:pt x="0" y="0"/>
                  </a:lnTo>
                  <a:lnTo>
                    <a:pt x="0" y="378142"/>
                  </a:lnTo>
                  <a:lnTo>
                    <a:pt x="60718" y="378142"/>
                  </a:lnTo>
                  <a:lnTo>
                    <a:pt x="60718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0" y="5754522"/>
            <a:ext cx="10692130" cy="606425"/>
          </a:xfrm>
          <a:custGeom>
            <a:avLst/>
            <a:gdLst/>
            <a:ahLst/>
            <a:cxnLst/>
            <a:rect l="l" t="t" r="r" b="b"/>
            <a:pathLst>
              <a:path w="10692130" h="606425">
                <a:moveTo>
                  <a:pt x="10692003" y="0"/>
                </a:moveTo>
                <a:lnTo>
                  <a:pt x="0" y="0"/>
                </a:lnTo>
                <a:lnTo>
                  <a:pt x="0" y="606425"/>
                </a:lnTo>
                <a:lnTo>
                  <a:pt x="10692003" y="60642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8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49913" y="7336955"/>
            <a:ext cx="791845" cy="223520"/>
          </a:xfrm>
          <a:custGeom>
            <a:avLst/>
            <a:gdLst/>
            <a:ahLst/>
            <a:cxnLst/>
            <a:rect l="l" t="t" r="r" b="b"/>
            <a:pathLst>
              <a:path w="791844" h="223520">
                <a:moveTo>
                  <a:pt x="352640" y="0"/>
                </a:moveTo>
                <a:lnTo>
                  <a:pt x="0" y="223100"/>
                </a:lnTo>
                <a:lnTo>
                  <a:pt x="791387" y="223100"/>
                </a:lnTo>
                <a:lnTo>
                  <a:pt x="352640" y="0"/>
                </a:lnTo>
                <a:close/>
              </a:path>
            </a:pathLst>
          </a:custGeom>
          <a:solidFill>
            <a:srgbClr val="EDE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0" y="5888407"/>
            <a:ext cx="934085" cy="887730"/>
            <a:chOff x="0" y="5888407"/>
            <a:chExt cx="934085" cy="887730"/>
          </a:xfrm>
        </p:grpSpPr>
        <p:sp>
          <p:nvSpPr>
            <p:cNvPr id="90" name="object 90"/>
            <p:cNvSpPr/>
            <p:nvPr/>
          </p:nvSpPr>
          <p:spPr>
            <a:xfrm>
              <a:off x="0" y="6175861"/>
              <a:ext cx="934085" cy="600710"/>
            </a:xfrm>
            <a:custGeom>
              <a:avLst/>
              <a:gdLst/>
              <a:ahLst/>
              <a:cxnLst/>
              <a:rect l="l" t="t" r="r" b="b"/>
              <a:pathLst>
                <a:path w="934085" h="600709">
                  <a:moveTo>
                    <a:pt x="0" y="0"/>
                  </a:moveTo>
                  <a:lnTo>
                    <a:pt x="0" y="412153"/>
                  </a:lnTo>
                  <a:lnTo>
                    <a:pt x="187972" y="600138"/>
                  </a:lnTo>
                  <a:lnTo>
                    <a:pt x="933589" y="436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D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5888407"/>
              <a:ext cx="934085" cy="724535"/>
            </a:xfrm>
            <a:custGeom>
              <a:avLst/>
              <a:gdLst/>
              <a:ahLst/>
              <a:cxnLst/>
              <a:rect l="l" t="t" r="r" b="b"/>
              <a:pathLst>
                <a:path w="934085" h="724534">
                  <a:moveTo>
                    <a:pt x="882586" y="0"/>
                  </a:moveTo>
                  <a:lnTo>
                    <a:pt x="0" y="169735"/>
                  </a:lnTo>
                  <a:lnTo>
                    <a:pt x="0" y="287451"/>
                  </a:lnTo>
                  <a:lnTo>
                    <a:pt x="933589" y="724268"/>
                  </a:lnTo>
                  <a:lnTo>
                    <a:pt x="882586" y="0"/>
                  </a:lnTo>
                  <a:close/>
                </a:path>
              </a:pathLst>
            </a:custGeom>
            <a:solidFill>
              <a:srgbClr val="D0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3019497" y="7426769"/>
            <a:ext cx="182880" cy="133350"/>
          </a:xfrm>
          <a:custGeom>
            <a:avLst/>
            <a:gdLst/>
            <a:ahLst/>
            <a:cxnLst/>
            <a:rect l="l" t="t" r="r" b="b"/>
            <a:pathLst>
              <a:path w="182880" h="133350">
                <a:moveTo>
                  <a:pt x="24231" y="0"/>
                </a:moveTo>
                <a:lnTo>
                  <a:pt x="0" y="133286"/>
                </a:lnTo>
                <a:lnTo>
                  <a:pt x="182778" y="133286"/>
                </a:lnTo>
                <a:lnTo>
                  <a:pt x="24231" y="0"/>
                </a:lnTo>
                <a:close/>
              </a:path>
            </a:pathLst>
          </a:custGeom>
          <a:solidFill>
            <a:srgbClr val="DB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" y="5754516"/>
            <a:ext cx="882650" cy="304165"/>
          </a:xfrm>
          <a:custGeom>
            <a:avLst/>
            <a:gdLst/>
            <a:ahLst/>
            <a:cxnLst/>
            <a:rect l="l" t="t" r="r" b="b"/>
            <a:pathLst>
              <a:path w="882650" h="304164">
                <a:moveTo>
                  <a:pt x="771004" y="0"/>
                </a:moveTo>
                <a:lnTo>
                  <a:pt x="91084" y="0"/>
                </a:lnTo>
                <a:lnTo>
                  <a:pt x="0" y="114261"/>
                </a:lnTo>
                <a:lnTo>
                  <a:pt x="0" y="303631"/>
                </a:lnTo>
                <a:lnTo>
                  <a:pt x="882586" y="133896"/>
                </a:lnTo>
                <a:lnTo>
                  <a:pt x="771004" y="0"/>
                </a:lnTo>
                <a:close/>
              </a:path>
            </a:pathLst>
          </a:custGeom>
          <a:solidFill>
            <a:srgbClr val="9FC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2988" y="7031006"/>
            <a:ext cx="225425" cy="133985"/>
          </a:xfrm>
          <a:custGeom>
            <a:avLst/>
            <a:gdLst/>
            <a:ahLst/>
            <a:cxnLst/>
            <a:rect l="l" t="t" r="r" b="b"/>
            <a:pathLst>
              <a:path w="225425" h="133984">
                <a:moveTo>
                  <a:pt x="0" y="0"/>
                </a:moveTo>
                <a:lnTo>
                  <a:pt x="133629" y="133629"/>
                </a:lnTo>
                <a:lnTo>
                  <a:pt x="225386" y="71323"/>
                </a:lnTo>
                <a:lnTo>
                  <a:pt x="0" y="0"/>
                </a:lnTo>
                <a:close/>
              </a:path>
            </a:pathLst>
          </a:custGeom>
          <a:solidFill>
            <a:srgbClr val="C6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1974105" y="6597985"/>
            <a:ext cx="605155" cy="739140"/>
            <a:chOff x="1974105" y="6597985"/>
            <a:chExt cx="605155" cy="739140"/>
          </a:xfrm>
        </p:grpSpPr>
        <p:sp>
          <p:nvSpPr>
            <p:cNvPr id="96" name="object 96"/>
            <p:cNvSpPr/>
            <p:nvPr/>
          </p:nvSpPr>
          <p:spPr>
            <a:xfrm>
              <a:off x="1974105" y="6597985"/>
              <a:ext cx="297815" cy="229235"/>
            </a:xfrm>
            <a:custGeom>
              <a:avLst/>
              <a:gdLst/>
              <a:ahLst/>
              <a:cxnLst/>
              <a:rect l="l" t="t" r="r" b="b"/>
              <a:pathLst>
                <a:path w="297814" h="229234">
                  <a:moveTo>
                    <a:pt x="83693" y="0"/>
                  </a:moveTo>
                  <a:lnTo>
                    <a:pt x="0" y="228917"/>
                  </a:lnTo>
                  <a:lnTo>
                    <a:pt x="297726" y="179920"/>
                  </a:lnTo>
                  <a:lnTo>
                    <a:pt x="83693" y="0"/>
                  </a:lnTo>
                  <a:close/>
                </a:path>
              </a:pathLst>
            </a:custGeom>
            <a:solidFill>
              <a:srgbClr val="8FB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74105" y="6777900"/>
              <a:ext cx="605155" cy="559435"/>
            </a:xfrm>
            <a:custGeom>
              <a:avLst/>
              <a:gdLst/>
              <a:ahLst/>
              <a:cxnLst/>
              <a:rect l="l" t="t" r="r" b="b"/>
              <a:pathLst>
                <a:path w="605155" h="559434">
                  <a:moveTo>
                    <a:pt x="297726" y="0"/>
                  </a:moveTo>
                  <a:lnTo>
                    <a:pt x="0" y="49009"/>
                  </a:lnTo>
                  <a:lnTo>
                    <a:pt x="428447" y="559053"/>
                  </a:lnTo>
                  <a:lnTo>
                    <a:pt x="605053" y="258343"/>
                  </a:lnTo>
                  <a:lnTo>
                    <a:pt x="297726" y="0"/>
                  </a:lnTo>
                  <a:close/>
                </a:path>
              </a:pathLst>
            </a:custGeom>
            <a:solidFill>
              <a:srgbClr val="C6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668369" y="6612682"/>
            <a:ext cx="479425" cy="947419"/>
          </a:xfrm>
          <a:custGeom>
            <a:avLst/>
            <a:gdLst/>
            <a:ahLst/>
            <a:cxnLst/>
            <a:rect l="l" t="t" r="r" b="b"/>
            <a:pathLst>
              <a:path w="479425" h="947420">
                <a:moveTo>
                  <a:pt x="265226" y="0"/>
                </a:moveTo>
                <a:lnTo>
                  <a:pt x="0" y="489648"/>
                </a:lnTo>
                <a:lnTo>
                  <a:pt x="415340" y="947369"/>
                </a:lnTo>
                <a:lnTo>
                  <a:pt x="478840" y="947369"/>
                </a:lnTo>
                <a:lnTo>
                  <a:pt x="265226" y="0"/>
                </a:lnTo>
                <a:close/>
              </a:path>
            </a:pathLst>
          </a:custGeom>
          <a:solidFill>
            <a:srgbClr val="D3D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2402551" y="7036243"/>
            <a:ext cx="641350" cy="523875"/>
            <a:chOff x="2402551" y="7036243"/>
            <a:chExt cx="641350" cy="523875"/>
          </a:xfrm>
        </p:grpSpPr>
        <p:sp>
          <p:nvSpPr>
            <p:cNvPr id="100" name="object 100"/>
            <p:cNvSpPr/>
            <p:nvPr/>
          </p:nvSpPr>
          <p:spPr>
            <a:xfrm>
              <a:off x="2402555" y="7036243"/>
              <a:ext cx="427990" cy="300990"/>
            </a:xfrm>
            <a:custGeom>
              <a:avLst/>
              <a:gdLst/>
              <a:ahLst/>
              <a:cxnLst/>
              <a:rect l="l" t="t" r="r" b="b"/>
              <a:pathLst>
                <a:path w="427989" h="300990">
                  <a:moveTo>
                    <a:pt x="176606" y="0"/>
                  </a:moveTo>
                  <a:lnTo>
                    <a:pt x="0" y="300710"/>
                  </a:lnTo>
                  <a:lnTo>
                    <a:pt x="427951" y="211289"/>
                  </a:lnTo>
                  <a:lnTo>
                    <a:pt x="176606" y="0"/>
                  </a:lnTo>
                  <a:close/>
                </a:path>
              </a:pathLst>
            </a:custGeom>
            <a:solidFill>
              <a:srgbClr val="C1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02551" y="7247533"/>
              <a:ext cx="641350" cy="313055"/>
            </a:xfrm>
            <a:custGeom>
              <a:avLst/>
              <a:gdLst/>
              <a:ahLst/>
              <a:cxnLst/>
              <a:rect l="l" t="t" r="r" b="b"/>
              <a:pathLst>
                <a:path w="641350" h="313054">
                  <a:moveTo>
                    <a:pt x="427951" y="0"/>
                  </a:moveTo>
                  <a:lnTo>
                    <a:pt x="0" y="89420"/>
                  </a:lnTo>
                  <a:lnTo>
                    <a:pt x="438759" y="312521"/>
                  </a:lnTo>
                  <a:lnTo>
                    <a:pt x="616940" y="312521"/>
                  </a:lnTo>
                  <a:lnTo>
                    <a:pt x="641172" y="179235"/>
                  </a:lnTo>
                  <a:lnTo>
                    <a:pt x="427951" y="0"/>
                  </a:lnTo>
                  <a:close/>
                </a:path>
              </a:pathLst>
            </a:custGeom>
            <a:solidFill>
              <a:srgbClr val="E1D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187980" y="6612678"/>
            <a:ext cx="746125" cy="490220"/>
          </a:xfrm>
          <a:custGeom>
            <a:avLst/>
            <a:gdLst/>
            <a:ahLst/>
            <a:cxnLst/>
            <a:rect l="l" t="t" r="r" b="b"/>
            <a:pathLst>
              <a:path w="746125" h="490220">
                <a:moveTo>
                  <a:pt x="745617" y="0"/>
                </a:moveTo>
                <a:lnTo>
                  <a:pt x="0" y="163334"/>
                </a:lnTo>
                <a:lnTo>
                  <a:pt x="255003" y="418325"/>
                </a:lnTo>
                <a:lnTo>
                  <a:pt x="480390" y="489648"/>
                </a:lnTo>
                <a:lnTo>
                  <a:pt x="745617" y="0"/>
                </a:lnTo>
                <a:close/>
              </a:path>
            </a:pathLst>
          </a:custGeom>
          <a:solidFill>
            <a:srgbClr val="DB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10741" y="6826910"/>
            <a:ext cx="492125" cy="733425"/>
          </a:xfrm>
          <a:custGeom>
            <a:avLst/>
            <a:gdLst/>
            <a:ahLst/>
            <a:cxnLst/>
            <a:rect l="l" t="t" r="r" b="b"/>
            <a:pathLst>
              <a:path w="492125" h="733425">
                <a:moveTo>
                  <a:pt x="63360" y="0"/>
                </a:moveTo>
                <a:lnTo>
                  <a:pt x="0" y="733145"/>
                </a:lnTo>
                <a:lnTo>
                  <a:pt x="139153" y="733145"/>
                </a:lnTo>
                <a:lnTo>
                  <a:pt x="491807" y="510044"/>
                </a:lnTo>
                <a:lnTo>
                  <a:pt x="63360" y="0"/>
                </a:lnTo>
                <a:close/>
              </a:path>
            </a:pathLst>
          </a:custGeom>
          <a:solidFill>
            <a:srgbClr val="DC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66063" y="6206269"/>
            <a:ext cx="73660" cy="80010"/>
          </a:xfrm>
          <a:custGeom>
            <a:avLst/>
            <a:gdLst/>
            <a:ahLst/>
            <a:cxnLst/>
            <a:rect l="l" t="t" r="r" b="b"/>
            <a:pathLst>
              <a:path w="73660" h="80010">
                <a:moveTo>
                  <a:pt x="25730" y="0"/>
                </a:moveTo>
                <a:lnTo>
                  <a:pt x="0" y="79984"/>
                </a:lnTo>
                <a:lnTo>
                  <a:pt x="73571" y="40208"/>
                </a:lnTo>
                <a:lnTo>
                  <a:pt x="25730" y="0"/>
                </a:lnTo>
                <a:close/>
              </a:path>
            </a:pathLst>
          </a:custGeom>
          <a:solidFill>
            <a:srgbClr val="7EB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754516"/>
            <a:ext cx="91440" cy="114300"/>
          </a:xfrm>
          <a:custGeom>
            <a:avLst/>
            <a:gdLst/>
            <a:ahLst/>
            <a:cxnLst/>
            <a:rect l="l" t="t" r="r" b="b"/>
            <a:pathLst>
              <a:path w="91440" h="114300">
                <a:moveTo>
                  <a:pt x="91084" y="0"/>
                </a:moveTo>
                <a:lnTo>
                  <a:pt x="0" y="0"/>
                </a:lnTo>
                <a:lnTo>
                  <a:pt x="0" y="114261"/>
                </a:lnTo>
                <a:lnTo>
                  <a:pt x="9108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1009" y="5754513"/>
            <a:ext cx="153670" cy="133985"/>
          </a:xfrm>
          <a:custGeom>
            <a:avLst/>
            <a:gdLst/>
            <a:ahLst/>
            <a:cxnLst/>
            <a:rect l="l" t="t" r="r" b="b"/>
            <a:pathLst>
              <a:path w="153669" h="133985">
                <a:moveTo>
                  <a:pt x="153568" y="0"/>
                </a:moveTo>
                <a:lnTo>
                  <a:pt x="0" y="0"/>
                </a:lnTo>
                <a:lnTo>
                  <a:pt x="111582" y="133896"/>
                </a:lnTo>
                <a:lnTo>
                  <a:pt x="153568" y="0"/>
                </a:lnTo>
                <a:close/>
              </a:path>
            </a:pathLst>
          </a:custGeom>
          <a:solidFill>
            <a:srgbClr val="5FA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76620" y="6246479"/>
            <a:ext cx="1481455" cy="1313815"/>
            <a:chOff x="576620" y="6246479"/>
            <a:chExt cx="1481455" cy="1313815"/>
          </a:xfrm>
        </p:grpSpPr>
        <p:sp>
          <p:nvSpPr>
            <p:cNvPr id="108" name="object 108"/>
            <p:cNvSpPr/>
            <p:nvPr/>
          </p:nvSpPr>
          <p:spPr>
            <a:xfrm>
              <a:off x="1566063" y="6246479"/>
              <a:ext cx="492125" cy="581025"/>
            </a:xfrm>
            <a:custGeom>
              <a:avLst/>
              <a:gdLst/>
              <a:ahLst/>
              <a:cxnLst/>
              <a:rect l="l" t="t" r="r" b="b"/>
              <a:pathLst>
                <a:path w="492125" h="581025">
                  <a:moveTo>
                    <a:pt x="73571" y="0"/>
                  </a:moveTo>
                  <a:lnTo>
                    <a:pt x="0" y="39776"/>
                  </a:lnTo>
                  <a:lnTo>
                    <a:pt x="408038" y="580428"/>
                  </a:lnTo>
                  <a:lnTo>
                    <a:pt x="491743" y="351510"/>
                  </a:lnTo>
                  <a:lnTo>
                    <a:pt x="73571" y="0"/>
                  </a:lnTo>
                  <a:close/>
                </a:path>
              </a:pathLst>
            </a:custGeom>
            <a:solidFill>
              <a:srgbClr val="A1B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33590" y="6612686"/>
              <a:ext cx="1040765" cy="947419"/>
            </a:xfrm>
            <a:custGeom>
              <a:avLst/>
              <a:gdLst/>
              <a:ahLst/>
              <a:cxnLst/>
              <a:rect l="l" t="t" r="r" b="b"/>
              <a:pathLst>
                <a:path w="1040764" h="947420">
                  <a:moveTo>
                    <a:pt x="0" y="0"/>
                  </a:moveTo>
                  <a:lnTo>
                    <a:pt x="213626" y="947369"/>
                  </a:lnTo>
                  <a:lnTo>
                    <a:pt x="325462" y="947369"/>
                  </a:lnTo>
                  <a:lnTo>
                    <a:pt x="1040510" y="214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6620" y="7102329"/>
              <a:ext cx="507365" cy="457834"/>
            </a:xfrm>
            <a:custGeom>
              <a:avLst/>
              <a:gdLst/>
              <a:ahLst/>
              <a:cxnLst/>
              <a:rect l="l" t="t" r="r" b="b"/>
              <a:pathLst>
                <a:path w="507365" h="457834">
                  <a:moveTo>
                    <a:pt x="91744" y="0"/>
                  </a:moveTo>
                  <a:lnTo>
                    <a:pt x="0" y="62306"/>
                  </a:lnTo>
                  <a:lnTo>
                    <a:pt x="395414" y="457720"/>
                  </a:lnTo>
                  <a:lnTo>
                    <a:pt x="507085" y="457720"/>
                  </a:lnTo>
                  <a:lnTo>
                    <a:pt x="91744" y="0"/>
                  </a:lnTo>
                  <a:close/>
                </a:path>
              </a:pathLst>
            </a:custGeom>
            <a:solidFill>
              <a:srgbClr val="E0D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882600" y="5754508"/>
            <a:ext cx="177165" cy="133985"/>
          </a:xfrm>
          <a:custGeom>
            <a:avLst/>
            <a:gdLst/>
            <a:ahLst/>
            <a:cxnLst/>
            <a:rect l="l" t="t" r="r" b="b"/>
            <a:pathLst>
              <a:path w="177165" h="133985">
                <a:moveTo>
                  <a:pt x="171792" y="0"/>
                </a:moveTo>
                <a:lnTo>
                  <a:pt x="41973" y="0"/>
                </a:lnTo>
                <a:lnTo>
                  <a:pt x="0" y="133896"/>
                </a:lnTo>
                <a:lnTo>
                  <a:pt x="177101" y="4470"/>
                </a:lnTo>
                <a:lnTo>
                  <a:pt x="171792" y="0"/>
                </a:lnTo>
                <a:close/>
              </a:path>
            </a:pathLst>
          </a:custGeom>
          <a:solidFill>
            <a:srgbClr val="57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882595" y="5758974"/>
            <a:ext cx="1091565" cy="1801495"/>
            <a:chOff x="882595" y="5758974"/>
            <a:chExt cx="1091565" cy="1801495"/>
          </a:xfrm>
        </p:grpSpPr>
        <p:sp>
          <p:nvSpPr>
            <p:cNvPr id="113" name="object 113"/>
            <p:cNvSpPr/>
            <p:nvPr/>
          </p:nvSpPr>
          <p:spPr>
            <a:xfrm>
              <a:off x="1259060" y="6826910"/>
              <a:ext cx="715645" cy="733425"/>
            </a:xfrm>
            <a:custGeom>
              <a:avLst/>
              <a:gdLst/>
              <a:ahLst/>
              <a:cxnLst/>
              <a:rect l="l" t="t" r="r" b="b"/>
              <a:pathLst>
                <a:path w="715644" h="733425">
                  <a:moveTo>
                    <a:pt x="715035" y="0"/>
                  </a:moveTo>
                  <a:lnTo>
                    <a:pt x="0" y="733145"/>
                  </a:lnTo>
                  <a:lnTo>
                    <a:pt x="651687" y="733145"/>
                  </a:lnTo>
                  <a:lnTo>
                    <a:pt x="715035" y="0"/>
                  </a:lnTo>
                  <a:close/>
                </a:path>
              </a:pathLst>
            </a:custGeom>
            <a:solidFill>
              <a:srgbClr val="E3D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33590" y="6286252"/>
              <a:ext cx="1040765" cy="541020"/>
            </a:xfrm>
            <a:custGeom>
              <a:avLst/>
              <a:gdLst/>
              <a:ahLst/>
              <a:cxnLst/>
              <a:rect l="l" t="t" r="r" b="b"/>
              <a:pathLst>
                <a:path w="1040764" h="541020">
                  <a:moveTo>
                    <a:pt x="632472" y="0"/>
                  </a:moveTo>
                  <a:lnTo>
                    <a:pt x="0" y="326428"/>
                  </a:lnTo>
                  <a:lnTo>
                    <a:pt x="1040511" y="540651"/>
                  </a:lnTo>
                  <a:lnTo>
                    <a:pt x="632472" y="0"/>
                  </a:lnTo>
                  <a:close/>
                </a:path>
              </a:pathLst>
            </a:custGeom>
            <a:solidFill>
              <a:srgbClr val="CC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82600" y="5758974"/>
              <a:ext cx="709295" cy="527685"/>
            </a:xfrm>
            <a:custGeom>
              <a:avLst/>
              <a:gdLst/>
              <a:ahLst/>
              <a:cxnLst/>
              <a:rect l="l" t="t" r="r" b="b"/>
              <a:pathLst>
                <a:path w="709294" h="527685">
                  <a:moveTo>
                    <a:pt x="177101" y="0"/>
                  </a:moveTo>
                  <a:lnTo>
                    <a:pt x="0" y="129438"/>
                  </a:lnTo>
                  <a:lnTo>
                    <a:pt x="683463" y="527278"/>
                  </a:lnTo>
                  <a:lnTo>
                    <a:pt x="709193" y="447294"/>
                  </a:lnTo>
                  <a:lnTo>
                    <a:pt x="177101" y="0"/>
                  </a:lnTo>
                  <a:close/>
                </a:path>
              </a:pathLst>
            </a:custGeom>
            <a:solidFill>
              <a:srgbClr val="A2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82595" y="5888409"/>
              <a:ext cx="683895" cy="724535"/>
            </a:xfrm>
            <a:custGeom>
              <a:avLst/>
              <a:gdLst/>
              <a:ahLst/>
              <a:cxnLst/>
              <a:rect l="l" t="t" r="r" b="b"/>
              <a:pathLst>
                <a:path w="683894" h="724534">
                  <a:moveTo>
                    <a:pt x="0" y="0"/>
                  </a:moveTo>
                  <a:lnTo>
                    <a:pt x="51003" y="724268"/>
                  </a:lnTo>
                  <a:lnTo>
                    <a:pt x="683463" y="397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3718153" y="0"/>
            <a:ext cx="6877050" cy="5899785"/>
            <a:chOff x="3718153" y="0"/>
            <a:chExt cx="6877050" cy="5899785"/>
          </a:xfrm>
        </p:grpSpPr>
        <p:pic>
          <p:nvPicPr>
            <p:cNvPr id="118" name="object 11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7840" y="0"/>
              <a:ext cx="4194797" cy="4426711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4103636" y="2984"/>
              <a:ext cx="1941195" cy="1236345"/>
            </a:xfrm>
            <a:custGeom>
              <a:avLst/>
              <a:gdLst/>
              <a:ahLst/>
              <a:cxnLst/>
              <a:rect l="l" t="t" r="r" b="b"/>
              <a:pathLst>
                <a:path w="1941195" h="1236345">
                  <a:moveTo>
                    <a:pt x="1197851" y="1221714"/>
                  </a:moveTo>
                  <a:lnTo>
                    <a:pt x="2933" y="1221714"/>
                  </a:lnTo>
                  <a:lnTo>
                    <a:pt x="0" y="1235798"/>
                  </a:lnTo>
                  <a:lnTo>
                    <a:pt x="1194041" y="1235798"/>
                  </a:lnTo>
                  <a:lnTo>
                    <a:pt x="1195044" y="1231912"/>
                  </a:lnTo>
                  <a:lnTo>
                    <a:pt x="1197851" y="1221714"/>
                  </a:lnTo>
                  <a:close/>
                </a:path>
                <a:path w="1941195" h="1236345">
                  <a:moveTo>
                    <a:pt x="1941169" y="0"/>
                  </a:moveTo>
                  <a:lnTo>
                    <a:pt x="545884" y="0"/>
                  </a:lnTo>
                  <a:lnTo>
                    <a:pt x="518020" y="38100"/>
                  </a:lnTo>
                  <a:lnTo>
                    <a:pt x="490728" y="76200"/>
                  </a:lnTo>
                  <a:lnTo>
                    <a:pt x="464007" y="127000"/>
                  </a:lnTo>
                  <a:lnTo>
                    <a:pt x="437870" y="165100"/>
                  </a:lnTo>
                  <a:lnTo>
                    <a:pt x="412305" y="203200"/>
                  </a:lnTo>
                  <a:lnTo>
                    <a:pt x="387324" y="241300"/>
                  </a:lnTo>
                  <a:lnTo>
                    <a:pt x="362940" y="292100"/>
                  </a:lnTo>
                  <a:lnTo>
                    <a:pt x="339153" y="330200"/>
                  </a:lnTo>
                  <a:lnTo>
                    <a:pt x="315976" y="368300"/>
                  </a:lnTo>
                  <a:lnTo>
                    <a:pt x="293408" y="419100"/>
                  </a:lnTo>
                  <a:lnTo>
                    <a:pt x="271462" y="457200"/>
                  </a:lnTo>
                  <a:lnTo>
                    <a:pt x="250126" y="508000"/>
                  </a:lnTo>
                  <a:lnTo>
                    <a:pt x="229425" y="546100"/>
                  </a:lnTo>
                  <a:lnTo>
                    <a:pt x="209359" y="596900"/>
                  </a:lnTo>
                  <a:lnTo>
                    <a:pt x="189928" y="635000"/>
                  </a:lnTo>
                  <a:lnTo>
                    <a:pt x="171132" y="685800"/>
                  </a:lnTo>
                  <a:lnTo>
                    <a:pt x="153009" y="723900"/>
                  </a:lnTo>
                  <a:lnTo>
                    <a:pt x="135534" y="774700"/>
                  </a:lnTo>
                  <a:lnTo>
                    <a:pt x="118719" y="812800"/>
                  </a:lnTo>
                  <a:lnTo>
                    <a:pt x="102565" y="863600"/>
                  </a:lnTo>
                  <a:lnTo>
                    <a:pt x="87096" y="914412"/>
                  </a:lnTo>
                  <a:lnTo>
                    <a:pt x="72301" y="965212"/>
                  </a:lnTo>
                  <a:lnTo>
                    <a:pt x="58204" y="1003312"/>
                  </a:lnTo>
                  <a:lnTo>
                    <a:pt x="44780" y="1054112"/>
                  </a:lnTo>
                  <a:lnTo>
                    <a:pt x="32067" y="1104912"/>
                  </a:lnTo>
                  <a:lnTo>
                    <a:pt x="20053" y="1155712"/>
                  </a:lnTo>
                  <a:lnTo>
                    <a:pt x="8750" y="1193812"/>
                  </a:lnTo>
                  <a:lnTo>
                    <a:pt x="2933" y="1221701"/>
                  </a:lnTo>
                  <a:lnTo>
                    <a:pt x="1197851" y="1221701"/>
                  </a:lnTo>
                  <a:lnTo>
                    <a:pt x="1209027" y="1181112"/>
                  </a:lnTo>
                  <a:lnTo>
                    <a:pt x="1223822" y="1143012"/>
                  </a:lnTo>
                  <a:lnTo>
                    <a:pt x="1239456" y="1092212"/>
                  </a:lnTo>
                  <a:lnTo>
                    <a:pt x="1255890" y="1041412"/>
                  </a:lnTo>
                  <a:lnTo>
                    <a:pt x="1273136" y="1003312"/>
                  </a:lnTo>
                  <a:lnTo>
                    <a:pt x="1291183" y="952512"/>
                  </a:lnTo>
                  <a:lnTo>
                    <a:pt x="1310005" y="914412"/>
                  </a:lnTo>
                  <a:lnTo>
                    <a:pt x="1329626" y="863600"/>
                  </a:lnTo>
                  <a:lnTo>
                    <a:pt x="1350010" y="825500"/>
                  </a:lnTo>
                  <a:lnTo>
                    <a:pt x="1371155" y="774700"/>
                  </a:lnTo>
                  <a:lnTo>
                    <a:pt x="1393050" y="736600"/>
                  </a:lnTo>
                  <a:lnTo>
                    <a:pt x="1415694" y="685800"/>
                  </a:lnTo>
                  <a:lnTo>
                    <a:pt x="1439075" y="647700"/>
                  </a:lnTo>
                  <a:lnTo>
                    <a:pt x="1463192" y="609600"/>
                  </a:lnTo>
                  <a:lnTo>
                    <a:pt x="1488020" y="558800"/>
                  </a:lnTo>
                  <a:lnTo>
                    <a:pt x="1513573" y="520700"/>
                  </a:lnTo>
                  <a:lnTo>
                    <a:pt x="1539811" y="482600"/>
                  </a:lnTo>
                  <a:lnTo>
                    <a:pt x="1566760" y="444500"/>
                  </a:lnTo>
                  <a:lnTo>
                    <a:pt x="1594383" y="406400"/>
                  </a:lnTo>
                  <a:lnTo>
                    <a:pt x="1622691" y="368300"/>
                  </a:lnTo>
                  <a:lnTo>
                    <a:pt x="1651673" y="330200"/>
                  </a:lnTo>
                  <a:lnTo>
                    <a:pt x="1681302" y="292100"/>
                  </a:lnTo>
                  <a:lnTo>
                    <a:pt x="1711591" y="254000"/>
                  </a:lnTo>
                  <a:lnTo>
                    <a:pt x="1742528" y="215900"/>
                  </a:lnTo>
                  <a:lnTo>
                    <a:pt x="1774101" y="177800"/>
                  </a:lnTo>
                  <a:lnTo>
                    <a:pt x="1806295" y="139700"/>
                  </a:lnTo>
                  <a:lnTo>
                    <a:pt x="1839099" y="101600"/>
                  </a:lnTo>
                  <a:lnTo>
                    <a:pt x="1872526" y="76200"/>
                  </a:lnTo>
                  <a:lnTo>
                    <a:pt x="1906549" y="38100"/>
                  </a:lnTo>
                  <a:lnTo>
                    <a:pt x="1941169" y="0"/>
                  </a:lnTo>
                  <a:close/>
                </a:path>
              </a:pathLst>
            </a:custGeom>
            <a:solidFill>
              <a:srgbClr val="CDD51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100778" y="1238783"/>
              <a:ext cx="1196975" cy="14604"/>
            </a:xfrm>
            <a:custGeom>
              <a:avLst/>
              <a:gdLst/>
              <a:ahLst/>
              <a:cxnLst/>
              <a:rect l="l" t="t" r="r" b="b"/>
              <a:pathLst>
                <a:path w="1196975" h="14605">
                  <a:moveTo>
                    <a:pt x="1196906" y="0"/>
                  </a:moveTo>
                  <a:lnTo>
                    <a:pt x="2861" y="0"/>
                  </a:lnTo>
                  <a:lnTo>
                    <a:pt x="1026" y="8801"/>
                  </a:lnTo>
                  <a:lnTo>
                    <a:pt x="0" y="14084"/>
                  </a:lnTo>
                  <a:lnTo>
                    <a:pt x="1193265" y="14084"/>
                  </a:lnTo>
                  <a:lnTo>
                    <a:pt x="1196906" y="0"/>
                  </a:lnTo>
                  <a:close/>
                </a:path>
              </a:pathLst>
            </a:custGeom>
            <a:solidFill>
              <a:srgbClr val="CDD51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098039" y="1252880"/>
              <a:ext cx="1196340" cy="14604"/>
            </a:xfrm>
            <a:custGeom>
              <a:avLst/>
              <a:gdLst/>
              <a:ahLst/>
              <a:cxnLst/>
              <a:rect l="l" t="t" r="r" b="b"/>
              <a:pathLst>
                <a:path w="1196339" h="14605">
                  <a:moveTo>
                    <a:pt x="1196000" y="0"/>
                  </a:moveTo>
                  <a:lnTo>
                    <a:pt x="2736" y="0"/>
                  </a:lnTo>
                  <a:lnTo>
                    <a:pt x="0" y="14084"/>
                  </a:lnTo>
                  <a:lnTo>
                    <a:pt x="1192359" y="14084"/>
                  </a:lnTo>
                  <a:lnTo>
                    <a:pt x="1196000" y="0"/>
                  </a:lnTo>
                  <a:close/>
                </a:path>
              </a:pathLst>
            </a:custGeom>
            <a:solidFill>
              <a:srgbClr val="CDD51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095303" y="1266965"/>
              <a:ext cx="1195705" cy="14604"/>
            </a:xfrm>
            <a:custGeom>
              <a:avLst/>
              <a:gdLst/>
              <a:ahLst/>
              <a:cxnLst/>
              <a:rect l="l" t="t" r="r" b="b"/>
              <a:pathLst>
                <a:path w="1195704" h="14605">
                  <a:moveTo>
                    <a:pt x="1195096" y="0"/>
                  </a:moveTo>
                  <a:lnTo>
                    <a:pt x="2736" y="0"/>
                  </a:lnTo>
                  <a:lnTo>
                    <a:pt x="0" y="14084"/>
                  </a:lnTo>
                  <a:lnTo>
                    <a:pt x="1191455" y="14084"/>
                  </a:lnTo>
                  <a:lnTo>
                    <a:pt x="1195096" y="0"/>
                  </a:lnTo>
                  <a:close/>
                </a:path>
              </a:pathLst>
            </a:custGeom>
            <a:solidFill>
              <a:srgbClr val="CED61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92564" y="1281062"/>
              <a:ext cx="1194435" cy="14604"/>
            </a:xfrm>
            <a:custGeom>
              <a:avLst/>
              <a:gdLst/>
              <a:ahLst/>
              <a:cxnLst/>
              <a:rect l="l" t="t" r="r" b="b"/>
              <a:pathLst>
                <a:path w="1194435" h="14605">
                  <a:moveTo>
                    <a:pt x="1194190" y="0"/>
                  </a:moveTo>
                  <a:lnTo>
                    <a:pt x="2736" y="0"/>
                  </a:lnTo>
                  <a:lnTo>
                    <a:pt x="0" y="14084"/>
                  </a:lnTo>
                  <a:lnTo>
                    <a:pt x="1190707" y="14084"/>
                  </a:lnTo>
                  <a:lnTo>
                    <a:pt x="1192995" y="4622"/>
                  </a:lnTo>
                  <a:lnTo>
                    <a:pt x="1194190" y="0"/>
                  </a:lnTo>
                  <a:close/>
                </a:path>
              </a:pathLst>
            </a:custGeom>
            <a:solidFill>
              <a:srgbClr val="CED6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087444" y="1295146"/>
              <a:ext cx="1195705" cy="28575"/>
            </a:xfrm>
            <a:custGeom>
              <a:avLst/>
              <a:gdLst/>
              <a:ahLst/>
              <a:cxnLst/>
              <a:rect l="l" t="t" r="r" b="b"/>
              <a:pathLst>
                <a:path w="1195704" h="28575">
                  <a:moveTo>
                    <a:pt x="1192415" y="14097"/>
                  </a:moveTo>
                  <a:lnTo>
                    <a:pt x="2527" y="14097"/>
                  </a:lnTo>
                  <a:lnTo>
                    <a:pt x="0" y="28181"/>
                  </a:lnTo>
                  <a:lnTo>
                    <a:pt x="1189012" y="28181"/>
                  </a:lnTo>
                  <a:lnTo>
                    <a:pt x="1192415" y="14097"/>
                  </a:lnTo>
                  <a:close/>
                </a:path>
                <a:path w="1195704" h="28575">
                  <a:moveTo>
                    <a:pt x="1195362" y="0"/>
                  </a:moveTo>
                  <a:lnTo>
                    <a:pt x="4749" y="0"/>
                  </a:lnTo>
                  <a:lnTo>
                    <a:pt x="4749" y="3810"/>
                  </a:lnTo>
                  <a:lnTo>
                    <a:pt x="3467" y="3810"/>
                  </a:lnTo>
                  <a:lnTo>
                    <a:pt x="3467" y="13970"/>
                  </a:lnTo>
                  <a:lnTo>
                    <a:pt x="1193673" y="13970"/>
                  </a:lnTo>
                  <a:lnTo>
                    <a:pt x="1193673" y="3810"/>
                  </a:lnTo>
                  <a:lnTo>
                    <a:pt x="1195362" y="3810"/>
                  </a:lnTo>
                  <a:lnTo>
                    <a:pt x="1195362" y="0"/>
                  </a:lnTo>
                  <a:close/>
                </a:path>
              </a:pathLst>
            </a:custGeom>
            <a:solidFill>
              <a:srgbClr val="CED61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84911" y="1323327"/>
              <a:ext cx="1191895" cy="14604"/>
            </a:xfrm>
            <a:custGeom>
              <a:avLst/>
              <a:gdLst/>
              <a:ahLst/>
              <a:cxnLst/>
              <a:rect l="l" t="t" r="r" b="b"/>
              <a:pathLst>
                <a:path w="1191895" h="14605">
                  <a:moveTo>
                    <a:pt x="1191545" y="0"/>
                  </a:moveTo>
                  <a:lnTo>
                    <a:pt x="2534" y="0"/>
                  </a:lnTo>
                  <a:lnTo>
                    <a:pt x="0" y="14084"/>
                  </a:lnTo>
                  <a:lnTo>
                    <a:pt x="1188086" y="14084"/>
                  </a:lnTo>
                  <a:lnTo>
                    <a:pt x="1188364" y="13157"/>
                  </a:lnTo>
                  <a:lnTo>
                    <a:pt x="1191545" y="0"/>
                  </a:lnTo>
                  <a:close/>
                </a:path>
              </a:pathLst>
            </a:custGeom>
            <a:solidFill>
              <a:srgbClr val="CFD6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082410" y="1337412"/>
              <a:ext cx="1190625" cy="14604"/>
            </a:xfrm>
            <a:custGeom>
              <a:avLst/>
              <a:gdLst/>
              <a:ahLst/>
              <a:cxnLst/>
              <a:rect l="l" t="t" r="r" b="b"/>
              <a:pathLst>
                <a:path w="1190625" h="14605">
                  <a:moveTo>
                    <a:pt x="1190587" y="0"/>
                  </a:moveTo>
                  <a:lnTo>
                    <a:pt x="2501" y="0"/>
                  </a:lnTo>
                  <a:lnTo>
                    <a:pt x="382" y="11772"/>
                  </a:lnTo>
                  <a:lnTo>
                    <a:pt x="0" y="14084"/>
                  </a:lnTo>
                  <a:lnTo>
                    <a:pt x="1186363" y="14084"/>
                  </a:lnTo>
                  <a:lnTo>
                    <a:pt x="1190587" y="0"/>
                  </a:lnTo>
                  <a:close/>
                </a:path>
              </a:pathLst>
            </a:custGeom>
            <a:solidFill>
              <a:srgbClr val="CFD62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080076" y="1351508"/>
              <a:ext cx="1188720" cy="14604"/>
            </a:xfrm>
            <a:custGeom>
              <a:avLst/>
              <a:gdLst/>
              <a:ahLst/>
              <a:cxnLst/>
              <a:rect l="l" t="t" r="r" b="b"/>
              <a:pathLst>
                <a:path w="1188720" h="14605">
                  <a:moveTo>
                    <a:pt x="1188693" y="0"/>
                  </a:moveTo>
                  <a:lnTo>
                    <a:pt x="2331" y="0"/>
                  </a:lnTo>
                  <a:lnTo>
                    <a:pt x="0" y="14084"/>
                  </a:lnTo>
                  <a:lnTo>
                    <a:pt x="1184468" y="14084"/>
                  </a:lnTo>
                  <a:lnTo>
                    <a:pt x="1188693" y="0"/>
                  </a:lnTo>
                  <a:close/>
                </a:path>
              </a:pathLst>
            </a:custGeom>
            <a:solidFill>
              <a:srgbClr val="CFD72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077744" y="1365593"/>
              <a:ext cx="1186815" cy="14604"/>
            </a:xfrm>
            <a:custGeom>
              <a:avLst/>
              <a:gdLst/>
              <a:ahLst/>
              <a:cxnLst/>
              <a:rect l="l" t="t" r="r" b="b"/>
              <a:pathLst>
                <a:path w="1186814" h="14605">
                  <a:moveTo>
                    <a:pt x="1186800" y="0"/>
                  </a:moveTo>
                  <a:lnTo>
                    <a:pt x="2331" y="0"/>
                  </a:lnTo>
                  <a:lnTo>
                    <a:pt x="0" y="14084"/>
                  </a:lnTo>
                  <a:lnTo>
                    <a:pt x="1183044" y="14084"/>
                  </a:lnTo>
                  <a:lnTo>
                    <a:pt x="1184103" y="8991"/>
                  </a:lnTo>
                  <a:lnTo>
                    <a:pt x="1186800" y="0"/>
                  </a:lnTo>
                  <a:close/>
                </a:path>
              </a:pathLst>
            </a:custGeom>
            <a:solidFill>
              <a:srgbClr val="CFD72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075410" y="1379690"/>
              <a:ext cx="1185545" cy="14604"/>
            </a:xfrm>
            <a:custGeom>
              <a:avLst/>
              <a:gdLst/>
              <a:ahLst/>
              <a:cxnLst/>
              <a:rect l="l" t="t" r="r" b="b"/>
              <a:pathLst>
                <a:path w="1185545" h="14605">
                  <a:moveTo>
                    <a:pt x="1185376" y="0"/>
                  </a:moveTo>
                  <a:lnTo>
                    <a:pt x="2331" y="0"/>
                  </a:lnTo>
                  <a:lnTo>
                    <a:pt x="0" y="14084"/>
                  </a:lnTo>
                  <a:lnTo>
                    <a:pt x="1182447" y="14084"/>
                  </a:lnTo>
                  <a:lnTo>
                    <a:pt x="1185376" y="0"/>
                  </a:lnTo>
                  <a:close/>
                </a:path>
              </a:pathLst>
            </a:custGeom>
            <a:solidFill>
              <a:srgbClr val="CFD72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73715" y="1394206"/>
              <a:ext cx="1183640" cy="13970"/>
            </a:xfrm>
            <a:custGeom>
              <a:avLst/>
              <a:gdLst/>
              <a:ahLst/>
              <a:cxnLst/>
              <a:rect l="l" t="t" r="r" b="b"/>
              <a:pathLst>
                <a:path w="1183639" h="13969">
                  <a:moveTo>
                    <a:pt x="1183386" y="0"/>
                  </a:moveTo>
                  <a:lnTo>
                    <a:pt x="1092" y="0"/>
                  </a:lnTo>
                  <a:lnTo>
                    <a:pt x="1092" y="635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1181938" y="13970"/>
                  </a:lnTo>
                  <a:lnTo>
                    <a:pt x="1181938" y="6350"/>
                  </a:lnTo>
                  <a:lnTo>
                    <a:pt x="1183386" y="6350"/>
                  </a:lnTo>
                  <a:lnTo>
                    <a:pt x="1183386" y="0"/>
                  </a:lnTo>
                  <a:close/>
                </a:path>
              </a:pathLst>
            </a:custGeom>
            <a:solidFill>
              <a:srgbClr val="D0D7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71063" y="1407871"/>
              <a:ext cx="1184275" cy="14604"/>
            </a:xfrm>
            <a:custGeom>
              <a:avLst/>
              <a:gdLst/>
              <a:ahLst/>
              <a:cxnLst/>
              <a:rect l="l" t="t" r="r" b="b"/>
              <a:pathLst>
                <a:path w="1184275" h="14605">
                  <a:moveTo>
                    <a:pt x="1183863" y="0"/>
                  </a:moveTo>
                  <a:lnTo>
                    <a:pt x="2127" y="0"/>
                  </a:lnTo>
                  <a:lnTo>
                    <a:pt x="0" y="14084"/>
                  </a:lnTo>
                  <a:lnTo>
                    <a:pt x="1180934" y="14084"/>
                  </a:lnTo>
                  <a:lnTo>
                    <a:pt x="1183863" y="0"/>
                  </a:lnTo>
                  <a:close/>
                </a:path>
              </a:pathLst>
            </a:custGeom>
            <a:solidFill>
              <a:srgbClr val="D0D7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68936" y="1421955"/>
              <a:ext cx="1183640" cy="14604"/>
            </a:xfrm>
            <a:custGeom>
              <a:avLst/>
              <a:gdLst/>
              <a:ahLst/>
              <a:cxnLst/>
              <a:rect l="l" t="t" r="r" b="b"/>
              <a:pathLst>
                <a:path w="1183639" h="14605">
                  <a:moveTo>
                    <a:pt x="1183062" y="0"/>
                  </a:moveTo>
                  <a:lnTo>
                    <a:pt x="2127" y="0"/>
                  </a:lnTo>
                  <a:lnTo>
                    <a:pt x="0" y="14084"/>
                  </a:lnTo>
                  <a:lnTo>
                    <a:pt x="1180316" y="14084"/>
                  </a:lnTo>
                  <a:lnTo>
                    <a:pt x="1182349" y="3429"/>
                  </a:lnTo>
                  <a:lnTo>
                    <a:pt x="1183062" y="0"/>
                  </a:lnTo>
                  <a:close/>
                </a:path>
              </a:pathLst>
            </a:custGeom>
            <a:solidFill>
              <a:srgbClr val="D0D92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66807" y="1436052"/>
              <a:ext cx="1183005" cy="14604"/>
            </a:xfrm>
            <a:custGeom>
              <a:avLst/>
              <a:gdLst/>
              <a:ahLst/>
              <a:cxnLst/>
              <a:rect l="l" t="t" r="r" b="b"/>
              <a:pathLst>
                <a:path w="1183004" h="14605">
                  <a:moveTo>
                    <a:pt x="1182443" y="0"/>
                  </a:moveTo>
                  <a:lnTo>
                    <a:pt x="2127" y="0"/>
                  </a:lnTo>
                  <a:lnTo>
                    <a:pt x="0" y="14084"/>
                  </a:lnTo>
                  <a:lnTo>
                    <a:pt x="1179757" y="14084"/>
                  </a:lnTo>
                  <a:lnTo>
                    <a:pt x="1182443" y="0"/>
                  </a:lnTo>
                  <a:close/>
                </a:path>
              </a:pathLst>
            </a:custGeom>
            <a:solidFill>
              <a:srgbClr val="D0D9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064877" y="1450137"/>
              <a:ext cx="1181735" cy="14604"/>
            </a:xfrm>
            <a:custGeom>
              <a:avLst/>
              <a:gdLst/>
              <a:ahLst/>
              <a:cxnLst/>
              <a:rect l="l" t="t" r="r" b="b"/>
              <a:pathLst>
                <a:path w="1181735" h="14605">
                  <a:moveTo>
                    <a:pt x="1181687" y="0"/>
                  </a:moveTo>
                  <a:lnTo>
                    <a:pt x="1930" y="0"/>
                  </a:lnTo>
                  <a:lnTo>
                    <a:pt x="0" y="14084"/>
                  </a:lnTo>
                  <a:lnTo>
                    <a:pt x="1179001" y="14084"/>
                  </a:lnTo>
                  <a:lnTo>
                    <a:pt x="1181687" y="0"/>
                  </a:lnTo>
                  <a:close/>
                </a:path>
              </a:pathLst>
            </a:custGeom>
            <a:solidFill>
              <a:srgbClr val="D1D92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062954" y="1464234"/>
              <a:ext cx="1181100" cy="14604"/>
            </a:xfrm>
            <a:custGeom>
              <a:avLst/>
              <a:gdLst/>
              <a:ahLst/>
              <a:cxnLst/>
              <a:rect l="l" t="t" r="r" b="b"/>
              <a:pathLst>
                <a:path w="1181100" h="14605">
                  <a:moveTo>
                    <a:pt x="1180922" y="0"/>
                  </a:moveTo>
                  <a:lnTo>
                    <a:pt x="1920" y="0"/>
                  </a:lnTo>
                  <a:lnTo>
                    <a:pt x="0" y="14084"/>
                  </a:lnTo>
                  <a:lnTo>
                    <a:pt x="1178272" y="14084"/>
                  </a:lnTo>
                  <a:lnTo>
                    <a:pt x="1178642" y="11950"/>
                  </a:lnTo>
                  <a:lnTo>
                    <a:pt x="1180922" y="0"/>
                  </a:lnTo>
                  <a:close/>
                </a:path>
              </a:pathLst>
            </a:custGeom>
            <a:solidFill>
              <a:srgbClr val="D1D92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059478" y="1478330"/>
              <a:ext cx="1182370" cy="27940"/>
            </a:xfrm>
            <a:custGeom>
              <a:avLst/>
              <a:gdLst/>
              <a:ahLst/>
              <a:cxnLst/>
              <a:rect l="l" t="t" r="r" b="b"/>
              <a:pathLst>
                <a:path w="1182370" h="27940">
                  <a:moveTo>
                    <a:pt x="1181747" y="0"/>
                  </a:moveTo>
                  <a:lnTo>
                    <a:pt x="3467" y="0"/>
                  </a:lnTo>
                  <a:lnTo>
                    <a:pt x="1600" y="13665"/>
                  </a:lnTo>
                  <a:lnTo>
                    <a:pt x="914" y="13665"/>
                  </a:lnTo>
                  <a:lnTo>
                    <a:pt x="914" y="23825"/>
                  </a:lnTo>
                  <a:lnTo>
                    <a:pt x="0" y="23825"/>
                  </a:lnTo>
                  <a:lnTo>
                    <a:pt x="0" y="27635"/>
                  </a:lnTo>
                  <a:lnTo>
                    <a:pt x="1177277" y="27635"/>
                  </a:lnTo>
                  <a:lnTo>
                    <a:pt x="1177277" y="23825"/>
                  </a:lnTo>
                  <a:lnTo>
                    <a:pt x="1178496" y="23825"/>
                  </a:lnTo>
                  <a:lnTo>
                    <a:pt x="1178496" y="14071"/>
                  </a:lnTo>
                  <a:lnTo>
                    <a:pt x="1179296" y="14071"/>
                  </a:lnTo>
                  <a:lnTo>
                    <a:pt x="1181747" y="0"/>
                  </a:lnTo>
                  <a:close/>
                </a:path>
              </a:pathLst>
            </a:custGeom>
            <a:solidFill>
              <a:srgbClr val="D1D92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057470" y="1506499"/>
              <a:ext cx="1179195" cy="14604"/>
            </a:xfrm>
            <a:custGeom>
              <a:avLst/>
              <a:gdLst/>
              <a:ahLst/>
              <a:cxnLst/>
              <a:rect l="l" t="t" r="r" b="b"/>
              <a:pathLst>
                <a:path w="1179195" h="14605">
                  <a:moveTo>
                    <a:pt x="1178872" y="0"/>
                  </a:moveTo>
                  <a:lnTo>
                    <a:pt x="1713" y="0"/>
                  </a:lnTo>
                  <a:lnTo>
                    <a:pt x="0" y="14084"/>
                  </a:lnTo>
                  <a:lnTo>
                    <a:pt x="1176430" y="14084"/>
                  </a:lnTo>
                  <a:lnTo>
                    <a:pt x="1178872" y="0"/>
                  </a:lnTo>
                  <a:close/>
                </a:path>
              </a:pathLst>
            </a:custGeom>
            <a:solidFill>
              <a:srgbClr val="D1DA2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055755" y="1520596"/>
              <a:ext cx="1178560" cy="14604"/>
            </a:xfrm>
            <a:custGeom>
              <a:avLst/>
              <a:gdLst/>
              <a:ahLst/>
              <a:cxnLst/>
              <a:rect l="l" t="t" r="r" b="b"/>
              <a:pathLst>
                <a:path w="1178560" h="14605">
                  <a:moveTo>
                    <a:pt x="1178142" y="0"/>
                  </a:moveTo>
                  <a:lnTo>
                    <a:pt x="1713" y="0"/>
                  </a:lnTo>
                  <a:lnTo>
                    <a:pt x="0" y="14084"/>
                  </a:lnTo>
                  <a:lnTo>
                    <a:pt x="1175836" y="14084"/>
                  </a:lnTo>
                  <a:lnTo>
                    <a:pt x="1177035" y="6388"/>
                  </a:lnTo>
                  <a:lnTo>
                    <a:pt x="1178142" y="0"/>
                  </a:lnTo>
                  <a:close/>
                </a:path>
              </a:pathLst>
            </a:custGeom>
            <a:solidFill>
              <a:srgbClr val="D2DA2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054042" y="1534681"/>
              <a:ext cx="1177925" cy="14604"/>
            </a:xfrm>
            <a:custGeom>
              <a:avLst/>
              <a:gdLst/>
              <a:ahLst/>
              <a:cxnLst/>
              <a:rect l="l" t="t" r="r" b="b"/>
              <a:pathLst>
                <a:path w="1177925" h="14605">
                  <a:moveTo>
                    <a:pt x="1177549" y="0"/>
                  </a:moveTo>
                  <a:lnTo>
                    <a:pt x="1713" y="0"/>
                  </a:lnTo>
                  <a:lnTo>
                    <a:pt x="0" y="14084"/>
                  </a:lnTo>
                  <a:lnTo>
                    <a:pt x="1175354" y="14084"/>
                  </a:lnTo>
                  <a:lnTo>
                    <a:pt x="1177549" y="0"/>
                  </a:lnTo>
                  <a:close/>
                </a:path>
              </a:pathLst>
            </a:custGeom>
            <a:solidFill>
              <a:srgbClr val="D2DA2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052989" y="1549146"/>
              <a:ext cx="1176655" cy="13970"/>
            </a:xfrm>
            <a:custGeom>
              <a:avLst/>
              <a:gdLst/>
              <a:ahLst/>
              <a:cxnLst/>
              <a:rect l="l" t="t" r="r" b="b"/>
              <a:pathLst>
                <a:path w="1176654" h="13969">
                  <a:moveTo>
                    <a:pt x="1176045" y="0"/>
                  </a:moveTo>
                  <a:lnTo>
                    <a:pt x="774" y="0"/>
                  </a:lnTo>
                  <a:lnTo>
                    <a:pt x="774" y="3810"/>
                  </a:lnTo>
                  <a:lnTo>
                    <a:pt x="0" y="3810"/>
                  </a:lnTo>
                  <a:lnTo>
                    <a:pt x="0" y="9004"/>
                  </a:lnTo>
                  <a:lnTo>
                    <a:pt x="0" y="13970"/>
                  </a:lnTo>
                  <a:lnTo>
                    <a:pt x="1174953" y="13970"/>
                  </a:lnTo>
                  <a:lnTo>
                    <a:pt x="1174953" y="9004"/>
                  </a:lnTo>
                  <a:lnTo>
                    <a:pt x="1174953" y="3810"/>
                  </a:lnTo>
                  <a:lnTo>
                    <a:pt x="1176045" y="3810"/>
                  </a:lnTo>
                  <a:lnTo>
                    <a:pt x="1176045" y="0"/>
                  </a:lnTo>
                  <a:close/>
                </a:path>
              </a:pathLst>
            </a:custGeom>
            <a:solidFill>
              <a:srgbClr val="D2DA3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803001" y="1562862"/>
              <a:ext cx="424815" cy="14604"/>
            </a:xfrm>
            <a:custGeom>
              <a:avLst/>
              <a:gdLst/>
              <a:ahLst/>
              <a:cxnLst/>
              <a:rect l="l" t="t" r="r" b="b"/>
              <a:pathLst>
                <a:path w="424814" h="14605">
                  <a:moveTo>
                    <a:pt x="0" y="14084"/>
                  </a:moveTo>
                  <a:lnTo>
                    <a:pt x="424198" y="14084"/>
                  </a:lnTo>
                  <a:lnTo>
                    <a:pt x="424198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2DA3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803001" y="1576959"/>
              <a:ext cx="422275" cy="14604"/>
            </a:xfrm>
            <a:custGeom>
              <a:avLst/>
              <a:gdLst/>
              <a:ahLst/>
              <a:cxnLst/>
              <a:rect l="l" t="t" r="r" b="b"/>
              <a:pathLst>
                <a:path w="422275" h="14605">
                  <a:moveTo>
                    <a:pt x="0" y="14084"/>
                  </a:moveTo>
                  <a:lnTo>
                    <a:pt x="422002" y="14084"/>
                  </a:lnTo>
                  <a:lnTo>
                    <a:pt x="422002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2DA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03001" y="1591043"/>
              <a:ext cx="420370" cy="14604"/>
            </a:xfrm>
            <a:custGeom>
              <a:avLst/>
              <a:gdLst/>
              <a:ahLst/>
              <a:cxnLst/>
              <a:rect l="l" t="t" r="r" b="b"/>
              <a:pathLst>
                <a:path w="420370" h="14605">
                  <a:moveTo>
                    <a:pt x="0" y="14084"/>
                  </a:moveTo>
                  <a:lnTo>
                    <a:pt x="420042" y="14084"/>
                  </a:lnTo>
                  <a:lnTo>
                    <a:pt x="420042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2DB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03001" y="1605140"/>
              <a:ext cx="418465" cy="14604"/>
            </a:xfrm>
            <a:custGeom>
              <a:avLst/>
              <a:gdLst/>
              <a:ahLst/>
              <a:cxnLst/>
              <a:rect l="l" t="t" r="r" b="b"/>
              <a:pathLst>
                <a:path w="418464" h="14605">
                  <a:moveTo>
                    <a:pt x="0" y="14084"/>
                  </a:moveTo>
                  <a:lnTo>
                    <a:pt x="418095" y="14084"/>
                  </a:lnTo>
                  <a:lnTo>
                    <a:pt x="418095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2D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045407" y="1619224"/>
              <a:ext cx="1174115" cy="14604"/>
            </a:xfrm>
            <a:custGeom>
              <a:avLst/>
              <a:gdLst/>
              <a:ahLst/>
              <a:cxnLst/>
              <a:rect l="l" t="t" r="r" b="b"/>
              <a:pathLst>
                <a:path w="1174114" h="14605">
                  <a:moveTo>
                    <a:pt x="1173734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0" y="14084"/>
                  </a:lnTo>
                  <a:lnTo>
                    <a:pt x="1173734" y="14084"/>
                  </a:lnTo>
                  <a:lnTo>
                    <a:pt x="1173734" y="1257"/>
                  </a:lnTo>
                  <a:lnTo>
                    <a:pt x="1173734" y="0"/>
                  </a:lnTo>
                  <a:close/>
                </a:path>
              </a:pathLst>
            </a:custGeom>
            <a:solidFill>
              <a:srgbClr val="D2DB3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044119" y="1633321"/>
              <a:ext cx="1173480" cy="14604"/>
            </a:xfrm>
            <a:custGeom>
              <a:avLst/>
              <a:gdLst/>
              <a:ahLst/>
              <a:cxnLst/>
              <a:rect l="l" t="t" r="r" b="b"/>
              <a:pathLst>
                <a:path w="1173479" h="14605">
                  <a:moveTo>
                    <a:pt x="1173170" y="0"/>
                  </a:moveTo>
                  <a:lnTo>
                    <a:pt x="1292" y="0"/>
                  </a:lnTo>
                  <a:lnTo>
                    <a:pt x="0" y="14084"/>
                  </a:lnTo>
                  <a:lnTo>
                    <a:pt x="1171476" y="14084"/>
                  </a:lnTo>
                  <a:lnTo>
                    <a:pt x="1173170" y="0"/>
                  </a:lnTo>
                  <a:close/>
                </a:path>
              </a:pathLst>
            </a:custGeom>
            <a:solidFill>
              <a:srgbClr val="D2DB3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043222" y="1646936"/>
              <a:ext cx="1172210" cy="13970"/>
            </a:xfrm>
            <a:custGeom>
              <a:avLst/>
              <a:gdLst/>
              <a:ahLst/>
              <a:cxnLst/>
              <a:rect l="l" t="t" r="r" b="b"/>
              <a:pathLst>
                <a:path w="1172210" h="13969">
                  <a:moveTo>
                    <a:pt x="1171968" y="0"/>
                  </a:moveTo>
                  <a:lnTo>
                    <a:pt x="584" y="0"/>
                  </a:lnTo>
                  <a:lnTo>
                    <a:pt x="584" y="762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1171130" y="13970"/>
                  </a:lnTo>
                  <a:lnTo>
                    <a:pt x="1171130" y="7620"/>
                  </a:lnTo>
                  <a:lnTo>
                    <a:pt x="1171968" y="7620"/>
                  </a:lnTo>
                  <a:lnTo>
                    <a:pt x="1171968" y="0"/>
                  </a:lnTo>
                  <a:close/>
                </a:path>
              </a:pathLst>
            </a:custGeom>
            <a:solidFill>
              <a:srgbClr val="D3DB3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041127" y="1661502"/>
              <a:ext cx="1172845" cy="29209"/>
            </a:xfrm>
            <a:custGeom>
              <a:avLst/>
              <a:gdLst/>
              <a:ahLst/>
              <a:cxnLst/>
              <a:rect l="l" t="t" r="r" b="b"/>
              <a:pathLst>
                <a:path w="1172845" h="29210">
                  <a:moveTo>
                    <a:pt x="1170774" y="14643"/>
                  </a:moveTo>
                  <a:lnTo>
                    <a:pt x="533" y="14643"/>
                  </a:lnTo>
                  <a:lnTo>
                    <a:pt x="533" y="18453"/>
                  </a:lnTo>
                  <a:lnTo>
                    <a:pt x="0" y="18453"/>
                  </a:lnTo>
                  <a:lnTo>
                    <a:pt x="0" y="28613"/>
                  </a:lnTo>
                  <a:lnTo>
                    <a:pt x="1170038" y="28613"/>
                  </a:lnTo>
                  <a:lnTo>
                    <a:pt x="1170038" y="18453"/>
                  </a:lnTo>
                  <a:lnTo>
                    <a:pt x="1170774" y="18453"/>
                  </a:lnTo>
                  <a:lnTo>
                    <a:pt x="1170774" y="14643"/>
                  </a:lnTo>
                  <a:close/>
                </a:path>
                <a:path w="1172845" h="29210">
                  <a:moveTo>
                    <a:pt x="1172768" y="0"/>
                  </a:moveTo>
                  <a:lnTo>
                    <a:pt x="1803" y="0"/>
                  </a:lnTo>
                  <a:lnTo>
                    <a:pt x="723" y="14084"/>
                  </a:lnTo>
                  <a:lnTo>
                    <a:pt x="1171079" y="14084"/>
                  </a:lnTo>
                  <a:lnTo>
                    <a:pt x="1172768" y="0"/>
                  </a:lnTo>
                  <a:close/>
                </a:path>
              </a:pathLst>
            </a:custGeom>
            <a:solidFill>
              <a:srgbClr val="D3DC3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039697" y="1689684"/>
              <a:ext cx="1171575" cy="14604"/>
            </a:xfrm>
            <a:custGeom>
              <a:avLst/>
              <a:gdLst/>
              <a:ahLst/>
              <a:cxnLst/>
              <a:rect l="l" t="t" r="r" b="b"/>
              <a:pathLst>
                <a:path w="1171575" h="14605">
                  <a:moveTo>
                    <a:pt x="1171000" y="0"/>
                  </a:moveTo>
                  <a:lnTo>
                    <a:pt x="1080" y="0"/>
                  </a:lnTo>
                  <a:lnTo>
                    <a:pt x="0" y="14084"/>
                  </a:lnTo>
                  <a:lnTo>
                    <a:pt x="1169560" y="14084"/>
                  </a:lnTo>
                  <a:lnTo>
                    <a:pt x="1171000" y="0"/>
                  </a:lnTo>
                  <a:close/>
                </a:path>
              </a:pathLst>
            </a:custGeom>
            <a:solidFill>
              <a:srgbClr val="D3DC3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039184" y="1704086"/>
              <a:ext cx="1170305" cy="13970"/>
            </a:xfrm>
            <a:custGeom>
              <a:avLst/>
              <a:gdLst/>
              <a:ahLst/>
              <a:cxnLst/>
              <a:rect l="l" t="t" r="r" b="b"/>
              <a:pathLst>
                <a:path w="1170304" h="13969">
                  <a:moveTo>
                    <a:pt x="1169974" y="0"/>
                  </a:moveTo>
                  <a:lnTo>
                    <a:pt x="431" y="0"/>
                  </a:lnTo>
                  <a:lnTo>
                    <a:pt x="431" y="1270"/>
                  </a:lnTo>
                  <a:lnTo>
                    <a:pt x="0" y="1270"/>
                  </a:lnTo>
                  <a:lnTo>
                    <a:pt x="0" y="13970"/>
                  </a:lnTo>
                  <a:lnTo>
                    <a:pt x="1169250" y="13970"/>
                  </a:lnTo>
                  <a:lnTo>
                    <a:pt x="1169250" y="1270"/>
                  </a:lnTo>
                  <a:lnTo>
                    <a:pt x="1169974" y="1270"/>
                  </a:lnTo>
                  <a:lnTo>
                    <a:pt x="1169974" y="0"/>
                  </a:lnTo>
                  <a:close/>
                </a:path>
              </a:pathLst>
            </a:custGeom>
            <a:solidFill>
              <a:srgbClr val="D3DC3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037977" y="1718056"/>
              <a:ext cx="1169670" cy="13970"/>
            </a:xfrm>
            <a:custGeom>
              <a:avLst/>
              <a:gdLst/>
              <a:ahLst/>
              <a:cxnLst/>
              <a:rect l="l" t="t" r="r" b="b"/>
              <a:pathLst>
                <a:path w="1169670" h="13969">
                  <a:moveTo>
                    <a:pt x="1169162" y="0"/>
                  </a:moveTo>
                  <a:lnTo>
                    <a:pt x="431" y="0"/>
                  </a:lnTo>
                  <a:lnTo>
                    <a:pt x="431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168476" y="13970"/>
                  </a:lnTo>
                  <a:lnTo>
                    <a:pt x="1168476" y="12700"/>
                  </a:lnTo>
                  <a:lnTo>
                    <a:pt x="1169162" y="12700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D4DC3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037084" y="1731950"/>
              <a:ext cx="1169670" cy="14604"/>
            </a:xfrm>
            <a:custGeom>
              <a:avLst/>
              <a:gdLst/>
              <a:ahLst/>
              <a:cxnLst/>
              <a:rect l="l" t="t" r="r" b="b"/>
              <a:pathLst>
                <a:path w="1169670" h="14605">
                  <a:moveTo>
                    <a:pt x="1169326" y="0"/>
                  </a:moveTo>
                  <a:lnTo>
                    <a:pt x="865" y="0"/>
                  </a:lnTo>
                  <a:lnTo>
                    <a:pt x="0" y="14084"/>
                  </a:lnTo>
                  <a:lnTo>
                    <a:pt x="1168143" y="14084"/>
                  </a:lnTo>
                  <a:lnTo>
                    <a:pt x="1169326" y="0"/>
                  </a:lnTo>
                  <a:close/>
                </a:path>
              </a:pathLst>
            </a:custGeom>
            <a:solidFill>
              <a:srgbClr val="D4DC3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036377" y="1745996"/>
              <a:ext cx="1169035" cy="13970"/>
            </a:xfrm>
            <a:custGeom>
              <a:avLst/>
              <a:gdLst/>
              <a:ahLst/>
              <a:cxnLst/>
              <a:rect l="l" t="t" r="r" b="b"/>
              <a:pathLst>
                <a:path w="1169035" h="13969">
                  <a:moveTo>
                    <a:pt x="1168425" y="0"/>
                  </a:moveTo>
                  <a:lnTo>
                    <a:pt x="393" y="0"/>
                  </a:lnTo>
                  <a:lnTo>
                    <a:pt x="393" y="1016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167828" y="13970"/>
                  </a:lnTo>
                  <a:lnTo>
                    <a:pt x="1167828" y="10160"/>
                  </a:lnTo>
                  <a:lnTo>
                    <a:pt x="1168425" y="10160"/>
                  </a:lnTo>
                  <a:lnTo>
                    <a:pt x="1168425" y="0"/>
                  </a:lnTo>
                  <a:close/>
                </a:path>
              </a:pathLst>
            </a:custGeom>
            <a:solidFill>
              <a:srgbClr val="D4DD3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035637" y="1760131"/>
              <a:ext cx="1168400" cy="14604"/>
            </a:xfrm>
            <a:custGeom>
              <a:avLst/>
              <a:gdLst/>
              <a:ahLst/>
              <a:cxnLst/>
              <a:rect l="l" t="t" r="r" b="b"/>
              <a:pathLst>
                <a:path w="1168400" h="14605">
                  <a:moveTo>
                    <a:pt x="1168406" y="0"/>
                  </a:moveTo>
                  <a:lnTo>
                    <a:pt x="649" y="0"/>
                  </a:lnTo>
                  <a:lnTo>
                    <a:pt x="0" y="14084"/>
                  </a:lnTo>
                  <a:lnTo>
                    <a:pt x="1167223" y="14084"/>
                  </a:lnTo>
                  <a:lnTo>
                    <a:pt x="1168406" y="0"/>
                  </a:lnTo>
                  <a:close/>
                </a:path>
              </a:pathLst>
            </a:custGeom>
            <a:solidFill>
              <a:srgbClr val="D4DD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35145" y="1773936"/>
              <a:ext cx="1167765" cy="13970"/>
            </a:xfrm>
            <a:custGeom>
              <a:avLst/>
              <a:gdLst/>
              <a:ahLst/>
              <a:cxnLst/>
              <a:rect l="l" t="t" r="r" b="b"/>
              <a:pathLst>
                <a:path w="1167764" h="13969">
                  <a:moveTo>
                    <a:pt x="1167409" y="0"/>
                  </a:moveTo>
                  <a:lnTo>
                    <a:pt x="317" y="0"/>
                  </a:lnTo>
                  <a:lnTo>
                    <a:pt x="317" y="762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1166888" y="13970"/>
                  </a:lnTo>
                  <a:lnTo>
                    <a:pt x="1166888" y="7620"/>
                  </a:lnTo>
                  <a:lnTo>
                    <a:pt x="1167409" y="7620"/>
                  </a:lnTo>
                  <a:lnTo>
                    <a:pt x="1167409" y="0"/>
                  </a:lnTo>
                  <a:close/>
                </a:path>
              </a:pathLst>
            </a:custGeom>
            <a:solidFill>
              <a:srgbClr val="D5DD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034336" y="1788312"/>
              <a:ext cx="1167765" cy="14604"/>
            </a:xfrm>
            <a:custGeom>
              <a:avLst/>
              <a:gdLst/>
              <a:ahLst/>
              <a:cxnLst/>
              <a:rect l="l" t="t" r="r" b="b"/>
              <a:pathLst>
                <a:path w="1167764" h="14605">
                  <a:moveTo>
                    <a:pt x="1167474" y="0"/>
                  </a:moveTo>
                  <a:lnTo>
                    <a:pt x="649" y="0"/>
                  </a:lnTo>
                  <a:lnTo>
                    <a:pt x="0" y="14084"/>
                  </a:lnTo>
                  <a:lnTo>
                    <a:pt x="1166549" y="14084"/>
                  </a:lnTo>
                  <a:lnTo>
                    <a:pt x="1167474" y="0"/>
                  </a:lnTo>
                  <a:close/>
                </a:path>
              </a:pathLst>
            </a:custGeom>
            <a:solidFill>
              <a:srgbClr val="D5DD4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33977" y="1801876"/>
              <a:ext cx="1167130" cy="15240"/>
            </a:xfrm>
            <a:custGeom>
              <a:avLst/>
              <a:gdLst/>
              <a:ahLst/>
              <a:cxnLst/>
              <a:rect l="l" t="t" r="r" b="b"/>
              <a:pathLst>
                <a:path w="1167129" h="15239">
                  <a:moveTo>
                    <a:pt x="1166774" y="0"/>
                  </a:moveTo>
                  <a:lnTo>
                    <a:pt x="254" y="0"/>
                  </a:lnTo>
                  <a:lnTo>
                    <a:pt x="254" y="5080"/>
                  </a:lnTo>
                  <a:lnTo>
                    <a:pt x="0" y="5080"/>
                  </a:lnTo>
                  <a:lnTo>
                    <a:pt x="0" y="15240"/>
                  </a:lnTo>
                  <a:lnTo>
                    <a:pt x="1166266" y="15240"/>
                  </a:lnTo>
                  <a:lnTo>
                    <a:pt x="1166266" y="5080"/>
                  </a:lnTo>
                  <a:lnTo>
                    <a:pt x="1166774" y="5080"/>
                  </a:lnTo>
                  <a:lnTo>
                    <a:pt x="1166774" y="0"/>
                  </a:lnTo>
                  <a:close/>
                </a:path>
              </a:pathLst>
            </a:custGeom>
            <a:solidFill>
              <a:srgbClr val="D5DD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033413" y="1816494"/>
              <a:ext cx="1167130" cy="14604"/>
            </a:xfrm>
            <a:custGeom>
              <a:avLst/>
              <a:gdLst/>
              <a:ahLst/>
              <a:cxnLst/>
              <a:rect l="l" t="t" r="r" b="b"/>
              <a:pathLst>
                <a:path w="1167129" h="14605">
                  <a:moveTo>
                    <a:pt x="1166547" y="0"/>
                  </a:moveTo>
                  <a:lnTo>
                    <a:pt x="430" y="0"/>
                  </a:lnTo>
                  <a:lnTo>
                    <a:pt x="0" y="14084"/>
                  </a:lnTo>
                  <a:lnTo>
                    <a:pt x="1165623" y="14084"/>
                  </a:lnTo>
                  <a:lnTo>
                    <a:pt x="1166547" y="0"/>
                  </a:lnTo>
                  <a:close/>
                </a:path>
              </a:pathLst>
            </a:custGeom>
            <a:solidFill>
              <a:srgbClr val="D5DE4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033164" y="1831086"/>
              <a:ext cx="1165860" cy="13970"/>
            </a:xfrm>
            <a:custGeom>
              <a:avLst/>
              <a:gdLst/>
              <a:ahLst/>
              <a:cxnLst/>
              <a:rect l="l" t="t" r="r" b="b"/>
              <a:pathLst>
                <a:path w="1165860" h="13969">
                  <a:moveTo>
                    <a:pt x="1165796" y="0"/>
                  </a:moveTo>
                  <a:lnTo>
                    <a:pt x="203" y="0"/>
                  </a:lnTo>
                  <a:lnTo>
                    <a:pt x="203" y="1270"/>
                  </a:lnTo>
                  <a:lnTo>
                    <a:pt x="0" y="1270"/>
                  </a:lnTo>
                  <a:lnTo>
                    <a:pt x="0" y="13970"/>
                  </a:lnTo>
                  <a:lnTo>
                    <a:pt x="1165466" y="13970"/>
                  </a:lnTo>
                  <a:lnTo>
                    <a:pt x="1165466" y="1270"/>
                  </a:lnTo>
                  <a:lnTo>
                    <a:pt x="1165796" y="1270"/>
                  </a:lnTo>
                  <a:lnTo>
                    <a:pt x="1165796" y="0"/>
                  </a:lnTo>
                  <a:close/>
                </a:path>
              </a:pathLst>
            </a:custGeom>
            <a:solidFill>
              <a:srgbClr val="D5DE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032186" y="1844675"/>
              <a:ext cx="1166495" cy="28575"/>
            </a:xfrm>
            <a:custGeom>
              <a:avLst/>
              <a:gdLst/>
              <a:ahLst/>
              <a:cxnLst/>
              <a:rect l="l" t="t" r="r" b="b"/>
              <a:pathLst>
                <a:path w="1166495" h="28575">
                  <a:moveTo>
                    <a:pt x="1165212" y="14351"/>
                  </a:moveTo>
                  <a:lnTo>
                    <a:pt x="177" y="14351"/>
                  </a:lnTo>
                  <a:lnTo>
                    <a:pt x="177" y="25781"/>
                  </a:lnTo>
                  <a:lnTo>
                    <a:pt x="0" y="25781"/>
                  </a:lnTo>
                  <a:lnTo>
                    <a:pt x="0" y="28321"/>
                  </a:lnTo>
                  <a:lnTo>
                    <a:pt x="1164882" y="28321"/>
                  </a:lnTo>
                  <a:lnTo>
                    <a:pt x="1164882" y="25781"/>
                  </a:lnTo>
                  <a:lnTo>
                    <a:pt x="1165212" y="25781"/>
                  </a:lnTo>
                  <a:lnTo>
                    <a:pt x="1165212" y="14351"/>
                  </a:lnTo>
                  <a:close/>
                </a:path>
                <a:path w="1166495" h="28575">
                  <a:moveTo>
                    <a:pt x="1166164" y="0"/>
                  </a:moveTo>
                  <a:lnTo>
                    <a:pt x="787" y="0"/>
                  </a:lnTo>
                  <a:lnTo>
                    <a:pt x="355" y="14084"/>
                  </a:lnTo>
                  <a:lnTo>
                    <a:pt x="1165491" y="14084"/>
                  </a:lnTo>
                  <a:lnTo>
                    <a:pt x="1166164" y="0"/>
                  </a:lnTo>
                  <a:close/>
                </a:path>
              </a:pathLst>
            </a:custGeom>
            <a:solidFill>
              <a:srgbClr val="D6DE4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32021" y="1872996"/>
              <a:ext cx="1165225" cy="13970"/>
            </a:xfrm>
            <a:custGeom>
              <a:avLst/>
              <a:gdLst/>
              <a:ahLst/>
              <a:cxnLst/>
              <a:rect l="l" t="t" r="r" b="b"/>
              <a:pathLst>
                <a:path w="1165225" h="13969">
                  <a:moveTo>
                    <a:pt x="1164755" y="0"/>
                  </a:moveTo>
                  <a:lnTo>
                    <a:pt x="88" y="0"/>
                  </a:lnTo>
                  <a:lnTo>
                    <a:pt x="88" y="10160"/>
                  </a:lnTo>
                  <a:lnTo>
                    <a:pt x="0" y="13970"/>
                  </a:lnTo>
                  <a:lnTo>
                    <a:pt x="1164463" y="13970"/>
                  </a:lnTo>
                  <a:lnTo>
                    <a:pt x="1164463" y="10160"/>
                  </a:lnTo>
                  <a:lnTo>
                    <a:pt x="1164755" y="10160"/>
                  </a:lnTo>
                  <a:lnTo>
                    <a:pt x="1164755" y="0"/>
                  </a:lnTo>
                  <a:close/>
                </a:path>
              </a:pathLst>
            </a:custGeom>
            <a:solidFill>
              <a:srgbClr val="D6DE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031856" y="1886966"/>
              <a:ext cx="1164590" cy="13970"/>
            </a:xfrm>
            <a:custGeom>
              <a:avLst/>
              <a:gdLst/>
              <a:ahLst/>
              <a:cxnLst/>
              <a:rect l="l" t="t" r="r" b="b"/>
              <a:pathLst>
                <a:path w="1164589" h="13969">
                  <a:moveTo>
                    <a:pt x="1164450" y="0"/>
                  </a:moveTo>
                  <a:lnTo>
                    <a:pt x="88" y="0"/>
                  </a:lnTo>
                  <a:lnTo>
                    <a:pt x="88" y="8890"/>
                  </a:lnTo>
                  <a:lnTo>
                    <a:pt x="0" y="13970"/>
                  </a:lnTo>
                  <a:lnTo>
                    <a:pt x="1164259" y="13970"/>
                  </a:lnTo>
                  <a:lnTo>
                    <a:pt x="1164259" y="8890"/>
                  </a:lnTo>
                  <a:lnTo>
                    <a:pt x="1164450" y="8890"/>
                  </a:lnTo>
                  <a:lnTo>
                    <a:pt x="1164450" y="0"/>
                  </a:lnTo>
                  <a:close/>
                </a:path>
              </a:pathLst>
            </a:custGeom>
            <a:solidFill>
              <a:srgbClr val="D6DE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031712" y="1901037"/>
              <a:ext cx="1164590" cy="14604"/>
            </a:xfrm>
            <a:custGeom>
              <a:avLst/>
              <a:gdLst/>
              <a:ahLst/>
              <a:cxnLst/>
              <a:rect l="l" t="t" r="r" b="b"/>
              <a:pathLst>
                <a:path w="1164589" h="14605">
                  <a:moveTo>
                    <a:pt x="1164330" y="0"/>
                  </a:moveTo>
                  <a:lnTo>
                    <a:pt x="109" y="0"/>
                  </a:lnTo>
                  <a:lnTo>
                    <a:pt x="0" y="14084"/>
                  </a:lnTo>
                  <a:lnTo>
                    <a:pt x="1163930" y="14084"/>
                  </a:lnTo>
                  <a:lnTo>
                    <a:pt x="1164330" y="0"/>
                  </a:lnTo>
                  <a:close/>
                </a:path>
              </a:pathLst>
            </a:custGeom>
            <a:solidFill>
              <a:srgbClr val="D7DF4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031712" y="1915122"/>
              <a:ext cx="1163955" cy="14604"/>
            </a:xfrm>
            <a:custGeom>
              <a:avLst/>
              <a:gdLst/>
              <a:ahLst/>
              <a:cxnLst/>
              <a:rect l="l" t="t" r="r" b="b"/>
              <a:pathLst>
                <a:path w="1163954" h="14605">
                  <a:moveTo>
                    <a:pt x="1163930" y="0"/>
                  </a:moveTo>
                  <a:lnTo>
                    <a:pt x="0" y="0"/>
                  </a:lnTo>
                  <a:lnTo>
                    <a:pt x="0" y="14084"/>
                  </a:lnTo>
                  <a:lnTo>
                    <a:pt x="1163531" y="14084"/>
                  </a:lnTo>
                  <a:lnTo>
                    <a:pt x="1163930" y="0"/>
                  </a:lnTo>
                  <a:close/>
                </a:path>
              </a:pathLst>
            </a:custGeom>
            <a:solidFill>
              <a:srgbClr val="D7DF4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31704" y="1928876"/>
              <a:ext cx="1163955" cy="13970"/>
            </a:xfrm>
            <a:custGeom>
              <a:avLst/>
              <a:gdLst/>
              <a:ahLst/>
              <a:cxnLst/>
              <a:rect l="l" t="t" r="r" b="b"/>
              <a:pathLst>
                <a:path w="1163954" h="13969">
                  <a:moveTo>
                    <a:pt x="11634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3970"/>
                  </a:lnTo>
                  <a:lnTo>
                    <a:pt x="1163370" y="13970"/>
                  </a:lnTo>
                  <a:lnTo>
                    <a:pt x="1163370" y="5080"/>
                  </a:lnTo>
                  <a:lnTo>
                    <a:pt x="1163472" y="0"/>
                  </a:lnTo>
                  <a:close/>
                </a:path>
              </a:pathLst>
            </a:custGeom>
            <a:solidFill>
              <a:srgbClr val="D7DF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031712" y="1943303"/>
              <a:ext cx="1163320" cy="14604"/>
            </a:xfrm>
            <a:custGeom>
              <a:avLst/>
              <a:gdLst/>
              <a:ahLst/>
              <a:cxnLst/>
              <a:rect l="l" t="t" r="r" b="b"/>
              <a:pathLst>
                <a:path w="1163320" h="14605">
                  <a:moveTo>
                    <a:pt x="1163318" y="0"/>
                  </a:moveTo>
                  <a:lnTo>
                    <a:pt x="0" y="0"/>
                  </a:lnTo>
                  <a:lnTo>
                    <a:pt x="88" y="14084"/>
                  </a:lnTo>
                  <a:lnTo>
                    <a:pt x="1163184" y="14084"/>
                  </a:lnTo>
                  <a:lnTo>
                    <a:pt x="1163318" y="0"/>
                  </a:lnTo>
                  <a:close/>
                </a:path>
              </a:pathLst>
            </a:custGeom>
            <a:solidFill>
              <a:srgbClr val="D7DF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31801" y="1957400"/>
              <a:ext cx="1163320" cy="14604"/>
            </a:xfrm>
            <a:custGeom>
              <a:avLst/>
              <a:gdLst/>
              <a:ahLst/>
              <a:cxnLst/>
              <a:rect l="l" t="t" r="r" b="b"/>
              <a:pathLst>
                <a:path w="1163320" h="14605">
                  <a:moveTo>
                    <a:pt x="1163095" y="0"/>
                  </a:moveTo>
                  <a:lnTo>
                    <a:pt x="0" y="0"/>
                  </a:lnTo>
                  <a:lnTo>
                    <a:pt x="110" y="14084"/>
                  </a:lnTo>
                  <a:lnTo>
                    <a:pt x="1162962" y="14084"/>
                  </a:lnTo>
                  <a:lnTo>
                    <a:pt x="1163095" y="0"/>
                  </a:lnTo>
                  <a:close/>
                </a:path>
              </a:pathLst>
            </a:custGeom>
            <a:solidFill>
              <a:srgbClr val="D7DF4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31911" y="1971484"/>
              <a:ext cx="1163320" cy="14604"/>
            </a:xfrm>
            <a:custGeom>
              <a:avLst/>
              <a:gdLst/>
              <a:ahLst/>
              <a:cxnLst/>
              <a:rect l="l" t="t" r="r" b="b"/>
              <a:pathLst>
                <a:path w="1163320" h="14605">
                  <a:moveTo>
                    <a:pt x="1162851" y="0"/>
                  </a:moveTo>
                  <a:lnTo>
                    <a:pt x="0" y="0"/>
                  </a:lnTo>
                  <a:lnTo>
                    <a:pt x="322" y="14084"/>
                  </a:lnTo>
                  <a:lnTo>
                    <a:pt x="1162742" y="14084"/>
                  </a:lnTo>
                  <a:lnTo>
                    <a:pt x="1162851" y="0"/>
                  </a:lnTo>
                  <a:close/>
                </a:path>
              </a:pathLst>
            </a:custGeom>
            <a:solidFill>
              <a:srgbClr val="D9DF4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32234" y="1985581"/>
              <a:ext cx="1162685" cy="14604"/>
            </a:xfrm>
            <a:custGeom>
              <a:avLst/>
              <a:gdLst/>
              <a:ahLst/>
              <a:cxnLst/>
              <a:rect l="l" t="t" r="r" b="b"/>
              <a:pathLst>
                <a:path w="1162685" h="14605">
                  <a:moveTo>
                    <a:pt x="1162419" y="0"/>
                  </a:moveTo>
                  <a:lnTo>
                    <a:pt x="0" y="0"/>
                  </a:lnTo>
                  <a:lnTo>
                    <a:pt x="210" y="14084"/>
                  </a:lnTo>
                  <a:lnTo>
                    <a:pt x="1162537" y="14084"/>
                  </a:lnTo>
                  <a:lnTo>
                    <a:pt x="1162419" y="0"/>
                  </a:lnTo>
                  <a:close/>
                </a:path>
              </a:pathLst>
            </a:custGeom>
            <a:solidFill>
              <a:srgbClr val="D9D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032516" y="1999996"/>
              <a:ext cx="1162685" cy="13970"/>
            </a:xfrm>
            <a:custGeom>
              <a:avLst/>
              <a:gdLst/>
              <a:ahLst/>
              <a:cxnLst/>
              <a:rect l="l" t="t" r="r" b="b"/>
              <a:pathLst>
                <a:path w="1162685" h="13969">
                  <a:moveTo>
                    <a:pt x="1162354" y="10160"/>
                  </a:moveTo>
                  <a:lnTo>
                    <a:pt x="116229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139" y="10160"/>
                  </a:lnTo>
                  <a:lnTo>
                    <a:pt x="139" y="13970"/>
                  </a:lnTo>
                  <a:lnTo>
                    <a:pt x="1162354" y="13970"/>
                  </a:lnTo>
                  <a:lnTo>
                    <a:pt x="1162354" y="10160"/>
                  </a:lnTo>
                  <a:close/>
                </a:path>
              </a:pathLst>
            </a:custGeom>
            <a:solidFill>
              <a:srgbClr val="D9DF5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32711" y="2013763"/>
              <a:ext cx="1162685" cy="14604"/>
            </a:xfrm>
            <a:custGeom>
              <a:avLst/>
              <a:gdLst/>
              <a:ahLst/>
              <a:cxnLst/>
              <a:rect l="l" t="t" r="r" b="b"/>
              <a:pathLst>
                <a:path w="1162685" h="14605">
                  <a:moveTo>
                    <a:pt x="1162177" y="0"/>
                  </a:moveTo>
                  <a:lnTo>
                    <a:pt x="0" y="0"/>
                  </a:lnTo>
                  <a:lnTo>
                    <a:pt x="398" y="14084"/>
                  </a:lnTo>
                  <a:lnTo>
                    <a:pt x="1162295" y="14084"/>
                  </a:lnTo>
                  <a:lnTo>
                    <a:pt x="1162177" y="0"/>
                  </a:lnTo>
                  <a:close/>
                </a:path>
              </a:pathLst>
            </a:custGeom>
            <a:solidFill>
              <a:srgbClr val="D9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033215" y="2027936"/>
              <a:ext cx="1162050" cy="13970"/>
            </a:xfrm>
            <a:custGeom>
              <a:avLst/>
              <a:gdLst/>
              <a:ahLst/>
              <a:cxnLst/>
              <a:rect l="l" t="t" r="r" b="b"/>
              <a:pathLst>
                <a:path w="1162050" h="13969">
                  <a:moveTo>
                    <a:pt x="1161935" y="7620"/>
                  </a:moveTo>
                  <a:lnTo>
                    <a:pt x="1161821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190" y="7620"/>
                  </a:lnTo>
                  <a:lnTo>
                    <a:pt x="190" y="13970"/>
                  </a:lnTo>
                  <a:lnTo>
                    <a:pt x="1161935" y="13970"/>
                  </a:lnTo>
                  <a:lnTo>
                    <a:pt x="1161935" y="7620"/>
                  </a:lnTo>
                  <a:close/>
                </a:path>
              </a:pathLst>
            </a:custGeom>
            <a:solidFill>
              <a:srgbClr val="DA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033508" y="2041944"/>
              <a:ext cx="1162685" cy="14604"/>
            </a:xfrm>
            <a:custGeom>
              <a:avLst/>
              <a:gdLst/>
              <a:ahLst/>
              <a:cxnLst/>
              <a:rect l="l" t="t" r="r" b="b"/>
              <a:pathLst>
                <a:path w="1162685" h="14605">
                  <a:moveTo>
                    <a:pt x="1161729" y="0"/>
                  </a:moveTo>
                  <a:lnTo>
                    <a:pt x="0" y="0"/>
                  </a:lnTo>
                  <a:lnTo>
                    <a:pt x="398" y="14084"/>
                  </a:lnTo>
                  <a:lnTo>
                    <a:pt x="1162080" y="14084"/>
                  </a:lnTo>
                  <a:lnTo>
                    <a:pt x="1161729" y="0"/>
                  </a:lnTo>
                  <a:close/>
                </a:path>
              </a:pathLst>
            </a:custGeom>
            <a:solidFill>
              <a:srgbClr val="DADF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033964" y="2055876"/>
              <a:ext cx="1162050" cy="13970"/>
            </a:xfrm>
            <a:custGeom>
              <a:avLst/>
              <a:gdLst/>
              <a:ahLst/>
              <a:cxnLst/>
              <a:rect l="l" t="t" r="r" b="b"/>
              <a:pathLst>
                <a:path w="1162050" h="13969">
                  <a:moveTo>
                    <a:pt x="1161846" y="5080"/>
                  </a:moveTo>
                  <a:lnTo>
                    <a:pt x="1161681" y="5080"/>
                  </a:lnTo>
                  <a:lnTo>
                    <a:pt x="116168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42" y="5080"/>
                  </a:lnTo>
                  <a:lnTo>
                    <a:pt x="342" y="13970"/>
                  </a:lnTo>
                  <a:lnTo>
                    <a:pt x="1161846" y="13970"/>
                  </a:lnTo>
                  <a:lnTo>
                    <a:pt x="1161846" y="5080"/>
                  </a:lnTo>
                  <a:close/>
                </a:path>
              </a:pathLst>
            </a:custGeom>
            <a:solidFill>
              <a:srgbClr val="DAE05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034571" y="2070125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1367" y="0"/>
                  </a:moveTo>
                  <a:lnTo>
                    <a:pt x="0" y="0"/>
                  </a:lnTo>
                  <a:lnTo>
                    <a:pt x="782" y="14084"/>
                  </a:lnTo>
                  <a:lnTo>
                    <a:pt x="1161717" y="14084"/>
                  </a:lnTo>
                  <a:lnTo>
                    <a:pt x="1161367" y="0"/>
                  </a:lnTo>
                  <a:close/>
                </a:path>
              </a:pathLst>
            </a:custGeom>
            <a:solidFill>
              <a:srgbClr val="DAE05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035399" y="2083816"/>
              <a:ext cx="1161415" cy="13970"/>
            </a:xfrm>
            <a:custGeom>
              <a:avLst/>
              <a:gdLst/>
              <a:ahLst/>
              <a:cxnLst/>
              <a:rect l="l" t="t" r="r" b="b"/>
              <a:pathLst>
                <a:path w="1161414" h="13969">
                  <a:moveTo>
                    <a:pt x="1161275" y="2540"/>
                  </a:moveTo>
                  <a:lnTo>
                    <a:pt x="1160907" y="2540"/>
                  </a:lnTo>
                  <a:lnTo>
                    <a:pt x="116090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381" y="2540"/>
                  </a:lnTo>
                  <a:lnTo>
                    <a:pt x="381" y="13970"/>
                  </a:lnTo>
                  <a:lnTo>
                    <a:pt x="1161275" y="13970"/>
                  </a:lnTo>
                  <a:lnTo>
                    <a:pt x="1161275" y="2540"/>
                  </a:lnTo>
                  <a:close/>
                </a:path>
              </a:pathLst>
            </a:custGeom>
            <a:solidFill>
              <a:srgbClr val="DAE05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036137" y="2098307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0880" y="0"/>
                  </a:moveTo>
                  <a:lnTo>
                    <a:pt x="0" y="0"/>
                  </a:lnTo>
                  <a:lnTo>
                    <a:pt x="782" y="14084"/>
                  </a:lnTo>
                  <a:lnTo>
                    <a:pt x="1161655" y="14084"/>
                  </a:lnTo>
                  <a:lnTo>
                    <a:pt x="1160880" y="0"/>
                  </a:lnTo>
                  <a:close/>
                </a:path>
              </a:pathLst>
            </a:custGeom>
            <a:solidFill>
              <a:srgbClr val="DBE05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036911" y="2112391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1656" y="0"/>
                  </a:moveTo>
                  <a:lnTo>
                    <a:pt x="0" y="0"/>
                  </a:lnTo>
                  <a:lnTo>
                    <a:pt x="0" y="6692"/>
                  </a:lnTo>
                  <a:lnTo>
                    <a:pt x="0" y="14084"/>
                  </a:lnTo>
                  <a:lnTo>
                    <a:pt x="1161656" y="14084"/>
                  </a:lnTo>
                  <a:lnTo>
                    <a:pt x="1161656" y="6692"/>
                  </a:lnTo>
                  <a:lnTo>
                    <a:pt x="1161656" y="0"/>
                  </a:lnTo>
                  <a:close/>
                </a:path>
              </a:pathLst>
            </a:custGeom>
            <a:solidFill>
              <a:srgbClr val="DBE05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778623" y="2126488"/>
              <a:ext cx="421005" cy="14604"/>
            </a:xfrm>
            <a:custGeom>
              <a:avLst/>
              <a:gdLst/>
              <a:ahLst/>
              <a:cxnLst/>
              <a:rect l="l" t="t" r="r" b="b"/>
              <a:pathLst>
                <a:path w="421004" h="14605">
                  <a:moveTo>
                    <a:pt x="0" y="14084"/>
                  </a:moveTo>
                  <a:lnTo>
                    <a:pt x="420762" y="14084"/>
                  </a:lnTo>
                  <a:lnTo>
                    <a:pt x="420762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BE15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778616" y="2140966"/>
              <a:ext cx="421640" cy="13970"/>
            </a:xfrm>
            <a:custGeom>
              <a:avLst/>
              <a:gdLst/>
              <a:ahLst/>
              <a:cxnLst/>
              <a:rect l="l" t="t" r="r" b="b"/>
              <a:pathLst>
                <a:path w="421639" h="13969">
                  <a:moveTo>
                    <a:pt x="421449" y="8890"/>
                  </a:moveTo>
                  <a:lnTo>
                    <a:pt x="421043" y="8890"/>
                  </a:lnTo>
                  <a:lnTo>
                    <a:pt x="42104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3970"/>
                  </a:lnTo>
                  <a:lnTo>
                    <a:pt x="421449" y="13970"/>
                  </a:lnTo>
                  <a:lnTo>
                    <a:pt x="421449" y="8890"/>
                  </a:lnTo>
                  <a:close/>
                </a:path>
              </a:pathLst>
            </a:custGeom>
            <a:solidFill>
              <a:srgbClr val="DBE15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778623" y="2154669"/>
              <a:ext cx="422909" cy="14604"/>
            </a:xfrm>
            <a:custGeom>
              <a:avLst/>
              <a:gdLst/>
              <a:ahLst/>
              <a:cxnLst/>
              <a:rect l="l" t="t" r="r" b="b"/>
              <a:pathLst>
                <a:path w="422910" h="14605">
                  <a:moveTo>
                    <a:pt x="0" y="14084"/>
                  </a:moveTo>
                  <a:lnTo>
                    <a:pt x="422384" y="14084"/>
                  </a:lnTo>
                  <a:lnTo>
                    <a:pt x="422384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BE1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041013" y="2168906"/>
              <a:ext cx="1160780" cy="13970"/>
            </a:xfrm>
            <a:custGeom>
              <a:avLst/>
              <a:gdLst/>
              <a:ahLst/>
              <a:cxnLst/>
              <a:rect l="l" t="t" r="r" b="b"/>
              <a:pathLst>
                <a:path w="1160779" h="13969">
                  <a:moveTo>
                    <a:pt x="1160653" y="6350"/>
                  </a:moveTo>
                  <a:lnTo>
                    <a:pt x="1160183" y="6350"/>
                  </a:lnTo>
                  <a:lnTo>
                    <a:pt x="1160183" y="0"/>
                  </a:lnTo>
                  <a:lnTo>
                    <a:pt x="737603" y="0"/>
                  </a:lnTo>
                  <a:lnTo>
                    <a:pt x="737603" y="6350"/>
                  </a:lnTo>
                  <a:lnTo>
                    <a:pt x="0" y="6350"/>
                  </a:lnTo>
                  <a:lnTo>
                    <a:pt x="0" y="12509"/>
                  </a:lnTo>
                  <a:lnTo>
                    <a:pt x="0" y="13970"/>
                  </a:lnTo>
                  <a:lnTo>
                    <a:pt x="1160653" y="13970"/>
                  </a:lnTo>
                  <a:lnTo>
                    <a:pt x="1160653" y="12509"/>
                  </a:lnTo>
                  <a:lnTo>
                    <a:pt x="1160653" y="6350"/>
                  </a:lnTo>
                  <a:close/>
                </a:path>
              </a:pathLst>
            </a:custGeom>
            <a:solidFill>
              <a:srgbClr val="DCE15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041277" y="2182851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0674" y="0"/>
                  </a:moveTo>
                  <a:lnTo>
                    <a:pt x="0" y="0"/>
                  </a:lnTo>
                  <a:lnTo>
                    <a:pt x="968" y="14084"/>
                  </a:lnTo>
                  <a:lnTo>
                    <a:pt x="1161712" y="14084"/>
                  </a:lnTo>
                  <a:lnTo>
                    <a:pt x="1160674" y="0"/>
                  </a:lnTo>
                  <a:close/>
                </a:path>
              </a:pathLst>
            </a:custGeom>
            <a:solidFill>
              <a:srgbClr val="DCE15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042359" y="2196846"/>
              <a:ext cx="1161415" cy="13970"/>
            </a:xfrm>
            <a:custGeom>
              <a:avLst/>
              <a:gdLst/>
              <a:ahLst/>
              <a:cxnLst/>
              <a:rect l="l" t="t" r="r" b="b"/>
              <a:pathLst>
                <a:path w="1161414" h="13969">
                  <a:moveTo>
                    <a:pt x="1161275" y="3810"/>
                  </a:moveTo>
                  <a:lnTo>
                    <a:pt x="1160754" y="3810"/>
                  </a:lnTo>
                  <a:lnTo>
                    <a:pt x="1160754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558" y="3810"/>
                  </a:lnTo>
                  <a:lnTo>
                    <a:pt x="558" y="13970"/>
                  </a:lnTo>
                  <a:lnTo>
                    <a:pt x="1161275" y="13970"/>
                  </a:lnTo>
                  <a:lnTo>
                    <a:pt x="1161275" y="3810"/>
                  </a:lnTo>
                  <a:close/>
                </a:path>
              </a:pathLst>
            </a:custGeom>
            <a:solidFill>
              <a:srgbClr val="DCE1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043358" y="2211019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0668" y="0"/>
                  </a:moveTo>
                  <a:lnTo>
                    <a:pt x="0" y="0"/>
                  </a:lnTo>
                  <a:lnTo>
                    <a:pt x="1155" y="14084"/>
                  </a:lnTo>
                  <a:lnTo>
                    <a:pt x="1161706" y="14084"/>
                  </a:lnTo>
                  <a:lnTo>
                    <a:pt x="1160668" y="0"/>
                  </a:lnTo>
                  <a:close/>
                </a:path>
              </a:pathLst>
            </a:custGeom>
            <a:solidFill>
              <a:srgbClr val="DCE2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044515" y="2225116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0551" y="0"/>
                  </a:moveTo>
                  <a:lnTo>
                    <a:pt x="0" y="0"/>
                  </a:lnTo>
                  <a:lnTo>
                    <a:pt x="1155" y="14084"/>
                  </a:lnTo>
                  <a:lnTo>
                    <a:pt x="1161808" y="14084"/>
                  </a:lnTo>
                  <a:lnTo>
                    <a:pt x="1160551" y="0"/>
                  </a:lnTo>
                  <a:close/>
                </a:path>
              </a:pathLst>
            </a:custGeom>
            <a:solidFill>
              <a:srgbClr val="DDE26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046143" y="2238756"/>
              <a:ext cx="1161415" cy="13970"/>
            </a:xfrm>
            <a:custGeom>
              <a:avLst/>
              <a:gdLst/>
              <a:ahLst/>
              <a:cxnLst/>
              <a:rect l="l" t="t" r="r" b="b"/>
              <a:pathLst>
                <a:path w="1161414" h="13969">
                  <a:moveTo>
                    <a:pt x="1161326" y="12700"/>
                  </a:moveTo>
                  <a:lnTo>
                    <a:pt x="1160703" y="12700"/>
                  </a:lnTo>
                  <a:lnTo>
                    <a:pt x="116070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635" y="12700"/>
                  </a:lnTo>
                  <a:lnTo>
                    <a:pt x="635" y="13970"/>
                  </a:lnTo>
                  <a:lnTo>
                    <a:pt x="1161326" y="13970"/>
                  </a:lnTo>
                  <a:lnTo>
                    <a:pt x="1161326" y="12700"/>
                  </a:lnTo>
                  <a:close/>
                </a:path>
              </a:pathLst>
            </a:custGeom>
            <a:solidFill>
              <a:srgbClr val="DDE26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46935" y="2253297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0652" y="0"/>
                  </a:moveTo>
                  <a:lnTo>
                    <a:pt x="0" y="0"/>
                  </a:lnTo>
                  <a:lnTo>
                    <a:pt x="1788" y="14084"/>
                  </a:lnTo>
                  <a:lnTo>
                    <a:pt x="1161915" y="14084"/>
                  </a:lnTo>
                  <a:lnTo>
                    <a:pt x="1160652" y="0"/>
                  </a:lnTo>
                  <a:close/>
                </a:path>
              </a:pathLst>
            </a:custGeom>
            <a:solidFill>
              <a:srgbClr val="DDE2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048723" y="2267382"/>
              <a:ext cx="1162050" cy="14604"/>
            </a:xfrm>
            <a:custGeom>
              <a:avLst/>
              <a:gdLst/>
              <a:ahLst/>
              <a:cxnLst/>
              <a:rect l="l" t="t" r="r" b="b"/>
              <a:pathLst>
                <a:path w="1162050" h="14605">
                  <a:moveTo>
                    <a:pt x="1160127" y="0"/>
                  </a:moveTo>
                  <a:lnTo>
                    <a:pt x="0" y="0"/>
                  </a:lnTo>
                  <a:lnTo>
                    <a:pt x="1788" y="14084"/>
                  </a:lnTo>
                  <a:lnTo>
                    <a:pt x="1161655" y="14084"/>
                  </a:lnTo>
                  <a:lnTo>
                    <a:pt x="1160926" y="8902"/>
                  </a:lnTo>
                  <a:lnTo>
                    <a:pt x="1160127" y="0"/>
                  </a:lnTo>
                  <a:close/>
                </a:path>
              </a:pathLst>
            </a:custGeom>
            <a:solidFill>
              <a:srgbClr val="DDE26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051046" y="2281936"/>
              <a:ext cx="1161415" cy="13970"/>
            </a:xfrm>
            <a:custGeom>
              <a:avLst/>
              <a:gdLst/>
              <a:ahLst/>
              <a:cxnLst/>
              <a:rect l="l" t="t" r="r" b="b"/>
              <a:pathLst>
                <a:path w="1161414" h="13969">
                  <a:moveTo>
                    <a:pt x="1160907" y="7620"/>
                  </a:moveTo>
                  <a:lnTo>
                    <a:pt x="1159929" y="7620"/>
                  </a:lnTo>
                  <a:lnTo>
                    <a:pt x="115992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825" y="7620"/>
                  </a:lnTo>
                  <a:lnTo>
                    <a:pt x="825" y="13970"/>
                  </a:lnTo>
                  <a:lnTo>
                    <a:pt x="1160907" y="13970"/>
                  </a:lnTo>
                  <a:lnTo>
                    <a:pt x="1160907" y="7620"/>
                  </a:lnTo>
                  <a:close/>
                </a:path>
              </a:pathLst>
            </a:custGeom>
            <a:solidFill>
              <a:srgbClr val="DDE26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052176" y="2295563"/>
              <a:ext cx="1162685" cy="14604"/>
            </a:xfrm>
            <a:custGeom>
              <a:avLst/>
              <a:gdLst/>
              <a:ahLst/>
              <a:cxnLst/>
              <a:rect l="l" t="t" r="r" b="b"/>
              <a:pathLst>
                <a:path w="1162685" h="14605">
                  <a:moveTo>
                    <a:pt x="1162164" y="0"/>
                  </a:moveTo>
                  <a:lnTo>
                    <a:pt x="0" y="0"/>
                  </a:lnTo>
                  <a:lnTo>
                    <a:pt x="0" y="10490"/>
                  </a:lnTo>
                  <a:lnTo>
                    <a:pt x="0" y="14084"/>
                  </a:lnTo>
                  <a:lnTo>
                    <a:pt x="1162164" y="14084"/>
                  </a:lnTo>
                  <a:lnTo>
                    <a:pt x="1162164" y="10490"/>
                  </a:lnTo>
                  <a:lnTo>
                    <a:pt x="1162164" y="0"/>
                  </a:lnTo>
                  <a:close/>
                </a:path>
              </a:pathLst>
            </a:custGeom>
            <a:solidFill>
              <a:srgbClr val="DEE36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96717" y="2309660"/>
              <a:ext cx="419734" cy="14604"/>
            </a:xfrm>
            <a:custGeom>
              <a:avLst/>
              <a:gdLst/>
              <a:ahLst/>
              <a:cxnLst/>
              <a:rect l="l" t="t" r="r" b="b"/>
              <a:pathLst>
                <a:path w="419735" h="14605">
                  <a:moveTo>
                    <a:pt x="0" y="14084"/>
                  </a:moveTo>
                  <a:lnTo>
                    <a:pt x="419429" y="14084"/>
                  </a:lnTo>
                  <a:lnTo>
                    <a:pt x="419429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EE36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796717" y="2323744"/>
              <a:ext cx="421640" cy="14604"/>
            </a:xfrm>
            <a:custGeom>
              <a:avLst/>
              <a:gdLst/>
              <a:ahLst/>
              <a:cxnLst/>
              <a:rect l="l" t="t" r="r" b="b"/>
              <a:pathLst>
                <a:path w="421639" h="14605">
                  <a:moveTo>
                    <a:pt x="0" y="14084"/>
                  </a:moveTo>
                  <a:lnTo>
                    <a:pt x="421138" y="14084"/>
                  </a:lnTo>
                  <a:lnTo>
                    <a:pt x="421138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EE36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796713" y="2337816"/>
              <a:ext cx="422275" cy="13970"/>
            </a:xfrm>
            <a:custGeom>
              <a:avLst/>
              <a:gdLst/>
              <a:ahLst/>
              <a:cxnLst/>
              <a:rect l="l" t="t" r="r" b="b"/>
              <a:pathLst>
                <a:path w="422275" h="13969">
                  <a:moveTo>
                    <a:pt x="422135" y="2540"/>
                  </a:moveTo>
                  <a:lnTo>
                    <a:pt x="421284" y="2540"/>
                  </a:lnTo>
                  <a:lnTo>
                    <a:pt x="42128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422135" y="13970"/>
                  </a:lnTo>
                  <a:lnTo>
                    <a:pt x="422135" y="2540"/>
                  </a:lnTo>
                  <a:close/>
                </a:path>
              </a:pathLst>
            </a:custGeom>
            <a:solidFill>
              <a:srgbClr val="DEE36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796717" y="2351926"/>
              <a:ext cx="424815" cy="14604"/>
            </a:xfrm>
            <a:custGeom>
              <a:avLst/>
              <a:gdLst/>
              <a:ahLst/>
              <a:cxnLst/>
              <a:rect l="l" t="t" r="r" b="b"/>
              <a:pathLst>
                <a:path w="424814" h="14605">
                  <a:moveTo>
                    <a:pt x="0" y="14084"/>
                  </a:moveTo>
                  <a:lnTo>
                    <a:pt x="424568" y="14084"/>
                  </a:lnTo>
                  <a:lnTo>
                    <a:pt x="424568" y="0"/>
                  </a:lnTo>
                  <a:lnTo>
                    <a:pt x="0" y="0"/>
                  </a:lnTo>
                  <a:lnTo>
                    <a:pt x="0" y="14084"/>
                  </a:lnTo>
                  <a:close/>
                </a:path>
              </a:pathLst>
            </a:custGeom>
            <a:solidFill>
              <a:srgbClr val="DFE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060152" y="2366022"/>
              <a:ext cx="1163320" cy="14604"/>
            </a:xfrm>
            <a:custGeom>
              <a:avLst/>
              <a:gdLst/>
              <a:ahLst/>
              <a:cxnLst/>
              <a:rect l="l" t="t" r="r" b="b"/>
              <a:pathLst>
                <a:path w="1163320" h="14605">
                  <a:moveTo>
                    <a:pt x="1163053" y="0"/>
                  </a:moveTo>
                  <a:lnTo>
                    <a:pt x="0" y="0"/>
                  </a:lnTo>
                  <a:lnTo>
                    <a:pt x="0" y="2362"/>
                  </a:lnTo>
                  <a:lnTo>
                    <a:pt x="0" y="14084"/>
                  </a:lnTo>
                  <a:lnTo>
                    <a:pt x="1163053" y="14084"/>
                  </a:lnTo>
                  <a:lnTo>
                    <a:pt x="1163053" y="2362"/>
                  </a:lnTo>
                  <a:lnTo>
                    <a:pt x="1163053" y="0"/>
                  </a:lnTo>
                  <a:close/>
                </a:path>
              </a:pathLst>
            </a:custGeom>
            <a:solidFill>
              <a:srgbClr val="DFE4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061853" y="2380107"/>
              <a:ext cx="1165225" cy="28575"/>
            </a:xfrm>
            <a:custGeom>
              <a:avLst/>
              <a:gdLst/>
              <a:ahLst/>
              <a:cxnLst/>
              <a:rect l="l" t="t" r="r" b="b"/>
              <a:pathLst>
                <a:path w="1165225" h="28575">
                  <a:moveTo>
                    <a:pt x="1163281" y="14084"/>
                  </a:moveTo>
                  <a:lnTo>
                    <a:pt x="1161351" y="0"/>
                  </a:lnTo>
                  <a:lnTo>
                    <a:pt x="0" y="0"/>
                  </a:lnTo>
                  <a:lnTo>
                    <a:pt x="1270" y="10490"/>
                  </a:lnTo>
                  <a:lnTo>
                    <a:pt x="1752" y="14084"/>
                  </a:lnTo>
                  <a:lnTo>
                    <a:pt x="1163281" y="14084"/>
                  </a:lnTo>
                  <a:close/>
                </a:path>
                <a:path w="1165225" h="28575">
                  <a:moveTo>
                    <a:pt x="1165212" y="28181"/>
                  </a:moveTo>
                  <a:lnTo>
                    <a:pt x="1163281" y="14097"/>
                  </a:lnTo>
                  <a:lnTo>
                    <a:pt x="1765" y="14097"/>
                  </a:lnTo>
                  <a:lnTo>
                    <a:pt x="3644" y="28181"/>
                  </a:lnTo>
                  <a:lnTo>
                    <a:pt x="1165212" y="28181"/>
                  </a:lnTo>
                  <a:close/>
                </a:path>
              </a:pathLst>
            </a:custGeom>
            <a:solidFill>
              <a:srgbClr val="DFE4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065510" y="2408288"/>
              <a:ext cx="1163955" cy="14604"/>
            </a:xfrm>
            <a:custGeom>
              <a:avLst/>
              <a:gdLst/>
              <a:ahLst/>
              <a:cxnLst/>
              <a:rect l="l" t="t" r="r" b="b"/>
              <a:pathLst>
                <a:path w="1163954" h="14605">
                  <a:moveTo>
                    <a:pt x="1161562" y="0"/>
                  </a:moveTo>
                  <a:lnTo>
                    <a:pt x="0" y="0"/>
                  </a:lnTo>
                  <a:lnTo>
                    <a:pt x="1890" y="14084"/>
                  </a:lnTo>
                  <a:lnTo>
                    <a:pt x="1163912" y="14084"/>
                  </a:lnTo>
                  <a:lnTo>
                    <a:pt x="1162615" y="7696"/>
                  </a:lnTo>
                  <a:lnTo>
                    <a:pt x="1161562" y="0"/>
                  </a:lnTo>
                  <a:close/>
                </a:path>
              </a:pathLst>
            </a:custGeom>
            <a:solidFill>
              <a:srgbClr val="DFE46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067402" y="2422385"/>
              <a:ext cx="1165225" cy="14604"/>
            </a:xfrm>
            <a:custGeom>
              <a:avLst/>
              <a:gdLst/>
              <a:ahLst/>
              <a:cxnLst/>
              <a:rect l="l" t="t" r="r" b="b"/>
              <a:pathLst>
                <a:path w="1165225" h="14605">
                  <a:moveTo>
                    <a:pt x="1162022" y="0"/>
                  </a:moveTo>
                  <a:lnTo>
                    <a:pt x="0" y="0"/>
                  </a:lnTo>
                  <a:lnTo>
                    <a:pt x="1890" y="14084"/>
                  </a:lnTo>
                  <a:lnTo>
                    <a:pt x="1164883" y="14084"/>
                  </a:lnTo>
                  <a:lnTo>
                    <a:pt x="1162022" y="0"/>
                  </a:lnTo>
                  <a:close/>
                </a:path>
              </a:pathLst>
            </a:custGeom>
            <a:solidFill>
              <a:srgbClr val="DFE4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069677" y="2436876"/>
              <a:ext cx="1165225" cy="13970"/>
            </a:xfrm>
            <a:custGeom>
              <a:avLst/>
              <a:gdLst/>
              <a:ahLst/>
              <a:cxnLst/>
              <a:rect l="l" t="t" r="r" b="b"/>
              <a:pathLst>
                <a:path w="1165225" h="13969">
                  <a:moveTo>
                    <a:pt x="1164615" y="5080"/>
                  </a:moveTo>
                  <a:lnTo>
                    <a:pt x="1163205" y="5080"/>
                  </a:lnTo>
                  <a:lnTo>
                    <a:pt x="1163205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1257" y="5080"/>
                  </a:lnTo>
                  <a:lnTo>
                    <a:pt x="1257" y="13970"/>
                  </a:lnTo>
                  <a:lnTo>
                    <a:pt x="1164615" y="13970"/>
                  </a:lnTo>
                  <a:lnTo>
                    <a:pt x="1164615" y="5080"/>
                  </a:lnTo>
                  <a:close/>
                </a:path>
              </a:pathLst>
            </a:custGeom>
            <a:solidFill>
              <a:srgbClr val="DFE46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071754" y="2450567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5">
                  <a:moveTo>
                    <a:pt x="1163394" y="0"/>
                  </a:moveTo>
                  <a:lnTo>
                    <a:pt x="0" y="0"/>
                  </a:lnTo>
                  <a:lnTo>
                    <a:pt x="2761" y="14084"/>
                  </a:lnTo>
                  <a:lnTo>
                    <a:pt x="1165880" y="14084"/>
                  </a:lnTo>
                  <a:lnTo>
                    <a:pt x="1164109" y="3517"/>
                  </a:lnTo>
                  <a:lnTo>
                    <a:pt x="1163394" y="0"/>
                  </a:lnTo>
                  <a:close/>
                </a:path>
              </a:pathLst>
            </a:custGeom>
            <a:solidFill>
              <a:srgbClr val="DFE67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074515" y="2464651"/>
              <a:ext cx="1165860" cy="14604"/>
            </a:xfrm>
            <a:custGeom>
              <a:avLst/>
              <a:gdLst/>
              <a:ahLst/>
              <a:cxnLst/>
              <a:rect l="l" t="t" r="r" b="b"/>
              <a:pathLst>
                <a:path w="1165860" h="14605">
                  <a:moveTo>
                    <a:pt x="1163118" y="0"/>
                  </a:moveTo>
                  <a:lnTo>
                    <a:pt x="0" y="0"/>
                  </a:lnTo>
                  <a:lnTo>
                    <a:pt x="2761" y="14084"/>
                  </a:lnTo>
                  <a:lnTo>
                    <a:pt x="1165479" y="14084"/>
                  </a:lnTo>
                  <a:lnTo>
                    <a:pt x="1163118" y="0"/>
                  </a:lnTo>
                  <a:close/>
                </a:path>
              </a:pathLst>
            </a:custGeom>
            <a:solidFill>
              <a:srgbClr val="DFE67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077280" y="2478748"/>
              <a:ext cx="1165225" cy="14604"/>
            </a:xfrm>
            <a:custGeom>
              <a:avLst/>
              <a:gdLst/>
              <a:ahLst/>
              <a:cxnLst/>
              <a:rect l="l" t="t" r="r" b="b"/>
              <a:pathLst>
                <a:path w="1165225" h="14605">
                  <a:moveTo>
                    <a:pt x="1162717" y="0"/>
                  </a:moveTo>
                  <a:lnTo>
                    <a:pt x="0" y="0"/>
                  </a:lnTo>
                  <a:lnTo>
                    <a:pt x="144" y="736"/>
                  </a:lnTo>
                  <a:lnTo>
                    <a:pt x="2277" y="14084"/>
                  </a:lnTo>
                  <a:lnTo>
                    <a:pt x="1165078" y="14084"/>
                  </a:lnTo>
                  <a:lnTo>
                    <a:pt x="1162717" y="0"/>
                  </a:lnTo>
                  <a:close/>
                </a:path>
              </a:pathLst>
            </a:custGeom>
            <a:solidFill>
              <a:srgbClr val="E0E67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079557" y="2492832"/>
              <a:ext cx="1165225" cy="14604"/>
            </a:xfrm>
            <a:custGeom>
              <a:avLst/>
              <a:gdLst/>
              <a:ahLst/>
              <a:cxnLst/>
              <a:rect l="l" t="t" r="r" b="b"/>
              <a:pathLst>
                <a:path w="1165225" h="14605">
                  <a:moveTo>
                    <a:pt x="1162800" y="0"/>
                  </a:moveTo>
                  <a:lnTo>
                    <a:pt x="0" y="0"/>
                  </a:lnTo>
                  <a:lnTo>
                    <a:pt x="2250" y="14084"/>
                  </a:lnTo>
                  <a:lnTo>
                    <a:pt x="1165192" y="14084"/>
                  </a:lnTo>
                  <a:lnTo>
                    <a:pt x="1164821" y="12052"/>
                  </a:lnTo>
                  <a:lnTo>
                    <a:pt x="1162800" y="0"/>
                  </a:lnTo>
                  <a:close/>
                </a:path>
              </a:pathLst>
            </a:custGeom>
            <a:solidFill>
              <a:srgbClr val="E0E67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081810" y="2506929"/>
              <a:ext cx="1165860" cy="14604"/>
            </a:xfrm>
            <a:custGeom>
              <a:avLst/>
              <a:gdLst/>
              <a:ahLst/>
              <a:cxnLst/>
              <a:rect l="l" t="t" r="r" b="b"/>
              <a:pathLst>
                <a:path w="1165860" h="14605">
                  <a:moveTo>
                    <a:pt x="1162942" y="0"/>
                  </a:moveTo>
                  <a:lnTo>
                    <a:pt x="0" y="0"/>
                  </a:lnTo>
                  <a:lnTo>
                    <a:pt x="2250" y="14084"/>
                  </a:lnTo>
                  <a:lnTo>
                    <a:pt x="1165516" y="14084"/>
                  </a:lnTo>
                  <a:lnTo>
                    <a:pt x="1162942" y="0"/>
                  </a:lnTo>
                  <a:close/>
                </a:path>
              </a:pathLst>
            </a:custGeom>
            <a:solidFill>
              <a:srgbClr val="E0E67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084060" y="2521013"/>
              <a:ext cx="1165860" cy="14604"/>
            </a:xfrm>
            <a:custGeom>
              <a:avLst/>
              <a:gdLst/>
              <a:ahLst/>
              <a:cxnLst/>
              <a:rect l="l" t="t" r="r" b="b"/>
              <a:pathLst>
                <a:path w="1165860" h="14605">
                  <a:moveTo>
                    <a:pt x="1163266" y="0"/>
                  </a:moveTo>
                  <a:lnTo>
                    <a:pt x="0" y="0"/>
                  </a:lnTo>
                  <a:lnTo>
                    <a:pt x="1481" y="9271"/>
                  </a:lnTo>
                  <a:lnTo>
                    <a:pt x="2311" y="14084"/>
                  </a:lnTo>
                  <a:lnTo>
                    <a:pt x="1165840" y="14084"/>
                  </a:lnTo>
                  <a:lnTo>
                    <a:pt x="1163266" y="0"/>
                  </a:lnTo>
                  <a:close/>
                </a:path>
              </a:pathLst>
            </a:custGeom>
            <a:solidFill>
              <a:srgbClr val="E0E77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086374" y="2535110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5">
                  <a:moveTo>
                    <a:pt x="1163529" y="0"/>
                  </a:moveTo>
                  <a:lnTo>
                    <a:pt x="0" y="0"/>
                  </a:lnTo>
                  <a:lnTo>
                    <a:pt x="2428" y="14084"/>
                  </a:lnTo>
                  <a:lnTo>
                    <a:pt x="1166104" y="14084"/>
                  </a:lnTo>
                  <a:lnTo>
                    <a:pt x="1163529" y="0"/>
                  </a:lnTo>
                  <a:close/>
                </a:path>
              </a:pathLst>
            </a:custGeom>
            <a:solidFill>
              <a:srgbClr val="E0E7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088803" y="2549195"/>
              <a:ext cx="1167130" cy="14604"/>
            </a:xfrm>
            <a:custGeom>
              <a:avLst/>
              <a:gdLst/>
              <a:ahLst/>
              <a:cxnLst/>
              <a:rect l="l" t="t" r="r" b="b"/>
              <a:pathLst>
                <a:path w="1167129" h="14605">
                  <a:moveTo>
                    <a:pt x="1163675" y="0"/>
                  </a:moveTo>
                  <a:lnTo>
                    <a:pt x="0" y="0"/>
                  </a:lnTo>
                  <a:lnTo>
                    <a:pt x="2428" y="14084"/>
                  </a:lnTo>
                  <a:lnTo>
                    <a:pt x="1166865" y="14084"/>
                  </a:lnTo>
                  <a:lnTo>
                    <a:pt x="1164861" y="6489"/>
                  </a:lnTo>
                  <a:lnTo>
                    <a:pt x="1163675" y="0"/>
                  </a:lnTo>
                  <a:close/>
                </a:path>
              </a:pathLst>
            </a:custGeom>
            <a:solidFill>
              <a:srgbClr val="E1E7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091228" y="2563304"/>
              <a:ext cx="6499225" cy="28575"/>
            </a:xfrm>
            <a:custGeom>
              <a:avLst/>
              <a:gdLst/>
              <a:ahLst/>
              <a:cxnLst/>
              <a:rect l="l" t="t" r="r" b="b"/>
              <a:pathLst>
                <a:path w="6499225" h="28575">
                  <a:moveTo>
                    <a:pt x="1168146" y="14071"/>
                  </a:moveTo>
                  <a:lnTo>
                    <a:pt x="1164437" y="0"/>
                  </a:lnTo>
                  <a:lnTo>
                    <a:pt x="0" y="0"/>
                  </a:lnTo>
                  <a:lnTo>
                    <a:pt x="2425" y="14071"/>
                  </a:lnTo>
                  <a:lnTo>
                    <a:pt x="1168146" y="14071"/>
                  </a:lnTo>
                  <a:close/>
                </a:path>
                <a:path w="6499225" h="28575">
                  <a:moveTo>
                    <a:pt x="1170622" y="18351"/>
                  </a:moveTo>
                  <a:lnTo>
                    <a:pt x="1168781" y="18351"/>
                  </a:lnTo>
                  <a:lnTo>
                    <a:pt x="1168781" y="14541"/>
                  </a:lnTo>
                  <a:lnTo>
                    <a:pt x="2832" y="14541"/>
                  </a:lnTo>
                  <a:lnTo>
                    <a:pt x="2832" y="18351"/>
                  </a:lnTo>
                  <a:lnTo>
                    <a:pt x="4457" y="18351"/>
                  </a:lnTo>
                  <a:lnTo>
                    <a:pt x="4457" y="28511"/>
                  </a:lnTo>
                  <a:lnTo>
                    <a:pt x="1170622" y="28511"/>
                  </a:lnTo>
                  <a:lnTo>
                    <a:pt x="1170622" y="18351"/>
                  </a:lnTo>
                  <a:close/>
                </a:path>
                <a:path w="6499225" h="28575">
                  <a:moveTo>
                    <a:pt x="6499111" y="5092"/>
                  </a:moveTo>
                  <a:lnTo>
                    <a:pt x="6497206" y="14071"/>
                  </a:lnTo>
                  <a:lnTo>
                    <a:pt x="6494246" y="28155"/>
                  </a:lnTo>
                  <a:lnTo>
                    <a:pt x="6494691" y="28155"/>
                  </a:lnTo>
                  <a:lnTo>
                    <a:pt x="6497383" y="14071"/>
                  </a:lnTo>
                  <a:lnTo>
                    <a:pt x="6499111" y="5092"/>
                  </a:lnTo>
                  <a:close/>
                </a:path>
              </a:pathLst>
            </a:custGeom>
            <a:solidFill>
              <a:srgbClr val="E1E7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096863" y="2591473"/>
              <a:ext cx="6489065" cy="14604"/>
            </a:xfrm>
            <a:custGeom>
              <a:avLst/>
              <a:gdLst/>
              <a:ahLst/>
              <a:cxnLst/>
              <a:rect l="l" t="t" r="r" b="b"/>
              <a:pathLst>
                <a:path w="6489065" h="14605">
                  <a:moveTo>
                    <a:pt x="1166241" y="0"/>
                  </a:moveTo>
                  <a:lnTo>
                    <a:pt x="0" y="0"/>
                  </a:lnTo>
                  <a:lnTo>
                    <a:pt x="3473" y="14084"/>
                  </a:lnTo>
                  <a:lnTo>
                    <a:pt x="1169355" y="14084"/>
                  </a:lnTo>
                  <a:lnTo>
                    <a:pt x="1166851" y="2311"/>
                  </a:lnTo>
                  <a:lnTo>
                    <a:pt x="1166241" y="0"/>
                  </a:lnTo>
                  <a:close/>
                </a:path>
                <a:path w="6489065" h="14605">
                  <a:moveTo>
                    <a:pt x="6489057" y="0"/>
                  </a:moveTo>
                  <a:lnTo>
                    <a:pt x="6488615" y="0"/>
                  </a:lnTo>
                  <a:lnTo>
                    <a:pt x="6485651" y="14084"/>
                  </a:lnTo>
                  <a:lnTo>
                    <a:pt x="6486362" y="14084"/>
                  </a:lnTo>
                  <a:lnTo>
                    <a:pt x="6489057" y="0"/>
                  </a:lnTo>
                  <a:close/>
                </a:path>
              </a:pathLst>
            </a:custGeom>
            <a:solidFill>
              <a:srgbClr val="E1E77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100337" y="2605557"/>
              <a:ext cx="6483350" cy="14604"/>
            </a:xfrm>
            <a:custGeom>
              <a:avLst/>
              <a:gdLst/>
              <a:ahLst/>
              <a:cxnLst/>
              <a:rect l="l" t="t" r="r" b="b"/>
              <a:pathLst>
                <a:path w="6483350" h="14605">
                  <a:moveTo>
                    <a:pt x="1165882" y="0"/>
                  </a:moveTo>
                  <a:lnTo>
                    <a:pt x="0" y="0"/>
                  </a:lnTo>
                  <a:lnTo>
                    <a:pt x="3360" y="13627"/>
                  </a:lnTo>
                  <a:lnTo>
                    <a:pt x="3451" y="14084"/>
                  </a:lnTo>
                  <a:lnTo>
                    <a:pt x="1168878" y="14084"/>
                  </a:lnTo>
                  <a:lnTo>
                    <a:pt x="1165882" y="0"/>
                  </a:lnTo>
                  <a:close/>
                </a:path>
                <a:path w="6483350" h="14605">
                  <a:moveTo>
                    <a:pt x="6482888" y="0"/>
                  </a:moveTo>
                  <a:lnTo>
                    <a:pt x="6482177" y="0"/>
                  </a:lnTo>
                  <a:lnTo>
                    <a:pt x="6479309" y="13627"/>
                  </a:lnTo>
                  <a:lnTo>
                    <a:pt x="6479171" y="14084"/>
                  </a:lnTo>
                  <a:lnTo>
                    <a:pt x="6480187" y="14084"/>
                  </a:lnTo>
                  <a:lnTo>
                    <a:pt x="6482888" y="0"/>
                  </a:lnTo>
                  <a:close/>
                </a:path>
              </a:pathLst>
            </a:custGeom>
            <a:solidFill>
              <a:srgbClr val="E1E87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103790" y="2619654"/>
              <a:ext cx="6477000" cy="14604"/>
            </a:xfrm>
            <a:custGeom>
              <a:avLst/>
              <a:gdLst/>
              <a:ahLst/>
              <a:cxnLst/>
              <a:rect l="l" t="t" r="r" b="b"/>
              <a:pathLst>
                <a:path w="6477000" h="14605">
                  <a:moveTo>
                    <a:pt x="1165427" y="0"/>
                  </a:moveTo>
                  <a:lnTo>
                    <a:pt x="0" y="0"/>
                  </a:lnTo>
                  <a:lnTo>
                    <a:pt x="2780" y="14084"/>
                  </a:lnTo>
                  <a:lnTo>
                    <a:pt x="1168423" y="14084"/>
                  </a:lnTo>
                  <a:lnTo>
                    <a:pt x="1165427" y="0"/>
                  </a:lnTo>
                  <a:close/>
                </a:path>
                <a:path w="6477000" h="14605">
                  <a:moveTo>
                    <a:pt x="6476731" y="0"/>
                  </a:moveTo>
                  <a:lnTo>
                    <a:pt x="6475714" y="0"/>
                  </a:lnTo>
                  <a:lnTo>
                    <a:pt x="6471464" y="14084"/>
                  </a:lnTo>
                  <a:lnTo>
                    <a:pt x="6473847" y="14084"/>
                  </a:lnTo>
                  <a:lnTo>
                    <a:pt x="6476731" y="0"/>
                  </a:lnTo>
                  <a:close/>
                </a:path>
              </a:pathLst>
            </a:custGeom>
            <a:solidFill>
              <a:srgbClr val="E2E8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106571" y="2633738"/>
              <a:ext cx="6471285" cy="14604"/>
            </a:xfrm>
            <a:custGeom>
              <a:avLst/>
              <a:gdLst/>
              <a:ahLst/>
              <a:cxnLst/>
              <a:rect l="l" t="t" r="r" b="b"/>
              <a:pathLst>
                <a:path w="6471284" h="14605">
                  <a:moveTo>
                    <a:pt x="1165643" y="0"/>
                  </a:moveTo>
                  <a:lnTo>
                    <a:pt x="0" y="0"/>
                  </a:lnTo>
                  <a:lnTo>
                    <a:pt x="2780" y="14084"/>
                  </a:lnTo>
                  <a:lnTo>
                    <a:pt x="1168933" y="14084"/>
                  </a:lnTo>
                  <a:lnTo>
                    <a:pt x="1167950" y="10845"/>
                  </a:lnTo>
                  <a:lnTo>
                    <a:pt x="1165643" y="0"/>
                  </a:lnTo>
                  <a:close/>
                </a:path>
                <a:path w="6471284" h="14605">
                  <a:moveTo>
                    <a:pt x="6471066" y="0"/>
                  </a:moveTo>
                  <a:lnTo>
                    <a:pt x="6468683" y="0"/>
                  </a:lnTo>
                  <a:lnTo>
                    <a:pt x="6464433" y="14084"/>
                  </a:lnTo>
                  <a:lnTo>
                    <a:pt x="6468182" y="14084"/>
                  </a:lnTo>
                  <a:lnTo>
                    <a:pt x="6471066" y="0"/>
                  </a:lnTo>
                  <a:close/>
                </a:path>
              </a:pathLst>
            </a:custGeom>
            <a:solidFill>
              <a:srgbClr val="E2E87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109351" y="2647823"/>
              <a:ext cx="6465570" cy="14604"/>
            </a:xfrm>
            <a:custGeom>
              <a:avLst/>
              <a:gdLst/>
              <a:ahLst/>
              <a:cxnLst/>
              <a:rect l="l" t="t" r="r" b="b"/>
              <a:pathLst>
                <a:path w="6465570" h="14605">
                  <a:moveTo>
                    <a:pt x="1166152" y="0"/>
                  </a:moveTo>
                  <a:lnTo>
                    <a:pt x="0" y="0"/>
                  </a:lnTo>
                  <a:lnTo>
                    <a:pt x="2780" y="14084"/>
                  </a:lnTo>
                  <a:lnTo>
                    <a:pt x="1170424" y="14084"/>
                  </a:lnTo>
                  <a:lnTo>
                    <a:pt x="1166152" y="0"/>
                  </a:lnTo>
                  <a:close/>
                </a:path>
                <a:path w="6465570" h="14605">
                  <a:moveTo>
                    <a:pt x="6465402" y="0"/>
                  </a:moveTo>
                  <a:lnTo>
                    <a:pt x="6461653" y="0"/>
                  </a:lnTo>
                  <a:lnTo>
                    <a:pt x="6458797" y="9461"/>
                  </a:lnTo>
                  <a:lnTo>
                    <a:pt x="6457679" y="14084"/>
                  </a:lnTo>
                  <a:lnTo>
                    <a:pt x="6462517" y="14084"/>
                  </a:lnTo>
                  <a:lnTo>
                    <a:pt x="6465402" y="0"/>
                  </a:lnTo>
                  <a:close/>
                </a:path>
              </a:pathLst>
            </a:custGeom>
            <a:solidFill>
              <a:srgbClr val="E2E8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112134" y="2661920"/>
              <a:ext cx="6459855" cy="14604"/>
            </a:xfrm>
            <a:custGeom>
              <a:avLst/>
              <a:gdLst/>
              <a:ahLst/>
              <a:cxnLst/>
              <a:rect l="l" t="t" r="r" b="b"/>
              <a:pathLst>
                <a:path w="6459855" h="14605">
                  <a:moveTo>
                    <a:pt x="1167645" y="0"/>
                  </a:moveTo>
                  <a:lnTo>
                    <a:pt x="0" y="0"/>
                  </a:lnTo>
                  <a:lnTo>
                    <a:pt x="1592" y="8064"/>
                  </a:lnTo>
                  <a:lnTo>
                    <a:pt x="3275" y="14084"/>
                  </a:lnTo>
                  <a:lnTo>
                    <a:pt x="1171918" y="14084"/>
                  </a:lnTo>
                  <a:lnTo>
                    <a:pt x="1167645" y="0"/>
                  </a:lnTo>
                  <a:close/>
                </a:path>
                <a:path w="6459855" h="14605">
                  <a:moveTo>
                    <a:pt x="6459732" y="0"/>
                  </a:moveTo>
                  <a:lnTo>
                    <a:pt x="6454893" y="0"/>
                  </a:lnTo>
                  <a:lnTo>
                    <a:pt x="6451484" y="14084"/>
                  </a:lnTo>
                  <a:lnTo>
                    <a:pt x="6456329" y="14084"/>
                  </a:lnTo>
                  <a:lnTo>
                    <a:pt x="6458080" y="8064"/>
                  </a:lnTo>
                  <a:lnTo>
                    <a:pt x="6459732" y="0"/>
                  </a:lnTo>
                  <a:close/>
                </a:path>
              </a:pathLst>
            </a:custGeom>
            <a:solidFill>
              <a:srgbClr val="E2E8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115410" y="2676004"/>
              <a:ext cx="6453505" cy="14604"/>
            </a:xfrm>
            <a:custGeom>
              <a:avLst/>
              <a:gdLst/>
              <a:ahLst/>
              <a:cxnLst/>
              <a:rect l="l" t="t" r="r" b="b"/>
              <a:pathLst>
                <a:path w="6453505" h="14605">
                  <a:moveTo>
                    <a:pt x="1168642" y="0"/>
                  </a:moveTo>
                  <a:lnTo>
                    <a:pt x="0" y="0"/>
                  </a:lnTo>
                  <a:lnTo>
                    <a:pt x="3939" y="14084"/>
                  </a:lnTo>
                  <a:lnTo>
                    <a:pt x="1172461" y="14084"/>
                  </a:lnTo>
                  <a:lnTo>
                    <a:pt x="1170668" y="6680"/>
                  </a:lnTo>
                  <a:lnTo>
                    <a:pt x="1168642" y="0"/>
                  </a:lnTo>
                  <a:close/>
                </a:path>
                <a:path w="6453505" h="14605">
                  <a:moveTo>
                    <a:pt x="6453053" y="0"/>
                  </a:moveTo>
                  <a:lnTo>
                    <a:pt x="6448208" y="0"/>
                  </a:lnTo>
                  <a:lnTo>
                    <a:pt x="6444800" y="14084"/>
                  </a:lnTo>
                  <a:lnTo>
                    <a:pt x="6448956" y="14084"/>
                  </a:lnTo>
                  <a:lnTo>
                    <a:pt x="6453053" y="0"/>
                  </a:lnTo>
                  <a:close/>
                </a:path>
              </a:pathLst>
            </a:custGeom>
            <a:solidFill>
              <a:srgbClr val="E3E98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19353" y="2690101"/>
              <a:ext cx="6445250" cy="14604"/>
            </a:xfrm>
            <a:custGeom>
              <a:avLst/>
              <a:gdLst/>
              <a:ahLst/>
              <a:cxnLst/>
              <a:rect l="l" t="t" r="r" b="b"/>
              <a:pathLst>
                <a:path w="6445250" h="14605">
                  <a:moveTo>
                    <a:pt x="1168521" y="0"/>
                  </a:moveTo>
                  <a:lnTo>
                    <a:pt x="0" y="0"/>
                  </a:lnTo>
                  <a:lnTo>
                    <a:pt x="3939" y="14084"/>
                  </a:lnTo>
                  <a:lnTo>
                    <a:pt x="1171932" y="14084"/>
                  </a:lnTo>
                  <a:lnTo>
                    <a:pt x="1168521" y="0"/>
                  </a:lnTo>
                  <a:close/>
                </a:path>
                <a:path w="6445250" h="14605">
                  <a:moveTo>
                    <a:pt x="6445009" y="0"/>
                  </a:moveTo>
                  <a:lnTo>
                    <a:pt x="6440854" y="0"/>
                  </a:lnTo>
                  <a:lnTo>
                    <a:pt x="6437445" y="14084"/>
                  </a:lnTo>
                  <a:lnTo>
                    <a:pt x="6440912" y="14084"/>
                  </a:lnTo>
                  <a:lnTo>
                    <a:pt x="6445009" y="0"/>
                  </a:lnTo>
                  <a:close/>
                </a:path>
              </a:pathLst>
            </a:custGeom>
            <a:solidFill>
              <a:srgbClr val="E3E9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123829" y="2703576"/>
              <a:ext cx="6436360" cy="15240"/>
            </a:xfrm>
            <a:custGeom>
              <a:avLst/>
              <a:gdLst/>
              <a:ahLst/>
              <a:cxnLst/>
              <a:rect l="l" t="t" r="r" b="b"/>
              <a:pathLst>
                <a:path w="6436359" h="15239">
                  <a:moveTo>
                    <a:pt x="1169758" y="5080"/>
                  </a:moveTo>
                  <a:lnTo>
                    <a:pt x="1167917" y="5080"/>
                  </a:lnTo>
                  <a:lnTo>
                    <a:pt x="116791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1803" y="5080"/>
                  </a:lnTo>
                  <a:lnTo>
                    <a:pt x="1803" y="15240"/>
                  </a:lnTo>
                  <a:lnTo>
                    <a:pt x="1169758" y="15240"/>
                  </a:lnTo>
                  <a:lnTo>
                    <a:pt x="1169758" y="5080"/>
                  </a:lnTo>
                  <a:close/>
                </a:path>
                <a:path w="6436359" h="15239">
                  <a:moveTo>
                    <a:pt x="6435865" y="0"/>
                  </a:moveTo>
                  <a:lnTo>
                    <a:pt x="6432499" y="0"/>
                  </a:lnTo>
                  <a:lnTo>
                    <a:pt x="6432499" y="5080"/>
                  </a:lnTo>
                  <a:lnTo>
                    <a:pt x="6430569" y="5080"/>
                  </a:lnTo>
                  <a:lnTo>
                    <a:pt x="6430569" y="15240"/>
                  </a:lnTo>
                  <a:lnTo>
                    <a:pt x="6433985" y="15240"/>
                  </a:lnTo>
                  <a:lnTo>
                    <a:pt x="6433985" y="5080"/>
                  </a:lnTo>
                  <a:lnTo>
                    <a:pt x="6435865" y="5080"/>
                  </a:lnTo>
                  <a:lnTo>
                    <a:pt x="6435865" y="0"/>
                  </a:lnTo>
                  <a:close/>
                </a:path>
              </a:pathLst>
            </a:custGeom>
            <a:solidFill>
              <a:srgbClr val="E3E9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126646" y="2718283"/>
              <a:ext cx="6430645" cy="14604"/>
            </a:xfrm>
            <a:custGeom>
              <a:avLst/>
              <a:gdLst/>
              <a:ahLst/>
              <a:cxnLst/>
              <a:rect l="l" t="t" r="r" b="b"/>
              <a:pathLst>
                <a:path w="6430645" h="14605">
                  <a:moveTo>
                    <a:pt x="1168051" y="0"/>
                  </a:moveTo>
                  <a:lnTo>
                    <a:pt x="0" y="0"/>
                  </a:lnTo>
                  <a:lnTo>
                    <a:pt x="3126" y="14084"/>
                  </a:lnTo>
                  <a:lnTo>
                    <a:pt x="1171461" y="14084"/>
                  </a:lnTo>
                  <a:lnTo>
                    <a:pt x="1168051" y="0"/>
                  </a:lnTo>
                  <a:close/>
                </a:path>
                <a:path w="6430645" h="14605">
                  <a:moveTo>
                    <a:pt x="6430123" y="0"/>
                  </a:moveTo>
                  <a:lnTo>
                    <a:pt x="6426582" y="0"/>
                  </a:lnTo>
                  <a:lnTo>
                    <a:pt x="6422954" y="14084"/>
                  </a:lnTo>
                  <a:lnTo>
                    <a:pt x="6426862" y="14084"/>
                  </a:lnTo>
                  <a:lnTo>
                    <a:pt x="6430123" y="0"/>
                  </a:lnTo>
                  <a:close/>
                </a:path>
              </a:pathLst>
            </a:custGeom>
            <a:solidFill>
              <a:srgbClr val="E3E98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129773" y="2732367"/>
              <a:ext cx="6424295" cy="14604"/>
            </a:xfrm>
            <a:custGeom>
              <a:avLst/>
              <a:gdLst/>
              <a:ahLst/>
              <a:cxnLst/>
              <a:rect l="l" t="t" r="r" b="b"/>
              <a:pathLst>
                <a:path w="6424295" h="14605">
                  <a:moveTo>
                    <a:pt x="1168334" y="0"/>
                  </a:moveTo>
                  <a:lnTo>
                    <a:pt x="0" y="0"/>
                  </a:lnTo>
                  <a:lnTo>
                    <a:pt x="3126" y="14084"/>
                  </a:lnTo>
                  <a:lnTo>
                    <a:pt x="1173041" y="14084"/>
                  </a:lnTo>
                  <a:lnTo>
                    <a:pt x="1168605" y="1117"/>
                  </a:lnTo>
                  <a:lnTo>
                    <a:pt x="1168334" y="0"/>
                  </a:lnTo>
                  <a:close/>
                </a:path>
                <a:path w="6424295" h="14605">
                  <a:moveTo>
                    <a:pt x="6423735" y="0"/>
                  </a:moveTo>
                  <a:lnTo>
                    <a:pt x="6419827" y="0"/>
                  </a:lnTo>
                  <a:lnTo>
                    <a:pt x="6416200" y="14084"/>
                  </a:lnTo>
                  <a:lnTo>
                    <a:pt x="6420474" y="14084"/>
                  </a:lnTo>
                  <a:lnTo>
                    <a:pt x="6423735" y="0"/>
                  </a:lnTo>
                  <a:close/>
                </a:path>
              </a:pathLst>
            </a:custGeom>
            <a:solidFill>
              <a:srgbClr val="E3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132903" y="2746464"/>
              <a:ext cx="6417945" cy="14604"/>
            </a:xfrm>
            <a:custGeom>
              <a:avLst/>
              <a:gdLst/>
              <a:ahLst/>
              <a:cxnLst/>
              <a:rect l="l" t="t" r="r" b="b"/>
              <a:pathLst>
                <a:path w="6417945" h="14605">
                  <a:moveTo>
                    <a:pt x="1169916" y="0"/>
                  </a:moveTo>
                  <a:lnTo>
                    <a:pt x="0" y="0"/>
                  </a:lnTo>
                  <a:lnTo>
                    <a:pt x="2757" y="12420"/>
                  </a:lnTo>
                  <a:lnTo>
                    <a:pt x="3277" y="14084"/>
                  </a:lnTo>
                  <a:lnTo>
                    <a:pt x="1174735" y="14084"/>
                  </a:lnTo>
                  <a:lnTo>
                    <a:pt x="1169916" y="0"/>
                  </a:lnTo>
                  <a:close/>
                </a:path>
                <a:path w="6417945" h="14605">
                  <a:moveTo>
                    <a:pt x="6417341" y="0"/>
                  </a:moveTo>
                  <a:lnTo>
                    <a:pt x="6413067" y="0"/>
                  </a:lnTo>
                  <a:lnTo>
                    <a:pt x="6409868" y="12420"/>
                  </a:lnTo>
                  <a:lnTo>
                    <a:pt x="6409262" y="14084"/>
                  </a:lnTo>
                  <a:lnTo>
                    <a:pt x="6414058" y="14084"/>
                  </a:lnTo>
                  <a:lnTo>
                    <a:pt x="6414465" y="12420"/>
                  </a:lnTo>
                  <a:lnTo>
                    <a:pt x="6417341" y="0"/>
                  </a:lnTo>
                  <a:close/>
                </a:path>
              </a:pathLst>
            </a:custGeom>
            <a:solidFill>
              <a:srgbClr val="E4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136180" y="2760548"/>
              <a:ext cx="6410960" cy="14604"/>
            </a:xfrm>
            <a:custGeom>
              <a:avLst/>
              <a:gdLst/>
              <a:ahLst/>
              <a:cxnLst/>
              <a:rect l="l" t="t" r="r" b="b"/>
              <a:pathLst>
                <a:path w="6410959" h="14605">
                  <a:moveTo>
                    <a:pt x="1171458" y="0"/>
                  </a:moveTo>
                  <a:lnTo>
                    <a:pt x="0" y="0"/>
                  </a:lnTo>
                  <a:lnTo>
                    <a:pt x="4397" y="14084"/>
                  </a:lnTo>
                  <a:lnTo>
                    <a:pt x="1176060" y="14084"/>
                  </a:lnTo>
                  <a:lnTo>
                    <a:pt x="1175234" y="11036"/>
                  </a:lnTo>
                  <a:lnTo>
                    <a:pt x="1171458" y="0"/>
                  </a:lnTo>
                  <a:close/>
                </a:path>
                <a:path w="6410959" h="14605">
                  <a:moveTo>
                    <a:pt x="6410781" y="0"/>
                  </a:moveTo>
                  <a:lnTo>
                    <a:pt x="6405985" y="0"/>
                  </a:lnTo>
                  <a:lnTo>
                    <a:pt x="6400860" y="14084"/>
                  </a:lnTo>
                  <a:lnTo>
                    <a:pt x="6407333" y="14084"/>
                  </a:lnTo>
                  <a:lnTo>
                    <a:pt x="6410781" y="0"/>
                  </a:lnTo>
                  <a:close/>
                </a:path>
              </a:pathLst>
            </a:custGeom>
            <a:solidFill>
              <a:srgbClr val="E4EA8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140582" y="2774645"/>
              <a:ext cx="6403340" cy="14604"/>
            </a:xfrm>
            <a:custGeom>
              <a:avLst/>
              <a:gdLst/>
              <a:ahLst/>
              <a:cxnLst/>
              <a:rect l="l" t="t" r="r" b="b"/>
              <a:pathLst>
                <a:path w="6403340" h="14605">
                  <a:moveTo>
                    <a:pt x="1171661" y="0"/>
                  </a:moveTo>
                  <a:lnTo>
                    <a:pt x="0" y="0"/>
                  </a:lnTo>
                  <a:lnTo>
                    <a:pt x="4397" y="14084"/>
                  </a:lnTo>
                  <a:lnTo>
                    <a:pt x="1175478" y="14084"/>
                  </a:lnTo>
                  <a:lnTo>
                    <a:pt x="1171661" y="0"/>
                  </a:lnTo>
                  <a:close/>
                </a:path>
                <a:path w="6403340" h="14605">
                  <a:moveTo>
                    <a:pt x="6402928" y="0"/>
                  </a:moveTo>
                  <a:lnTo>
                    <a:pt x="6396453" y="0"/>
                  </a:lnTo>
                  <a:lnTo>
                    <a:pt x="6391328" y="14084"/>
                  </a:lnTo>
                  <a:lnTo>
                    <a:pt x="6399480" y="14084"/>
                  </a:lnTo>
                  <a:lnTo>
                    <a:pt x="6402928" y="0"/>
                  </a:lnTo>
                  <a:close/>
                </a:path>
              </a:pathLst>
            </a:custGeom>
            <a:solidFill>
              <a:srgbClr val="E4EA8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144979" y="2788729"/>
              <a:ext cx="6395085" cy="14604"/>
            </a:xfrm>
            <a:custGeom>
              <a:avLst/>
              <a:gdLst/>
              <a:ahLst/>
              <a:cxnLst/>
              <a:rect l="l" t="t" r="r" b="b"/>
              <a:pathLst>
                <a:path w="6395084" h="14605">
                  <a:moveTo>
                    <a:pt x="1171080" y="0"/>
                  </a:moveTo>
                  <a:lnTo>
                    <a:pt x="0" y="0"/>
                  </a:lnTo>
                  <a:lnTo>
                    <a:pt x="2577" y="8255"/>
                  </a:lnTo>
                  <a:lnTo>
                    <a:pt x="4012" y="14084"/>
                  </a:lnTo>
                  <a:lnTo>
                    <a:pt x="1174896" y="14084"/>
                  </a:lnTo>
                  <a:lnTo>
                    <a:pt x="1171080" y="0"/>
                  </a:lnTo>
                  <a:close/>
                </a:path>
                <a:path w="6395084" h="14605">
                  <a:moveTo>
                    <a:pt x="6395082" y="0"/>
                  </a:moveTo>
                  <a:lnTo>
                    <a:pt x="6386930" y="0"/>
                  </a:lnTo>
                  <a:lnTo>
                    <a:pt x="6383926" y="8255"/>
                  </a:lnTo>
                  <a:lnTo>
                    <a:pt x="6382246" y="14084"/>
                  </a:lnTo>
                  <a:lnTo>
                    <a:pt x="6391634" y="14084"/>
                  </a:lnTo>
                  <a:lnTo>
                    <a:pt x="6395082" y="0"/>
                  </a:lnTo>
                  <a:close/>
                </a:path>
              </a:pathLst>
            </a:custGeom>
            <a:solidFill>
              <a:srgbClr val="E4EA8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148995" y="2802826"/>
              <a:ext cx="6388100" cy="14604"/>
            </a:xfrm>
            <a:custGeom>
              <a:avLst/>
              <a:gdLst/>
              <a:ahLst/>
              <a:cxnLst/>
              <a:rect l="l" t="t" r="r" b="b"/>
              <a:pathLst>
                <a:path w="6388100" h="14605">
                  <a:moveTo>
                    <a:pt x="1170884" y="0"/>
                  </a:moveTo>
                  <a:lnTo>
                    <a:pt x="0" y="0"/>
                  </a:lnTo>
                  <a:lnTo>
                    <a:pt x="3468" y="14084"/>
                  </a:lnTo>
                  <a:lnTo>
                    <a:pt x="1174700" y="14084"/>
                  </a:lnTo>
                  <a:lnTo>
                    <a:pt x="1170884" y="0"/>
                  </a:lnTo>
                  <a:close/>
                </a:path>
                <a:path w="6388100" h="14605">
                  <a:moveTo>
                    <a:pt x="6387615" y="0"/>
                  </a:moveTo>
                  <a:lnTo>
                    <a:pt x="6378226" y="0"/>
                  </a:lnTo>
                  <a:lnTo>
                    <a:pt x="6374168" y="14084"/>
                  </a:lnTo>
                  <a:lnTo>
                    <a:pt x="6383449" y="14084"/>
                  </a:lnTo>
                  <a:lnTo>
                    <a:pt x="6385936" y="6858"/>
                  </a:lnTo>
                  <a:lnTo>
                    <a:pt x="6387615" y="0"/>
                  </a:lnTo>
                  <a:close/>
                </a:path>
              </a:pathLst>
            </a:custGeom>
            <a:solidFill>
              <a:srgbClr val="E6EA8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152464" y="2816911"/>
              <a:ext cx="6380480" cy="14604"/>
            </a:xfrm>
            <a:custGeom>
              <a:avLst/>
              <a:gdLst/>
              <a:ahLst/>
              <a:cxnLst/>
              <a:rect l="l" t="t" r="r" b="b"/>
              <a:pathLst>
                <a:path w="6380480" h="14605">
                  <a:moveTo>
                    <a:pt x="1171232" y="0"/>
                  </a:moveTo>
                  <a:lnTo>
                    <a:pt x="0" y="0"/>
                  </a:lnTo>
                  <a:lnTo>
                    <a:pt x="3468" y="14084"/>
                  </a:lnTo>
                  <a:lnTo>
                    <a:pt x="1175989" y="14084"/>
                  </a:lnTo>
                  <a:lnTo>
                    <a:pt x="1172715" y="5473"/>
                  </a:lnTo>
                  <a:lnTo>
                    <a:pt x="1171232" y="0"/>
                  </a:lnTo>
                  <a:close/>
                </a:path>
                <a:path w="6380480" h="14605">
                  <a:moveTo>
                    <a:pt x="6379981" y="0"/>
                  </a:moveTo>
                  <a:lnTo>
                    <a:pt x="6370699" y="0"/>
                  </a:lnTo>
                  <a:lnTo>
                    <a:pt x="6366641" y="14084"/>
                  </a:lnTo>
                  <a:lnTo>
                    <a:pt x="6375135" y="14084"/>
                  </a:lnTo>
                  <a:lnTo>
                    <a:pt x="6379981" y="0"/>
                  </a:lnTo>
                  <a:close/>
                </a:path>
              </a:pathLst>
            </a:custGeom>
            <a:solidFill>
              <a:srgbClr val="E6EA8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155935" y="2831008"/>
              <a:ext cx="6372225" cy="14604"/>
            </a:xfrm>
            <a:custGeom>
              <a:avLst/>
              <a:gdLst/>
              <a:ahLst/>
              <a:cxnLst/>
              <a:rect l="l" t="t" r="r" b="b"/>
              <a:pathLst>
                <a:path w="6372225" h="14605">
                  <a:moveTo>
                    <a:pt x="1172522" y="0"/>
                  </a:moveTo>
                  <a:lnTo>
                    <a:pt x="0" y="0"/>
                  </a:lnTo>
                  <a:lnTo>
                    <a:pt x="3468" y="14084"/>
                  </a:lnTo>
                  <a:lnTo>
                    <a:pt x="1177877" y="14084"/>
                  </a:lnTo>
                  <a:lnTo>
                    <a:pt x="1172522" y="0"/>
                  </a:lnTo>
                  <a:close/>
                </a:path>
                <a:path w="6372225" h="14605">
                  <a:moveTo>
                    <a:pt x="6371659" y="0"/>
                  </a:moveTo>
                  <a:lnTo>
                    <a:pt x="6363166" y="0"/>
                  </a:lnTo>
                  <a:lnTo>
                    <a:pt x="6359107" y="14084"/>
                  </a:lnTo>
                  <a:lnTo>
                    <a:pt x="6366813" y="14084"/>
                  </a:lnTo>
                  <a:lnTo>
                    <a:pt x="6371659" y="0"/>
                  </a:lnTo>
                  <a:close/>
                </a:path>
              </a:pathLst>
            </a:custGeom>
            <a:solidFill>
              <a:srgbClr val="E6EB8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159732" y="2844546"/>
              <a:ext cx="6362700" cy="15240"/>
            </a:xfrm>
            <a:custGeom>
              <a:avLst/>
              <a:gdLst/>
              <a:ahLst/>
              <a:cxnLst/>
              <a:rect l="l" t="t" r="r" b="b"/>
              <a:pathLst>
                <a:path w="6362700" h="15239">
                  <a:moveTo>
                    <a:pt x="1177493" y="3810"/>
                  </a:moveTo>
                  <a:lnTo>
                    <a:pt x="1174584" y="3810"/>
                  </a:lnTo>
                  <a:lnTo>
                    <a:pt x="1174584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489" y="3810"/>
                  </a:lnTo>
                  <a:lnTo>
                    <a:pt x="2489" y="15240"/>
                  </a:lnTo>
                  <a:lnTo>
                    <a:pt x="1177493" y="15240"/>
                  </a:lnTo>
                  <a:lnTo>
                    <a:pt x="1177493" y="3810"/>
                  </a:lnTo>
                  <a:close/>
                </a:path>
                <a:path w="6362700" h="15239">
                  <a:moveTo>
                    <a:pt x="6362547" y="0"/>
                  </a:moveTo>
                  <a:lnTo>
                    <a:pt x="6354915" y="0"/>
                  </a:lnTo>
                  <a:lnTo>
                    <a:pt x="6354915" y="3810"/>
                  </a:lnTo>
                  <a:lnTo>
                    <a:pt x="6351981" y="3810"/>
                  </a:lnTo>
                  <a:lnTo>
                    <a:pt x="6351981" y="15240"/>
                  </a:lnTo>
                  <a:lnTo>
                    <a:pt x="6360376" y="15240"/>
                  </a:lnTo>
                  <a:lnTo>
                    <a:pt x="6360376" y="3810"/>
                  </a:lnTo>
                  <a:lnTo>
                    <a:pt x="6362547" y="3810"/>
                  </a:lnTo>
                  <a:lnTo>
                    <a:pt x="6362547" y="0"/>
                  </a:lnTo>
                  <a:close/>
                </a:path>
              </a:pathLst>
            </a:custGeom>
            <a:solidFill>
              <a:srgbClr val="E6EB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163993" y="2859189"/>
              <a:ext cx="6355080" cy="14604"/>
            </a:xfrm>
            <a:custGeom>
              <a:avLst/>
              <a:gdLst/>
              <a:ahLst/>
              <a:cxnLst/>
              <a:rect l="l" t="t" r="r" b="b"/>
              <a:pathLst>
                <a:path w="6355080" h="14605">
                  <a:moveTo>
                    <a:pt x="1175180" y="0"/>
                  </a:moveTo>
                  <a:lnTo>
                    <a:pt x="0" y="0"/>
                  </a:lnTo>
                  <a:lnTo>
                    <a:pt x="4849" y="14084"/>
                  </a:lnTo>
                  <a:lnTo>
                    <a:pt x="1179499" y="14084"/>
                  </a:lnTo>
                  <a:lnTo>
                    <a:pt x="1175672" y="1295"/>
                  </a:lnTo>
                  <a:lnTo>
                    <a:pt x="1175180" y="0"/>
                  </a:lnTo>
                  <a:close/>
                </a:path>
                <a:path w="6355080" h="14605">
                  <a:moveTo>
                    <a:pt x="6354736" y="0"/>
                  </a:moveTo>
                  <a:lnTo>
                    <a:pt x="6345662" y="0"/>
                  </a:lnTo>
                  <a:lnTo>
                    <a:pt x="6339967" y="14084"/>
                  </a:lnTo>
                  <a:lnTo>
                    <a:pt x="6350915" y="14084"/>
                  </a:lnTo>
                  <a:lnTo>
                    <a:pt x="6354736" y="0"/>
                  </a:lnTo>
                  <a:close/>
                </a:path>
              </a:pathLst>
            </a:custGeom>
            <a:solidFill>
              <a:srgbClr val="E6EB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168842" y="2873273"/>
              <a:ext cx="6346190" cy="14604"/>
            </a:xfrm>
            <a:custGeom>
              <a:avLst/>
              <a:gdLst/>
              <a:ahLst/>
              <a:cxnLst/>
              <a:rect l="l" t="t" r="r" b="b"/>
              <a:pathLst>
                <a:path w="6346190" h="14605">
                  <a:moveTo>
                    <a:pt x="1174650" y="0"/>
                  </a:moveTo>
                  <a:lnTo>
                    <a:pt x="0" y="0"/>
                  </a:lnTo>
                  <a:lnTo>
                    <a:pt x="4341" y="12611"/>
                  </a:lnTo>
                  <a:lnTo>
                    <a:pt x="4739" y="14084"/>
                  </a:lnTo>
                  <a:lnTo>
                    <a:pt x="1178865" y="14084"/>
                  </a:lnTo>
                  <a:lnTo>
                    <a:pt x="1174650" y="0"/>
                  </a:lnTo>
                  <a:close/>
                </a:path>
                <a:path w="6346190" h="14605">
                  <a:moveTo>
                    <a:pt x="6346066" y="0"/>
                  </a:moveTo>
                  <a:lnTo>
                    <a:pt x="6335118" y="0"/>
                  </a:lnTo>
                  <a:lnTo>
                    <a:pt x="6330018" y="12611"/>
                  </a:lnTo>
                  <a:lnTo>
                    <a:pt x="6329550" y="14084"/>
                  </a:lnTo>
                  <a:lnTo>
                    <a:pt x="6342246" y="14084"/>
                  </a:lnTo>
                  <a:lnTo>
                    <a:pt x="6346066" y="0"/>
                  </a:lnTo>
                  <a:close/>
                </a:path>
              </a:pathLst>
            </a:custGeom>
            <a:solidFill>
              <a:srgbClr val="E7EB9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173585" y="2887370"/>
              <a:ext cx="6337935" cy="14604"/>
            </a:xfrm>
            <a:custGeom>
              <a:avLst/>
              <a:gdLst/>
              <a:ahLst/>
              <a:cxnLst/>
              <a:rect l="l" t="t" r="r" b="b"/>
              <a:pathLst>
                <a:path w="6337934" h="14605">
                  <a:moveTo>
                    <a:pt x="1174125" y="0"/>
                  </a:moveTo>
                  <a:lnTo>
                    <a:pt x="0" y="0"/>
                  </a:lnTo>
                  <a:lnTo>
                    <a:pt x="3804" y="14084"/>
                  </a:lnTo>
                  <a:lnTo>
                    <a:pt x="1178340" y="14084"/>
                  </a:lnTo>
                  <a:lnTo>
                    <a:pt x="1174125" y="0"/>
                  </a:lnTo>
                  <a:close/>
                </a:path>
                <a:path w="6337934" h="14605">
                  <a:moveTo>
                    <a:pt x="6337499" y="0"/>
                  </a:moveTo>
                  <a:lnTo>
                    <a:pt x="6324802" y="0"/>
                  </a:lnTo>
                  <a:lnTo>
                    <a:pt x="6320321" y="14084"/>
                  </a:lnTo>
                  <a:lnTo>
                    <a:pt x="6333651" y="14084"/>
                  </a:lnTo>
                  <a:lnTo>
                    <a:pt x="6334457" y="11214"/>
                  </a:lnTo>
                  <a:lnTo>
                    <a:pt x="6337499" y="0"/>
                  </a:lnTo>
                  <a:close/>
                </a:path>
              </a:pathLst>
            </a:custGeom>
            <a:solidFill>
              <a:srgbClr val="E7EB9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177385" y="2901467"/>
              <a:ext cx="6330315" cy="28575"/>
            </a:xfrm>
            <a:custGeom>
              <a:avLst/>
              <a:gdLst/>
              <a:ahLst/>
              <a:cxnLst/>
              <a:rect l="l" t="t" r="r" b="b"/>
              <a:pathLst>
                <a:path w="6330315" h="28575">
                  <a:moveTo>
                    <a:pt x="1179258" y="14071"/>
                  </a:moveTo>
                  <a:lnTo>
                    <a:pt x="1177480" y="9829"/>
                  </a:lnTo>
                  <a:lnTo>
                    <a:pt x="1174534" y="0"/>
                  </a:lnTo>
                  <a:lnTo>
                    <a:pt x="0" y="0"/>
                  </a:lnTo>
                  <a:lnTo>
                    <a:pt x="3797" y="14071"/>
                  </a:lnTo>
                  <a:lnTo>
                    <a:pt x="1179258" y="14071"/>
                  </a:lnTo>
                  <a:close/>
                </a:path>
                <a:path w="6330315" h="28575">
                  <a:moveTo>
                    <a:pt x="1185138" y="28168"/>
                  </a:moveTo>
                  <a:lnTo>
                    <a:pt x="1179258" y="14084"/>
                  </a:lnTo>
                  <a:lnTo>
                    <a:pt x="3810" y="14084"/>
                  </a:lnTo>
                  <a:lnTo>
                    <a:pt x="7607" y="28168"/>
                  </a:lnTo>
                  <a:lnTo>
                    <a:pt x="1185138" y="28168"/>
                  </a:lnTo>
                  <a:close/>
                </a:path>
                <a:path w="6330315" h="28575">
                  <a:moveTo>
                    <a:pt x="6325883" y="14084"/>
                  </a:moveTo>
                  <a:lnTo>
                    <a:pt x="6312027" y="14084"/>
                  </a:lnTo>
                  <a:lnTo>
                    <a:pt x="6307544" y="28168"/>
                  </a:lnTo>
                  <a:lnTo>
                    <a:pt x="6321920" y="28168"/>
                  </a:lnTo>
                  <a:lnTo>
                    <a:pt x="6325883" y="14084"/>
                  </a:lnTo>
                  <a:close/>
                </a:path>
                <a:path w="6330315" h="28575">
                  <a:moveTo>
                    <a:pt x="6329845" y="0"/>
                  </a:moveTo>
                  <a:lnTo>
                    <a:pt x="6316510" y="0"/>
                  </a:lnTo>
                  <a:lnTo>
                    <a:pt x="6312039" y="14071"/>
                  </a:lnTo>
                  <a:lnTo>
                    <a:pt x="6325883" y="14071"/>
                  </a:lnTo>
                  <a:lnTo>
                    <a:pt x="6329845" y="0"/>
                  </a:lnTo>
                  <a:close/>
                </a:path>
              </a:pathLst>
            </a:custGeom>
            <a:solidFill>
              <a:srgbClr val="E7EB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185001" y="2929636"/>
              <a:ext cx="6314440" cy="14604"/>
            </a:xfrm>
            <a:custGeom>
              <a:avLst/>
              <a:gdLst/>
              <a:ahLst/>
              <a:cxnLst/>
              <a:rect l="l" t="t" r="r" b="b"/>
              <a:pathLst>
                <a:path w="6314440" h="14605">
                  <a:moveTo>
                    <a:pt x="1177529" y="0"/>
                  </a:moveTo>
                  <a:lnTo>
                    <a:pt x="0" y="0"/>
                  </a:lnTo>
                  <a:lnTo>
                    <a:pt x="1903" y="7048"/>
                  </a:lnTo>
                  <a:lnTo>
                    <a:pt x="4548" y="14084"/>
                  </a:lnTo>
                  <a:lnTo>
                    <a:pt x="1183410" y="14084"/>
                  </a:lnTo>
                  <a:lnTo>
                    <a:pt x="1177529" y="0"/>
                  </a:lnTo>
                  <a:close/>
                </a:path>
                <a:path w="6314440" h="14605">
                  <a:moveTo>
                    <a:pt x="6314316" y="0"/>
                  </a:moveTo>
                  <a:lnTo>
                    <a:pt x="6299938" y="0"/>
                  </a:lnTo>
                  <a:lnTo>
                    <a:pt x="6297695" y="7048"/>
                  </a:lnTo>
                  <a:lnTo>
                    <a:pt x="6294571" y="14084"/>
                  </a:lnTo>
                  <a:lnTo>
                    <a:pt x="6310359" y="14084"/>
                  </a:lnTo>
                  <a:lnTo>
                    <a:pt x="6314316" y="0"/>
                  </a:lnTo>
                  <a:close/>
                </a:path>
              </a:pathLst>
            </a:custGeom>
            <a:solidFill>
              <a:srgbClr val="E8EB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189554" y="2943733"/>
              <a:ext cx="6306185" cy="14604"/>
            </a:xfrm>
            <a:custGeom>
              <a:avLst/>
              <a:gdLst/>
              <a:ahLst/>
              <a:cxnLst/>
              <a:rect l="l" t="t" r="r" b="b"/>
              <a:pathLst>
                <a:path w="6306184" h="14605">
                  <a:moveTo>
                    <a:pt x="1178862" y="0"/>
                  </a:moveTo>
                  <a:lnTo>
                    <a:pt x="0" y="0"/>
                  </a:lnTo>
                  <a:lnTo>
                    <a:pt x="5293" y="14084"/>
                  </a:lnTo>
                  <a:lnTo>
                    <a:pt x="1183979" y="14084"/>
                  </a:lnTo>
                  <a:lnTo>
                    <a:pt x="1181222" y="5651"/>
                  </a:lnTo>
                  <a:lnTo>
                    <a:pt x="1178862" y="0"/>
                  </a:lnTo>
                  <a:close/>
                </a:path>
                <a:path w="6306184" h="14605">
                  <a:moveTo>
                    <a:pt x="6305802" y="0"/>
                  </a:moveTo>
                  <a:lnTo>
                    <a:pt x="6290013" y="0"/>
                  </a:lnTo>
                  <a:lnTo>
                    <a:pt x="6283760" y="14084"/>
                  </a:lnTo>
                  <a:lnTo>
                    <a:pt x="6300914" y="14084"/>
                  </a:lnTo>
                  <a:lnTo>
                    <a:pt x="6304214" y="5651"/>
                  </a:lnTo>
                  <a:lnTo>
                    <a:pt x="6305802" y="0"/>
                  </a:lnTo>
                  <a:close/>
                </a:path>
              </a:pathLst>
            </a:custGeom>
            <a:solidFill>
              <a:srgbClr val="E8EB9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194848" y="2957817"/>
              <a:ext cx="6296025" cy="14604"/>
            </a:xfrm>
            <a:custGeom>
              <a:avLst/>
              <a:gdLst/>
              <a:ahLst/>
              <a:cxnLst/>
              <a:rect l="l" t="t" r="r" b="b"/>
              <a:pathLst>
                <a:path w="6296025" h="14605">
                  <a:moveTo>
                    <a:pt x="1178686" y="0"/>
                  </a:moveTo>
                  <a:lnTo>
                    <a:pt x="0" y="0"/>
                  </a:lnTo>
                  <a:lnTo>
                    <a:pt x="5293" y="14084"/>
                  </a:lnTo>
                  <a:lnTo>
                    <a:pt x="1183291" y="14084"/>
                  </a:lnTo>
                  <a:lnTo>
                    <a:pt x="1178686" y="0"/>
                  </a:lnTo>
                  <a:close/>
                </a:path>
                <a:path w="6296025" h="14605">
                  <a:moveTo>
                    <a:pt x="6295620" y="0"/>
                  </a:moveTo>
                  <a:lnTo>
                    <a:pt x="6278466" y="0"/>
                  </a:lnTo>
                  <a:lnTo>
                    <a:pt x="6272213" y="14084"/>
                  </a:lnTo>
                  <a:lnTo>
                    <a:pt x="6290108" y="14084"/>
                  </a:lnTo>
                  <a:lnTo>
                    <a:pt x="6295620" y="0"/>
                  </a:lnTo>
                  <a:close/>
                </a:path>
              </a:pathLst>
            </a:custGeom>
            <a:solidFill>
              <a:srgbClr val="E8EB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200715" y="2971546"/>
              <a:ext cx="6283960" cy="13970"/>
            </a:xfrm>
            <a:custGeom>
              <a:avLst/>
              <a:gdLst/>
              <a:ahLst/>
              <a:cxnLst/>
              <a:rect l="l" t="t" r="r" b="b"/>
              <a:pathLst>
                <a:path w="6283959" h="13969">
                  <a:moveTo>
                    <a:pt x="1180211" y="3810"/>
                  </a:moveTo>
                  <a:lnTo>
                    <a:pt x="1177925" y="3810"/>
                  </a:lnTo>
                  <a:lnTo>
                    <a:pt x="117792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159" y="3810"/>
                  </a:lnTo>
                  <a:lnTo>
                    <a:pt x="2159" y="13970"/>
                  </a:lnTo>
                  <a:lnTo>
                    <a:pt x="1180211" y="13970"/>
                  </a:lnTo>
                  <a:lnTo>
                    <a:pt x="1180211" y="3810"/>
                  </a:lnTo>
                  <a:close/>
                </a:path>
                <a:path w="6283959" h="13969">
                  <a:moveTo>
                    <a:pt x="6283630" y="0"/>
                  </a:moveTo>
                  <a:lnTo>
                    <a:pt x="6265646" y="0"/>
                  </a:lnTo>
                  <a:lnTo>
                    <a:pt x="6265646" y="3810"/>
                  </a:lnTo>
                  <a:lnTo>
                    <a:pt x="6263094" y="3810"/>
                  </a:lnTo>
                  <a:lnTo>
                    <a:pt x="6263094" y="13970"/>
                  </a:lnTo>
                  <a:lnTo>
                    <a:pt x="6280899" y="13970"/>
                  </a:lnTo>
                  <a:lnTo>
                    <a:pt x="6280899" y="3810"/>
                  </a:lnTo>
                  <a:lnTo>
                    <a:pt x="6283630" y="3810"/>
                  </a:lnTo>
                  <a:lnTo>
                    <a:pt x="6283630" y="0"/>
                  </a:lnTo>
                  <a:close/>
                </a:path>
              </a:pathLst>
            </a:custGeom>
            <a:solidFill>
              <a:srgbClr val="E8EB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204517" y="2985998"/>
              <a:ext cx="6275070" cy="14604"/>
            </a:xfrm>
            <a:custGeom>
              <a:avLst/>
              <a:gdLst/>
              <a:ahLst/>
              <a:cxnLst/>
              <a:rect l="l" t="t" r="r" b="b"/>
              <a:pathLst>
                <a:path w="6275070" h="14605">
                  <a:moveTo>
                    <a:pt x="1178231" y="0"/>
                  </a:moveTo>
                  <a:lnTo>
                    <a:pt x="0" y="0"/>
                  </a:lnTo>
                  <a:lnTo>
                    <a:pt x="4134" y="14084"/>
                  </a:lnTo>
                  <a:lnTo>
                    <a:pt x="1182836" y="14084"/>
                  </a:lnTo>
                  <a:lnTo>
                    <a:pt x="1178231" y="0"/>
                  </a:lnTo>
                  <a:close/>
                </a:path>
                <a:path w="6275070" h="14605">
                  <a:moveTo>
                    <a:pt x="6274922" y="0"/>
                  </a:moveTo>
                  <a:lnTo>
                    <a:pt x="6257366" y="0"/>
                  </a:lnTo>
                  <a:lnTo>
                    <a:pt x="6252470" y="14084"/>
                  </a:lnTo>
                  <a:lnTo>
                    <a:pt x="6270486" y="14084"/>
                  </a:lnTo>
                  <a:lnTo>
                    <a:pt x="6274341" y="1485"/>
                  </a:lnTo>
                  <a:lnTo>
                    <a:pt x="6274922" y="0"/>
                  </a:lnTo>
                  <a:close/>
                </a:path>
              </a:pathLst>
            </a:custGeom>
            <a:solidFill>
              <a:srgbClr val="E8EB9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208656" y="3000095"/>
              <a:ext cx="6266815" cy="14604"/>
            </a:xfrm>
            <a:custGeom>
              <a:avLst/>
              <a:gdLst/>
              <a:ahLst/>
              <a:cxnLst/>
              <a:rect l="l" t="t" r="r" b="b"/>
              <a:pathLst>
                <a:path w="6266815" h="14605">
                  <a:moveTo>
                    <a:pt x="1178702" y="0"/>
                  </a:moveTo>
                  <a:lnTo>
                    <a:pt x="0" y="0"/>
                  </a:lnTo>
                  <a:lnTo>
                    <a:pt x="4134" y="14084"/>
                  </a:lnTo>
                  <a:lnTo>
                    <a:pt x="1185088" y="14084"/>
                  </a:lnTo>
                  <a:lnTo>
                    <a:pt x="1178702" y="0"/>
                  </a:lnTo>
                  <a:close/>
                </a:path>
                <a:path w="6266815" h="14605">
                  <a:moveTo>
                    <a:pt x="6266344" y="0"/>
                  </a:moveTo>
                  <a:lnTo>
                    <a:pt x="6248327" y="0"/>
                  </a:lnTo>
                  <a:lnTo>
                    <a:pt x="6243431" y="14084"/>
                  </a:lnTo>
                  <a:lnTo>
                    <a:pt x="6262035" y="14084"/>
                  </a:lnTo>
                  <a:lnTo>
                    <a:pt x="6266344" y="0"/>
                  </a:lnTo>
                  <a:close/>
                </a:path>
              </a:pathLst>
            </a:custGeom>
            <a:solidFill>
              <a:srgbClr val="E9EC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212790" y="3014180"/>
              <a:ext cx="6257925" cy="14604"/>
            </a:xfrm>
            <a:custGeom>
              <a:avLst/>
              <a:gdLst/>
              <a:ahLst/>
              <a:cxnLst/>
              <a:rect l="l" t="t" r="r" b="b"/>
              <a:pathLst>
                <a:path w="6257925" h="14605">
                  <a:moveTo>
                    <a:pt x="1180953" y="0"/>
                  </a:moveTo>
                  <a:lnTo>
                    <a:pt x="0" y="0"/>
                  </a:lnTo>
                  <a:lnTo>
                    <a:pt x="3348" y="11404"/>
                  </a:lnTo>
                  <a:lnTo>
                    <a:pt x="4438" y="14084"/>
                  </a:lnTo>
                  <a:lnTo>
                    <a:pt x="1187350" y="14084"/>
                  </a:lnTo>
                  <a:lnTo>
                    <a:pt x="1180953" y="0"/>
                  </a:lnTo>
                  <a:close/>
                </a:path>
                <a:path w="6257925" h="14605">
                  <a:moveTo>
                    <a:pt x="6257900" y="0"/>
                  </a:moveTo>
                  <a:lnTo>
                    <a:pt x="6239297" y="0"/>
                  </a:lnTo>
                  <a:lnTo>
                    <a:pt x="6235332" y="11404"/>
                  </a:lnTo>
                  <a:lnTo>
                    <a:pt x="6234039" y="14084"/>
                  </a:lnTo>
                  <a:lnTo>
                    <a:pt x="6253591" y="14084"/>
                  </a:lnTo>
                  <a:lnTo>
                    <a:pt x="6257900" y="0"/>
                  </a:lnTo>
                  <a:close/>
                </a:path>
              </a:pathLst>
            </a:custGeom>
            <a:solidFill>
              <a:srgbClr val="E9EC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217234" y="3028277"/>
              <a:ext cx="6249670" cy="14604"/>
            </a:xfrm>
            <a:custGeom>
              <a:avLst/>
              <a:gdLst/>
              <a:ahLst/>
              <a:cxnLst/>
              <a:rect l="l" t="t" r="r" b="b"/>
              <a:pathLst>
                <a:path w="6249670" h="14605">
                  <a:moveTo>
                    <a:pt x="1182912" y="0"/>
                  </a:moveTo>
                  <a:lnTo>
                    <a:pt x="0" y="0"/>
                  </a:lnTo>
                  <a:lnTo>
                    <a:pt x="5730" y="14084"/>
                  </a:lnTo>
                  <a:lnTo>
                    <a:pt x="1189382" y="14084"/>
                  </a:lnTo>
                  <a:lnTo>
                    <a:pt x="1187457" y="10007"/>
                  </a:lnTo>
                  <a:lnTo>
                    <a:pt x="1182912" y="0"/>
                  </a:lnTo>
                  <a:close/>
                </a:path>
                <a:path w="6249670" h="14605">
                  <a:moveTo>
                    <a:pt x="6249144" y="0"/>
                  </a:moveTo>
                  <a:lnTo>
                    <a:pt x="6229589" y="0"/>
                  </a:lnTo>
                  <a:lnTo>
                    <a:pt x="6222789" y="14084"/>
                  </a:lnTo>
                  <a:lnTo>
                    <a:pt x="6244352" y="14084"/>
                  </a:lnTo>
                  <a:lnTo>
                    <a:pt x="6246082" y="10007"/>
                  </a:lnTo>
                  <a:lnTo>
                    <a:pt x="6249144" y="0"/>
                  </a:lnTo>
                  <a:close/>
                </a:path>
              </a:pathLst>
            </a:custGeom>
            <a:solidFill>
              <a:srgbClr val="E9EC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222965" y="3042361"/>
              <a:ext cx="6238875" cy="14604"/>
            </a:xfrm>
            <a:custGeom>
              <a:avLst/>
              <a:gdLst/>
              <a:ahLst/>
              <a:cxnLst/>
              <a:rect l="l" t="t" r="r" b="b"/>
              <a:pathLst>
                <a:path w="6238875" h="14605">
                  <a:moveTo>
                    <a:pt x="1183651" y="0"/>
                  </a:moveTo>
                  <a:lnTo>
                    <a:pt x="0" y="0"/>
                  </a:lnTo>
                  <a:lnTo>
                    <a:pt x="5730" y="14084"/>
                  </a:lnTo>
                  <a:lnTo>
                    <a:pt x="1190302" y="14084"/>
                  </a:lnTo>
                  <a:lnTo>
                    <a:pt x="1183651" y="0"/>
                  </a:lnTo>
                  <a:close/>
                </a:path>
                <a:path w="6238875" h="14605">
                  <a:moveTo>
                    <a:pt x="6238621" y="0"/>
                  </a:moveTo>
                  <a:lnTo>
                    <a:pt x="6217058" y="0"/>
                  </a:lnTo>
                  <a:lnTo>
                    <a:pt x="6210259" y="14084"/>
                  </a:lnTo>
                  <a:lnTo>
                    <a:pt x="6232645" y="14084"/>
                  </a:lnTo>
                  <a:lnTo>
                    <a:pt x="6238621" y="0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228701" y="3056458"/>
              <a:ext cx="6227445" cy="14604"/>
            </a:xfrm>
            <a:custGeom>
              <a:avLst/>
              <a:gdLst/>
              <a:ahLst/>
              <a:cxnLst/>
              <a:rect l="l" t="t" r="r" b="b"/>
              <a:pathLst>
                <a:path w="6227445" h="14605">
                  <a:moveTo>
                    <a:pt x="1184572" y="0"/>
                  </a:moveTo>
                  <a:lnTo>
                    <a:pt x="0" y="0"/>
                  </a:lnTo>
                  <a:lnTo>
                    <a:pt x="2940" y="7226"/>
                  </a:lnTo>
                  <a:lnTo>
                    <a:pt x="5112" y="14084"/>
                  </a:lnTo>
                  <a:lnTo>
                    <a:pt x="1191223" y="14084"/>
                  </a:lnTo>
                  <a:lnTo>
                    <a:pt x="1184572" y="0"/>
                  </a:lnTo>
                  <a:close/>
                </a:path>
                <a:path w="6227445" h="14605">
                  <a:moveTo>
                    <a:pt x="6226903" y="0"/>
                  </a:moveTo>
                  <a:lnTo>
                    <a:pt x="6204517" y="0"/>
                  </a:lnTo>
                  <a:lnTo>
                    <a:pt x="6201028" y="7226"/>
                  </a:lnTo>
                  <a:lnTo>
                    <a:pt x="6198447" y="14084"/>
                  </a:lnTo>
                  <a:lnTo>
                    <a:pt x="6220926" y="14084"/>
                  </a:lnTo>
                  <a:lnTo>
                    <a:pt x="6226903" y="0"/>
                  </a:lnTo>
                  <a:close/>
                </a:path>
              </a:pathLst>
            </a:custGeom>
            <a:solidFill>
              <a:srgbClr val="EA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233813" y="3070542"/>
              <a:ext cx="6216015" cy="14604"/>
            </a:xfrm>
            <a:custGeom>
              <a:avLst/>
              <a:gdLst/>
              <a:ahLst/>
              <a:cxnLst/>
              <a:rect l="l" t="t" r="r" b="b"/>
              <a:pathLst>
                <a:path w="6216015" h="14605">
                  <a:moveTo>
                    <a:pt x="1186111" y="0"/>
                  </a:moveTo>
                  <a:lnTo>
                    <a:pt x="0" y="0"/>
                  </a:lnTo>
                  <a:lnTo>
                    <a:pt x="4460" y="14084"/>
                  </a:lnTo>
                  <a:lnTo>
                    <a:pt x="1192909" y="14084"/>
                  </a:lnTo>
                  <a:lnTo>
                    <a:pt x="1188870" y="5842"/>
                  </a:lnTo>
                  <a:lnTo>
                    <a:pt x="1186111" y="0"/>
                  </a:lnTo>
                  <a:close/>
                </a:path>
                <a:path w="6216015" h="14605">
                  <a:moveTo>
                    <a:pt x="6215814" y="0"/>
                  </a:moveTo>
                  <a:lnTo>
                    <a:pt x="6193334" y="0"/>
                  </a:lnTo>
                  <a:lnTo>
                    <a:pt x="6188033" y="14084"/>
                  </a:lnTo>
                  <a:lnTo>
                    <a:pt x="6210611" y="14084"/>
                  </a:lnTo>
                  <a:lnTo>
                    <a:pt x="6213335" y="5842"/>
                  </a:lnTo>
                  <a:lnTo>
                    <a:pt x="6215814" y="0"/>
                  </a:lnTo>
                  <a:close/>
                </a:path>
              </a:pathLst>
            </a:custGeom>
            <a:solidFill>
              <a:srgbClr val="EAE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238269" y="3084639"/>
              <a:ext cx="6206490" cy="28575"/>
            </a:xfrm>
            <a:custGeom>
              <a:avLst/>
              <a:gdLst/>
              <a:ahLst/>
              <a:cxnLst/>
              <a:rect l="l" t="t" r="r" b="b"/>
              <a:pathLst>
                <a:path w="6206490" h="28575">
                  <a:moveTo>
                    <a:pt x="1202258" y="28168"/>
                  </a:moveTo>
                  <a:lnTo>
                    <a:pt x="1195362" y="14084"/>
                  </a:lnTo>
                  <a:lnTo>
                    <a:pt x="1188453" y="0"/>
                  </a:lnTo>
                  <a:lnTo>
                    <a:pt x="0" y="0"/>
                  </a:lnTo>
                  <a:lnTo>
                    <a:pt x="4457" y="14084"/>
                  </a:lnTo>
                  <a:lnTo>
                    <a:pt x="8928" y="28168"/>
                  </a:lnTo>
                  <a:lnTo>
                    <a:pt x="1202258" y="28168"/>
                  </a:lnTo>
                  <a:close/>
                </a:path>
                <a:path w="6206490" h="28575">
                  <a:moveTo>
                    <a:pt x="6206147" y="0"/>
                  </a:moveTo>
                  <a:lnTo>
                    <a:pt x="6183566" y="0"/>
                  </a:lnTo>
                  <a:lnTo>
                    <a:pt x="6178270" y="14084"/>
                  </a:lnTo>
                  <a:lnTo>
                    <a:pt x="6172962" y="28168"/>
                  </a:lnTo>
                  <a:lnTo>
                    <a:pt x="6196838" y="28168"/>
                  </a:lnTo>
                  <a:lnTo>
                    <a:pt x="6201486" y="14084"/>
                  </a:lnTo>
                  <a:lnTo>
                    <a:pt x="6206147" y="0"/>
                  </a:lnTo>
                  <a:close/>
                </a:path>
              </a:pathLst>
            </a:custGeom>
            <a:solidFill>
              <a:srgbClr val="EAED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247502" y="3112516"/>
              <a:ext cx="6187440" cy="13970"/>
            </a:xfrm>
            <a:custGeom>
              <a:avLst/>
              <a:gdLst/>
              <a:ahLst/>
              <a:cxnLst/>
              <a:rect l="l" t="t" r="r" b="b"/>
              <a:pathLst>
                <a:path w="6187440" h="13969">
                  <a:moveTo>
                    <a:pt x="1196238" y="2540"/>
                  </a:moveTo>
                  <a:lnTo>
                    <a:pt x="1193507" y="2540"/>
                  </a:lnTo>
                  <a:lnTo>
                    <a:pt x="119350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971" y="2540"/>
                  </a:lnTo>
                  <a:lnTo>
                    <a:pt x="2971" y="13970"/>
                  </a:lnTo>
                  <a:lnTo>
                    <a:pt x="1196238" y="13970"/>
                  </a:lnTo>
                  <a:lnTo>
                    <a:pt x="1196238" y="2540"/>
                  </a:lnTo>
                  <a:close/>
                </a:path>
                <a:path w="6187440" h="13969">
                  <a:moveTo>
                    <a:pt x="6187275" y="0"/>
                  </a:moveTo>
                  <a:lnTo>
                    <a:pt x="6163361" y="0"/>
                  </a:lnTo>
                  <a:lnTo>
                    <a:pt x="6163361" y="2540"/>
                  </a:lnTo>
                  <a:lnTo>
                    <a:pt x="6159830" y="2540"/>
                  </a:lnTo>
                  <a:lnTo>
                    <a:pt x="6159830" y="13970"/>
                  </a:lnTo>
                  <a:lnTo>
                    <a:pt x="6184976" y="13970"/>
                  </a:lnTo>
                  <a:lnTo>
                    <a:pt x="6184976" y="2540"/>
                  </a:lnTo>
                  <a:lnTo>
                    <a:pt x="6187275" y="2540"/>
                  </a:lnTo>
                  <a:lnTo>
                    <a:pt x="6187275" y="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253162" y="3126905"/>
              <a:ext cx="6177915" cy="14604"/>
            </a:xfrm>
            <a:custGeom>
              <a:avLst/>
              <a:gdLst/>
              <a:ahLst/>
              <a:cxnLst/>
              <a:rect l="l" t="t" r="r" b="b"/>
              <a:pathLst>
                <a:path w="6177915" h="14605">
                  <a:moveTo>
                    <a:pt x="1192922" y="0"/>
                  </a:moveTo>
                  <a:lnTo>
                    <a:pt x="0" y="0"/>
                  </a:lnTo>
                  <a:lnTo>
                    <a:pt x="6161" y="14084"/>
                  </a:lnTo>
                  <a:lnTo>
                    <a:pt x="1198285" y="14084"/>
                  </a:lnTo>
                  <a:lnTo>
                    <a:pt x="1192922" y="0"/>
                  </a:lnTo>
                  <a:close/>
                </a:path>
                <a:path w="6177915" h="14605">
                  <a:moveTo>
                    <a:pt x="6177291" y="0"/>
                  </a:moveTo>
                  <a:lnTo>
                    <a:pt x="6150977" y="0"/>
                  </a:lnTo>
                  <a:lnTo>
                    <a:pt x="6143642" y="14084"/>
                  </a:lnTo>
                  <a:lnTo>
                    <a:pt x="6170893" y="14084"/>
                  </a:lnTo>
                  <a:lnTo>
                    <a:pt x="6177198" y="279"/>
                  </a:lnTo>
                  <a:lnTo>
                    <a:pt x="6177291" y="0"/>
                  </a:lnTo>
                  <a:close/>
                </a:path>
              </a:pathLst>
            </a:custGeom>
            <a:solidFill>
              <a:srgbClr val="EB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259323" y="3140989"/>
              <a:ext cx="6165215" cy="14604"/>
            </a:xfrm>
            <a:custGeom>
              <a:avLst/>
              <a:gdLst/>
              <a:ahLst/>
              <a:cxnLst/>
              <a:rect l="l" t="t" r="r" b="b"/>
              <a:pathLst>
                <a:path w="6165215" h="14605">
                  <a:moveTo>
                    <a:pt x="1192124" y="0"/>
                  </a:moveTo>
                  <a:lnTo>
                    <a:pt x="0" y="0"/>
                  </a:lnTo>
                  <a:lnTo>
                    <a:pt x="5072" y="11595"/>
                  </a:lnTo>
                  <a:lnTo>
                    <a:pt x="6198" y="14084"/>
                  </a:lnTo>
                  <a:lnTo>
                    <a:pt x="1197487" y="14084"/>
                  </a:lnTo>
                  <a:lnTo>
                    <a:pt x="1192124" y="0"/>
                  </a:lnTo>
                  <a:close/>
                </a:path>
                <a:path w="6165215" h="14605">
                  <a:moveTo>
                    <a:pt x="6164732" y="0"/>
                  </a:moveTo>
                  <a:lnTo>
                    <a:pt x="6137481" y="0"/>
                  </a:lnTo>
                  <a:lnTo>
                    <a:pt x="6131443" y="11595"/>
                  </a:lnTo>
                  <a:lnTo>
                    <a:pt x="6130100" y="14084"/>
                  </a:lnTo>
                  <a:lnTo>
                    <a:pt x="6158298" y="14084"/>
                  </a:lnTo>
                  <a:lnTo>
                    <a:pt x="6164732" y="0"/>
                  </a:lnTo>
                  <a:close/>
                </a:path>
              </a:pathLst>
            </a:custGeom>
            <a:solidFill>
              <a:srgbClr val="EB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265528" y="3155086"/>
              <a:ext cx="6152515" cy="14604"/>
            </a:xfrm>
            <a:custGeom>
              <a:avLst/>
              <a:gdLst/>
              <a:ahLst/>
              <a:cxnLst/>
              <a:rect l="l" t="t" r="r" b="b"/>
              <a:pathLst>
                <a:path w="6152515" h="14605">
                  <a:moveTo>
                    <a:pt x="1191288" y="0"/>
                  </a:moveTo>
                  <a:lnTo>
                    <a:pt x="0" y="0"/>
                  </a:lnTo>
                  <a:lnTo>
                    <a:pt x="6373" y="14084"/>
                  </a:lnTo>
                  <a:lnTo>
                    <a:pt x="1197212" y="14084"/>
                  </a:lnTo>
                  <a:lnTo>
                    <a:pt x="1195171" y="10198"/>
                  </a:lnTo>
                  <a:lnTo>
                    <a:pt x="1191288" y="0"/>
                  </a:lnTo>
                  <a:close/>
                </a:path>
                <a:path w="6152515" h="14605">
                  <a:moveTo>
                    <a:pt x="6152088" y="0"/>
                  </a:moveTo>
                  <a:lnTo>
                    <a:pt x="6123888" y="0"/>
                  </a:lnTo>
                  <a:lnTo>
                    <a:pt x="6116290" y="14084"/>
                  </a:lnTo>
                  <a:lnTo>
                    <a:pt x="6146052" y="14084"/>
                  </a:lnTo>
                  <a:lnTo>
                    <a:pt x="6147430" y="10198"/>
                  </a:lnTo>
                  <a:lnTo>
                    <a:pt x="6152088" y="0"/>
                  </a:lnTo>
                  <a:close/>
                </a:path>
              </a:pathLst>
            </a:custGeom>
            <a:solidFill>
              <a:srgbClr val="EBEE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271902" y="3169171"/>
              <a:ext cx="6139815" cy="14604"/>
            </a:xfrm>
            <a:custGeom>
              <a:avLst/>
              <a:gdLst/>
              <a:ahLst/>
              <a:cxnLst/>
              <a:rect l="l" t="t" r="r" b="b"/>
              <a:pathLst>
                <a:path w="6139815" h="14605">
                  <a:moveTo>
                    <a:pt x="1190839" y="0"/>
                  </a:moveTo>
                  <a:lnTo>
                    <a:pt x="0" y="0"/>
                  </a:lnTo>
                  <a:lnTo>
                    <a:pt x="6373" y="14084"/>
                  </a:lnTo>
                  <a:lnTo>
                    <a:pt x="1198236" y="14084"/>
                  </a:lnTo>
                  <a:lnTo>
                    <a:pt x="1190839" y="0"/>
                  </a:lnTo>
                  <a:close/>
                </a:path>
                <a:path w="6139815" h="14605">
                  <a:moveTo>
                    <a:pt x="6139678" y="0"/>
                  </a:moveTo>
                  <a:lnTo>
                    <a:pt x="6109917" y="0"/>
                  </a:lnTo>
                  <a:lnTo>
                    <a:pt x="6102318" y="14084"/>
                  </a:lnTo>
                  <a:lnTo>
                    <a:pt x="6134684" y="14084"/>
                  </a:lnTo>
                  <a:lnTo>
                    <a:pt x="6139678" y="0"/>
                  </a:lnTo>
                  <a:close/>
                </a:path>
              </a:pathLst>
            </a:custGeom>
            <a:solidFill>
              <a:srgbClr val="EBEE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278281" y="3183268"/>
              <a:ext cx="6128385" cy="14604"/>
            </a:xfrm>
            <a:custGeom>
              <a:avLst/>
              <a:gdLst/>
              <a:ahLst/>
              <a:cxnLst/>
              <a:rect l="l" t="t" r="r" b="b"/>
              <a:pathLst>
                <a:path w="6128384" h="14605">
                  <a:moveTo>
                    <a:pt x="1191863" y="0"/>
                  </a:moveTo>
                  <a:lnTo>
                    <a:pt x="0" y="0"/>
                  </a:lnTo>
                  <a:lnTo>
                    <a:pt x="3356" y="7416"/>
                  </a:lnTo>
                  <a:lnTo>
                    <a:pt x="5694" y="14084"/>
                  </a:lnTo>
                  <a:lnTo>
                    <a:pt x="1199260" y="14084"/>
                  </a:lnTo>
                  <a:lnTo>
                    <a:pt x="1191863" y="0"/>
                  </a:lnTo>
                  <a:close/>
                </a:path>
                <a:path w="6128384" h="14605">
                  <a:moveTo>
                    <a:pt x="6128300" y="0"/>
                  </a:moveTo>
                  <a:lnTo>
                    <a:pt x="6095932" y="0"/>
                  </a:lnTo>
                  <a:lnTo>
                    <a:pt x="6091931" y="7416"/>
                  </a:lnTo>
                  <a:lnTo>
                    <a:pt x="6089141" y="14084"/>
                  </a:lnTo>
                  <a:lnTo>
                    <a:pt x="6123306" y="14084"/>
                  </a:lnTo>
                  <a:lnTo>
                    <a:pt x="6128300" y="0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283975" y="3197352"/>
              <a:ext cx="6118225" cy="14604"/>
            </a:xfrm>
            <a:custGeom>
              <a:avLst/>
              <a:gdLst/>
              <a:ahLst/>
              <a:cxnLst/>
              <a:rect l="l" t="t" r="r" b="b"/>
              <a:pathLst>
                <a:path w="6118225" h="14605">
                  <a:moveTo>
                    <a:pt x="1193566" y="0"/>
                  </a:moveTo>
                  <a:lnTo>
                    <a:pt x="0" y="0"/>
                  </a:lnTo>
                  <a:lnTo>
                    <a:pt x="4938" y="14084"/>
                  </a:lnTo>
                  <a:lnTo>
                    <a:pt x="1201103" y="14084"/>
                  </a:lnTo>
                  <a:lnTo>
                    <a:pt x="1196735" y="6032"/>
                  </a:lnTo>
                  <a:lnTo>
                    <a:pt x="1193566" y="0"/>
                  </a:lnTo>
                  <a:close/>
                </a:path>
                <a:path w="6118225" h="14605">
                  <a:moveTo>
                    <a:pt x="6117611" y="0"/>
                  </a:moveTo>
                  <a:lnTo>
                    <a:pt x="6083447" y="0"/>
                  </a:lnTo>
                  <a:lnTo>
                    <a:pt x="6077553" y="14084"/>
                  </a:lnTo>
                  <a:lnTo>
                    <a:pt x="6112617" y="14084"/>
                  </a:lnTo>
                  <a:lnTo>
                    <a:pt x="6117611" y="0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288918" y="3211449"/>
              <a:ext cx="6108065" cy="14604"/>
            </a:xfrm>
            <a:custGeom>
              <a:avLst/>
              <a:gdLst/>
              <a:ahLst/>
              <a:cxnLst/>
              <a:rect l="l" t="t" r="r" b="b"/>
              <a:pathLst>
                <a:path w="6108065" h="14605">
                  <a:moveTo>
                    <a:pt x="1196167" y="0"/>
                  </a:moveTo>
                  <a:lnTo>
                    <a:pt x="0" y="0"/>
                  </a:lnTo>
                  <a:lnTo>
                    <a:pt x="4938" y="14084"/>
                  </a:lnTo>
                  <a:lnTo>
                    <a:pt x="1203808" y="14084"/>
                  </a:lnTo>
                  <a:lnTo>
                    <a:pt x="1196167" y="0"/>
                  </a:lnTo>
                  <a:close/>
                </a:path>
                <a:path w="6108065" h="14605">
                  <a:moveTo>
                    <a:pt x="6107670" y="0"/>
                  </a:moveTo>
                  <a:lnTo>
                    <a:pt x="6072605" y="0"/>
                  </a:lnTo>
                  <a:lnTo>
                    <a:pt x="6066711" y="14084"/>
                  </a:lnTo>
                  <a:lnTo>
                    <a:pt x="6101409" y="14084"/>
                  </a:lnTo>
                  <a:lnTo>
                    <a:pt x="6106026" y="4635"/>
                  </a:lnTo>
                  <a:lnTo>
                    <a:pt x="6107670" y="0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293856" y="3225533"/>
              <a:ext cx="6096635" cy="14604"/>
            </a:xfrm>
            <a:custGeom>
              <a:avLst/>
              <a:gdLst/>
              <a:ahLst/>
              <a:cxnLst/>
              <a:rect l="l" t="t" r="r" b="b"/>
              <a:pathLst>
                <a:path w="6096634" h="14605">
                  <a:moveTo>
                    <a:pt x="1198870" y="0"/>
                  </a:moveTo>
                  <a:lnTo>
                    <a:pt x="0" y="0"/>
                  </a:lnTo>
                  <a:lnTo>
                    <a:pt x="4938" y="14084"/>
                  </a:lnTo>
                  <a:lnTo>
                    <a:pt x="1206510" y="14084"/>
                  </a:lnTo>
                  <a:lnTo>
                    <a:pt x="1198870" y="0"/>
                  </a:lnTo>
                  <a:close/>
                </a:path>
                <a:path w="6096634" h="14605">
                  <a:moveTo>
                    <a:pt x="6096471" y="0"/>
                  </a:moveTo>
                  <a:lnTo>
                    <a:pt x="6061772" y="0"/>
                  </a:lnTo>
                  <a:lnTo>
                    <a:pt x="6055878" y="14084"/>
                  </a:lnTo>
                  <a:lnTo>
                    <a:pt x="6089588" y="14084"/>
                  </a:lnTo>
                  <a:lnTo>
                    <a:pt x="6096471" y="0"/>
                  </a:lnTo>
                  <a:close/>
                </a:path>
              </a:pathLst>
            </a:custGeom>
            <a:solidFill>
              <a:srgbClr val="EBEF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299204" y="3239516"/>
              <a:ext cx="6083935" cy="13970"/>
            </a:xfrm>
            <a:custGeom>
              <a:avLst/>
              <a:gdLst/>
              <a:ahLst/>
              <a:cxnLst/>
              <a:rect l="l" t="t" r="r" b="b"/>
              <a:pathLst>
                <a:path w="6083934" h="13970">
                  <a:moveTo>
                    <a:pt x="1205687" y="2540"/>
                  </a:moveTo>
                  <a:lnTo>
                    <a:pt x="1201788" y="2540"/>
                  </a:lnTo>
                  <a:lnTo>
                    <a:pt x="1201788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3276" y="2540"/>
                  </a:lnTo>
                  <a:lnTo>
                    <a:pt x="3276" y="13970"/>
                  </a:lnTo>
                  <a:lnTo>
                    <a:pt x="1205687" y="13970"/>
                  </a:lnTo>
                  <a:lnTo>
                    <a:pt x="1205687" y="2540"/>
                  </a:lnTo>
                  <a:close/>
                </a:path>
                <a:path w="6083934" h="13970">
                  <a:moveTo>
                    <a:pt x="6083668" y="0"/>
                  </a:moveTo>
                  <a:lnTo>
                    <a:pt x="6050038" y="0"/>
                  </a:lnTo>
                  <a:lnTo>
                    <a:pt x="6050038" y="2540"/>
                  </a:lnTo>
                  <a:lnTo>
                    <a:pt x="6046127" y="2540"/>
                  </a:lnTo>
                  <a:lnTo>
                    <a:pt x="6046127" y="13970"/>
                  </a:lnTo>
                  <a:lnTo>
                    <a:pt x="6080252" y="13970"/>
                  </a:lnTo>
                  <a:lnTo>
                    <a:pt x="6080252" y="2540"/>
                  </a:lnTo>
                  <a:lnTo>
                    <a:pt x="6083668" y="2540"/>
                  </a:lnTo>
                  <a:lnTo>
                    <a:pt x="6083668" y="0"/>
                  </a:lnTo>
                  <a:close/>
                </a:path>
              </a:pathLst>
            </a:custGeom>
            <a:solidFill>
              <a:srgbClr val="EBEF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305348" y="3253714"/>
              <a:ext cx="6071235" cy="14604"/>
            </a:xfrm>
            <a:custGeom>
              <a:avLst/>
              <a:gdLst/>
              <a:ahLst/>
              <a:cxnLst/>
              <a:rect l="l" t="t" r="r" b="b"/>
              <a:pathLst>
                <a:path w="6071234" h="14604">
                  <a:moveTo>
                    <a:pt x="1202876" y="0"/>
                  </a:moveTo>
                  <a:lnTo>
                    <a:pt x="0" y="0"/>
                  </a:lnTo>
                  <a:lnTo>
                    <a:pt x="6793" y="14084"/>
                  </a:lnTo>
                  <a:lnTo>
                    <a:pt x="1210758" y="14084"/>
                  </a:lnTo>
                  <a:lnTo>
                    <a:pt x="1202876" y="0"/>
                  </a:lnTo>
                  <a:close/>
                </a:path>
                <a:path w="6071234" h="14604">
                  <a:moveTo>
                    <a:pt x="6071208" y="0"/>
                  </a:moveTo>
                  <a:lnTo>
                    <a:pt x="6036557" y="0"/>
                  </a:lnTo>
                  <a:lnTo>
                    <a:pt x="6028441" y="14084"/>
                  </a:lnTo>
                  <a:lnTo>
                    <a:pt x="6065828" y="14084"/>
                  </a:lnTo>
                  <a:lnTo>
                    <a:pt x="6070978" y="469"/>
                  </a:lnTo>
                  <a:lnTo>
                    <a:pt x="6071208" y="0"/>
                  </a:lnTo>
                  <a:close/>
                </a:path>
              </a:pathLst>
            </a:custGeom>
            <a:solidFill>
              <a:srgbClr val="ECEF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12145" y="3267811"/>
              <a:ext cx="6059170" cy="28575"/>
            </a:xfrm>
            <a:custGeom>
              <a:avLst/>
              <a:gdLst/>
              <a:ahLst/>
              <a:cxnLst/>
              <a:rect l="l" t="t" r="r" b="b"/>
              <a:pathLst>
                <a:path w="6059170" h="28575">
                  <a:moveTo>
                    <a:pt x="1220000" y="28168"/>
                  </a:moveTo>
                  <a:lnTo>
                    <a:pt x="1211884" y="14084"/>
                  </a:lnTo>
                  <a:lnTo>
                    <a:pt x="1210551" y="11785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5676" y="11785"/>
                  </a:lnTo>
                  <a:lnTo>
                    <a:pt x="6819" y="14084"/>
                  </a:lnTo>
                  <a:lnTo>
                    <a:pt x="13830" y="28168"/>
                  </a:lnTo>
                  <a:lnTo>
                    <a:pt x="1220000" y="28168"/>
                  </a:lnTo>
                  <a:close/>
                </a:path>
                <a:path w="6059170" h="28575">
                  <a:moveTo>
                    <a:pt x="6059017" y="0"/>
                  </a:moveTo>
                  <a:lnTo>
                    <a:pt x="6021629" y="0"/>
                  </a:lnTo>
                  <a:lnTo>
                    <a:pt x="6014847" y="11785"/>
                  </a:lnTo>
                  <a:lnTo>
                    <a:pt x="6013475" y="14084"/>
                  </a:lnTo>
                  <a:lnTo>
                    <a:pt x="6005106" y="28168"/>
                  </a:lnTo>
                  <a:lnTo>
                    <a:pt x="6048362" y="28168"/>
                  </a:lnTo>
                  <a:lnTo>
                    <a:pt x="6053696" y="14084"/>
                  </a:lnTo>
                  <a:lnTo>
                    <a:pt x="6059017" y="0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5982" y="3295993"/>
              <a:ext cx="6035040" cy="14604"/>
            </a:xfrm>
            <a:custGeom>
              <a:avLst/>
              <a:gdLst/>
              <a:ahLst/>
              <a:cxnLst/>
              <a:rect l="l" t="t" r="r" b="b"/>
              <a:pathLst>
                <a:path w="6035040" h="14604">
                  <a:moveTo>
                    <a:pt x="1206180" y="0"/>
                  </a:moveTo>
                  <a:lnTo>
                    <a:pt x="0" y="0"/>
                  </a:lnTo>
                  <a:lnTo>
                    <a:pt x="7000" y="14084"/>
                  </a:lnTo>
                  <a:lnTo>
                    <a:pt x="1214300" y="14084"/>
                  </a:lnTo>
                  <a:lnTo>
                    <a:pt x="1206180" y="0"/>
                  </a:lnTo>
                  <a:close/>
                </a:path>
                <a:path w="6035040" h="14604">
                  <a:moveTo>
                    <a:pt x="6034528" y="0"/>
                  </a:moveTo>
                  <a:lnTo>
                    <a:pt x="5991263" y="0"/>
                  </a:lnTo>
                  <a:lnTo>
                    <a:pt x="5982892" y="14084"/>
                  </a:lnTo>
                  <a:lnTo>
                    <a:pt x="6028479" y="14084"/>
                  </a:lnTo>
                  <a:lnTo>
                    <a:pt x="6031127" y="8991"/>
                  </a:lnTo>
                  <a:lnTo>
                    <a:pt x="6034528" y="0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332983" y="3310077"/>
              <a:ext cx="6021705" cy="14604"/>
            </a:xfrm>
            <a:custGeom>
              <a:avLst/>
              <a:gdLst/>
              <a:ahLst/>
              <a:cxnLst/>
              <a:rect l="l" t="t" r="r" b="b"/>
              <a:pathLst>
                <a:path w="6021705" h="14604">
                  <a:moveTo>
                    <a:pt x="1207300" y="0"/>
                  </a:moveTo>
                  <a:lnTo>
                    <a:pt x="0" y="0"/>
                  </a:lnTo>
                  <a:lnTo>
                    <a:pt x="3781" y="7607"/>
                  </a:lnTo>
                  <a:lnTo>
                    <a:pt x="6266" y="14084"/>
                  </a:lnTo>
                  <a:lnTo>
                    <a:pt x="1214568" y="14084"/>
                  </a:lnTo>
                  <a:lnTo>
                    <a:pt x="1211686" y="7607"/>
                  </a:lnTo>
                  <a:lnTo>
                    <a:pt x="1207300" y="0"/>
                  </a:lnTo>
                  <a:close/>
                </a:path>
                <a:path w="6021705" h="14604">
                  <a:moveTo>
                    <a:pt x="6021478" y="0"/>
                  </a:moveTo>
                  <a:lnTo>
                    <a:pt x="5975892" y="0"/>
                  </a:lnTo>
                  <a:lnTo>
                    <a:pt x="5971370" y="7607"/>
                  </a:lnTo>
                  <a:lnTo>
                    <a:pt x="5967405" y="14084"/>
                  </a:lnTo>
                  <a:lnTo>
                    <a:pt x="6014154" y="14084"/>
                  </a:lnTo>
                  <a:lnTo>
                    <a:pt x="6021478" y="0"/>
                  </a:lnTo>
                  <a:close/>
                </a:path>
              </a:pathLst>
            </a:custGeom>
            <a:solidFill>
              <a:srgbClr val="ECF0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339254" y="3324174"/>
              <a:ext cx="6008370" cy="14604"/>
            </a:xfrm>
            <a:custGeom>
              <a:avLst/>
              <a:gdLst/>
              <a:ahLst/>
              <a:cxnLst/>
              <a:rect l="l" t="t" r="r" b="b"/>
              <a:pathLst>
                <a:path w="6008370" h="14604">
                  <a:moveTo>
                    <a:pt x="1208302" y="0"/>
                  </a:moveTo>
                  <a:lnTo>
                    <a:pt x="0" y="0"/>
                  </a:lnTo>
                  <a:lnTo>
                    <a:pt x="5404" y="14084"/>
                  </a:lnTo>
                  <a:lnTo>
                    <a:pt x="1214569" y="14084"/>
                  </a:lnTo>
                  <a:lnTo>
                    <a:pt x="1208302" y="0"/>
                  </a:lnTo>
                  <a:close/>
                </a:path>
                <a:path w="6008370" h="14604">
                  <a:moveTo>
                    <a:pt x="6007876" y="0"/>
                  </a:moveTo>
                  <a:lnTo>
                    <a:pt x="5961126" y="0"/>
                  </a:lnTo>
                  <a:lnTo>
                    <a:pt x="5952503" y="14084"/>
                  </a:lnTo>
                  <a:lnTo>
                    <a:pt x="6000552" y="14084"/>
                  </a:lnTo>
                  <a:lnTo>
                    <a:pt x="6007876" y="0"/>
                  </a:lnTo>
                  <a:close/>
                </a:path>
              </a:pathLst>
            </a:custGeom>
            <a:solidFill>
              <a:srgbClr val="EDF0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344658" y="3338258"/>
              <a:ext cx="5995670" cy="14604"/>
            </a:xfrm>
            <a:custGeom>
              <a:avLst/>
              <a:gdLst/>
              <a:ahLst/>
              <a:cxnLst/>
              <a:rect l="l" t="t" r="r" b="b"/>
              <a:pathLst>
                <a:path w="5995670" h="14604">
                  <a:moveTo>
                    <a:pt x="1209165" y="0"/>
                  </a:moveTo>
                  <a:lnTo>
                    <a:pt x="0" y="0"/>
                  </a:lnTo>
                  <a:lnTo>
                    <a:pt x="5404" y="14084"/>
                  </a:lnTo>
                  <a:lnTo>
                    <a:pt x="1215432" y="14084"/>
                  </a:lnTo>
                  <a:lnTo>
                    <a:pt x="1209165" y="0"/>
                  </a:lnTo>
                  <a:close/>
                </a:path>
                <a:path w="5995670" h="14604">
                  <a:moveTo>
                    <a:pt x="5995148" y="0"/>
                  </a:moveTo>
                  <a:lnTo>
                    <a:pt x="5947098" y="0"/>
                  </a:lnTo>
                  <a:lnTo>
                    <a:pt x="5938475" y="14084"/>
                  </a:lnTo>
                  <a:lnTo>
                    <a:pt x="5987681" y="14084"/>
                  </a:lnTo>
                  <a:lnTo>
                    <a:pt x="5992638" y="4825"/>
                  </a:lnTo>
                  <a:lnTo>
                    <a:pt x="5995148" y="0"/>
                  </a:lnTo>
                  <a:close/>
                </a:path>
              </a:pathLst>
            </a:custGeom>
            <a:solidFill>
              <a:srgbClr val="ED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350068" y="3352355"/>
              <a:ext cx="5982335" cy="14604"/>
            </a:xfrm>
            <a:custGeom>
              <a:avLst/>
              <a:gdLst/>
              <a:ahLst/>
              <a:cxnLst/>
              <a:rect l="l" t="t" r="r" b="b"/>
              <a:pathLst>
                <a:path w="5982334" h="14604">
                  <a:moveTo>
                    <a:pt x="1210028" y="0"/>
                  </a:moveTo>
                  <a:lnTo>
                    <a:pt x="0" y="0"/>
                  </a:lnTo>
                  <a:lnTo>
                    <a:pt x="5404" y="14084"/>
                  </a:lnTo>
                  <a:lnTo>
                    <a:pt x="1216296" y="14084"/>
                  </a:lnTo>
                  <a:lnTo>
                    <a:pt x="1210028" y="0"/>
                  </a:lnTo>
                  <a:close/>
                </a:path>
                <a:path w="5982334" h="14604">
                  <a:moveTo>
                    <a:pt x="5982265" y="0"/>
                  </a:moveTo>
                  <a:lnTo>
                    <a:pt x="5933058" y="0"/>
                  </a:lnTo>
                  <a:lnTo>
                    <a:pt x="5930958" y="3429"/>
                  </a:lnTo>
                  <a:lnTo>
                    <a:pt x="5925924" y="14084"/>
                  </a:lnTo>
                  <a:lnTo>
                    <a:pt x="5974723" y="14084"/>
                  </a:lnTo>
                  <a:lnTo>
                    <a:pt x="5982265" y="0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355472" y="3366440"/>
              <a:ext cx="5969635" cy="14604"/>
            </a:xfrm>
            <a:custGeom>
              <a:avLst/>
              <a:gdLst/>
              <a:ahLst/>
              <a:cxnLst/>
              <a:rect l="l" t="t" r="r" b="b"/>
              <a:pathLst>
                <a:path w="5969634" h="14604">
                  <a:moveTo>
                    <a:pt x="1210891" y="0"/>
                  </a:moveTo>
                  <a:lnTo>
                    <a:pt x="0" y="0"/>
                  </a:lnTo>
                  <a:lnTo>
                    <a:pt x="784" y="2044"/>
                  </a:lnTo>
                  <a:lnTo>
                    <a:pt x="7118" y="14084"/>
                  </a:lnTo>
                  <a:lnTo>
                    <a:pt x="1219144" y="14084"/>
                  </a:lnTo>
                  <a:lnTo>
                    <a:pt x="1211801" y="2044"/>
                  </a:lnTo>
                  <a:lnTo>
                    <a:pt x="1210891" y="0"/>
                  </a:lnTo>
                  <a:close/>
                </a:path>
                <a:path w="5969634" h="14604">
                  <a:moveTo>
                    <a:pt x="5969319" y="0"/>
                  </a:moveTo>
                  <a:lnTo>
                    <a:pt x="5920520" y="0"/>
                  </a:lnTo>
                  <a:lnTo>
                    <a:pt x="5913866" y="14084"/>
                  </a:lnTo>
                  <a:lnTo>
                    <a:pt x="5961777" y="14084"/>
                  </a:lnTo>
                  <a:lnTo>
                    <a:pt x="5969319" y="0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362598" y="3380537"/>
              <a:ext cx="5955030" cy="14604"/>
            </a:xfrm>
            <a:custGeom>
              <a:avLst/>
              <a:gdLst/>
              <a:ahLst/>
              <a:cxnLst/>
              <a:rect l="l" t="t" r="r" b="b"/>
              <a:pathLst>
                <a:path w="5955030" h="14604">
                  <a:moveTo>
                    <a:pt x="1212026" y="0"/>
                  </a:moveTo>
                  <a:lnTo>
                    <a:pt x="0" y="0"/>
                  </a:lnTo>
                  <a:lnTo>
                    <a:pt x="7409" y="14084"/>
                  </a:lnTo>
                  <a:lnTo>
                    <a:pt x="1220616" y="14084"/>
                  </a:lnTo>
                  <a:lnTo>
                    <a:pt x="1212026" y="0"/>
                  </a:lnTo>
                  <a:close/>
                </a:path>
                <a:path w="5955030" h="14604">
                  <a:moveTo>
                    <a:pt x="5954645" y="0"/>
                  </a:moveTo>
                  <a:lnTo>
                    <a:pt x="5906735" y="0"/>
                  </a:lnTo>
                  <a:lnTo>
                    <a:pt x="5900080" y="14084"/>
                  </a:lnTo>
                  <a:lnTo>
                    <a:pt x="5948748" y="14084"/>
                  </a:lnTo>
                  <a:lnTo>
                    <a:pt x="5954298" y="647"/>
                  </a:lnTo>
                  <a:lnTo>
                    <a:pt x="5954645" y="0"/>
                  </a:lnTo>
                  <a:close/>
                </a:path>
              </a:pathLst>
            </a:custGeom>
            <a:solidFill>
              <a:srgbClr val="EEF1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370007" y="3394621"/>
              <a:ext cx="5941695" cy="14604"/>
            </a:xfrm>
            <a:custGeom>
              <a:avLst/>
              <a:gdLst/>
              <a:ahLst/>
              <a:cxnLst/>
              <a:rect l="l" t="t" r="r" b="b"/>
              <a:pathLst>
                <a:path w="5941695" h="14604">
                  <a:moveTo>
                    <a:pt x="1213206" y="0"/>
                  </a:moveTo>
                  <a:lnTo>
                    <a:pt x="0" y="0"/>
                  </a:lnTo>
                  <a:lnTo>
                    <a:pt x="6293" y="11963"/>
                  </a:lnTo>
                  <a:lnTo>
                    <a:pt x="7440" y="14084"/>
                  </a:lnTo>
                  <a:lnTo>
                    <a:pt x="1221831" y="14084"/>
                  </a:lnTo>
                  <a:lnTo>
                    <a:pt x="1220502" y="11963"/>
                  </a:lnTo>
                  <a:lnTo>
                    <a:pt x="1213206" y="0"/>
                  </a:lnTo>
                  <a:close/>
                </a:path>
                <a:path w="5941695" h="14604">
                  <a:moveTo>
                    <a:pt x="5941338" y="0"/>
                  </a:moveTo>
                  <a:lnTo>
                    <a:pt x="5892671" y="0"/>
                  </a:lnTo>
                  <a:lnTo>
                    <a:pt x="5887019" y="11963"/>
                  </a:lnTo>
                  <a:lnTo>
                    <a:pt x="5885646" y="14084"/>
                  </a:lnTo>
                  <a:lnTo>
                    <a:pt x="5935520" y="14084"/>
                  </a:lnTo>
                  <a:lnTo>
                    <a:pt x="5941338" y="0"/>
                  </a:lnTo>
                  <a:close/>
                </a:path>
              </a:pathLst>
            </a:custGeom>
            <a:solidFill>
              <a:srgbClr val="EEF1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377454" y="3408718"/>
              <a:ext cx="5928360" cy="14604"/>
            </a:xfrm>
            <a:custGeom>
              <a:avLst/>
              <a:gdLst/>
              <a:ahLst/>
              <a:cxnLst/>
              <a:rect l="l" t="t" r="r" b="b"/>
              <a:pathLst>
                <a:path w="5928359" h="14604">
                  <a:moveTo>
                    <a:pt x="1214392" y="0"/>
                  </a:moveTo>
                  <a:lnTo>
                    <a:pt x="0" y="0"/>
                  </a:lnTo>
                  <a:lnTo>
                    <a:pt x="7611" y="14084"/>
                  </a:lnTo>
                  <a:lnTo>
                    <a:pt x="1223212" y="14084"/>
                  </a:lnTo>
                  <a:lnTo>
                    <a:pt x="1214392" y="0"/>
                  </a:lnTo>
                  <a:close/>
                </a:path>
                <a:path w="5928359" h="14604">
                  <a:moveTo>
                    <a:pt x="5928068" y="0"/>
                  </a:moveTo>
                  <a:lnTo>
                    <a:pt x="5878190" y="0"/>
                  </a:lnTo>
                  <a:lnTo>
                    <a:pt x="5869072" y="14084"/>
                  </a:lnTo>
                  <a:lnTo>
                    <a:pt x="5922250" y="14084"/>
                  </a:lnTo>
                  <a:lnTo>
                    <a:pt x="5928068" y="0"/>
                  </a:lnTo>
                  <a:close/>
                </a:path>
              </a:pathLst>
            </a:custGeom>
            <a:solidFill>
              <a:srgbClr val="EEF1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385066" y="3422802"/>
              <a:ext cx="5915025" cy="14604"/>
            </a:xfrm>
            <a:custGeom>
              <a:avLst/>
              <a:gdLst/>
              <a:ahLst/>
              <a:cxnLst/>
              <a:rect l="l" t="t" r="r" b="b"/>
              <a:pathLst>
                <a:path w="5915025" h="14604">
                  <a:moveTo>
                    <a:pt x="1215600" y="0"/>
                  </a:moveTo>
                  <a:lnTo>
                    <a:pt x="0" y="0"/>
                  </a:lnTo>
                  <a:lnTo>
                    <a:pt x="7611" y="14084"/>
                  </a:lnTo>
                  <a:lnTo>
                    <a:pt x="1224421" y="14084"/>
                  </a:lnTo>
                  <a:lnTo>
                    <a:pt x="1215600" y="0"/>
                  </a:lnTo>
                  <a:close/>
                </a:path>
                <a:path w="5915025" h="14604">
                  <a:moveTo>
                    <a:pt x="5914638" y="0"/>
                  </a:moveTo>
                  <a:lnTo>
                    <a:pt x="5861461" y="0"/>
                  </a:lnTo>
                  <a:lnTo>
                    <a:pt x="5852342" y="14084"/>
                  </a:lnTo>
                  <a:lnTo>
                    <a:pt x="5908071" y="14084"/>
                  </a:lnTo>
                  <a:lnTo>
                    <a:pt x="5910845" y="9182"/>
                  </a:lnTo>
                  <a:lnTo>
                    <a:pt x="5914638" y="0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392684" y="3436899"/>
              <a:ext cx="5901055" cy="14604"/>
            </a:xfrm>
            <a:custGeom>
              <a:avLst/>
              <a:gdLst/>
              <a:ahLst/>
              <a:cxnLst/>
              <a:rect l="l" t="t" r="r" b="b"/>
              <a:pathLst>
                <a:path w="5901055" h="14604">
                  <a:moveTo>
                    <a:pt x="1216810" y="0"/>
                  </a:moveTo>
                  <a:lnTo>
                    <a:pt x="0" y="0"/>
                  </a:lnTo>
                  <a:lnTo>
                    <a:pt x="4207" y="7785"/>
                  </a:lnTo>
                  <a:lnTo>
                    <a:pt x="7701" y="14084"/>
                  </a:lnTo>
                  <a:lnTo>
                    <a:pt x="1225733" y="14084"/>
                  </a:lnTo>
                  <a:lnTo>
                    <a:pt x="1221686" y="7785"/>
                  </a:lnTo>
                  <a:lnTo>
                    <a:pt x="1216810" y="0"/>
                  </a:lnTo>
                  <a:close/>
                </a:path>
                <a:path w="5901055" h="14604">
                  <a:moveTo>
                    <a:pt x="5900445" y="0"/>
                  </a:moveTo>
                  <a:lnTo>
                    <a:pt x="5844715" y="0"/>
                  </a:lnTo>
                  <a:lnTo>
                    <a:pt x="5839675" y="7785"/>
                  </a:lnTo>
                  <a:lnTo>
                    <a:pt x="5835488" y="14084"/>
                  </a:lnTo>
                  <a:lnTo>
                    <a:pt x="5892474" y="14084"/>
                  </a:lnTo>
                  <a:lnTo>
                    <a:pt x="5900445" y="0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400385" y="3450983"/>
              <a:ext cx="5885180" cy="14604"/>
            </a:xfrm>
            <a:custGeom>
              <a:avLst/>
              <a:gdLst/>
              <a:ahLst/>
              <a:cxnLst/>
              <a:rect l="l" t="t" r="r" b="b"/>
              <a:pathLst>
                <a:path w="5885180" h="14604">
                  <a:moveTo>
                    <a:pt x="1218032" y="0"/>
                  </a:moveTo>
                  <a:lnTo>
                    <a:pt x="0" y="0"/>
                  </a:lnTo>
                  <a:lnTo>
                    <a:pt x="7811" y="14084"/>
                  </a:lnTo>
                  <a:lnTo>
                    <a:pt x="1227080" y="14084"/>
                  </a:lnTo>
                  <a:lnTo>
                    <a:pt x="1218032" y="0"/>
                  </a:lnTo>
                  <a:close/>
                </a:path>
                <a:path w="5885180" h="14604">
                  <a:moveTo>
                    <a:pt x="5884773" y="0"/>
                  </a:moveTo>
                  <a:lnTo>
                    <a:pt x="5827787" y="0"/>
                  </a:lnTo>
                  <a:lnTo>
                    <a:pt x="5818425" y="14084"/>
                  </a:lnTo>
                  <a:lnTo>
                    <a:pt x="5876802" y="14084"/>
                  </a:lnTo>
                  <a:lnTo>
                    <a:pt x="5884773" y="0"/>
                  </a:lnTo>
                  <a:close/>
                </a:path>
              </a:pathLst>
            </a:custGeom>
            <a:solidFill>
              <a:srgbClr val="EF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408204" y="3465081"/>
              <a:ext cx="5869305" cy="14604"/>
            </a:xfrm>
            <a:custGeom>
              <a:avLst/>
              <a:gdLst/>
              <a:ahLst/>
              <a:cxnLst/>
              <a:rect l="l" t="t" r="r" b="b"/>
              <a:pathLst>
                <a:path w="5869305" h="14604">
                  <a:moveTo>
                    <a:pt x="1219270" y="0"/>
                  </a:moveTo>
                  <a:lnTo>
                    <a:pt x="0" y="0"/>
                  </a:lnTo>
                  <a:lnTo>
                    <a:pt x="7811" y="14084"/>
                  </a:lnTo>
                  <a:lnTo>
                    <a:pt x="1228318" y="14084"/>
                  </a:lnTo>
                  <a:lnTo>
                    <a:pt x="1219270" y="0"/>
                  </a:lnTo>
                  <a:close/>
                </a:path>
                <a:path w="5869305" h="14604">
                  <a:moveTo>
                    <a:pt x="5868976" y="0"/>
                  </a:moveTo>
                  <a:lnTo>
                    <a:pt x="5810598" y="0"/>
                  </a:lnTo>
                  <a:lnTo>
                    <a:pt x="5801236" y="14084"/>
                  </a:lnTo>
                  <a:lnTo>
                    <a:pt x="5860868" y="14084"/>
                  </a:lnTo>
                  <a:lnTo>
                    <a:pt x="5866144" y="5003"/>
                  </a:lnTo>
                  <a:lnTo>
                    <a:pt x="5868976" y="0"/>
                  </a:lnTo>
                  <a:close/>
                </a:path>
              </a:pathLst>
            </a:custGeom>
            <a:solidFill>
              <a:srgbClr val="EFF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416016" y="3479165"/>
              <a:ext cx="5853430" cy="14604"/>
            </a:xfrm>
            <a:custGeom>
              <a:avLst/>
              <a:gdLst/>
              <a:ahLst/>
              <a:cxnLst/>
              <a:rect l="l" t="t" r="r" b="b"/>
              <a:pathLst>
                <a:path w="5853430" h="14604">
                  <a:moveTo>
                    <a:pt x="1220506" y="0"/>
                  </a:moveTo>
                  <a:lnTo>
                    <a:pt x="0" y="0"/>
                  </a:lnTo>
                  <a:lnTo>
                    <a:pt x="2007" y="3619"/>
                  </a:lnTo>
                  <a:lnTo>
                    <a:pt x="7959" y="14084"/>
                  </a:lnTo>
                  <a:lnTo>
                    <a:pt x="1229723" y="14084"/>
                  </a:lnTo>
                  <a:lnTo>
                    <a:pt x="1222832" y="3619"/>
                  </a:lnTo>
                  <a:lnTo>
                    <a:pt x="1220506" y="0"/>
                  </a:lnTo>
                  <a:close/>
                </a:path>
                <a:path w="5853430" h="14604">
                  <a:moveTo>
                    <a:pt x="5853056" y="0"/>
                  </a:moveTo>
                  <a:lnTo>
                    <a:pt x="5793425" y="0"/>
                  </a:lnTo>
                  <a:lnTo>
                    <a:pt x="5791019" y="3619"/>
                  </a:lnTo>
                  <a:lnTo>
                    <a:pt x="5783884" y="14084"/>
                  </a:lnTo>
                  <a:lnTo>
                    <a:pt x="5844873" y="14084"/>
                  </a:lnTo>
                  <a:lnTo>
                    <a:pt x="5853056" y="0"/>
                  </a:lnTo>
                  <a:close/>
                </a:path>
              </a:pathLst>
            </a:custGeom>
            <a:solidFill>
              <a:srgbClr val="EFF3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423982" y="3493262"/>
              <a:ext cx="5836920" cy="14604"/>
            </a:xfrm>
            <a:custGeom>
              <a:avLst/>
              <a:gdLst/>
              <a:ahLst/>
              <a:cxnLst/>
              <a:rect l="l" t="t" r="r" b="b"/>
              <a:pathLst>
                <a:path w="5836920" h="14604">
                  <a:moveTo>
                    <a:pt x="1221765" y="0"/>
                  </a:moveTo>
                  <a:lnTo>
                    <a:pt x="0" y="0"/>
                  </a:lnTo>
                  <a:lnTo>
                    <a:pt x="8010" y="14084"/>
                  </a:lnTo>
                  <a:lnTo>
                    <a:pt x="1231039" y="14084"/>
                  </a:lnTo>
                  <a:lnTo>
                    <a:pt x="1221765" y="0"/>
                  </a:lnTo>
                  <a:close/>
                </a:path>
                <a:path w="5836920" h="14604">
                  <a:moveTo>
                    <a:pt x="5836900" y="0"/>
                  </a:moveTo>
                  <a:lnTo>
                    <a:pt x="5775909" y="0"/>
                  </a:lnTo>
                  <a:lnTo>
                    <a:pt x="5766307" y="14084"/>
                  </a:lnTo>
                  <a:lnTo>
                    <a:pt x="5828716" y="14084"/>
                  </a:lnTo>
                  <a:lnTo>
                    <a:pt x="5836900" y="0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431992" y="3507346"/>
              <a:ext cx="5821045" cy="14604"/>
            </a:xfrm>
            <a:custGeom>
              <a:avLst/>
              <a:gdLst/>
              <a:ahLst/>
              <a:cxnLst/>
              <a:rect l="l" t="t" r="r" b="b"/>
              <a:pathLst>
                <a:path w="5821045" h="14604">
                  <a:moveTo>
                    <a:pt x="1223029" y="0"/>
                  </a:moveTo>
                  <a:lnTo>
                    <a:pt x="0" y="0"/>
                  </a:lnTo>
                  <a:lnTo>
                    <a:pt x="8017" y="14084"/>
                  </a:lnTo>
                  <a:lnTo>
                    <a:pt x="1232311" y="14084"/>
                  </a:lnTo>
                  <a:lnTo>
                    <a:pt x="1223029" y="0"/>
                  </a:lnTo>
                  <a:close/>
                </a:path>
                <a:path w="5821045" h="14604">
                  <a:moveTo>
                    <a:pt x="5820706" y="0"/>
                  </a:moveTo>
                  <a:lnTo>
                    <a:pt x="5758297" y="0"/>
                  </a:lnTo>
                  <a:lnTo>
                    <a:pt x="5748685" y="14084"/>
                  </a:lnTo>
                  <a:lnTo>
                    <a:pt x="5812326" y="14084"/>
                  </a:lnTo>
                  <a:lnTo>
                    <a:pt x="5820706" y="0"/>
                  </a:lnTo>
                  <a:close/>
                </a:path>
              </a:pathLst>
            </a:custGeom>
            <a:solidFill>
              <a:srgbClr val="F0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440017" y="3521443"/>
              <a:ext cx="5804535" cy="14604"/>
            </a:xfrm>
            <a:custGeom>
              <a:avLst/>
              <a:gdLst/>
              <a:ahLst/>
              <a:cxnLst/>
              <a:rect l="l" t="t" r="r" b="b"/>
              <a:pathLst>
                <a:path w="5804534" h="14604">
                  <a:moveTo>
                    <a:pt x="1224295" y="0"/>
                  </a:moveTo>
                  <a:lnTo>
                    <a:pt x="0" y="0"/>
                  </a:lnTo>
                  <a:lnTo>
                    <a:pt x="8206" y="14084"/>
                  </a:lnTo>
                  <a:lnTo>
                    <a:pt x="1233792" y="14084"/>
                  </a:lnTo>
                  <a:lnTo>
                    <a:pt x="1224295" y="0"/>
                  </a:lnTo>
                  <a:close/>
                </a:path>
                <a:path w="5804534" h="14604">
                  <a:moveTo>
                    <a:pt x="5804293" y="0"/>
                  </a:moveTo>
                  <a:lnTo>
                    <a:pt x="5740651" y="0"/>
                  </a:lnTo>
                  <a:lnTo>
                    <a:pt x="5730811" y="14084"/>
                  </a:lnTo>
                  <a:lnTo>
                    <a:pt x="5795900" y="14084"/>
                  </a:lnTo>
                  <a:lnTo>
                    <a:pt x="5804293" y="0"/>
                  </a:lnTo>
                  <a:close/>
                </a:path>
              </a:pathLst>
            </a:custGeom>
            <a:solidFill>
              <a:srgbClr val="F0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448224" y="3535527"/>
              <a:ext cx="5788025" cy="14604"/>
            </a:xfrm>
            <a:custGeom>
              <a:avLst/>
              <a:gdLst/>
              <a:ahLst/>
              <a:cxnLst/>
              <a:rect l="l" t="t" r="r" b="b"/>
              <a:pathLst>
                <a:path w="5788025" h="14604">
                  <a:moveTo>
                    <a:pt x="1225585" y="0"/>
                  </a:moveTo>
                  <a:lnTo>
                    <a:pt x="0" y="0"/>
                  </a:lnTo>
                  <a:lnTo>
                    <a:pt x="8206" y="14084"/>
                  </a:lnTo>
                  <a:lnTo>
                    <a:pt x="1235082" y="14084"/>
                  </a:lnTo>
                  <a:lnTo>
                    <a:pt x="1225585" y="0"/>
                  </a:lnTo>
                  <a:close/>
                </a:path>
                <a:path w="5788025" h="14604">
                  <a:moveTo>
                    <a:pt x="5787693" y="0"/>
                  </a:moveTo>
                  <a:lnTo>
                    <a:pt x="5722605" y="0"/>
                  </a:lnTo>
                  <a:lnTo>
                    <a:pt x="5712764" y="14084"/>
                  </a:lnTo>
                  <a:lnTo>
                    <a:pt x="5779759" y="14084"/>
                  </a:lnTo>
                  <a:lnTo>
                    <a:pt x="5781283" y="10756"/>
                  </a:lnTo>
                  <a:lnTo>
                    <a:pt x="5787693" y="0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456431" y="3549612"/>
              <a:ext cx="5772150" cy="14604"/>
            </a:xfrm>
            <a:custGeom>
              <a:avLst/>
              <a:gdLst/>
              <a:ahLst/>
              <a:cxnLst/>
              <a:rect l="l" t="t" r="r" b="b"/>
              <a:pathLst>
                <a:path w="5772150" h="14604">
                  <a:moveTo>
                    <a:pt x="1226876" y="0"/>
                  </a:moveTo>
                  <a:lnTo>
                    <a:pt x="0" y="0"/>
                  </a:lnTo>
                  <a:lnTo>
                    <a:pt x="5461" y="9372"/>
                  </a:lnTo>
                  <a:lnTo>
                    <a:pt x="7569" y="14084"/>
                  </a:lnTo>
                  <a:lnTo>
                    <a:pt x="1238072" y="14084"/>
                  </a:lnTo>
                  <a:lnTo>
                    <a:pt x="1233195" y="9372"/>
                  </a:lnTo>
                  <a:lnTo>
                    <a:pt x="1226876" y="0"/>
                  </a:lnTo>
                  <a:close/>
                </a:path>
                <a:path w="5772150" h="14604">
                  <a:moveTo>
                    <a:pt x="5771552" y="0"/>
                  </a:moveTo>
                  <a:lnTo>
                    <a:pt x="5704558" y="0"/>
                  </a:lnTo>
                  <a:lnTo>
                    <a:pt x="5698010" y="9372"/>
                  </a:lnTo>
                  <a:lnTo>
                    <a:pt x="5694639" y="14084"/>
                  </a:lnTo>
                  <a:lnTo>
                    <a:pt x="5765101" y="14084"/>
                  </a:lnTo>
                  <a:lnTo>
                    <a:pt x="5771552" y="0"/>
                  </a:lnTo>
                  <a:close/>
                </a:path>
              </a:pathLst>
            </a:custGeom>
            <a:solidFill>
              <a:srgbClr val="F0F4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464006" y="3563709"/>
              <a:ext cx="5757545" cy="14604"/>
            </a:xfrm>
            <a:custGeom>
              <a:avLst/>
              <a:gdLst/>
              <a:ahLst/>
              <a:cxnLst/>
              <a:rect l="l" t="t" r="r" b="b"/>
              <a:pathLst>
                <a:path w="5757545" h="14604">
                  <a:moveTo>
                    <a:pt x="1230510" y="0"/>
                  </a:moveTo>
                  <a:lnTo>
                    <a:pt x="0" y="0"/>
                  </a:lnTo>
                  <a:lnTo>
                    <a:pt x="6301" y="14084"/>
                  </a:lnTo>
                  <a:lnTo>
                    <a:pt x="1245086" y="14084"/>
                  </a:lnTo>
                  <a:lnTo>
                    <a:pt x="1230510" y="0"/>
                  </a:lnTo>
                  <a:close/>
                </a:path>
                <a:path w="5757545" h="14604">
                  <a:moveTo>
                    <a:pt x="5757521" y="0"/>
                  </a:moveTo>
                  <a:lnTo>
                    <a:pt x="5687055" y="0"/>
                  </a:lnTo>
                  <a:lnTo>
                    <a:pt x="5676980" y="14084"/>
                  </a:lnTo>
                  <a:lnTo>
                    <a:pt x="5751070" y="14084"/>
                  </a:lnTo>
                  <a:lnTo>
                    <a:pt x="5757521" y="0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470307" y="3577793"/>
              <a:ext cx="5744845" cy="14604"/>
            </a:xfrm>
            <a:custGeom>
              <a:avLst/>
              <a:gdLst/>
              <a:ahLst/>
              <a:cxnLst/>
              <a:rect l="l" t="t" r="r" b="b"/>
              <a:pathLst>
                <a:path w="5744845" h="14604">
                  <a:moveTo>
                    <a:pt x="1238785" y="0"/>
                  </a:moveTo>
                  <a:lnTo>
                    <a:pt x="0" y="0"/>
                  </a:lnTo>
                  <a:lnTo>
                    <a:pt x="6301" y="14084"/>
                  </a:lnTo>
                  <a:lnTo>
                    <a:pt x="1250892" y="14084"/>
                  </a:lnTo>
                  <a:lnTo>
                    <a:pt x="1245607" y="6591"/>
                  </a:lnTo>
                  <a:lnTo>
                    <a:pt x="1238785" y="0"/>
                  </a:lnTo>
                  <a:close/>
                </a:path>
                <a:path w="5744845" h="14604">
                  <a:moveTo>
                    <a:pt x="5744769" y="0"/>
                  </a:moveTo>
                  <a:lnTo>
                    <a:pt x="5670679" y="0"/>
                  </a:lnTo>
                  <a:lnTo>
                    <a:pt x="5660604" y="14084"/>
                  </a:lnTo>
                  <a:lnTo>
                    <a:pt x="5738318" y="14084"/>
                  </a:lnTo>
                  <a:lnTo>
                    <a:pt x="5744769" y="0"/>
                  </a:lnTo>
                  <a:close/>
                </a:path>
              </a:pathLst>
            </a:custGeom>
            <a:solidFill>
              <a:srgbClr val="F1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476613" y="3591890"/>
              <a:ext cx="5732145" cy="14604"/>
            </a:xfrm>
            <a:custGeom>
              <a:avLst/>
              <a:gdLst/>
              <a:ahLst/>
              <a:cxnLst/>
              <a:rect l="l" t="t" r="r" b="b"/>
              <a:pathLst>
                <a:path w="5732145" h="14604">
                  <a:moveTo>
                    <a:pt x="1244594" y="0"/>
                  </a:moveTo>
                  <a:lnTo>
                    <a:pt x="0" y="0"/>
                  </a:lnTo>
                  <a:lnTo>
                    <a:pt x="6301" y="14084"/>
                  </a:lnTo>
                  <a:lnTo>
                    <a:pt x="1254530" y="14084"/>
                  </a:lnTo>
                  <a:lnTo>
                    <a:pt x="1244594" y="0"/>
                  </a:lnTo>
                  <a:close/>
                </a:path>
                <a:path w="5732145" h="14604">
                  <a:moveTo>
                    <a:pt x="5732005" y="0"/>
                  </a:moveTo>
                  <a:lnTo>
                    <a:pt x="5654288" y="0"/>
                  </a:lnTo>
                  <a:lnTo>
                    <a:pt x="5650573" y="5194"/>
                  </a:lnTo>
                  <a:lnTo>
                    <a:pt x="5644067" y="14084"/>
                  </a:lnTo>
                  <a:lnTo>
                    <a:pt x="5724067" y="14084"/>
                  </a:lnTo>
                  <a:lnTo>
                    <a:pt x="5729626" y="5194"/>
                  </a:lnTo>
                  <a:lnTo>
                    <a:pt x="5732005" y="0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482915" y="3605974"/>
              <a:ext cx="5718175" cy="14604"/>
            </a:xfrm>
            <a:custGeom>
              <a:avLst/>
              <a:gdLst/>
              <a:ahLst/>
              <a:cxnLst/>
              <a:rect l="l" t="t" r="r" b="b"/>
              <a:pathLst>
                <a:path w="5718175" h="14604">
                  <a:moveTo>
                    <a:pt x="1248228" y="0"/>
                  </a:moveTo>
                  <a:lnTo>
                    <a:pt x="0" y="0"/>
                  </a:lnTo>
                  <a:lnTo>
                    <a:pt x="1704" y="3810"/>
                  </a:lnTo>
                  <a:lnTo>
                    <a:pt x="7974" y="14084"/>
                  </a:lnTo>
                  <a:lnTo>
                    <a:pt x="1258164" y="14084"/>
                  </a:lnTo>
                  <a:lnTo>
                    <a:pt x="1248228" y="0"/>
                  </a:lnTo>
                  <a:close/>
                </a:path>
                <a:path w="5718175" h="14604">
                  <a:moveTo>
                    <a:pt x="5717766" y="0"/>
                  </a:moveTo>
                  <a:lnTo>
                    <a:pt x="5637766" y="0"/>
                  </a:lnTo>
                  <a:lnTo>
                    <a:pt x="5627459" y="14084"/>
                  </a:lnTo>
                  <a:lnTo>
                    <a:pt x="5708958" y="14084"/>
                  </a:lnTo>
                  <a:lnTo>
                    <a:pt x="5717766" y="0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490897" y="3620072"/>
              <a:ext cx="5701030" cy="14604"/>
            </a:xfrm>
            <a:custGeom>
              <a:avLst/>
              <a:gdLst/>
              <a:ahLst/>
              <a:cxnLst/>
              <a:rect l="l" t="t" r="r" b="b"/>
              <a:pathLst>
                <a:path w="5701030" h="14604">
                  <a:moveTo>
                    <a:pt x="1250191" y="0"/>
                  </a:moveTo>
                  <a:lnTo>
                    <a:pt x="0" y="0"/>
                  </a:lnTo>
                  <a:lnTo>
                    <a:pt x="8594" y="14084"/>
                  </a:lnTo>
                  <a:lnTo>
                    <a:pt x="1260304" y="14084"/>
                  </a:lnTo>
                  <a:lnTo>
                    <a:pt x="1251893" y="2412"/>
                  </a:lnTo>
                  <a:lnTo>
                    <a:pt x="1250191" y="0"/>
                  </a:lnTo>
                  <a:close/>
                </a:path>
                <a:path w="5701030" h="14604">
                  <a:moveTo>
                    <a:pt x="5700969" y="0"/>
                  </a:moveTo>
                  <a:lnTo>
                    <a:pt x="5619468" y="0"/>
                  </a:lnTo>
                  <a:lnTo>
                    <a:pt x="5609161" y="14084"/>
                  </a:lnTo>
                  <a:lnTo>
                    <a:pt x="5692161" y="14084"/>
                  </a:lnTo>
                  <a:lnTo>
                    <a:pt x="5700969" y="0"/>
                  </a:lnTo>
                  <a:close/>
                </a:path>
              </a:pathLst>
            </a:custGeom>
            <a:solidFill>
              <a:srgbClr val="F1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499491" y="3634156"/>
              <a:ext cx="5683885" cy="14604"/>
            </a:xfrm>
            <a:custGeom>
              <a:avLst/>
              <a:gdLst/>
              <a:ahLst/>
              <a:cxnLst/>
              <a:rect l="l" t="t" r="r" b="b"/>
              <a:pathLst>
                <a:path w="5683884" h="14604">
                  <a:moveTo>
                    <a:pt x="1251710" y="0"/>
                  </a:moveTo>
                  <a:lnTo>
                    <a:pt x="0" y="0"/>
                  </a:lnTo>
                  <a:lnTo>
                    <a:pt x="8599" y="14084"/>
                  </a:lnTo>
                  <a:lnTo>
                    <a:pt x="1261860" y="14084"/>
                  </a:lnTo>
                  <a:lnTo>
                    <a:pt x="1251710" y="0"/>
                  </a:lnTo>
                  <a:close/>
                </a:path>
                <a:path w="5683884" h="14604">
                  <a:moveTo>
                    <a:pt x="5683567" y="0"/>
                  </a:moveTo>
                  <a:lnTo>
                    <a:pt x="5600566" y="0"/>
                  </a:lnTo>
                  <a:lnTo>
                    <a:pt x="5590047" y="14084"/>
                  </a:lnTo>
                  <a:lnTo>
                    <a:pt x="5674570" y="14084"/>
                  </a:lnTo>
                  <a:lnTo>
                    <a:pt x="5683567" y="0"/>
                  </a:lnTo>
                  <a:close/>
                </a:path>
              </a:pathLst>
            </a:custGeom>
            <a:solidFill>
              <a:srgbClr val="F3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508098" y="3648253"/>
              <a:ext cx="5666105" cy="14604"/>
            </a:xfrm>
            <a:custGeom>
              <a:avLst/>
              <a:gdLst/>
              <a:ahLst/>
              <a:cxnLst/>
              <a:rect l="l" t="t" r="r" b="b"/>
              <a:pathLst>
                <a:path w="5666105" h="14604">
                  <a:moveTo>
                    <a:pt x="1253262" y="0"/>
                  </a:moveTo>
                  <a:lnTo>
                    <a:pt x="0" y="0"/>
                  </a:lnTo>
                  <a:lnTo>
                    <a:pt x="8785" y="14084"/>
                  </a:lnTo>
                  <a:lnTo>
                    <a:pt x="1263439" y="14084"/>
                  </a:lnTo>
                  <a:lnTo>
                    <a:pt x="1262150" y="12331"/>
                  </a:lnTo>
                  <a:lnTo>
                    <a:pt x="1253262" y="0"/>
                  </a:lnTo>
                  <a:close/>
                </a:path>
                <a:path w="5666105" h="14604">
                  <a:moveTo>
                    <a:pt x="5665955" y="0"/>
                  </a:moveTo>
                  <a:lnTo>
                    <a:pt x="5581430" y="0"/>
                  </a:lnTo>
                  <a:lnTo>
                    <a:pt x="5570894" y="14084"/>
                  </a:lnTo>
                  <a:lnTo>
                    <a:pt x="5656943" y="14084"/>
                  </a:lnTo>
                  <a:lnTo>
                    <a:pt x="5665955" y="0"/>
                  </a:lnTo>
                  <a:close/>
                </a:path>
              </a:pathLst>
            </a:custGeom>
            <a:solidFill>
              <a:srgbClr val="F3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516884" y="3662337"/>
              <a:ext cx="5648325" cy="14604"/>
            </a:xfrm>
            <a:custGeom>
              <a:avLst/>
              <a:gdLst/>
              <a:ahLst/>
              <a:cxnLst/>
              <a:rect l="l" t="t" r="r" b="b"/>
              <a:pathLst>
                <a:path w="5648325" h="14604">
                  <a:moveTo>
                    <a:pt x="1254653" y="0"/>
                  </a:moveTo>
                  <a:lnTo>
                    <a:pt x="0" y="0"/>
                  </a:lnTo>
                  <a:lnTo>
                    <a:pt x="8785" y="14084"/>
                  </a:lnTo>
                  <a:lnTo>
                    <a:pt x="1265016" y="14084"/>
                  </a:lnTo>
                  <a:lnTo>
                    <a:pt x="1254653" y="0"/>
                  </a:lnTo>
                  <a:close/>
                </a:path>
                <a:path w="5648325" h="14604">
                  <a:moveTo>
                    <a:pt x="5648157" y="0"/>
                  </a:moveTo>
                  <a:lnTo>
                    <a:pt x="5562108" y="0"/>
                  </a:lnTo>
                  <a:lnTo>
                    <a:pt x="5553918" y="10947"/>
                  </a:lnTo>
                  <a:lnTo>
                    <a:pt x="5551521" y="14084"/>
                  </a:lnTo>
                  <a:lnTo>
                    <a:pt x="5639101" y="14084"/>
                  </a:lnTo>
                  <a:lnTo>
                    <a:pt x="5641153" y="10947"/>
                  </a:lnTo>
                  <a:lnTo>
                    <a:pt x="5648157" y="0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525678" y="3676434"/>
              <a:ext cx="5630545" cy="14604"/>
            </a:xfrm>
            <a:custGeom>
              <a:avLst/>
              <a:gdLst/>
              <a:ahLst/>
              <a:cxnLst/>
              <a:rect l="l" t="t" r="r" b="b"/>
              <a:pathLst>
                <a:path w="5630545" h="14604">
                  <a:moveTo>
                    <a:pt x="1256232" y="0"/>
                  </a:moveTo>
                  <a:lnTo>
                    <a:pt x="0" y="0"/>
                  </a:lnTo>
                  <a:lnTo>
                    <a:pt x="5957" y="9550"/>
                  </a:lnTo>
                  <a:lnTo>
                    <a:pt x="8846" y="14084"/>
                  </a:lnTo>
                  <a:lnTo>
                    <a:pt x="1266595" y="14084"/>
                  </a:lnTo>
                  <a:lnTo>
                    <a:pt x="1256232" y="0"/>
                  </a:lnTo>
                  <a:close/>
                </a:path>
                <a:path w="5630545" h="14604">
                  <a:moveTo>
                    <a:pt x="5630299" y="0"/>
                  </a:moveTo>
                  <a:lnTo>
                    <a:pt x="5542718" y="0"/>
                  </a:lnTo>
                  <a:lnTo>
                    <a:pt x="5531955" y="14084"/>
                  </a:lnTo>
                  <a:lnTo>
                    <a:pt x="5621085" y="14084"/>
                  </a:lnTo>
                  <a:lnTo>
                    <a:pt x="5630299" y="0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534525" y="3690518"/>
              <a:ext cx="5612765" cy="14604"/>
            </a:xfrm>
            <a:custGeom>
              <a:avLst/>
              <a:gdLst/>
              <a:ahLst/>
              <a:cxnLst/>
              <a:rect l="l" t="t" r="r" b="b"/>
              <a:pathLst>
                <a:path w="5612765" h="14604">
                  <a:moveTo>
                    <a:pt x="1257748" y="0"/>
                  </a:moveTo>
                  <a:lnTo>
                    <a:pt x="0" y="0"/>
                  </a:lnTo>
                  <a:lnTo>
                    <a:pt x="8975" y="14084"/>
                  </a:lnTo>
                  <a:lnTo>
                    <a:pt x="1268200" y="14084"/>
                  </a:lnTo>
                  <a:lnTo>
                    <a:pt x="1263757" y="8166"/>
                  </a:lnTo>
                  <a:lnTo>
                    <a:pt x="1257748" y="0"/>
                  </a:lnTo>
                  <a:close/>
                </a:path>
                <a:path w="5612765" h="14604">
                  <a:moveTo>
                    <a:pt x="5612238" y="0"/>
                  </a:moveTo>
                  <a:lnTo>
                    <a:pt x="5523108" y="0"/>
                  </a:lnTo>
                  <a:lnTo>
                    <a:pt x="5512346" y="14084"/>
                  </a:lnTo>
                  <a:lnTo>
                    <a:pt x="5603024" y="14084"/>
                  </a:lnTo>
                  <a:lnTo>
                    <a:pt x="5612238" y="0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543509" y="3704615"/>
              <a:ext cx="5594350" cy="14604"/>
            </a:xfrm>
            <a:custGeom>
              <a:avLst/>
              <a:gdLst/>
              <a:ahLst/>
              <a:cxnLst/>
              <a:rect l="l" t="t" r="r" b="b"/>
              <a:pathLst>
                <a:path w="5594350" h="14604">
                  <a:moveTo>
                    <a:pt x="1259226" y="0"/>
                  </a:moveTo>
                  <a:lnTo>
                    <a:pt x="0" y="0"/>
                  </a:lnTo>
                  <a:lnTo>
                    <a:pt x="8975" y="14084"/>
                  </a:lnTo>
                  <a:lnTo>
                    <a:pt x="1269799" y="14084"/>
                  </a:lnTo>
                  <a:lnTo>
                    <a:pt x="1259226" y="0"/>
                  </a:lnTo>
                  <a:close/>
                </a:path>
                <a:path w="5594350" h="14604">
                  <a:moveTo>
                    <a:pt x="5594033" y="0"/>
                  </a:moveTo>
                  <a:lnTo>
                    <a:pt x="5503353" y="0"/>
                  </a:lnTo>
                  <a:lnTo>
                    <a:pt x="5498180" y="6769"/>
                  </a:lnTo>
                  <a:lnTo>
                    <a:pt x="5489621" y="14084"/>
                  </a:lnTo>
                  <a:lnTo>
                    <a:pt x="5584715" y="14084"/>
                  </a:lnTo>
                  <a:lnTo>
                    <a:pt x="5589604" y="6769"/>
                  </a:lnTo>
                  <a:lnTo>
                    <a:pt x="5594033" y="0"/>
                  </a:lnTo>
                  <a:close/>
                </a:path>
              </a:pathLst>
            </a:custGeom>
            <a:solidFill>
              <a:srgbClr val="F4F6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552484" y="3718700"/>
              <a:ext cx="5575935" cy="14604"/>
            </a:xfrm>
            <a:custGeom>
              <a:avLst/>
              <a:gdLst/>
              <a:ahLst/>
              <a:cxnLst/>
              <a:rect l="l" t="t" r="r" b="b"/>
              <a:pathLst>
                <a:path w="5575934" h="14604">
                  <a:moveTo>
                    <a:pt x="1260823" y="0"/>
                  </a:moveTo>
                  <a:lnTo>
                    <a:pt x="0" y="0"/>
                  </a:lnTo>
                  <a:lnTo>
                    <a:pt x="3431" y="5384"/>
                  </a:lnTo>
                  <a:lnTo>
                    <a:pt x="9091" y="14084"/>
                  </a:lnTo>
                  <a:lnTo>
                    <a:pt x="1271397" y="14084"/>
                  </a:lnTo>
                  <a:lnTo>
                    <a:pt x="1260823" y="0"/>
                  </a:lnTo>
                  <a:close/>
                </a:path>
                <a:path w="5575934" h="14604">
                  <a:moveTo>
                    <a:pt x="5575739" y="0"/>
                  </a:moveTo>
                  <a:lnTo>
                    <a:pt x="5480646" y="0"/>
                  </a:lnTo>
                  <a:lnTo>
                    <a:pt x="5464167" y="14084"/>
                  </a:lnTo>
                  <a:lnTo>
                    <a:pt x="5566325" y="14084"/>
                  </a:lnTo>
                  <a:lnTo>
                    <a:pt x="5575739" y="0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561584" y="3732796"/>
              <a:ext cx="5557520" cy="14604"/>
            </a:xfrm>
            <a:custGeom>
              <a:avLst/>
              <a:gdLst/>
              <a:ahLst/>
              <a:cxnLst/>
              <a:rect l="l" t="t" r="r" b="b"/>
              <a:pathLst>
                <a:path w="5557520" h="14604">
                  <a:moveTo>
                    <a:pt x="1262307" y="0"/>
                  </a:moveTo>
                  <a:lnTo>
                    <a:pt x="0" y="0"/>
                  </a:lnTo>
                  <a:lnTo>
                    <a:pt x="9163" y="14084"/>
                  </a:lnTo>
                  <a:lnTo>
                    <a:pt x="1276893" y="14084"/>
                  </a:lnTo>
                  <a:lnTo>
                    <a:pt x="1265300" y="3987"/>
                  </a:lnTo>
                  <a:lnTo>
                    <a:pt x="1262307" y="0"/>
                  </a:lnTo>
                  <a:close/>
                </a:path>
                <a:path w="5557520" h="14604">
                  <a:moveTo>
                    <a:pt x="5557217" y="0"/>
                  </a:moveTo>
                  <a:lnTo>
                    <a:pt x="5455052" y="0"/>
                  </a:lnTo>
                  <a:lnTo>
                    <a:pt x="5450387" y="3987"/>
                  </a:lnTo>
                  <a:lnTo>
                    <a:pt x="5442353" y="14084"/>
                  </a:lnTo>
                  <a:lnTo>
                    <a:pt x="5547803" y="14084"/>
                  </a:lnTo>
                  <a:lnTo>
                    <a:pt x="5557217" y="0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570747" y="3746881"/>
              <a:ext cx="5539105" cy="14604"/>
            </a:xfrm>
            <a:custGeom>
              <a:avLst/>
              <a:gdLst/>
              <a:ahLst/>
              <a:cxnLst/>
              <a:rect l="l" t="t" r="r" b="b"/>
              <a:pathLst>
                <a:path w="5539105" h="14604">
                  <a:moveTo>
                    <a:pt x="1267729" y="0"/>
                  </a:moveTo>
                  <a:lnTo>
                    <a:pt x="0" y="0"/>
                  </a:lnTo>
                  <a:lnTo>
                    <a:pt x="9163" y="14084"/>
                  </a:lnTo>
                  <a:lnTo>
                    <a:pt x="1283900" y="14084"/>
                  </a:lnTo>
                  <a:lnTo>
                    <a:pt x="1267729" y="0"/>
                  </a:lnTo>
                  <a:close/>
                </a:path>
                <a:path w="5539105" h="14604">
                  <a:moveTo>
                    <a:pt x="5538640" y="0"/>
                  </a:moveTo>
                  <a:lnTo>
                    <a:pt x="5433190" y="0"/>
                  </a:lnTo>
                  <a:lnTo>
                    <a:pt x="5421983" y="14084"/>
                  </a:lnTo>
                  <a:lnTo>
                    <a:pt x="5529064" y="14084"/>
                  </a:lnTo>
                  <a:lnTo>
                    <a:pt x="5536900" y="2603"/>
                  </a:lnTo>
                  <a:lnTo>
                    <a:pt x="5538640" y="0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579918" y="3760978"/>
              <a:ext cx="5520055" cy="14604"/>
            </a:xfrm>
            <a:custGeom>
              <a:avLst/>
              <a:gdLst/>
              <a:ahLst/>
              <a:cxnLst/>
              <a:rect l="l" t="t" r="r" b="b"/>
              <a:pathLst>
                <a:path w="5520055" h="14604">
                  <a:moveTo>
                    <a:pt x="1274744" y="0"/>
                  </a:moveTo>
                  <a:lnTo>
                    <a:pt x="0" y="0"/>
                  </a:lnTo>
                  <a:lnTo>
                    <a:pt x="9333" y="14084"/>
                  </a:lnTo>
                  <a:lnTo>
                    <a:pt x="1286173" y="14084"/>
                  </a:lnTo>
                  <a:lnTo>
                    <a:pt x="1276129" y="1206"/>
                  </a:lnTo>
                  <a:lnTo>
                    <a:pt x="1274744" y="0"/>
                  </a:lnTo>
                  <a:close/>
                </a:path>
                <a:path w="5520055" h="14604">
                  <a:moveTo>
                    <a:pt x="5519884" y="0"/>
                  </a:moveTo>
                  <a:lnTo>
                    <a:pt x="5412802" y="0"/>
                  </a:lnTo>
                  <a:lnTo>
                    <a:pt x="5401592" y="14084"/>
                  </a:lnTo>
                  <a:lnTo>
                    <a:pt x="5510272" y="14084"/>
                  </a:lnTo>
                  <a:lnTo>
                    <a:pt x="5519884" y="0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589251" y="3775062"/>
              <a:ext cx="5501005" cy="14604"/>
            </a:xfrm>
            <a:custGeom>
              <a:avLst/>
              <a:gdLst/>
              <a:ahLst/>
              <a:cxnLst/>
              <a:rect l="l" t="t" r="r" b="b"/>
              <a:pathLst>
                <a:path w="5501005" h="14604">
                  <a:moveTo>
                    <a:pt x="1276840" y="0"/>
                  </a:moveTo>
                  <a:lnTo>
                    <a:pt x="0" y="0"/>
                  </a:lnTo>
                  <a:lnTo>
                    <a:pt x="9349" y="14084"/>
                  </a:lnTo>
                  <a:lnTo>
                    <a:pt x="1287826" y="14084"/>
                  </a:lnTo>
                  <a:lnTo>
                    <a:pt x="1276840" y="0"/>
                  </a:lnTo>
                  <a:close/>
                </a:path>
                <a:path w="5501005" h="14604">
                  <a:moveTo>
                    <a:pt x="5500939" y="0"/>
                  </a:moveTo>
                  <a:lnTo>
                    <a:pt x="5392259" y="0"/>
                  </a:lnTo>
                  <a:lnTo>
                    <a:pt x="5380835" y="14084"/>
                  </a:lnTo>
                  <a:lnTo>
                    <a:pt x="5491304" y="14084"/>
                  </a:lnTo>
                  <a:lnTo>
                    <a:pt x="5492392" y="12522"/>
                  </a:lnTo>
                  <a:lnTo>
                    <a:pt x="5500939" y="0"/>
                  </a:lnTo>
                  <a:close/>
                </a:path>
              </a:pathLst>
            </a:custGeom>
            <a:solidFill>
              <a:srgbClr val="F5F7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598609" y="3789159"/>
              <a:ext cx="5481955" cy="14604"/>
            </a:xfrm>
            <a:custGeom>
              <a:avLst/>
              <a:gdLst/>
              <a:ahLst/>
              <a:cxnLst/>
              <a:rect l="l" t="t" r="r" b="b"/>
              <a:pathLst>
                <a:path w="5481955" h="14604">
                  <a:moveTo>
                    <a:pt x="1278478" y="0"/>
                  </a:moveTo>
                  <a:lnTo>
                    <a:pt x="0" y="0"/>
                  </a:lnTo>
                  <a:lnTo>
                    <a:pt x="7384" y="11125"/>
                  </a:lnTo>
                  <a:lnTo>
                    <a:pt x="9387" y="14084"/>
                  </a:lnTo>
                  <a:lnTo>
                    <a:pt x="1289506" y="14084"/>
                  </a:lnTo>
                  <a:lnTo>
                    <a:pt x="1287156" y="11125"/>
                  </a:lnTo>
                  <a:lnTo>
                    <a:pt x="1278478" y="0"/>
                  </a:lnTo>
                  <a:close/>
                </a:path>
                <a:path w="5481955" h="14604">
                  <a:moveTo>
                    <a:pt x="5481938" y="0"/>
                  </a:moveTo>
                  <a:lnTo>
                    <a:pt x="5371467" y="0"/>
                  </a:lnTo>
                  <a:lnTo>
                    <a:pt x="5360042" y="14084"/>
                  </a:lnTo>
                  <a:lnTo>
                    <a:pt x="5472129" y="14084"/>
                  </a:lnTo>
                  <a:lnTo>
                    <a:pt x="5481938" y="0"/>
                  </a:lnTo>
                  <a:close/>
                </a:path>
              </a:pathLst>
            </a:custGeom>
            <a:solidFill>
              <a:srgbClr val="F5F7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607991" y="3803256"/>
              <a:ext cx="5462905" cy="28575"/>
            </a:xfrm>
            <a:custGeom>
              <a:avLst/>
              <a:gdLst/>
              <a:ahLst/>
              <a:cxnLst/>
              <a:rect l="l" t="t" r="r" b="b"/>
              <a:pathLst>
                <a:path w="5462905" h="28575">
                  <a:moveTo>
                    <a:pt x="1291310" y="14071"/>
                  </a:moveTo>
                  <a:lnTo>
                    <a:pt x="1280121" y="0"/>
                  </a:lnTo>
                  <a:lnTo>
                    <a:pt x="0" y="0"/>
                  </a:lnTo>
                  <a:lnTo>
                    <a:pt x="9537" y="14071"/>
                  </a:lnTo>
                  <a:lnTo>
                    <a:pt x="1291310" y="14071"/>
                  </a:lnTo>
                  <a:close/>
                </a:path>
                <a:path w="5462905" h="28575">
                  <a:moveTo>
                    <a:pt x="1302499" y="28168"/>
                  </a:moveTo>
                  <a:lnTo>
                    <a:pt x="1291310" y="14084"/>
                  </a:lnTo>
                  <a:lnTo>
                    <a:pt x="9537" y="14084"/>
                  </a:lnTo>
                  <a:lnTo>
                    <a:pt x="19075" y="28168"/>
                  </a:lnTo>
                  <a:lnTo>
                    <a:pt x="1302499" y="28168"/>
                  </a:lnTo>
                  <a:close/>
                </a:path>
                <a:path w="5462905" h="28575">
                  <a:moveTo>
                    <a:pt x="5452923" y="14084"/>
                  </a:moveTo>
                  <a:lnTo>
                    <a:pt x="5339156" y="14084"/>
                  </a:lnTo>
                  <a:lnTo>
                    <a:pt x="5327510" y="28168"/>
                  </a:lnTo>
                  <a:lnTo>
                    <a:pt x="5443029" y="28168"/>
                  </a:lnTo>
                  <a:lnTo>
                    <a:pt x="5447119" y="22440"/>
                  </a:lnTo>
                  <a:lnTo>
                    <a:pt x="5452923" y="14084"/>
                  </a:lnTo>
                  <a:close/>
                </a:path>
                <a:path w="5462905" h="28575">
                  <a:moveTo>
                    <a:pt x="5462740" y="0"/>
                  </a:moveTo>
                  <a:lnTo>
                    <a:pt x="5350649" y="0"/>
                  </a:lnTo>
                  <a:lnTo>
                    <a:pt x="5342750" y="9740"/>
                  </a:lnTo>
                  <a:lnTo>
                    <a:pt x="5339169" y="14071"/>
                  </a:lnTo>
                  <a:lnTo>
                    <a:pt x="5452935" y="14071"/>
                  </a:lnTo>
                  <a:lnTo>
                    <a:pt x="5462740" y="0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627072" y="3831425"/>
              <a:ext cx="5424170" cy="14604"/>
            </a:xfrm>
            <a:custGeom>
              <a:avLst/>
              <a:gdLst/>
              <a:ahLst/>
              <a:cxnLst/>
              <a:rect l="l" t="t" r="r" b="b"/>
              <a:pathLst>
                <a:path w="5424170" h="14604">
                  <a:moveTo>
                    <a:pt x="1283429" y="0"/>
                  </a:moveTo>
                  <a:lnTo>
                    <a:pt x="0" y="0"/>
                  </a:lnTo>
                  <a:lnTo>
                    <a:pt x="4710" y="6959"/>
                  </a:lnTo>
                  <a:lnTo>
                    <a:pt x="12083" y="14084"/>
                  </a:lnTo>
                  <a:lnTo>
                    <a:pt x="1297598" y="14084"/>
                  </a:lnTo>
                  <a:lnTo>
                    <a:pt x="1288957" y="6959"/>
                  </a:lnTo>
                  <a:lnTo>
                    <a:pt x="1283429" y="0"/>
                  </a:lnTo>
                  <a:close/>
                </a:path>
                <a:path w="5424170" h="14604">
                  <a:moveTo>
                    <a:pt x="5423960" y="0"/>
                  </a:moveTo>
                  <a:lnTo>
                    <a:pt x="5308439" y="0"/>
                  </a:lnTo>
                  <a:lnTo>
                    <a:pt x="5296799" y="14084"/>
                  </a:lnTo>
                  <a:lnTo>
                    <a:pt x="5413957" y="14084"/>
                  </a:lnTo>
                  <a:lnTo>
                    <a:pt x="5423960" y="0"/>
                  </a:lnTo>
                  <a:close/>
                </a:path>
              </a:pathLst>
            </a:custGeom>
            <a:solidFill>
              <a:srgbClr val="F6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639169" y="3845522"/>
              <a:ext cx="5401945" cy="14604"/>
            </a:xfrm>
            <a:custGeom>
              <a:avLst/>
              <a:gdLst/>
              <a:ahLst/>
              <a:cxnLst/>
              <a:rect l="l" t="t" r="r" b="b"/>
              <a:pathLst>
                <a:path w="5401945" h="14604">
                  <a:moveTo>
                    <a:pt x="1285517" y="0"/>
                  </a:moveTo>
                  <a:lnTo>
                    <a:pt x="0" y="0"/>
                  </a:lnTo>
                  <a:lnTo>
                    <a:pt x="14573" y="14084"/>
                  </a:lnTo>
                  <a:lnTo>
                    <a:pt x="1302598" y="14084"/>
                  </a:lnTo>
                  <a:lnTo>
                    <a:pt x="1285517" y="0"/>
                  </a:lnTo>
                  <a:close/>
                </a:path>
                <a:path w="5401945" h="14604">
                  <a:moveTo>
                    <a:pt x="5401852" y="0"/>
                  </a:moveTo>
                  <a:lnTo>
                    <a:pt x="5284692" y="0"/>
                  </a:lnTo>
                  <a:lnTo>
                    <a:pt x="5280095" y="5562"/>
                  </a:lnTo>
                  <a:lnTo>
                    <a:pt x="5269339" y="14084"/>
                  </a:lnTo>
                  <a:lnTo>
                    <a:pt x="5391848" y="14084"/>
                  </a:lnTo>
                  <a:lnTo>
                    <a:pt x="5401852" y="0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653743" y="3859606"/>
              <a:ext cx="5377815" cy="14604"/>
            </a:xfrm>
            <a:custGeom>
              <a:avLst/>
              <a:gdLst/>
              <a:ahLst/>
              <a:cxnLst/>
              <a:rect l="l" t="t" r="r" b="b"/>
              <a:pathLst>
                <a:path w="5377815" h="14604">
                  <a:moveTo>
                    <a:pt x="1288025" y="0"/>
                  </a:moveTo>
                  <a:lnTo>
                    <a:pt x="0" y="0"/>
                  </a:lnTo>
                  <a:lnTo>
                    <a:pt x="4323" y="4178"/>
                  </a:lnTo>
                  <a:lnTo>
                    <a:pt x="11284" y="14084"/>
                  </a:lnTo>
                  <a:lnTo>
                    <a:pt x="1301240" y="14084"/>
                  </a:lnTo>
                  <a:lnTo>
                    <a:pt x="1293092" y="4178"/>
                  </a:lnTo>
                  <a:lnTo>
                    <a:pt x="1288025" y="0"/>
                  </a:lnTo>
                  <a:close/>
                </a:path>
                <a:path w="5377815" h="14604">
                  <a:moveTo>
                    <a:pt x="5377274" y="0"/>
                  </a:moveTo>
                  <a:lnTo>
                    <a:pt x="5254766" y="0"/>
                  </a:lnTo>
                  <a:lnTo>
                    <a:pt x="5236988" y="14084"/>
                  </a:lnTo>
                  <a:lnTo>
                    <a:pt x="5367136" y="14084"/>
                  </a:lnTo>
                  <a:lnTo>
                    <a:pt x="5374307" y="4178"/>
                  </a:lnTo>
                  <a:lnTo>
                    <a:pt x="5377274" y="0"/>
                  </a:lnTo>
                  <a:close/>
                </a:path>
              </a:pathLst>
            </a:custGeom>
            <a:solidFill>
              <a:srgbClr val="F6F8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665036" y="3873703"/>
              <a:ext cx="5356225" cy="14604"/>
            </a:xfrm>
            <a:custGeom>
              <a:avLst/>
              <a:gdLst/>
              <a:ahLst/>
              <a:cxnLst/>
              <a:rect l="l" t="t" r="r" b="b"/>
              <a:pathLst>
                <a:path w="5356225" h="14604">
                  <a:moveTo>
                    <a:pt x="1289957" y="0"/>
                  </a:moveTo>
                  <a:lnTo>
                    <a:pt x="0" y="0"/>
                  </a:lnTo>
                  <a:lnTo>
                    <a:pt x="9896" y="14084"/>
                  </a:lnTo>
                  <a:lnTo>
                    <a:pt x="1301542" y="14084"/>
                  </a:lnTo>
                  <a:lnTo>
                    <a:pt x="1289957" y="0"/>
                  </a:lnTo>
                  <a:close/>
                </a:path>
                <a:path w="5356225" h="14604">
                  <a:moveTo>
                    <a:pt x="5355833" y="0"/>
                  </a:moveTo>
                  <a:lnTo>
                    <a:pt x="5225679" y="0"/>
                  </a:lnTo>
                  <a:lnTo>
                    <a:pt x="5222169" y="2781"/>
                  </a:lnTo>
                  <a:lnTo>
                    <a:pt x="5212490" y="14084"/>
                  </a:lnTo>
                  <a:lnTo>
                    <a:pt x="5345638" y="14084"/>
                  </a:lnTo>
                  <a:lnTo>
                    <a:pt x="5355833" y="0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674932" y="3887787"/>
              <a:ext cx="5335905" cy="14604"/>
            </a:xfrm>
            <a:custGeom>
              <a:avLst/>
              <a:gdLst/>
              <a:ahLst/>
              <a:cxnLst/>
              <a:rect l="l" t="t" r="r" b="b"/>
              <a:pathLst>
                <a:path w="5335905" h="14604">
                  <a:moveTo>
                    <a:pt x="1291646" y="0"/>
                  </a:moveTo>
                  <a:lnTo>
                    <a:pt x="0" y="0"/>
                  </a:lnTo>
                  <a:lnTo>
                    <a:pt x="9896" y="14084"/>
                  </a:lnTo>
                  <a:lnTo>
                    <a:pt x="1303230" y="14084"/>
                  </a:lnTo>
                  <a:lnTo>
                    <a:pt x="1291646" y="0"/>
                  </a:lnTo>
                  <a:close/>
                </a:path>
                <a:path w="5335905" h="14604">
                  <a:moveTo>
                    <a:pt x="5335741" y="0"/>
                  </a:moveTo>
                  <a:lnTo>
                    <a:pt x="5202593" y="0"/>
                  </a:lnTo>
                  <a:lnTo>
                    <a:pt x="5190533" y="14084"/>
                  </a:lnTo>
                  <a:lnTo>
                    <a:pt x="5325545" y="14084"/>
                  </a:lnTo>
                  <a:lnTo>
                    <a:pt x="5335741" y="0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684838" y="3901885"/>
              <a:ext cx="5316220" cy="14604"/>
            </a:xfrm>
            <a:custGeom>
              <a:avLst/>
              <a:gdLst/>
              <a:ahLst/>
              <a:cxnLst/>
              <a:rect l="l" t="t" r="r" b="b"/>
              <a:pathLst>
                <a:path w="5316220" h="14604">
                  <a:moveTo>
                    <a:pt x="1293335" y="0"/>
                  </a:moveTo>
                  <a:lnTo>
                    <a:pt x="0" y="0"/>
                  </a:lnTo>
                  <a:lnTo>
                    <a:pt x="10075" y="14084"/>
                  </a:lnTo>
                  <a:lnTo>
                    <a:pt x="1311004" y="14084"/>
                  </a:lnTo>
                  <a:lnTo>
                    <a:pt x="1293335" y="0"/>
                  </a:lnTo>
                  <a:close/>
                </a:path>
                <a:path w="5316220" h="14604">
                  <a:moveTo>
                    <a:pt x="5315631" y="0"/>
                  </a:moveTo>
                  <a:lnTo>
                    <a:pt x="5180616" y="0"/>
                  </a:lnTo>
                  <a:lnTo>
                    <a:pt x="5169741" y="12700"/>
                  </a:lnTo>
                  <a:lnTo>
                    <a:pt x="5168535" y="14084"/>
                  </a:lnTo>
                  <a:lnTo>
                    <a:pt x="5305244" y="14084"/>
                  </a:lnTo>
                  <a:lnTo>
                    <a:pt x="5315631" y="0"/>
                  </a:lnTo>
                  <a:close/>
                </a:path>
              </a:pathLst>
            </a:custGeom>
            <a:solidFill>
              <a:srgbClr val="F7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694913" y="3915969"/>
              <a:ext cx="5295265" cy="14604"/>
            </a:xfrm>
            <a:custGeom>
              <a:avLst/>
              <a:gdLst/>
              <a:ahLst/>
              <a:cxnLst/>
              <a:rect l="l" t="t" r="r" b="b"/>
              <a:pathLst>
                <a:path w="5295265" h="14604">
                  <a:moveTo>
                    <a:pt x="1300929" y="0"/>
                  </a:moveTo>
                  <a:lnTo>
                    <a:pt x="0" y="0"/>
                  </a:lnTo>
                  <a:lnTo>
                    <a:pt x="10075" y="14084"/>
                  </a:lnTo>
                  <a:lnTo>
                    <a:pt x="1317478" y="14084"/>
                  </a:lnTo>
                  <a:lnTo>
                    <a:pt x="1315125" y="11315"/>
                  </a:lnTo>
                  <a:lnTo>
                    <a:pt x="1300929" y="0"/>
                  </a:lnTo>
                  <a:close/>
                </a:path>
                <a:path w="5295265" h="14604">
                  <a:moveTo>
                    <a:pt x="5295169" y="0"/>
                  </a:moveTo>
                  <a:lnTo>
                    <a:pt x="5158460" y="0"/>
                  </a:lnTo>
                  <a:lnTo>
                    <a:pt x="5146193" y="14084"/>
                  </a:lnTo>
                  <a:lnTo>
                    <a:pt x="5284782" y="14084"/>
                  </a:lnTo>
                  <a:lnTo>
                    <a:pt x="5295169" y="0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704998" y="3930066"/>
              <a:ext cx="5274945" cy="14604"/>
            </a:xfrm>
            <a:custGeom>
              <a:avLst/>
              <a:gdLst/>
              <a:ahLst/>
              <a:cxnLst/>
              <a:rect l="l" t="t" r="r" b="b"/>
              <a:pathLst>
                <a:path w="5274945" h="14604">
                  <a:moveTo>
                    <a:pt x="1307404" y="0"/>
                  </a:moveTo>
                  <a:lnTo>
                    <a:pt x="0" y="0"/>
                  </a:lnTo>
                  <a:lnTo>
                    <a:pt x="7095" y="9918"/>
                  </a:lnTo>
                  <a:lnTo>
                    <a:pt x="10127" y="14084"/>
                  </a:lnTo>
                  <a:lnTo>
                    <a:pt x="1319375" y="14084"/>
                  </a:lnTo>
                  <a:lnTo>
                    <a:pt x="1307404" y="0"/>
                  </a:lnTo>
                  <a:close/>
                </a:path>
                <a:path w="5274945" h="14604">
                  <a:moveTo>
                    <a:pt x="5274688" y="0"/>
                  </a:moveTo>
                  <a:lnTo>
                    <a:pt x="5136097" y="0"/>
                  </a:lnTo>
                  <a:lnTo>
                    <a:pt x="5123830" y="14084"/>
                  </a:lnTo>
                  <a:lnTo>
                    <a:pt x="5264246" y="14084"/>
                  </a:lnTo>
                  <a:lnTo>
                    <a:pt x="5267374" y="9918"/>
                  </a:lnTo>
                  <a:lnTo>
                    <a:pt x="5274688" y="0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715126" y="3944150"/>
              <a:ext cx="5254625" cy="14604"/>
            </a:xfrm>
            <a:custGeom>
              <a:avLst/>
              <a:gdLst/>
              <a:ahLst/>
              <a:cxnLst/>
              <a:rect l="l" t="t" r="r" b="b"/>
              <a:pathLst>
                <a:path w="5254625" h="14604">
                  <a:moveTo>
                    <a:pt x="1309247" y="0"/>
                  </a:moveTo>
                  <a:lnTo>
                    <a:pt x="0" y="0"/>
                  </a:lnTo>
                  <a:lnTo>
                    <a:pt x="10252" y="14084"/>
                  </a:lnTo>
                  <a:lnTo>
                    <a:pt x="1321219" y="14084"/>
                  </a:lnTo>
                  <a:lnTo>
                    <a:pt x="1309247" y="0"/>
                  </a:lnTo>
                  <a:close/>
                </a:path>
                <a:path w="5254625" h="14604">
                  <a:moveTo>
                    <a:pt x="5254118" y="0"/>
                  </a:moveTo>
                  <a:lnTo>
                    <a:pt x="5113702" y="0"/>
                  </a:lnTo>
                  <a:lnTo>
                    <a:pt x="5106269" y="8534"/>
                  </a:lnTo>
                  <a:lnTo>
                    <a:pt x="5098898" y="14084"/>
                  </a:lnTo>
                  <a:lnTo>
                    <a:pt x="5243543" y="14084"/>
                  </a:lnTo>
                  <a:lnTo>
                    <a:pt x="5254118" y="0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725388" y="3958247"/>
              <a:ext cx="5233670" cy="14604"/>
            </a:xfrm>
            <a:custGeom>
              <a:avLst/>
              <a:gdLst/>
              <a:ahLst/>
              <a:cxnLst/>
              <a:rect l="l" t="t" r="r" b="b"/>
              <a:pathLst>
                <a:path w="5233670" h="14604">
                  <a:moveTo>
                    <a:pt x="1310968" y="0"/>
                  </a:moveTo>
                  <a:lnTo>
                    <a:pt x="0" y="0"/>
                  </a:lnTo>
                  <a:lnTo>
                    <a:pt x="10252" y="14084"/>
                  </a:lnTo>
                  <a:lnTo>
                    <a:pt x="1326031" y="14084"/>
                  </a:lnTo>
                  <a:lnTo>
                    <a:pt x="1317034" y="7137"/>
                  </a:lnTo>
                  <a:lnTo>
                    <a:pt x="1310968" y="0"/>
                  </a:lnTo>
                  <a:close/>
                </a:path>
                <a:path w="5233670" h="14604">
                  <a:moveTo>
                    <a:pt x="5233271" y="0"/>
                  </a:moveTo>
                  <a:lnTo>
                    <a:pt x="5088619" y="0"/>
                  </a:lnTo>
                  <a:lnTo>
                    <a:pt x="5069913" y="14084"/>
                  </a:lnTo>
                  <a:lnTo>
                    <a:pt x="5222696" y="14084"/>
                  </a:lnTo>
                  <a:lnTo>
                    <a:pt x="5233271" y="0"/>
                  </a:lnTo>
                  <a:close/>
                </a:path>
              </a:pathLst>
            </a:custGeom>
            <a:solidFill>
              <a:srgbClr val="F8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735641" y="3972331"/>
              <a:ext cx="5212715" cy="14604"/>
            </a:xfrm>
            <a:custGeom>
              <a:avLst/>
              <a:gdLst/>
              <a:ahLst/>
              <a:cxnLst/>
              <a:rect l="l" t="t" r="r" b="b"/>
              <a:pathLst>
                <a:path w="5212715" h="14604">
                  <a:moveTo>
                    <a:pt x="1315779" y="0"/>
                  </a:moveTo>
                  <a:lnTo>
                    <a:pt x="0" y="0"/>
                  </a:lnTo>
                  <a:lnTo>
                    <a:pt x="4187" y="5753"/>
                  </a:lnTo>
                  <a:lnTo>
                    <a:pt x="10356" y="14084"/>
                  </a:lnTo>
                  <a:lnTo>
                    <a:pt x="1334020" y="14084"/>
                  </a:lnTo>
                  <a:lnTo>
                    <a:pt x="1315779" y="0"/>
                  </a:lnTo>
                  <a:close/>
                </a:path>
                <a:path w="5212715" h="14604">
                  <a:moveTo>
                    <a:pt x="5212444" y="0"/>
                  </a:moveTo>
                  <a:lnTo>
                    <a:pt x="5059660" y="0"/>
                  </a:lnTo>
                  <a:lnTo>
                    <a:pt x="5052019" y="5753"/>
                  </a:lnTo>
                  <a:lnTo>
                    <a:pt x="5044524" y="14084"/>
                  </a:lnTo>
                  <a:lnTo>
                    <a:pt x="5201758" y="14084"/>
                  </a:lnTo>
                  <a:lnTo>
                    <a:pt x="5208124" y="5753"/>
                  </a:lnTo>
                  <a:lnTo>
                    <a:pt x="5212444" y="0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745990" y="3986428"/>
              <a:ext cx="5191760" cy="28575"/>
            </a:xfrm>
            <a:custGeom>
              <a:avLst/>
              <a:gdLst/>
              <a:ahLst/>
              <a:cxnLst/>
              <a:rect l="l" t="t" r="r" b="b"/>
              <a:pathLst>
                <a:path w="5191759" h="28575">
                  <a:moveTo>
                    <a:pt x="1337843" y="14071"/>
                  </a:moveTo>
                  <a:lnTo>
                    <a:pt x="1329321" y="4368"/>
                  </a:lnTo>
                  <a:lnTo>
                    <a:pt x="1323670" y="0"/>
                  </a:lnTo>
                  <a:lnTo>
                    <a:pt x="0" y="0"/>
                  </a:lnTo>
                  <a:lnTo>
                    <a:pt x="10426" y="14071"/>
                  </a:lnTo>
                  <a:lnTo>
                    <a:pt x="1337843" y="14071"/>
                  </a:lnTo>
                  <a:close/>
                </a:path>
                <a:path w="5191759" h="28575">
                  <a:moveTo>
                    <a:pt x="1350200" y="28168"/>
                  </a:moveTo>
                  <a:lnTo>
                    <a:pt x="1337856" y="14084"/>
                  </a:lnTo>
                  <a:lnTo>
                    <a:pt x="10439" y="14084"/>
                  </a:lnTo>
                  <a:lnTo>
                    <a:pt x="20866" y="28168"/>
                  </a:lnTo>
                  <a:lnTo>
                    <a:pt x="1350200" y="28168"/>
                  </a:lnTo>
                  <a:close/>
                </a:path>
                <a:path w="5191759" h="28575">
                  <a:moveTo>
                    <a:pt x="5180635" y="14084"/>
                  </a:moveTo>
                  <a:lnTo>
                    <a:pt x="5021491" y="14084"/>
                  </a:lnTo>
                  <a:lnTo>
                    <a:pt x="5008816" y="28168"/>
                  </a:lnTo>
                  <a:lnTo>
                    <a:pt x="5169865" y="28168"/>
                  </a:lnTo>
                  <a:lnTo>
                    <a:pt x="5180635" y="14084"/>
                  </a:lnTo>
                  <a:close/>
                </a:path>
                <a:path w="5191759" h="28575">
                  <a:moveTo>
                    <a:pt x="5191404" y="0"/>
                  </a:moveTo>
                  <a:lnTo>
                    <a:pt x="5034165" y="0"/>
                  </a:lnTo>
                  <a:lnTo>
                    <a:pt x="5021504" y="14071"/>
                  </a:lnTo>
                  <a:lnTo>
                    <a:pt x="5180647" y="14071"/>
                  </a:lnTo>
                  <a:lnTo>
                    <a:pt x="5191404" y="0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766863" y="4014597"/>
              <a:ext cx="5149215" cy="14604"/>
            </a:xfrm>
            <a:custGeom>
              <a:avLst/>
              <a:gdLst/>
              <a:ahLst/>
              <a:cxnLst/>
              <a:rect l="l" t="t" r="r" b="b"/>
              <a:pathLst>
                <a:path w="5149215" h="14604">
                  <a:moveTo>
                    <a:pt x="1329332" y="0"/>
                  </a:moveTo>
                  <a:lnTo>
                    <a:pt x="0" y="0"/>
                  </a:lnTo>
                  <a:lnTo>
                    <a:pt x="1175" y="1587"/>
                  </a:lnTo>
                  <a:lnTo>
                    <a:pt x="10582" y="14084"/>
                  </a:lnTo>
                  <a:lnTo>
                    <a:pt x="1341680" y="14084"/>
                  </a:lnTo>
                  <a:lnTo>
                    <a:pt x="1329332" y="0"/>
                  </a:lnTo>
                  <a:close/>
                </a:path>
                <a:path w="5149215" h="14604">
                  <a:moveTo>
                    <a:pt x="5149003" y="0"/>
                  </a:moveTo>
                  <a:lnTo>
                    <a:pt x="4987948" y="0"/>
                  </a:lnTo>
                  <a:lnTo>
                    <a:pt x="4986519" y="1587"/>
                  </a:lnTo>
                  <a:lnTo>
                    <a:pt x="4969391" y="14084"/>
                  </a:lnTo>
                  <a:lnTo>
                    <a:pt x="5138077" y="14084"/>
                  </a:lnTo>
                  <a:lnTo>
                    <a:pt x="5147790" y="1587"/>
                  </a:lnTo>
                  <a:lnTo>
                    <a:pt x="5149003" y="0"/>
                  </a:lnTo>
                  <a:close/>
                </a:path>
              </a:pathLst>
            </a:custGeom>
            <a:solidFill>
              <a:srgbClr val="F8F9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777454" y="4028694"/>
              <a:ext cx="5127625" cy="14604"/>
            </a:xfrm>
            <a:custGeom>
              <a:avLst/>
              <a:gdLst/>
              <a:ahLst/>
              <a:cxnLst/>
              <a:rect l="l" t="t" r="r" b="b"/>
              <a:pathLst>
                <a:path w="5127625" h="14604">
                  <a:moveTo>
                    <a:pt x="1331099" y="0"/>
                  </a:moveTo>
                  <a:lnTo>
                    <a:pt x="0" y="0"/>
                  </a:lnTo>
                  <a:lnTo>
                    <a:pt x="10601" y="14084"/>
                  </a:lnTo>
                  <a:lnTo>
                    <a:pt x="1349810" y="14084"/>
                  </a:lnTo>
                  <a:lnTo>
                    <a:pt x="1331266" y="190"/>
                  </a:lnTo>
                  <a:lnTo>
                    <a:pt x="1331099" y="0"/>
                  </a:lnTo>
                  <a:close/>
                </a:path>
                <a:path w="5127625" h="14604">
                  <a:moveTo>
                    <a:pt x="5127475" y="0"/>
                  </a:moveTo>
                  <a:lnTo>
                    <a:pt x="4958782" y="0"/>
                  </a:lnTo>
                  <a:lnTo>
                    <a:pt x="4941115" y="12890"/>
                  </a:lnTo>
                  <a:lnTo>
                    <a:pt x="4939454" y="14084"/>
                  </a:lnTo>
                  <a:lnTo>
                    <a:pt x="5116529" y="14084"/>
                  </a:lnTo>
                  <a:lnTo>
                    <a:pt x="5127475" y="0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788056" y="4042778"/>
              <a:ext cx="5106035" cy="14604"/>
            </a:xfrm>
            <a:custGeom>
              <a:avLst/>
              <a:gdLst/>
              <a:ahLst/>
              <a:cxnLst/>
              <a:rect l="l" t="t" r="r" b="b"/>
              <a:pathLst>
                <a:path w="5106034" h="14604">
                  <a:moveTo>
                    <a:pt x="1339208" y="0"/>
                  </a:moveTo>
                  <a:lnTo>
                    <a:pt x="0" y="0"/>
                  </a:lnTo>
                  <a:lnTo>
                    <a:pt x="8661" y="11506"/>
                  </a:lnTo>
                  <a:lnTo>
                    <a:pt x="11619" y="14084"/>
                  </a:lnTo>
                  <a:lnTo>
                    <a:pt x="1358055" y="14084"/>
                  </a:lnTo>
                  <a:lnTo>
                    <a:pt x="1354565" y="11506"/>
                  </a:lnTo>
                  <a:lnTo>
                    <a:pt x="1339208" y="0"/>
                  </a:lnTo>
                  <a:close/>
                </a:path>
                <a:path w="5106034" h="14604">
                  <a:moveTo>
                    <a:pt x="5105927" y="0"/>
                  </a:moveTo>
                  <a:lnTo>
                    <a:pt x="4928852" y="0"/>
                  </a:lnTo>
                  <a:lnTo>
                    <a:pt x="4909255" y="14084"/>
                  </a:lnTo>
                  <a:lnTo>
                    <a:pt x="5093928" y="14084"/>
                  </a:lnTo>
                  <a:lnTo>
                    <a:pt x="5096984" y="11506"/>
                  </a:lnTo>
                  <a:lnTo>
                    <a:pt x="5105927" y="0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799690" y="4056875"/>
              <a:ext cx="5082540" cy="14604"/>
            </a:xfrm>
            <a:custGeom>
              <a:avLst/>
              <a:gdLst/>
              <a:ahLst/>
              <a:cxnLst/>
              <a:rect l="l" t="t" r="r" b="b"/>
              <a:pathLst>
                <a:path w="5082540" h="14604">
                  <a:moveTo>
                    <a:pt x="1346439" y="0"/>
                  </a:moveTo>
                  <a:lnTo>
                    <a:pt x="0" y="0"/>
                  </a:lnTo>
                  <a:lnTo>
                    <a:pt x="16160" y="14084"/>
                  </a:lnTo>
                  <a:lnTo>
                    <a:pt x="1365509" y="14084"/>
                  </a:lnTo>
                  <a:lnTo>
                    <a:pt x="1346439" y="0"/>
                  </a:lnTo>
                  <a:close/>
                </a:path>
                <a:path w="5082540" h="14604">
                  <a:moveTo>
                    <a:pt x="5082279" y="0"/>
                  </a:moveTo>
                  <a:lnTo>
                    <a:pt x="4897604" y="0"/>
                  </a:lnTo>
                  <a:lnTo>
                    <a:pt x="4883538" y="10109"/>
                  </a:lnTo>
                  <a:lnTo>
                    <a:pt x="4879797" y="14084"/>
                  </a:lnTo>
                  <a:lnTo>
                    <a:pt x="5065585" y="14084"/>
                  </a:lnTo>
                  <a:lnTo>
                    <a:pt x="5082279" y="0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815851" y="4070959"/>
              <a:ext cx="5049520" cy="14604"/>
            </a:xfrm>
            <a:custGeom>
              <a:avLst/>
              <a:gdLst/>
              <a:ahLst/>
              <a:cxnLst/>
              <a:rect l="l" t="t" r="r" b="b"/>
              <a:pathLst>
                <a:path w="5049520" h="14604">
                  <a:moveTo>
                    <a:pt x="1349348" y="0"/>
                  </a:moveTo>
                  <a:lnTo>
                    <a:pt x="0" y="0"/>
                  </a:lnTo>
                  <a:lnTo>
                    <a:pt x="10011" y="8724"/>
                  </a:lnTo>
                  <a:lnTo>
                    <a:pt x="14175" y="14084"/>
                  </a:lnTo>
                  <a:lnTo>
                    <a:pt x="1368521" y="14084"/>
                  </a:lnTo>
                  <a:lnTo>
                    <a:pt x="1361162" y="8724"/>
                  </a:lnTo>
                  <a:lnTo>
                    <a:pt x="1349348" y="0"/>
                  </a:lnTo>
                  <a:close/>
                </a:path>
                <a:path w="5049520" h="14604">
                  <a:moveTo>
                    <a:pt x="5049425" y="0"/>
                  </a:moveTo>
                  <a:lnTo>
                    <a:pt x="4863637" y="0"/>
                  </a:lnTo>
                  <a:lnTo>
                    <a:pt x="4850380" y="14084"/>
                  </a:lnTo>
                  <a:lnTo>
                    <a:pt x="5034779" y="14084"/>
                  </a:lnTo>
                  <a:lnTo>
                    <a:pt x="5039083" y="8724"/>
                  </a:lnTo>
                  <a:lnTo>
                    <a:pt x="5049425" y="0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830036" y="4085056"/>
              <a:ext cx="5020945" cy="14604"/>
            </a:xfrm>
            <a:custGeom>
              <a:avLst/>
              <a:gdLst/>
              <a:ahLst/>
              <a:cxnLst/>
              <a:rect l="l" t="t" r="r" b="b"/>
              <a:pathLst>
                <a:path w="5020945" h="14604">
                  <a:moveTo>
                    <a:pt x="1354353" y="0"/>
                  </a:moveTo>
                  <a:lnTo>
                    <a:pt x="0" y="0"/>
                  </a:lnTo>
                  <a:lnTo>
                    <a:pt x="10943" y="14084"/>
                  </a:lnTo>
                  <a:lnTo>
                    <a:pt x="1373692" y="14084"/>
                  </a:lnTo>
                  <a:lnTo>
                    <a:pt x="1354353" y="0"/>
                  </a:lnTo>
                  <a:close/>
                </a:path>
                <a:path w="5020945" h="14604">
                  <a:moveTo>
                    <a:pt x="5020584" y="0"/>
                  </a:moveTo>
                  <a:lnTo>
                    <a:pt x="4836183" y="0"/>
                  </a:lnTo>
                  <a:lnTo>
                    <a:pt x="4822927" y="14084"/>
                  </a:lnTo>
                  <a:lnTo>
                    <a:pt x="5009274" y="14084"/>
                  </a:lnTo>
                  <a:lnTo>
                    <a:pt x="5020584" y="0"/>
                  </a:lnTo>
                  <a:close/>
                </a:path>
              </a:pathLst>
            </a:custGeom>
            <a:solidFill>
              <a:srgbClr val="F9FA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840980" y="4099141"/>
              <a:ext cx="4998720" cy="14604"/>
            </a:xfrm>
            <a:custGeom>
              <a:avLst/>
              <a:gdLst/>
              <a:ahLst/>
              <a:cxnLst/>
              <a:rect l="l" t="t" r="r" b="b"/>
              <a:pathLst>
                <a:path w="4998720" h="14604">
                  <a:moveTo>
                    <a:pt x="1362748" y="0"/>
                  </a:moveTo>
                  <a:lnTo>
                    <a:pt x="0" y="0"/>
                  </a:lnTo>
                  <a:lnTo>
                    <a:pt x="10943" y="14084"/>
                  </a:lnTo>
                  <a:lnTo>
                    <a:pt x="1378463" y="14084"/>
                  </a:lnTo>
                  <a:lnTo>
                    <a:pt x="1370909" y="5943"/>
                  </a:lnTo>
                  <a:lnTo>
                    <a:pt x="1362748" y="0"/>
                  </a:lnTo>
                  <a:close/>
                </a:path>
                <a:path w="4998720" h="14604">
                  <a:moveTo>
                    <a:pt x="4998330" y="0"/>
                  </a:moveTo>
                  <a:lnTo>
                    <a:pt x="4811983" y="0"/>
                  </a:lnTo>
                  <a:lnTo>
                    <a:pt x="4806389" y="5943"/>
                  </a:lnTo>
                  <a:lnTo>
                    <a:pt x="4794731" y="14084"/>
                  </a:lnTo>
                  <a:lnTo>
                    <a:pt x="4987020" y="14084"/>
                  </a:lnTo>
                  <a:lnTo>
                    <a:pt x="4998330" y="0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851933" y="4113238"/>
              <a:ext cx="4976495" cy="14604"/>
            </a:xfrm>
            <a:custGeom>
              <a:avLst/>
              <a:gdLst/>
              <a:ahLst/>
              <a:cxnLst/>
              <a:rect l="l" t="t" r="r" b="b"/>
              <a:pathLst>
                <a:path w="4976495" h="14604">
                  <a:moveTo>
                    <a:pt x="1367521" y="0"/>
                  </a:moveTo>
                  <a:lnTo>
                    <a:pt x="0" y="0"/>
                  </a:lnTo>
                  <a:lnTo>
                    <a:pt x="3532" y="4546"/>
                  </a:lnTo>
                  <a:lnTo>
                    <a:pt x="11057" y="14084"/>
                  </a:lnTo>
                  <a:lnTo>
                    <a:pt x="1380590" y="14084"/>
                  </a:lnTo>
                  <a:lnTo>
                    <a:pt x="1367521" y="0"/>
                  </a:lnTo>
                  <a:close/>
                </a:path>
                <a:path w="4976495" h="14604">
                  <a:moveTo>
                    <a:pt x="4976056" y="0"/>
                  </a:moveTo>
                  <a:lnTo>
                    <a:pt x="4783759" y="0"/>
                  </a:lnTo>
                  <a:lnTo>
                    <a:pt x="4763591" y="14084"/>
                  </a:lnTo>
                  <a:lnTo>
                    <a:pt x="4964624" y="14084"/>
                  </a:lnTo>
                  <a:lnTo>
                    <a:pt x="4972405" y="4546"/>
                  </a:lnTo>
                  <a:lnTo>
                    <a:pt x="4976056" y="0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62991" y="4127322"/>
              <a:ext cx="4953635" cy="14604"/>
            </a:xfrm>
            <a:custGeom>
              <a:avLst/>
              <a:gdLst/>
              <a:ahLst/>
              <a:cxnLst/>
              <a:rect l="l" t="t" r="r" b="b"/>
              <a:pathLst>
                <a:path w="4953634" h="14604">
                  <a:moveTo>
                    <a:pt x="1369533" y="0"/>
                  </a:moveTo>
                  <a:lnTo>
                    <a:pt x="0" y="0"/>
                  </a:lnTo>
                  <a:lnTo>
                    <a:pt x="11112" y="14084"/>
                  </a:lnTo>
                  <a:lnTo>
                    <a:pt x="1382602" y="14084"/>
                  </a:lnTo>
                  <a:lnTo>
                    <a:pt x="1369533" y="0"/>
                  </a:lnTo>
                  <a:close/>
                </a:path>
                <a:path w="4953634" h="14604">
                  <a:moveTo>
                    <a:pt x="4953567" y="0"/>
                  </a:moveTo>
                  <a:lnTo>
                    <a:pt x="4752533" y="0"/>
                  </a:lnTo>
                  <a:lnTo>
                    <a:pt x="4748005" y="3162"/>
                  </a:lnTo>
                  <a:lnTo>
                    <a:pt x="4732041" y="14084"/>
                  </a:lnTo>
                  <a:lnTo>
                    <a:pt x="4942077" y="14084"/>
                  </a:lnTo>
                  <a:lnTo>
                    <a:pt x="4953567" y="0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874113" y="4141419"/>
              <a:ext cx="4931410" cy="14604"/>
            </a:xfrm>
            <a:custGeom>
              <a:avLst/>
              <a:gdLst/>
              <a:ahLst/>
              <a:cxnLst/>
              <a:rect l="l" t="t" r="r" b="b"/>
              <a:pathLst>
                <a:path w="4931409" h="14604">
                  <a:moveTo>
                    <a:pt x="1371491" y="0"/>
                  </a:moveTo>
                  <a:lnTo>
                    <a:pt x="0" y="0"/>
                  </a:lnTo>
                  <a:lnTo>
                    <a:pt x="11112" y="14084"/>
                  </a:lnTo>
                  <a:lnTo>
                    <a:pt x="1390616" y="14084"/>
                  </a:lnTo>
                  <a:lnTo>
                    <a:pt x="1373129" y="1765"/>
                  </a:lnTo>
                  <a:lnTo>
                    <a:pt x="1371491" y="0"/>
                  </a:lnTo>
                  <a:close/>
                </a:path>
                <a:path w="4931409" h="14604">
                  <a:moveTo>
                    <a:pt x="4930945" y="0"/>
                  </a:moveTo>
                  <a:lnTo>
                    <a:pt x="4720900" y="0"/>
                  </a:lnTo>
                  <a:lnTo>
                    <a:pt x="4700314" y="14084"/>
                  </a:lnTo>
                  <a:lnTo>
                    <a:pt x="4919455" y="14084"/>
                  </a:lnTo>
                  <a:lnTo>
                    <a:pt x="4930945" y="0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885225" y="4155504"/>
              <a:ext cx="4908550" cy="14604"/>
            </a:xfrm>
            <a:custGeom>
              <a:avLst/>
              <a:gdLst/>
              <a:ahLst/>
              <a:cxnLst/>
              <a:rect l="l" t="t" r="r" b="b"/>
              <a:pathLst>
                <a:path w="4908550" h="14604">
                  <a:moveTo>
                    <a:pt x="1379504" y="0"/>
                  </a:moveTo>
                  <a:lnTo>
                    <a:pt x="0" y="0"/>
                  </a:lnTo>
                  <a:lnTo>
                    <a:pt x="300" y="381"/>
                  </a:lnTo>
                  <a:lnTo>
                    <a:pt x="16760" y="14084"/>
                  </a:lnTo>
                  <a:lnTo>
                    <a:pt x="1399497" y="14084"/>
                  </a:lnTo>
                  <a:lnTo>
                    <a:pt x="1379504" y="0"/>
                  </a:lnTo>
                  <a:close/>
                </a:path>
                <a:path w="4908550" h="14604">
                  <a:moveTo>
                    <a:pt x="4908343" y="0"/>
                  </a:moveTo>
                  <a:lnTo>
                    <a:pt x="4689202" y="0"/>
                  </a:lnTo>
                  <a:lnTo>
                    <a:pt x="4668616" y="14084"/>
                  </a:lnTo>
                  <a:lnTo>
                    <a:pt x="4896682" y="14084"/>
                  </a:lnTo>
                  <a:lnTo>
                    <a:pt x="4908343" y="0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902001" y="4169600"/>
              <a:ext cx="4879975" cy="14604"/>
            </a:xfrm>
            <a:custGeom>
              <a:avLst/>
              <a:gdLst/>
              <a:ahLst/>
              <a:cxnLst/>
              <a:rect l="l" t="t" r="r" b="b"/>
              <a:pathLst>
                <a:path w="4879975" h="14604">
                  <a:moveTo>
                    <a:pt x="1382739" y="0"/>
                  </a:moveTo>
                  <a:lnTo>
                    <a:pt x="0" y="0"/>
                  </a:lnTo>
                  <a:lnTo>
                    <a:pt x="14034" y="11684"/>
                  </a:lnTo>
                  <a:lnTo>
                    <a:pt x="15985" y="14084"/>
                  </a:lnTo>
                  <a:lnTo>
                    <a:pt x="1402732" y="14084"/>
                  </a:lnTo>
                  <a:lnTo>
                    <a:pt x="1382739" y="0"/>
                  </a:lnTo>
                  <a:close/>
                </a:path>
                <a:path w="4879975" h="14604">
                  <a:moveTo>
                    <a:pt x="4879895" y="0"/>
                  </a:moveTo>
                  <a:lnTo>
                    <a:pt x="4651821" y="0"/>
                  </a:lnTo>
                  <a:lnTo>
                    <a:pt x="4634744" y="11684"/>
                  </a:lnTo>
                  <a:lnTo>
                    <a:pt x="4632358" y="14084"/>
                  </a:lnTo>
                  <a:lnTo>
                    <a:pt x="4868229" y="14084"/>
                  </a:lnTo>
                  <a:lnTo>
                    <a:pt x="4879895" y="0"/>
                  </a:lnTo>
                  <a:close/>
                </a:path>
              </a:pathLst>
            </a:custGeom>
            <a:solidFill>
              <a:srgbClr val="FAFB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917986" y="4183685"/>
              <a:ext cx="4852670" cy="14604"/>
            </a:xfrm>
            <a:custGeom>
              <a:avLst/>
              <a:gdLst/>
              <a:ahLst/>
              <a:cxnLst/>
              <a:rect l="l" t="t" r="r" b="b"/>
              <a:pathLst>
                <a:path w="4852670" h="14604">
                  <a:moveTo>
                    <a:pt x="1386747" y="0"/>
                  </a:moveTo>
                  <a:lnTo>
                    <a:pt x="0" y="0"/>
                  </a:lnTo>
                  <a:lnTo>
                    <a:pt x="11443" y="14084"/>
                  </a:lnTo>
                  <a:lnTo>
                    <a:pt x="1406876" y="14084"/>
                  </a:lnTo>
                  <a:lnTo>
                    <a:pt x="1401367" y="10299"/>
                  </a:lnTo>
                  <a:lnTo>
                    <a:pt x="1386747" y="0"/>
                  </a:lnTo>
                  <a:close/>
                </a:path>
                <a:path w="4852670" h="14604">
                  <a:moveTo>
                    <a:pt x="4852244" y="0"/>
                  </a:moveTo>
                  <a:lnTo>
                    <a:pt x="4616373" y="0"/>
                  </a:lnTo>
                  <a:lnTo>
                    <a:pt x="4602377" y="14084"/>
                  </a:lnTo>
                  <a:lnTo>
                    <a:pt x="4838939" y="14084"/>
                  </a:lnTo>
                  <a:lnTo>
                    <a:pt x="4843712" y="10299"/>
                  </a:lnTo>
                  <a:lnTo>
                    <a:pt x="4852244" y="0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929440" y="4197782"/>
              <a:ext cx="4827905" cy="14604"/>
            </a:xfrm>
            <a:custGeom>
              <a:avLst/>
              <a:gdLst/>
              <a:ahLst/>
              <a:cxnLst/>
              <a:rect l="l" t="t" r="r" b="b"/>
              <a:pathLst>
                <a:path w="4827905" h="14604">
                  <a:moveTo>
                    <a:pt x="1395440" y="0"/>
                  </a:moveTo>
                  <a:lnTo>
                    <a:pt x="0" y="0"/>
                  </a:lnTo>
                  <a:lnTo>
                    <a:pt x="11443" y="14084"/>
                  </a:lnTo>
                  <a:lnTo>
                    <a:pt x="1415940" y="14084"/>
                  </a:lnTo>
                  <a:lnTo>
                    <a:pt x="1395440" y="0"/>
                  </a:lnTo>
                  <a:close/>
                </a:path>
                <a:path w="4827905" h="14604">
                  <a:moveTo>
                    <a:pt x="4827470" y="0"/>
                  </a:moveTo>
                  <a:lnTo>
                    <a:pt x="4590910" y="0"/>
                  </a:lnTo>
                  <a:lnTo>
                    <a:pt x="4576914" y="14084"/>
                  </a:lnTo>
                  <a:lnTo>
                    <a:pt x="4809708" y="14084"/>
                  </a:lnTo>
                  <a:lnTo>
                    <a:pt x="4827470" y="0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940884" y="4211866"/>
              <a:ext cx="4798695" cy="14604"/>
            </a:xfrm>
            <a:custGeom>
              <a:avLst/>
              <a:gdLst/>
              <a:ahLst/>
              <a:cxnLst/>
              <a:rect l="l" t="t" r="r" b="b"/>
              <a:pathLst>
                <a:path w="4798695" h="14604">
                  <a:moveTo>
                    <a:pt x="1404496" y="0"/>
                  </a:moveTo>
                  <a:lnTo>
                    <a:pt x="0" y="0"/>
                  </a:lnTo>
                  <a:lnTo>
                    <a:pt x="6108" y="7518"/>
                  </a:lnTo>
                  <a:lnTo>
                    <a:pt x="14224" y="14084"/>
                  </a:lnTo>
                  <a:lnTo>
                    <a:pt x="1424995" y="14084"/>
                  </a:lnTo>
                  <a:lnTo>
                    <a:pt x="1404496" y="0"/>
                  </a:lnTo>
                  <a:close/>
                </a:path>
                <a:path w="4798695" h="14604">
                  <a:moveTo>
                    <a:pt x="4798264" y="0"/>
                  </a:moveTo>
                  <a:lnTo>
                    <a:pt x="4565470" y="0"/>
                  </a:lnTo>
                  <a:lnTo>
                    <a:pt x="4557999" y="7518"/>
                  </a:lnTo>
                  <a:lnTo>
                    <a:pt x="4548087" y="14084"/>
                  </a:lnTo>
                  <a:lnTo>
                    <a:pt x="4783181" y="14084"/>
                  </a:lnTo>
                  <a:lnTo>
                    <a:pt x="4788782" y="7518"/>
                  </a:lnTo>
                  <a:lnTo>
                    <a:pt x="4798264" y="0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955124" y="4225963"/>
              <a:ext cx="4769485" cy="14604"/>
            </a:xfrm>
            <a:custGeom>
              <a:avLst/>
              <a:gdLst/>
              <a:ahLst/>
              <a:cxnLst/>
              <a:rect l="l" t="t" r="r" b="b"/>
              <a:pathLst>
                <a:path w="4769484" h="14604">
                  <a:moveTo>
                    <a:pt x="1410773" y="0"/>
                  </a:moveTo>
                  <a:lnTo>
                    <a:pt x="0" y="0"/>
                  </a:lnTo>
                  <a:lnTo>
                    <a:pt x="17409" y="14084"/>
                  </a:lnTo>
                  <a:lnTo>
                    <a:pt x="1431272" y="14084"/>
                  </a:lnTo>
                  <a:lnTo>
                    <a:pt x="1410773" y="0"/>
                  </a:lnTo>
                  <a:close/>
                </a:path>
                <a:path w="4769484" h="14604">
                  <a:moveTo>
                    <a:pt x="4768930" y="0"/>
                  </a:moveTo>
                  <a:lnTo>
                    <a:pt x="4533827" y="0"/>
                  </a:lnTo>
                  <a:lnTo>
                    <a:pt x="4512565" y="14084"/>
                  </a:lnTo>
                  <a:lnTo>
                    <a:pt x="4756915" y="14084"/>
                  </a:lnTo>
                  <a:lnTo>
                    <a:pt x="4768930" y="0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972534" y="4240047"/>
              <a:ext cx="4739640" cy="14604"/>
            </a:xfrm>
            <a:custGeom>
              <a:avLst/>
              <a:gdLst/>
              <a:ahLst/>
              <a:cxnLst/>
              <a:rect l="l" t="t" r="r" b="b"/>
              <a:pathLst>
                <a:path w="4739640" h="14604">
                  <a:moveTo>
                    <a:pt x="1413863" y="0"/>
                  </a:moveTo>
                  <a:lnTo>
                    <a:pt x="0" y="0"/>
                  </a:lnTo>
                  <a:lnTo>
                    <a:pt x="5855" y="4737"/>
                  </a:lnTo>
                  <a:lnTo>
                    <a:pt x="13665" y="14084"/>
                  </a:lnTo>
                  <a:lnTo>
                    <a:pt x="1434687" y="14084"/>
                  </a:lnTo>
                  <a:lnTo>
                    <a:pt x="1420757" y="4737"/>
                  </a:lnTo>
                  <a:lnTo>
                    <a:pt x="1413863" y="0"/>
                  </a:lnTo>
                  <a:close/>
                </a:path>
                <a:path w="4739640" h="14604">
                  <a:moveTo>
                    <a:pt x="4739506" y="0"/>
                  </a:moveTo>
                  <a:lnTo>
                    <a:pt x="4495155" y="0"/>
                  </a:lnTo>
                  <a:lnTo>
                    <a:pt x="4488004" y="4737"/>
                  </a:lnTo>
                  <a:lnTo>
                    <a:pt x="4473634" y="14084"/>
                  </a:lnTo>
                  <a:lnTo>
                    <a:pt x="4727491" y="14084"/>
                  </a:lnTo>
                  <a:lnTo>
                    <a:pt x="4739506" y="0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986210" y="4254144"/>
              <a:ext cx="4714240" cy="14604"/>
            </a:xfrm>
            <a:custGeom>
              <a:avLst/>
              <a:gdLst/>
              <a:ahLst/>
              <a:cxnLst/>
              <a:rect l="l" t="t" r="r" b="b"/>
              <a:pathLst>
                <a:path w="4714240" h="14604">
                  <a:moveTo>
                    <a:pt x="1421030" y="0"/>
                  </a:moveTo>
                  <a:lnTo>
                    <a:pt x="0" y="0"/>
                  </a:lnTo>
                  <a:lnTo>
                    <a:pt x="11767" y="14084"/>
                  </a:lnTo>
                  <a:lnTo>
                    <a:pt x="1442020" y="14084"/>
                  </a:lnTo>
                  <a:lnTo>
                    <a:pt x="1421030" y="0"/>
                  </a:lnTo>
                  <a:close/>
                </a:path>
                <a:path w="4714240" h="14604">
                  <a:moveTo>
                    <a:pt x="4713804" y="0"/>
                  </a:moveTo>
                  <a:lnTo>
                    <a:pt x="4459938" y="0"/>
                  </a:lnTo>
                  <a:lnTo>
                    <a:pt x="4438284" y="14084"/>
                  </a:lnTo>
                  <a:lnTo>
                    <a:pt x="4701659" y="14084"/>
                  </a:lnTo>
                  <a:lnTo>
                    <a:pt x="4710955" y="3340"/>
                  </a:lnTo>
                  <a:lnTo>
                    <a:pt x="4713804" y="0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997978" y="4268228"/>
              <a:ext cx="4690110" cy="14604"/>
            </a:xfrm>
            <a:custGeom>
              <a:avLst/>
              <a:gdLst/>
              <a:ahLst/>
              <a:cxnLst/>
              <a:rect l="l" t="t" r="r" b="b"/>
              <a:pathLst>
                <a:path w="4690109" h="14604">
                  <a:moveTo>
                    <a:pt x="1430252" y="0"/>
                  </a:moveTo>
                  <a:lnTo>
                    <a:pt x="0" y="0"/>
                  </a:lnTo>
                  <a:lnTo>
                    <a:pt x="11767" y="14084"/>
                  </a:lnTo>
                  <a:lnTo>
                    <a:pt x="1451242" y="14084"/>
                  </a:lnTo>
                  <a:lnTo>
                    <a:pt x="1430252" y="0"/>
                  </a:lnTo>
                  <a:close/>
                </a:path>
                <a:path w="4690109" h="14604">
                  <a:moveTo>
                    <a:pt x="4689891" y="0"/>
                  </a:moveTo>
                  <a:lnTo>
                    <a:pt x="4426517" y="0"/>
                  </a:lnTo>
                  <a:lnTo>
                    <a:pt x="4404863" y="14084"/>
                  </a:lnTo>
                  <a:lnTo>
                    <a:pt x="4677706" y="14084"/>
                  </a:lnTo>
                  <a:lnTo>
                    <a:pt x="4689891" y="0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009756" y="4282326"/>
              <a:ext cx="4665980" cy="14604"/>
            </a:xfrm>
            <a:custGeom>
              <a:avLst/>
              <a:gdLst/>
              <a:ahLst/>
              <a:cxnLst/>
              <a:rect l="l" t="t" r="r" b="b"/>
              <a:pathLst>
                <a:path w="4665980" h="14604">
                  <a:moveTo>
                    <a:pt x="1439483" y="0"/>
                  </a:moveTo>
                  <a:lnTo>
                    <a:pt x="0" y="0"/>
                  </a:lnTo>
                  <a:lnTo>
                    <a:pt x="466" y="558"/>
                  </a:lnTo>
                  <a:lnTo>
                    <a:pt x="17648" y="14084"/>
                  </a:lnTo>
                  <a:lnTo>
                    <a:pt x="1460500" y="14084"/>
                  </a:lnTo>
                  <a:lnTo>
                    <a:pt x="1459242" y="13258"/>
                  </a:lnTo>
                  <a:lnTo>
                    <a:pt x="1439483" y="0"/>
                  </a:lnTo>
                  <a:close/>
                </a:path>
                <a:path w="4665980" h="14604">
                  <a:moveTo>
                    <a:pt x="4665916" y="0"/>
                  </a:moveTo>
                  <a:lnTo>
                    <a:pt x="4393065" y="0"/>
                  </a:lnTo>
                  <a:lnTo>
                    <a:pt x="4372681" y="13258"/>
                  </a:lnTo>
                  <a:lnTo>
                    <a:pt x="4371382" y="14084"/>
                  </a:lnTo>
                  <a:lnTo>
                    <a:pt x="4653358" y="14084"/>
                  </a:lnTo>
                  <a:lnTo>
                    <a:pt x="4654445" y="13258"/>
                  </a:lnTo>
                  <a:lnTo>
                    <a:pt x="4665916" y="0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027405" y="4296410"/>
              <a:ext cx="4636135" cy="14604"/>
            </a:xfrm>
            <a:custGeom>
              <a:avLst/>
              <a:gdLst/>
              <a:ahLst/>
              <a:cxnLst/>
              <a:rect l="l" t="t" r="r" b="b"/>
              <a:pathLst>
                <a:path w="4636134" h="14604">
                  <a:moveTo>
                    <a:pt x="1442852" y="0"/>
                  </a:moveTo>
                  <a:lnTo>
                    <a:pt x="0" y="0"/>
                  </a:lnTo>
                  <a:lnTo>
                    <a:pt x="15083" y="11874"/>
                  </a:lnTo>
                  <a:lnTo>
                    <a:pt x="16980" y="14084"/>
                  </a:lnTo>
                  <a:lnTo>
                    <a:pt x="1464318" y="14084"/>
                  </a:lnTo>
                  <a:lnTo>
                    <a:pt x="1442852" y="0"/>
                  </a:lnTo>
                  <a:close/>
                </a:path>
                <a:path w="4636134" h="14604">
                  <a:moveTo>
                    <a:pt x="4635710" y="0"/>
                  </a:moveTo>
                  <a:lnTo>
                    <a:pt x="4353734" y="0"/>
                  </a:lnTo>
                  <a:lnTo>
                    <a:pt x="4331572" y="14084"/>
                  </a:lnTo>
                  <a:lnTo>
                    <a:pt x="4617178" y="14084"/>
                  </a:lnTo>
                  <a:lnTo>
                    <a:pt x="4635710" y="0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044395" y="4310507"/>
              <a:ext cx="4600575" cy="14604"/>
            </a:xfrm>
            <a:custGeom>
              <a:avLst/>
              <a:gdLst/>
              <a:ahLst/>
              <a:cxnLst/>
              <a:rect l="l" t="t" r="r" b="b"/>
              <a:pathLst>
                <a:path w="4600575" h="14604">
                  <a:moveTo>
                    <a:pt x="1447346" y="0"/>
                  </a:moveTo>
                  <a:lnTo>
                    <a:pt x="0" y="0"/>
                  </a:lnTo>
                  <a:lnTo>
                    <a:pt x="12085" y="14084"/>
                  </a:lnTo>
                  <a:lnTo>
                    <a:pt x="1468811" y="14084"/>
                  </a:lnTo>
                  <a:lnTo>
                    <a:pt x="1447346" y="0"/>
                  </a:lnTo>
                  <a:close/>
                </a:path>
                <a:path w="4600575" h="14604">
                  <a:moveTo>
                    <a:pt x="4600170" y="0"/>
                  </a:moveTo>
                  <a:lnTo>
                    <a:pt x="4314561" y="0"/>
                  </a:lnTo>
                  <a:lnTo>
                    <a:pt x="4292399" y="14084"/>
                  </a:lnTo>
                  <a:lnTo>
                    <a:pt x="4583177" y="14084"/>
                  </a:lnTo>
                  <a:lnTo>
                    <a:pt x="4586384" y="10477"/>
                  </a:lnTo>
                  <a:lnTo>
                    <a:pt x="4600170" y="0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056480" y="4324591"/>
              <a:ext cx="4571365" cy="14604"/>
            </a:xfrm>
            <a:custGeom>
              <a:avLst/>
              <a:gdLst/>
              <a:ahLst/>
              <a:cxnLst/>
              <a:rect l="l" t="t" r="r" b="b"/>
              <a:pathLst>
                <a:path w="4571365" h="14604">
                  <a:moveTo>
                    <a:pt x="1456726" y="0"/>
                  </a:moveTo>
                  <a:lnTo>
                    <a:pt x="0" y="0"/>
                  </a:lnTo>
                  <a:lnTo>
                    <a:pt x="12085" y="14084"/>
                  </a:lnTo>
                  <a:lnTo>
                    <a:pt x="1478191" y="14084"/>
                  </a:lnTo>
                  <a:lnTo>
                    <a:pt x="1456726" y="0"/>
                  </a:lnTo>
                  <a:close/>
                </a:path>
                <a:path w="4571365" h="14604">
                  <a:moveTo>
                    <a:pt x="4571092" y="0"/>
                  </a:moveTo>
                  <a:lnTo>
                    <a:pt x="4280314" y="0"/>
                  </a:lnTo>
                  <a:lnTo>
                    <a:pt x="4258152" y="14084"/>
                  </a:lnTo>
                  <a:lnTo>
                    <a:pt x="4558569" y="14084"/>
                  </a:lnTo>
                  <a:lnTo>
                    <a:pt x="4571092" y="0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068577" y="4338688"/>
              <a:ext cx="4546600" cy="14604"/>
            </a:xfrm>
            <a:custGeom>
              <a:avLst/>
              <a:gdLst/>
              <a:ahLst/>
              <a:cxnLst/>
              <a:rect l="l" t="t" r="r" b="b"/>
              <a:pathLst>
                <a:path w="4546600" h="14604">
                  <a:moveTo>
                    <a:pt x="1466115" y="0"/>
                  </a:moveTo>
                  <a:lnTo>
                    <a:pt x="0" y="0"/>
                  </a:lnTo>
                  <a:lnTo>
                    <a:pt x="6603" y="7696"/>
                  </a:lnTo>
                  <a:lnTo>
                    <a:pt x="14931" y="14084"/>
                  </a:lnTo>
                  <a:lnTo>
                    <a:pt x="1497630" y="14084"/>
                  </a:lnTo>
                  <a:lnTo>
                    <a:pt x="1477844" y="7696"/>
                  </a:lnTo>
                  <a:lnTo>
                    <a:pt x="1466115" y="0"/>
                  </a:lnTo>
                  <a:close/>
                </a:path>
                <a:path w="4546600" h="14604">
                  <a:moveTo>
                    <a:pt x="4546462" y="0"/>
                  </a:moveTo>
                  <a:lnTo>
                    <a:pt x="4246036" y="0"/>
                  </a:lnTo>
                  <a:lnTo>
                    <a:pt x="4233926" y="7696"/>
                  </a:lnTo>
                  <a:lnTo>
                    <a:pt x="4213487" y="14084"/>
                  </a:lnTo>
                  <a:lnTo>
                    <a:pt x="4533940" y="14084"/>
                  </a:lnTo>
                  <a:lnTo>
                    <a:pt x="4546462" y="0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083508" y="4352773"/>
              <a:ext cx="4519295" cy="14604"/>
            </a:xfrm>
            <a:custGeom>
              <a:avLst/>
              <a:gdLst/>
              <a:ahLst/>
              <a:cxnLst/>
              <a:rect l="l" t="t" r="r" b="b"/>
              <a:pathLst>
                <a:path w="4519295" h="14604">
                  <a:moveTo>
                    <a:pt x="1482698" y="0"/>
                  </a:moveTo>
                  <a:lnTo>
                    <a:pt x="0" y="0"/>
                  </a:lnTo>
                  <a:lnTo>
                    <a:pt x="18361" y="14084"/>
                  </a:lnTo>
                  <a:lnTo>
                    <a:pt x="1514471" y="14084"/>
                  </a:lnTo>
                  <a:lnTo>
                    <a:pt x="1502248" y="6311"/>
                  </a:lnTo>
                  <a:lnTo>
                    <a:pt x="1482698" y="0"/>
                  </a:lnTo>
                  <a:close/>
                </a:path>
                <a:path w="4519295" h="14604">
                  <a:moveTo>
                    <a:pt x="4519008" y="0"/>
                  </a:moveTo>
                  <a:lnTo>
                    <a:pt x="4198555" y="0"/>
                  </a:lnTo>
                  <a:lnTo>
                    <a:pt x="4178359" y="6311"/>
                  </a:lnTo>
                  <a:lnTo>
                    <a:pt x="4165662" y="14084"/>
                  </a:lnTo>
                  <a:lnTo>
                    <a:pt x="4502893" y="14084"/>
                  </a:lnTo>
                  <a:lnTo>
                    <a:pt x="4513396" y="6311"/>
                  </a:lnTo>
                  <a:lnTo>
                    <a:pt x="4519008" y="0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101887" y="4366869"/>
              <a:ext cx="4485005" cy="14604"/>
            </a:xfrm>
            <a:custGeom>
              <a:avLst/>
              <a:gdLst/>
              <a:ahLst/>
              <a:cxnLst/>
              <a:rect l="l" t="t" r="r" b="b"/>
              <a:pathLst>
                <a:path w="4485005" h="14604">
                  <a:moveTo>
                    <a:pt x="1496113" y="0"/>
                  </a:moveTo>
                  <a:lnTo>
                    <a:pt x="0" y="0"/>
                  </a:lnTo>
                  <a:lnTo>
                    <a:pt x="6407" y="4914"/>
                  </a:lnTo>
                  <a:lnTo>
                    <a:pt x="14477" y="14084"/>
                  </a:lnTo>
                  <a:lnTo>
                    <a:pt x="1518262" y="14084"/>
                  </a:lnTo>
                  <a:lnTo>
                    <a:pt x="1496113" y="0"/>
                  </a:lnTo>
                  <a:close/>
                </a:path>
                <a:path w="4485005" h="14604">
                  <a:moveTo>
                    <a:pt x="4484498" y="0"/>
                  </a:moveTo>
                  <a:lnTo>
                    <a:pt x="4147263" y="0"/>
                  </a:lnTo>
                  <a:lnTo>
                    <a:pt x="4124254" y="14084"/>
                  </a:lnTo>
                  <a:lnTo>
                    <a:pt x="4465467" y="14084"/>
                  </a:lnTo>
                  <a:lnTo>
                    <a:pt x="4484498" y="0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116364" y="4380954"/>
              <a:ext cx="4451350" cy="14604"/>
            </a:xfrm>
            <a:custGeom>
              <a:avLst/>
              <a:gdLst/>
              <a:ahLst/>
              <a:cxnLst/>
              <a:rect l="l" t="t" r="r" b="b"/>
              <a:pathLst>
                <a:path w="4451350" h="14604">
                  <a:moveTo>
                    <a:pt x="1503785" y="0"/>
                  </a:moveTo>
                  <a:lnTo>
                    <a:pt x="0" y="0"/>
                  </a:lnTo>
                  <a:lnTo>
                    <a:pt x="12395" y="14084"/>
                  </a:lnTo>
                  <a:lnTo>
                    <a:pt x="1525933" y="14084"/>
                  </a:lnTo>
                  <a:lnTo>
                    <a:pt x="1503785" y="0"/>
                  </a:lnTo>
                  <a:close/>
                </a:path>
                <a:path w="4451350" h="14604">
                  <a:moveTo>
                    <a:pt x="4450989" y="0"/>
                  </a:moveTo>
                  <a:lnTo>
                    <a:pt x="4109777" y="0"/>
                  </a:lnTo>
                  <a:lnTo>
                    <a:pt x="4086768" y="14084"/>
                  </a:lnTo>
                  <a:lnTo>
                    <a:pt x="4436589" y="14084"/>
                  </a:lnTo>
                  <a:lnTo>
                    <a:pt x="4446218" y="3530"/>
                  </a:lnTo>
                  <a:lnTo>
                    <a:pt x="4450989" y="0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128770" y="4395051"/>
              <a:ext cx="4424680" cy="14604"/>
            </a:xfrm>
            <a:custGeom>
              <a:avLst/>
              <a:gdLst/>
              <a:ahLst/>
              <a:cxnLst/>
              <a:rect l="l" t="t" r="r" b="b"/>
              <a:pathLst>
                <a:path w="4424680" h="14604">
                  <a:moveTo>
                    <a:pt x="1513547" y="0"/>
                  </a:moveTo>
                  <a:lnTo>
                    <a:pt x="0" y="0"/>
                  </a:lnTo>
                  <a:lnTo>
                    <a:pt x="12395" y="14084"/>
                  </a:lnTo>
                  <a:lnTo>
                    <a:pt x="1535696" y="14084"/>
                  </a:lnTo>
                  <a:lnTo>
                    <a:pt x="1513547" y="0"/>
                  </a:lnTo>
                  <a:close/>
                </a:path>
                <a:path w="4424680" h="14604">
                  <a:moveTo>
                    <a:pt x="4424171" y="0"/>
                  </a:moveTo>
                  <a:lnTo>
                    <a:pt x="4074340" y="0"/>
                  </a:lnTo>
                  <a:lnTo>
                    <a:pt x="4051331" y="14084"/>
                  </a:lnTo>
                  <a:lnTo>
                    <a:pt x="4411320" y="14084"/>
                  </a:lnTo>
                  <a:lnTo>
                    <a:pt x="4424171" y="0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141166" y="4409135"/>
              <a:ext cx="4399280" cy="14604"/>
            </a:xfrm>
            <a:custGeom>
              <a:avLst/>
              <a:gdLst/>
              <a:ahLst/>
              <a:cxnLst/>
              <a:rect l="l" t="t" r="r" b="b"/>
              <a:pathLst>
                <a:path w="4399280" h="14604">
                  <a:moveTo>
                    <a:pt x="1523301" y="0"/>
                  </a:moveTo>
                  <a:lnTo>
                    <a:pt x="0" y="0"/>
                  </a:lnTo>
                  <a:lnTo>
                    <a:pt x="659" y="749"/>
                  </a:lnTo>
                  <a:lnTo>
                    <a:pt x="18586" y="14084"/>
                  </a:lnTo>
                  <a:lnTo>
                    <a:pt x="1566045" y="14084"/>
                  </a:lnTo>
                  <a:lnTo>
                    <a:pt x="1565017" y="13449"/>
                  </a:lnTo>
                  <a:lnTo>
                    <a:pt x="1524479" y="749"/>
                  </a:lnTo>
                  <a:lnTo>
                    <a:pt x="1523301" y="0"/>
                  </a:lnTo>
                  <a:close/>
                </a:path>
                <a:path w="4399280" h="14604">
                  <a:moveTo>
                    <a:pt x="4398924" y="0"/>
                  </a:moveTo>
                  <a:lnTo>
                    <a:pt x="4038936" y="0"/>
                  </a:lnTo>
                  <a:lnTo>
                    <a:pt x="4015927" y="14084"/>
                  </a:lnTo>
                  <a:lnTo>
                    <a:pt x="4385767" y="14084"/>
                  </a:lnTo>
                  <a:lnTo>
                    <a:pt x="4386653" y="13449"/>
                  </a:lnTo>
                  <a:lnTo>
                    <a:pt x="4398924" y="0"/>
                  </a:lnTo>
                  <a:close/>
                </a:path>
              </a:pathLst>
            </a:custGeom>
            <a:solidFill>
              <a:srgbClr val="FFFFF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159752" y="4423219"/>
              <a:ext cx="4367530" cy="14604"/>
            </a:xfrm>
            <a:custGeom>
              <a:avLst/>
              <a:gdLst/>
              <a:ahLst/>
              <a:cxnLst/>
              <a:rect l="l" t="t" r="r" b="b"/>
              <a:pathLst>
                <a:path w="4367530" h="14604">
                  <a:moveTo>
                    <a:pt x="1547458" y="0"/>
                  </a:moveTo>
                  <a:lnTo>
                    <a:pt x="0" y="0"/>
                  </a:lnTo>
                  <a:lnTo>
                    <a:pt x="18934" y="14084"/>
                  </a:lnTo>
                  <a:lnTo>
                    <a:pt x="1570256" y="14084"/>
                  </a:lnTo>
                  <a:lnTo>
                    <a:pt x="1547458" y="0"/>
                  </a:lnTo>
                  <a:close/>
                </a:path>
                <a:path w="4367530" h="14604">
                  <a:moveTo>
                    <a:pt x="4367180" y="0"/>
                  </a:moveTo>
                  <a:lnTo>
                    <a:pt x="3997340" y="0"/>
                  </a:lnTo>
                  <a:lnTo>
                    <a:pt x="3977630" y="12065"/>
                  </a:lnTo>
                  <a:lnTo>
                    <a:pt x="3970900" y="14084"/>
                  </a:lnTo>
                  <a:lnTo>
                    <a:pt x="4347542" y="14084"/>
                  </a:lnTo>
                  <a:lnTo>
                    <a:pt x="4367180" y="0"/>
                  </a:lnTo>
                  <a:close/>
                </a:path>
              </a:pathLst>
            </a:custGeom>
            <a:solidFill>
              <a:srgbClr val="FFFFF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609252" y="2984"/>
              <a:ext cx="928369" cy="59690"/>
            </a:xfrm>
            <a:custGeom>
              <a:avLst/>
              <a:gdLst/>
              <a:ahLst/>
              <a:cxnLst/>
              <a:rect l="l" t="t" r="r" b="b"/>
              <a:pathLst>
                <a:path w="928370" h="59690">
                  <a:moveTo>
                    <a:pt x="927922" y="0"/>
                  </a:moveTo>
                  <a:lnTo>
                    <a:pt x="39671" y="0"/>
                  </a:lnTo>
                  <a:lnTo>
                    <a:pt x="11529" y="38100"/>
                  </a:lnTo>
                  <a:lnTo>
                    <a:pt x="0" y="59347"/>
                  </a:lnTo>
                  <a:lnTo>
                    <a:pt x="878216" y="59347"/>
                  </a:lnTo>
                  <a:lnTo>
                    <a:pt x="895803" y="38100"/>
                  </a:lnTo>
                  <a:lnTo>
                    <a:pt x="927922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570010" y="62319"/>
              <a:ext cx="917575" cy="62865"/>
            </a:xfrm>
            <a:custGeom>
              <a:avLst/>
              <a:gdLst/>
              <a:ahLst/>
              <a:cxnLst/>
              <a:rect l="l" t="t" r="r" b="b"/>
              <a:pathLst>
                <a:path w="917575" h="62864">
                  <a:moveTo>
                    <a:pt x="917469" y="0"/>
                  </a:moveTo>
                  <a:lnTo>
                    <a:pt x="39249" y="0"/>
                  </a:lnTo>
                  <a:lnTo>
                    <a:pt x="23205" y="29565"/>
                  </a:lnTo>
                  <a:lnTo>
                    <a:pt x="0" y="62331"/>
                  </a:lnTo>
                  <a:lnTo>
                    <a:pt x="866694" y="62331"/>
                  </a:lnTo>
                  <a:lnTo>
                    <a:pt x="872561" y="54965"/>
                  </a:lnTo>
                  <a:lnTo>
                    <a:pt x="903509" y="16865"/>
                  </a:lnTo>
                  <a:lnTo>
                    <a:pt x="91746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527039" y="124650"/>
              <a:ext cx="909955" cy="62865"/>
            </a:xfrm>
            <a:custGeom>
              <a:avLst/>
              <a:gdLst/>
              <a:ahLst/>
              <a:cxnLst/>
              <a:rect l="l" t="t" r="r" b="b"/>
              <a:pathLst>
                <a:path w="909954" h="62864">
                  <a:moveTo>
                    <a:pt x="909664" y="0"/>
                  </a:moveTo>
                  <a:lnTo>
                    <a:pt x="42970" y="0"/>
                  </a:lnTo>
                  <a:lnTo>
                    <a:pt x="39192" y="5334"/>
                  </a:lnTo>
                  <a:lnTo>
                    <a:pt x="12797" y="43434"/>
                  </a:lnTo>
                  <a:lnTo>
                    <a:pt x="0" y="62331"/>
                  </a:lnTo>
                  <a:lnTo>
                    <a:pt x="860512" y="62331"/>
                  </a:lnTo>
                  <a:lnTo>
                    <a:pt x="885182" y="30734"/>
                  </a:lnTo>
                  <a:lnTo>
                    <a:pt x="909664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492646" y="186969"/>
              <a:ext cx="895350" cy="62865"/>
            </a:xfrm>
            <a:custGeom>
              <a:avLst/>
              <a:gdLst/>
              <a:ahLst/>
              <a:cxnLst/>
              <a:rect l="l" t="t" r="r" b="b"/>
              <a:pathLst>
                <a:path w="895350" h="62864">
                  <a:moveTo>
                    <a:pt x="894915" y="0"/>
                  </a:moveTo>
                  <a:lnTo>
                    <a:pt x="34401" y="0"/>
                  </a:lnTo>
                  <a:lnTo>
                    <a:pt x="21389" y="19215"/>
                  </a:lnTo>
                  <a:lnTo>
                    <a:pt x="0" y="62331"/>
                  </a:lnTo>
                  <a:lnTo>
                    <a:pt x="847435" y="62331"/>
                  </a:lnTo>
                  <a:lnTo>
                    <a:pt x="860694" y="44615"/>
                  </a:lnTo>
                  <a:lnTo>
                    <a:pt x="889829" y="6515"/>
                  </a:lnTo>
                  <a:lnTo>
                    <a:pt x="894915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453823" y="249301"/>
              <a:ext cx="886460" cy="62865"/>
            </a:xfrm>
            <a:custGeom>
              <a:avLst/>
              <a:gdLst/>
              <a:ahLst/>
              <a:cxnLst/>
              <a:rect l="l" t="t" r="r" b="b"/>
              <a:pathLst>
                <a:path w="886460" h="62864">
                  <a:moveTo>
                    <a:pt x="886257" y="0"/>
                  </a:moveTo>
                  <a:lnTo>
                    <a:pt x="38822" y="0"/>
                  </a:lnTo>
                  <a:lnTo>
                    <a:pt x="35011" y="7683"/>
                  </a:lnTo>
                  <a:lnTo>
                    <a:pt x="10416" y="45783"/>
                  </a:lnTo>
                  <a:lnTo>
                    <a:pt x="0" y="62331"/>
                  </a:lnTo>
                  <a:lnTo>
                    <a:pt x="840360" y="62331"/>
                  </a:lnTo>
                  <a:lnTo>
                    <a:pt x="843112" y="58483"/>
                  </a:lnTo>
                  <a:lnTo>
                    <a:pt x="871001" y="20383"/>
                  </a:lnTo>
                  <a:lnTo>
                    <a:pt x="886257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421508" y="311620"/>
              <a:ext cx="873125" cy="62865"/>
            </a:xfrm>
            <a:custGeom>
              <a:avLst/>
              <a:gdLst/>
              <a:ahLst/>
              <a:cxnLst/>
              <a:rect l="l" t="t" r="r" b="b"/>
              <a:pathLst>
                <a:path w="873125" h="62864">
                  <a:moveTo>
                    <a:pt x="872684" y="0"/>
                  </a:moveTo>
                  <a:lnTo>
                    <a:pt x="32323" y="0"/>
                  </a:lnTo>
                  <a:lnTo>
                    <a:pt x="18749" y="21564"/>
                  </a:lnTo>
                  <a:lnTo>
                    <a:pt x="0" y="62331"/>
                  </a:lnTo>
                  <a:lnTo>
                    <a:pt x="828567" y="62331"/>
                  </a:lnTo>
                  <a:lnTo>
                    <a:pt x="848173" y="34264"/>
                  </a:lnTo>
                  <a:lnTo>
                    <a:pt x="872684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387974" y="373951"/>
              <a:ext cx="862330" cy="62865"/>
            </a:xfrm>
            <a:custGeom>
              <a:avLst/>
              <a:gdLst/>
              <a:ahLst/>
              <a:cxnLst/>
              <a:rect l="l" t="t" r="r" b="b"/>
              <a:pathLst>
                <a:path w="862329" h="62865">
                  <a:moveTo>
                    <a:pt x="862100" y="0"/>
                  </a:moveTo>
                  <a:lnTo>
                    <a:pt x="33533" y="0"/>
                  </a:lnTo>
                  <a:lnTo>
                    <a:pt x="28919" y="10033"/>
                  </a:lnTo>
                  <a:lnTo>
                    <a:pt x="6179" y="48133"/>
                  </a:lnTo>
                  <a:lnTo>
                    <a:pt x="0" y="62331"/>
                  </a:lnTo>
                  <a:lnTo>
                    <a:pt x="828130" y="62331"/>
                  </a:lnTo>
                  <a:lnTo>
                    <a:pt x="829126" y="60833"/>
                  </a:lnTo>
                  <a:lnTo>
                    <a:pt x="855092" y="10033"/>
                  </a:lnTo>
                  <a:lnTo>
                    <a:pt x="862100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357549" y="436270"/>
              <a:ext cx="859155" cy="62865"/>
            </a:xfrm>
            <a:custGeom>
              <a:avLst/>
              <a:gdLst/>
              <a:ahLst/>
              <a:cxnLst/>
              <a:rect l="l" t="t" r="r" b="b"/>
              <a:pathLst>
                <a:path w="859154" h="62865">
                  <a:moveTo>
                    <a:pt x="858563" y="0"/>
                  </a:moveTo>
                  <a:lnTo>
                    <a:pt x="30429" y="0"/>
                  </a:lnTo>
                  <a:lnTo>
                    <a:pt x="14494" y="36614"/>
                  </a:lnTo>
                  <a:lnTo>
                    <a:pt x="0" y="62331"/>
                  </a:lnTo>
                  <a:lnTo>
                    <a:pt x="817603" y="62331"/>
                  </a:lnTo>
                  <a:lnTo>
                    <a:pt x="834240" y="36614"/>
                  </a:lnTo>
                  <a:lnTo>
                    <a:pt x="858563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330088" y="498602"/>
              <a:ext cx="845185" cy="62865"/>
            </a:xfrm>
            <a:custGeom>
              <a:avLst/>
              <a:gdLst/>
              <a:ahLst/>
              <a:cxnLst/>
              <a:rect l="l" t="t" r="r" b="b"/>
              <a:pathLst>
                <a:path w="845185" h="62865">
                  <a:moveTo>
                    <a:pt x="845063" y="0"/>
                  </a:moveTo>
                  <a:lnTo>
                    <a:pt x="27460" y="0"/>
                  </a:lnTo>
                  <a:lnTo>
                    <a:pt x="20482" y="12382"/>
                  </a:lnTo>
                  <a:lnTo>
                    <a:pt x="0" y="62331"/>
                  </a:lnTo>
                  <a:lnTo>
                    <a:pt x="807641" y="62331"/>
                  </a:lnTo>
                  <a:lnTo>
                    <a:pt x="813076" y="50482"/>
                  </a:lnTo>
                  <a:lnTo>
                    <a:pt x="837053" y="12382"/>
                  </a:lnTo>
                  <a:lnTo>
                    <a:pt x="845063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300569" y="560933"/>
              <a:ext cx="837565" cy="62865"/>
            </a:xfrm>
            <a:custGeom>
              <a:avLst/>
              <a:gdLst/>
              <a:ahLst/>
              <a:cxnLst/>
              <a:rect l="l" t="t" r="r" b="b"/>
              <a:pathLst>
                <a:path w="837564" h="62865">
                  <a:moveTo>
                    <a:pt x="837161" y="0"/>
                  </a:moveTo>
                  <a:lnTo>
                    <a:pt x="29519" y="0"/>
                  </a:lnTo>
                  <a:lnTo>
                    <a:pt x="29170" y="850"/>
                  </a:lnTo>
                  <a:lnTo>
                    <a:pt x="8987" y="38950"/>
                  </a:lnTo>
                  <a:lnTo>
                    <a:pt x="0" y="62331"/>
                  </a:lnTo>
                  <a:lnTo>
                    <a:pt x="805418" y="62331"/>
                  </a:lnTo>
                  <a:lnTo>
                    <a:pt x="819296" y="38950"/>
                  </a:lnTo>
                  <a:lnTo>
                    <a:pt x="837161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272745" y="623252"/>
              <a:ext cx="833755" cy="62865"/>
            </a:xfrm>
            <a:custGeom>
              <a:avLst/>
              <a:gdLst/>
              <a:ahLst/>
              <a:cxnLst/>
              <a:rect l="l" t="t" r="r" b="b"/>
              <a:pathLst>
                <a:path w="833754" h="62865">
                  <a:moveTo>
                    <a:pt x="833250" y="0"/>
                  </a:moveTo>
                  <a:lnTo>
                    <a:pt x="27828" y="0"/>
                  </a:lnTo>
                  <a:lnTo>
                    <a:pt x="17283" y="27432"/>
                  </a:lnTo>
                  <a:lnTo>
                    <a:pt x="0" y="62331"/>
                  </a:lnTo>
                  <a:lnTo>
                    <a:pt x="803965" y="62331"/>
                  </a:lnTo>
                  <a:lnTo>
                    <a:pt x="824505" y="14732"/>
                  </a:lnTo>
                  <a:lnTo>
                    <a:pt x="833250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250084" y="685584"/>
              <a:ext cx="826769" cy="62865"/>
            </a:xfrm>
            <a:custGeom>
              <a:avLst/>
              <a:gdLst/>
              <a:ahLst/>
              <a:cxnLst/>
              <a:rect l="l" t="t" r="r" b="b"/>
              <a:pathLst>
                <a:path w="826770" h="62865">
                  <a:moveTo>
                    <a:pt x="826626" y="0"/>
                  </a:moveTo>
                  <a:lnTo>
                    <a:pt x="22661" y="0"/>
                  </a:lnTo>
                  <a:lnTo>
                    <a:pt x="21076" y="3200"/>
                  </a:lnTo>
                  <a:lnTo>
                    <a:pt x="2874" y="54000"/>
                  </a:lnTo>
                  <a:lnTo>
                    <a:pt x="0" y="62331"/>
                  </a:lnTo>
                  <a:lnTo>
                    <a:pt x="792699" y="62331"/>
                  </a:lnTo>
                  <a:lnTo>
                    <a:pt x="804023" y="41300"/>
                  </a:lnTo>
                  <a:lnTo>
                    <a:pt x="825245" y="3200"/>
                  </a:lnTo>
                  <a:lnTo>
                    <a:pt x="826626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226650" y="747903"/>
              <a:ext cx="816610" cy="62865"/>
            </a:xfrm>
            <a:custGeom>
              <a:avLst/>
              <a:gdLst/>
              <a:ahLst/>
              <a:cxnLst/>
              <a:rect l="l" t="t" r="r" b="b"/>
              <a:pathLst>
                <a:path w="816610" h="62865">
                  <a:moveTo>
                    <a:pt x="816139" y="0"/>
                  </a:moveTo>
                  <a:lnTo>
                    <a:pt x="23438" y="0"/>
                  </a:lnTo>
                  <a:lnTo>
                    <a:pt x="8779" y="42481"/>
                  </a:lnTo>
                  <a:lnTo>
                    <a:pt x="0" y="62331"/>
                  </a:lnTo>
                  <a:lnTo>
                    <a:pt x="789305" y="62331"/>
                  </a:lnTo>
                  <a:lnTo>
                    <a:pt x="806942" y="17081"/>
                  </a:lnTo>
                  <a:lnTo>
                    <a:pt x="81613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204550" y="810234"/>
              <a:ext cx="811530" cy="62865"/>
            </a:xfrm>
            <a:custGeom>
              <a:avLst/>
              <a:gdLst/>
              <a:ahLst/>
              <a:cxnLst/>
              <a:rect l="l" t="t" r="r" b="b"/>
              <a:pathLst>
                <a:path w="811529" h="62865">
                  <a:moveTo>
                    <a:pt x="811405" y="0"/>
                  </a:moveTo>
                  <a:lnTo>
                    <a:pt x="22100" y="0"/>
                  </a:lnTo>
                  <a:lnTo>
                    <a:pt x="14028" y="18249"/>
                  </a:lnTo>
                  <a:lnTo>
                    <a:pt x="0" y="62331"/>
                  </a:lnTo>
                  <a:lnTo>
                    <a:pt x="787282" y="62331"/>
                  </a:lnTo>
                  <a:lnTo>
                    <a:pt x="790163" y="56349"/>
                  </a:lnTo>
                  <a:lnTo>
                    <a:pt x="809242" y="5549"/>
                  </a:lnTo>
                  <a:lnTo>
                    <a:pt x="811405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185073" y="872553"/>
              <a:ext cx="807085" cy="62865"/>
            </a:xfrm>
            <a:custGeom>
              <a:avLst/>
              <a:gdLst/>
              <a:ahLst/>
              <a:cxnLst/>
              <a:rect l="l" t="t" r="r" b="b"/>
              <a:pathLst>
                <a:path w="807085" h="62865">
                  <a:moveTo>
                    <a:pt x="806765" y="0"/>
                  </a:moveTo>
                  <a:lnTo>
                    <a:pt x="19480" y="0"/>
                  </a:lnTo>
                  <a:lnTo>
                    <a:pt x="17338" y="6731"/>
                  </a:lnTo>
                  <a:lnTo>
                    <a:pt x="1862" y="57531"/>
                  </a:lnTo>
                  <a:lnTo>
                    <a:pt x="0" y="62331"/>
                  </a:lnTo>
                  <a:lnTo>
                    <a:pt x="780819" y="62331"/>
                  </a:lnTo>
                  <a:lnTo>
                    <a:pt x="791290" y="32131"/>
                  </a:lnTo>
                  <a:lnTo>
                    <a:pt x="806765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164111" y="934885"/>
              <a:ext cx="802005" cy="62865"/>
            </a:xfrm>
            <a:custGeom>
              <a:avLst/>
              <a:gdLst/>
              <a:ahLst/>
              <a:cxnLst/>
              <a:rect l="l" t="t" r="r" b="b"/>
              <a:pathLst>
                <a:path w="802004" h="62865">
                  <a:moveTo>
                    <a:pt x="801782" y="0"/>
                  </a:moveTo>
                  <a:lnTo>
                    <a:pt x="20962" y="0"/>
                  </a:lnTo>
                  <a:lnTo>
                    <a:pt x="8045" y="33299"/>
                  </a:lnTo>
                  <a:lnTo>
                    <a:pt x="0" y="62331"/>
                  </a:lnTo>
                  <a:lnTo>
                    <a:pt x="776619" y="62331"/>
                  </a:lnTo>
                  <a:lnTo>
                    <a:pt x="777771" y="58699"/>
                  </a:lnTo>
                  <a:lnTo>
                    <a:pt x="794640" y="20599"/>
                  </a:lnTo>
                  <a:lnTo>
                    <a:pt x="801782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147406" y="997204"/>
              <a:ext cx="793750" cy="62865"/>
            </a:xfrm>
            <a:custGeom>
              <a:avLst/>
              <a:gdLst/>
              <a:ahLst/>
              <a:cxnLst/>
              <a:rect l="l" t="t" r="r" b="b"/>
              <a:pathLst>
                <a:path w="793750" h="62865">
                  <a:moveTo>
                    <a:pt x="793327" y="0"/>
                  </a:moveTo>
                  <a:lnTo>
                    <a:pt x="16707" y="0"/>
                  </a:lnTo>
                  <a:lnTo>
                    <a:pt x="10671" y="21780"/>
                  </a:lnTo>
                  <a:lnTo>
                    <a:pt x="0" y="62331"/>
                  </a:lnTo>
                  <a:lnTo>
                    <a:pt x="773777" y="62331"/>
                  </a:lnTo>
                  <a:lnTo>
                    <a:pt x="778358" y="47180"/>
                  </a:lnTo>
                  <a:lnTo>
                    <a:pt x="793327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131753" y="1059535"/>
              <a:ext cx="789940" cy="62865"/>
            </a:xfrm>
            <a:custGeom>
              <a:avLst/>
              <a:gdLst/>
              <a:ahLst/>
              <a:cxnLst/>
              <a:rect l="l" t="t" r="r" b="b"/>
              <a:pathLst>
                <a:path w="789939" h="62865">
                  <a:moveTo>
                    <a:pt x="789430" y="0"/>
                  </a:moveTo>
                  <a:lnTo>
                    <a:pt x="15653" y="0"/>
                  </a:lnTo>
                  <a:lnTo>
                    <a:pt x="12956" y="10248"/>
                  </a:lnTo>
                  <a:lnTo>
                    <a:pt x="301" y="61048"/>
                  </a:lnTo>
                  <a:lnTo>
                    <a:pt x="0" y="62331"/>
                  </a:lnTo>
                  <a:lnTo>
                    <a:pt x="768432" y="62331"/>
                  </a:lnTo>
                  <a:lnTo>
                    <a:pt x="778652" y="35648"/>
                  </a:lnTo>
                  <a:lnTo>
                    <a:pt x="789430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117293" y="1121867"/>
              <a:ext cx="782955" cy="62865"/>
            </a:xfrm>
            <a:custGeom>
              <a:avLst/>
              <a:gdLst/>
              <a:ahLst/>
              <a:cxnLst/>
              <a:rect l="l" t="t" r="r" b="b"/>
              <a:pathLst>
                <a:path w="782954" h="62865">
                  <a:moveTo>
                    <a:pt x="782892" y="0"/>
                  </a:moveTo>
                  <a:lnTo>
                    <a:pt x="14460" y="0"/>
                  </a:lnTo>
                  <a:lnTo>
                    <a:pt x="2827" y="49517"/>
                  </a:lnTo>
                  <a:lnTo>
                    <a:pt x="0" y="62331"/>
                  </a:lnTo>
                  <a:lnTo>
                    <a:pt x="764670" y="62331"/>
                  </a:lnTo>
                  <a:lnTo>
                    <a:pt x="778519" y="11417"/>
                  </a:lnTo>
                  <a:lnTo>
                    <a:pt x="782892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103895" y="1184186"/>
              <a:ext cx="778510" cy="62865"/>
            </a:xfrm>
            <a:custGeom>
              <a:avLst/>
              <a:gdLst/>
              <a:ahLst/>
              <a:cxnLst/>
              <a:rect l="l" t="t" r="r" b="b"/>
              <a:pathLst>
                <a:path w="778510" h="62865">
                  <a:moveTo>
                    <a:pt x="778071" y="0"/>
                  </a:moveTo>
                  <a:lnTo>
                    <a:pt x="13401" y="0"/>
                  </a:lnTo>
                  <a:lnTo>
                    <a:pt x="5017" y="37998"/>
                  </a:lnTo>
                  <a:lnTo>
                    <a:pt x="0" y="62331"/>
                  </a:lnTo>
                  <a:lnTo>
                    <a:pt x="762252" y="62331"/>
                  </a:lnTo>
                  <a:lnTo>
                    <a:pt x="765058" y="50698"/>
                  </a:lnTo>
                  <a:lnTo>
                    <a:pt x="778071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89271" y="1246518"/>
              <a:ext cx="777240" cy="62865"/>
            </a:xfrm>
            <a:custGeom>
              <a:avLst/>
              <a:gdLst/>
              <a:ahLst/>
              <a:cxnLst/>
              <a:rect l="l" t="t" r="r" b="b"/>
              <a:pathLst>
                <a:path w="777239" h="62865">
                  <a:moveTo>
                    <a:pt x="776876" y="0"/>
                  </a:moveTo>
                  <a:lnTo>
                    <a:pt x="14623" y="0"/>
                  </a:lnTo>
                  <a:lnTo>
                    <a:pt x="9165" y="26466"/>
                  </a:lnTo>
                  <a:lnTo>
                    <a:pt x="0" y="62331"/>
                  </a:lnTo>
                  <a:lnTo>
                    <a:pt x="760465" y="62331"/>
                  </a:lnTo>
                  <a:lnTo>
                    <a:pt x="767430" y="39166"/>
                  </a:lnTo>
                  <a:lnTo>
                    <a:pt x="776876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78201" y="1308837"/>
              <a:ext cx="772160" cy="62865"/>
            </a:xfrm>
            <a:custGeom>
              <a:avLst/>
              <a:gdLst/>
              <a:ahLst/>
              <a:cxnLst/>
              <a:rect l="l" t="t" r="r" b="b"/>
              <a:pathLst>
                <a:path w="772160" h="62865">
                  <a:moveTo>
                    <a:pt x="771539" y="0"/>
                  </a:moveTo>
                  <a:lnTo>
                    <a:pt x="11073" y="0"/>
                  </a:lnTo>
                  <a:lnTo>
                    <a:pt x="10498" y="2247"/>
                  </a:lnTo>
                  <a:lnTo>
                    <a:pt x="1506" y="53047"/>
                  </a:lnTo>
                  <a:lnTo>
                    <a:pt x="0" y="62331"/>
                  </a:lnTo>
                  <a:lnTo>
                    <a:pt x="757107" y="62331"/>
                  </a:lnTo>
                  <a:lnTo>
                    <a:pt x="767044" y="14947"/>
                  </a:lnTo>
                  <a:lnTo>
                    <a:pt x="77153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68398" y="1371168"/>
              <a:ext cx="767080" cy="62865"/>
            </a:xfrm>
            <a:custGeom>
              <a:avLst/>
              <a:gdLst/>
              <a:ahLst/>
              <a:cxnLst/>
              <a:rect l="l" t="t" r="r" b="b"/>
              <a:pathLst>
                <a:path w="767079" h="62865">
                  <a:moveTo>
                    <a:pt x="766911" y="0"/>
                  </a:moveTo>
                  <a:lnTo>
                    <a:pt x="9803" y="0"/>
                  </a:lnTo>
                  <a:lnTo>
                    <a:pt x="3067" y="41516"/>
                  </a:lnTo>
                  <a:lnTo>
                    <a:pt x="0" y="62331"/>
                  </a:lnTo>
                  <a:lnTo>
                    <a:pt x="754909" y="62331"/>
                  </a:lnTo>
                  <a:lnTo>
                    <a:pt x="756351" y="54216"/>
                  </a:lnTo>
                  <a:lnTo>
                    <a:pt x="766194" y="3416"/>
                  </a:lnTo>
                  <a:lnTo>
                    <a:pt x="766911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59700" y="1433487"/>
              <a:ext cx="763905" cy="62865"/>
            </a:xfrm>
            <a:custGeom>
              <a:avLst/>
              <a:gdLst/>
              <a:ahLst/>
              <a:cxnLst/>
              <a:rect l="l" t="t" r="r" b="b"/>
              <a:pathLst>
                <a:path w="763904" h="62865">
                  <a:moveTo>
                    <a:pt x="763609" y="0"/>
                  </a:moveTo>
                  <a:lnTo>
                    <a:pt x="8699" y="0"/>
                  </a:lnTo>
                  <a:lnTo>
                    <a:pt x="4279" y="29997"/>
                  </a:lnTo>
                  <a:lnTo>
                    <a:pt x="0" y="62331"/>
                  </a:lnTo>
                  <a:lnTo>
                    <a:pt x="752853" y="62331"/>
                  </a:lnTo>
                  <a:lnTo>
                    <a:pt x="756023" y="42697"/>
                  </a:lnTo>
                  <a:lnTo>
                    <a:pt x="76360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52114" y="1495819"/>
              <a:ext cx="760730" cy="62865"/>
            </a:xfrm>
            <a:custGeom>
              <a:avLst/>
              <a:gdLst/>
              <a:ahLst/>
              <a:cxnLst/>
              <a:rect l="l" t="t" r="r" b="b"/>
              <a:pathLst>
                <a:path w="760729" h="62865">
                  <a:moveTo>
                    <a:pt x="760439" y="0"/>
                  </a:moveTo>
                  <a:lnTo>
                    <a:pt x="7585" y="0"/>
                  </a:lnTo>
                  <a:lnTo>
                    <a:pt x="5141" y="18465"/>
                  </a:lnTo>
                  <a:lnTo>
                    <a:pt x="0" y="62331"/>
                  </a:lnTo>
                  <a:lnTo>
                    <a:pt x="750887" y="62331"/>
                  </a:lnTo>
                  <a:lnTo>
                    <a:pt x="755407" y="31165"/>
                  </a:lnTo>
                  <a:lnTo>
                    <a:pt x="76043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45723" y="1558150"/>
              <a:ext cx="757555" cy="62865"/>
            </a:xfrm>
            <a:custGeom>
              <a:avLst/>
              <a:gdLst/>
              <a:ahLst/>
              <a:cxnLst/>
              <a:rect l="l" t="t" r="r" b="b"/>
              <a:pathLst>
                <a:path w="757554" h="62865">
                  <a:moveTo>
                    <a:pt x="757278" y="0"/>
                  </a:moveTo>
                  <a:lnTo>
                    <a:pt x="6391" y="0"/>
                  </a:lnTo>
                  <a:lnTo>
                    <a:pt x="5578" y="6934"/>
                  </a:lnTo>
                  <a:lnTo>
                    <a:pt x="398" y="57734"/>
                  </a:lnTo>
                  <a:lnTo>
                    <a:pt x="0" y="62331"/>
                  </a:lnTo>
                  <a:lnTo>
                    <a:pt x="748941" y="62331"/>
                  </a:lnTo>
                  <a:lnTo>
                    <a:pt x="754430" y="19634"/>
                  </a:lnTo>
                  <a:lnTo>
                    <a:pt x="757278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40575" y="1620469"/>
              <a:ext cx="754380" cy="62865"/>
            </a:xfrm>
            <a:custGeom>
              <a:avLst/>
              <a:gdLst/>
              <a:ahLst/>
              <a:cxnLst/>
              <a:rect l="l" t="t" r="r" b="b"/>
              <a:pathLst>
                <a:path w="754379" h="62864">
                  <a:moveTo>
                    <a:pt x="754091" y="0"/>
                  </a:moveTo>
                  <a:lnTo>
                    <a:pt x="5149" y="0"/>
                  </a:lnTo>
                  <a:lnTo>
                    <a:pt x="1146" y="46215"/>
                  </a:lnTo>
                  <a:lnTo>
                    <a:pt x="0" y="62331"/>
                  </a:lnTo>
                  <a:lnTo>
                    <a:pt x="747040" y="62331"/>
                  </a:lnTo>
                  <a:lnTo>
                    <a:pt x="747365" y="58915"/>
                  </a:lnTo>
                  <a:lnTo>
                    <a:pt x="753048" y="8115"/>
                  </a:lnTo>
                  <a:lnTo>
                    <a:pt x="754091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36880" y="1682801"/>
              <a:ext cx="751205" cy="62865"/>
            </a:xfrm>
            <a:custGeom>
              <a:avLst/>
              <a:gdLst/>
              <a:ahLst/>
              <a:cxnLst/>
              <a:rect l="l" t="t" r="r" b="b"/>
              <a:pathLst>
                <a:path w="751204" h="62864">
                  <a:moveTo>
                    <a:pt x="750736" y="0"/>
                  </a:moveTo>
                  <a:lnTo>
                    <a:pt x="3695" y="0"/>
                  </a:lnTo>
                  <a:lnTo>
                    <a:pt x="1228" y="34683"/>
                  </a:lnTo>
                  <a:lnTo>
                    <a:pt x="0" y="62331"/>
                  </a:lnTo>
                  <a:lnTo>
                    <a:pt x="745064" y="62331"/>
                  </a:lnTo>
                  <a:lnTo>
                    <a:pt x="746231" y="47383"/>
                  </a:lnTo>
                  <a:lnTo>
                    <a:pt x="750736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34234" y="1745119"/>
              <a:ext cx="748030" cy="62865"/>
            </a:xfrm>
            <a:custGeom>
              <a:avLst/>
              <a:gdLst/>
              <a:ahLst/>
              <a:cxnLst/>
              <a:rect l="l" t="t" r="r" b="b"/>
              <a:pathLst>
                <a:path w="748029" h="62864">
                  <a:moveTo>
                    <a:pt x="747711" y="0"/>
                  </a:moveTo>
                  <a:lnTo>
                    <a:pt x="2646" y="0"/>
                  </a:lnTo>
                  <a:lnTo>
                    <a:pt x="1053" y="35864"/>
                  </a:lnTo>
                  <a:lnTo>
                    <a:pt x="0" y="62331"/>
                  </a:lnTo>
                  <a:lnTo>
                    <a:pt x="743296" y="62331"/>
                  </a:lnTo>
                  <a:lnTo>
                    <a:pt x="744910" y="35864"/>
                  </a:lnTo>
                  <a:lnTo>
                    <a:pt x="747711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32808" y="1806956"/>
              <a:ext cx="744220" cy="62230"/>
            </a:xfrm>
            <a:custGeom>
              <a:avLst/>
              <a:gdLst/>
              <a:ahLst/>
              <a:cxnLst/>
              <a:rect l="l" t="t" r="r" b="b"/>
              <a:pathLst>
                <a:path w="744220" h="62230">
                  <a:moveTo>
                    <a:pt x="743966" y="0"/>
                  </a:moveTo>
                  <a:lnTo>
                    <a:pt x="927" y="0"/>
                  </a:lnTo>
                  <a:lnTo>
                    <a:pt x="927" y="25400"/>
                  </a:lnTo>
                  <a:lnTo>
                    <a:pt x="0" y="25400"/>
                  </a:lnTo>
                  <a:lnTo>
                    <a:pt x="0" y="62230"/>
                  </a:lnTo>
                  <a:lnTo>
                    <a:pt x="742403" y="62230"/>
                  </a:lnTo>
                  <a:lnTo>
                    <a:pt x="742403" y="25400"/>
                  </a:lnTo>
                  <a:lnTo>
                    <a:pt x="743966" y="25400"/>
                  </a:lnTo>
                  <a:lnTo>
                    <a:pt x="743966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031843" y="1869186"/>
              <a:ext cx="742315" cy="63500"/>
            </a:xfrm>
            <a:custGeom>
              <a:avLst/>
              <a:gdLst/>
              <a:ahLst/>
              <a:cxnLst/>
              <a:rect l="l" t="t" r="r" b="b"/>
              <a:pathLst>
                <a:path w="742314" h="63500">
                  <a:moveTo>
                    <a:pt x="742251" y="0"/>
                  </a:moveTo>
                  <a:lnTo>
                    <a:pt x="355" y="0"/>
                  </a:lnTo>
                  <a:lnTo>
                    <a:pt x="355" y="13970"/>
                  </a:lnTo>
                  <a:lnTo>
                    <a:pt x="0" y="13970"/>
                  </a:lnTo>
                  <a:lnTo>
                    <a:pt x="0" y="63500"/>
                  </a:lnTo>
                  <a:lnTo>
                    <a:pt x="741311" y="63500"/>
                  </a:lnTo>
                  <a:lnTo>
                    <a:pt x="741311" y="13970"/>
                  </a:lnTo>
                  <a:lnTo>
                    <a:pt x="742251" y="13970"/>
                  </a:lnTo>
                  <a:lnTo>
                    <a:pt x="742251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031640" y="1932686"/>
              <a:ext cx="741045" cy="62230"/>
            </a:xfrm>
            <a:custGeom>
              <a:avLst/>
              <a:gdLst/>
              <a:ahLst/>
              <a:cxnLst/>
              <a:rect l="l" t="t" r="r" b="b"/>
              <a:pathLst>
                <a:path w="741045" h="62230">
                  <a:moveTo>
                    <a:pt x="74084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5" y="1270"/>
                  </a:lnTo>
                  <a:lnTo>
                    <a:pt x="165" y="52070"/>
                  </a:lnTo>
                  <a:lnTo>
                    <a:pt x="495" y="52070"/>
                  </a:lnTo>
                  <a:lnTo>
                    <a:pt x="495" y="62230"/>
                  </a:lnTo>
                  <a:lnTo>
                    <a:pt x="740435" y="62230"/>
                  </a:lnTo>
                  <a:lnTo>
                    <a:pt x="740435" y="52070"/>
                  </a:lnTo>
                  <a:lnTo>
                    <a:pt x="740613" y="52070"/>
                  </a:lnTo>
                  <a:lnTo>
                    <a:pt x="740613" y="1270"/>
                  </a:lnTo>
                  <a:lnTo>
                    <a:pt x="740841" y="1270"/>
                  </a:lnTo>
                  <a:lnTo>
                    <a:pt x="740841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032656" y="1994916"/>
              <a:ext cx="740410" cy="62230"/>
            </a:xfrm>
            <a:custGeom>
              <a:avLst/>
              <a:gdLst/>
              <a:ahLst/>
              <a:cxnLst/>
              <a:rect l="l" t="t" r="r" b="b"/>
              <a:pathLst>
                <a:path w="740410" h="62230">
                  <a:moveTo>
                    <a:pt x="740016" y="40640"/>
                  </a:moveTo>
                  <a:lnTo>
                    <a:pt x="739711" y="40640"/>
                  </a:lnTo>
                  <a:lnTo>
                    <a:pt x="739711" y="27940"/>
                  </a:lnTo>
                  <a:lnTo>
                    <a:pt x="739559" y="27940"/>
                  </a:lnTo>
                  <a:lnTo>
                    <a:pt x="739559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596" y="27940"/>
                  </a:lnTo>
                  <a:lnTo>
                    <a:pt x="596" y="40640"/>
                  </a:lnTo>
                  <a:lnTo>
                    <a:pt x="1181" y="40640"/>
                  </a:lnTo>
                  <a:lnTo>
                    <a:pt x="1181" y="62230"/>
                  </a:lnTo>
                  <a:lnTo>
                    <a:pt x="740016" y="62230"/>
                  </a:lnTo>
                  <a:lnTo>
                    <a:pt x="740016" y="4064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034197" y="2056752"/>
              <a:ext cx="741680" cy="62865"/>
            </a:xfrm>
            <a:custGeom>
              <a:avLst/>
              <a:gdLst/>
              <a:ahLst/>
              <a:cxnLst/>
              <a:rect l="l" t="t" r="r" b="b"/>
              <a:pathLst>
                <a:path w="741679" h="62864">
                  <a:moveTo>
                    <a:pt x="738720" y="0"/>
                  </a:moveTo>
                  <a:lnTo>
                    <a:pt x="0" y="0"/>
                  </a:lnTo>
                  <a:lnTo>
                    <a:pt x="554" y="16332"/>
                  </a:lnTo>
                  <a:lnTo>
                    <a:pt x="2735" y="62331"/>
                  </a:lnTo>
                  <a:lnTo>
                    <a:pt x="741056" y="62331"/>
                  </a:lnTo>
                  <a:lnTo>
                    <a:pt x="739380" y="29032"/>
                  </a:lnTo>
                  <a:lnTo>
                    <a:pt x="738720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036933" y="2119084"/>
              <a:ext cx="742315" cy="62865"/>
            </a:xfrm>
            <a:custGeom>
              <a:avLst/>
              <a:gdLst/>
              <a:ahLst/>
              <a:cxnLst/>
              <a:rect l="l" t="t" r="r" b="b"/>
              <a:pathLst>
                <a:path w="742314" h="62864">
                  <a:moveTo>
                    <a:pt x="738320" y="0"/>
                  </a:moveTo>
                  <a:lnTo>
                    <a:pt x="0" y="0"/>
                  </a:lnTo>
                  <a:lnTo>
                    <a:pt x="227" y="4800"/>
                  </a:lnTo>
                  <a:lnTo>
                    <a:pt x="3313" y="55600"/>
                  </a:lnTo>
                  <a:lnTo>
                    <a:pt x="3811" y="62331"/>
                  </a:lnTo>
                  <a:lnTo>
                    <a:pt x="741690" y="62331"/>
                  </a:lnTo>
                  <a:lnTo>
                    <a:pt x="741236" y="55600"/>
                  </a:lnTo>
                  <a:lnTo>
                    <a:pt x="738320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040743" y="2181403"/>
              <a:ext cx="742950" cy="62865"/>
            </a:xfrm>
            <a:custGeom>
              <a:avLst/>
              <a:gdLst/>
              <a:ahLst/>
              <a:cxnLst/>
              <a:rect l="l" t="t" r="r" b="b"/>
              <a:pathLst>
                <a:path w="742950" h="62864">
                  <a:moveTo>
                    <a:pt x="737879" y="0"/>
                  </a:moveTo>
                  <a:lnTo>
                    <a:pt x="0" y="0"/>
                  </a:lnTo>
                  <a:lnTo>
                    <a:pt x="3261" y="44081"/>
                  </a:lnTo>
                  <a:lnTo>
                    <a:pt x="5381" y="62331"/>
                  </a:lnTo>
                  <a:lnTo>
                    <a:pt x="742349" y="62331"/>
                  </a:lnTo>
                  <a:lnTo>
                    <a:pt x="740851" y="44081"/>
                  </a:lnTo>
                  <a:lnTo>
                    <a:pt x="73787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046125" y="2243734"/>
              <a:ext cx="743585" cy="62865"/>
            </a:xfrm>
            <a:custGeom>
              <a:avLst/>
              <a:gdLst/>
              <a:ahLst/>
              <a:cxnLst/>
              <a:rect l="l" t="t" r="r" b="b"/>
              <a:pathLst>
                <a:path w="743585" h="62864">
                  <a:moveTo>
                    <a:pt x="736967" y="0"/>
                  </a:moveTo>
                  <a:lnTo>
                    <a:pt x="0" y="0"/>
                  </a:lnTo>
                  <a:lnTo>
                    <a:pt x="2306" y="19850"/>
                  </a:lnTo>
                  <a:lnTo>
                    <a:pt x="6562" y="62331"/>
                  </a:lnTo>
                  <a:lnTo>
                    <a:pt x="743476" y="62331"/>
                  </a:lnTo>
                  <a:lnTo>
                    <a:pt x="739639" y="32550"/>
                  </a:lnTo>
                  <a:lnTo>
                    <a:pt x="736967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052686" y="2306053"/>
              <a:ext cx="744220" cy="62865"/>
            </a:xfrm>
            <a:custGeom>
              <a:avLst/>
              <a:gdLst/>
              <a:ahLst/>
              <a:cxnLst/>
              <a:rect l="l" t="t" r="r" b="b"/>
              <a:pathLst>
                <a:path w="744220" h="62864">
                  <a:moveTo>
                    <a:pt x="736913" y="0"/>
                  </a:moveTo>
                  <a:lnTo>
                    <a:pt x="0" y="0"/>
                  </a:lnTo>
                  <a:lnTo>
                    <a:pt x="834" y="8331"/>
                  </a:lnTo>
                  <a:lnTo>
                    <a:pt x="6583" y="59131"/>
                  </a:lnTo>
                  <a:lnTo>
                    <a:pt x="7120" y="62331"/>
                  </a:lnTo>
                  <a:lnTo>
                    <a:pt x="744030" y="62331"/>
                  </a:lnTo>
                  <a:lnTo>
                    <a:pt x="743629" y="59131"/>
                  </a:lnTo>
                  <a:lnTo>
                    <a:pt x="737987" y="8331"/>
                  </a:lnTo>
                  <a:lnTo>
                    <a:pt x="736913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059807" y="2368385"/>
              <a:ext cx="746125" cy="62865"/>
            </a:xfrm>
            <a:custGeom>
              <a:avLst/>
              <a:gdLst/>
              <a:ahLst/>
              <a:cxnLst/>
              <a:rect l="l" t="t" r="r" b="b"/>
              <a:pathLst>
                <a:path w="746125" h="62864">
                  <a:moveTo>
                    <a:pt x="736910" y="0"/>
                  </a:moveTo>
                  <a:lnTo>
                    <a:pt x="0" y="0"/>
                  </a:lnTo>
                  <a:lnTo>
                    <a:pt x="5864" y="34899"/>
                  </a:lnTo>
                  <a:lnTo>
                    <a:pt x="9672" y="62331"/>
                  </a:lnTo>
                  <a:lnTo>
                    <a:pt x="745620" y="62331"/>
                  </a:lnTo>
                  <a:lnTo>
                    <a:pt x="742878" y="47599"/>
                  </a:lnTo>
                  <a:lnTo>
                    <a:pt x="736910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069477" y="2430704"/>
              <a:ext cx="746760" cy="62865"/>
            </a:xfrm>
            <a:custGeom>
              <a:avLst/>
              <a:gdLst/>
              <a:ahLst/>
              <a:cxnLst/>
              <a:rect l="l" t="t" r="r" b="b"/>
              <a:pathLst>
                <a:path w="746760" h="62864">
                  <a:moveTo>
                    <a:pt x="735947" y="0"/>
                  </a:moveTo>
                  <a:lnTo>
                    <a:pt x="0" y="0"/>
                  </a:lnTo>
                  <a:lnTo>
                    <a:pt x="3245" y="23380"/>
                  </a:lnTo>
                  <a:lnTo>
                    <a:pt x="9146" y="62331"/>
                  </a:lnTo>
                  <a:lnTo>
                    <a:pt x="746285" y="62331"/>
                  </a:lnTo>
                  <a:lnTo>
                    <a:pt x="740299" y="23380"/>
                  </a:lnTo>
                  <a:lnTo>
                    <a:pt x="735947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078623" y="2493035"/>
              <a:ext cx="749935" cy="62865"/>
            </a:xfrm>
            <a:custGeom>
              <a:avLst/>
              <a:gdLst/>
              <a:ahLst/>
              <a:cxnLst/>
              <a:rect l="l" t="t" r="r" b="b"/>
              <a:pathLst>
                <a:path w="749935" h="62864">
                  <a:moveTo>
                    <a:pt x="737138" y="0"/>
                  </a:moveTo>
                  <a:lnTo>
                    <a:pt x="0" y="0"/>
                  </a:lnTo>
                  <a:lnTo>
                    <a:pt x="1795" y="11849"/>
                  </a:lnTo>
                  <a:lnTo>
                    <a:pt x="10130" y="49949"/>
                  </a:lnTo>
                  <a:lnTo>
                    <a:pt x="12316" y="62331"/>
                  </a:lnTo>
                  <a:lnTo>
                    <a:pt x="749723" y="62331"/>
                  </a:lnTo>
                  <a:lnTo>
                    <a:pt x="747476" y="49949"/>
                  </a:lnTo>
                  <a:lnTo>
                    <a:pt x="738959" y="11849"/>
                  </a:lnTo>
                  <a:lnTo>
                    <a:pt x="737138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090938" y="2555354"/>
              <a:ext cx="749300" cy="62865"/>
            </a:xfrm>
            <a:custGeom>
              <a:avLst/>
              <a:gdLst/>
              <a:ahLst/>
              <a:cxnLst/>
              <a:rect l="l" t="t" r="r" b="b"/>
              <a:pathLst>
                <a:path w="749300" h="62864">
                  <a:moveTo>
                    <a:pt x="737406" y="0"/>
                  </a:moveTo>
                  <a:lnTo>
                    <a:pt x="0" y="0"/>
                  </a:lnTo>
                  <a:lnTo>
                    <a:pt x="6786" y="38430"/>
                  </a:lnTo>
                  <a:lnTo>
                    <a:pt x="11303" y="62331"/>
                  </a:lnTo>
                  <a:lnTo>
                    <a:pt x="749048" y="62331"/>
                  </a:lnTo>
                  <a:lnTo>
                    <a:pt x="744381" y="38430"/>
                  </a:lnTo>
                  <a:lnTo>
                    <a:pt x="737406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102241" y="2617686"/>
              <a:ext cx="753110" cy="62865"/>
            </a:xfrm>
            <a:custGeom>
              <a:avLst/>
              <a:gdLst/>
              <a:ahLst/>
              <a:cxnLst/>
              <a:rect l="l" t="t" r="r" b="b"/>
              <a:pathLst>
                <a:path w="753110" h="62864">
                  <a:moveTo>
                    <a:pt x="737745" y="0"/>
                  </a:moveTo>
                  <a:lnTo>
                    <a:pt x="0" y="0"/>
                  </a:lnTo>
                  <a:lnTo>
                    <a:pt x="5083" y="26898"/>
                  </a:lnTo>
                  <a:lnTo>
                    <a:pt x="14593" y="62331"/>
                  </a:lnTo>
                  <a:lnTo>
                    <a:pt x="752864" y="62331"/>
                  </a:lnTo>
                  <a:lnTo>
                    <a:pt x="742996" y="26898"/>
                  </a:lnTo>
                  <a:lnTo>
                    <a:pt x="737745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116835" y="2680017"/>
              <a:ext cx="753110" cy="62865"/>
            </a:xfrm>
            <a:custGeom>
              <a:avLst/>
              <a:gdLst/>
              <a:ahLst/>
              <a:cxnLst/>
              <a:rect l="l" t="t" r="r" b="b"/>
              <a:pathLst>
                <a:path w="753110" h="62864">
                  <a:moveTo>
                    <a:pt x="738270" y="0"/>
                  </a:moveTo>
                  <a:lnTo>
                    <a:pt x="0" y="0"/>
                  </a:lnTo>
                  <a:lnTo>
                    <a:pt x="715" y="2667"/>
                  </a:lnTo>
                  <a:lnTo>
                    <a:pt x="11562" y="53467"/>
                  </a:lnTo>
                  <a:lnTo>
                    <a:pt x="14229" y="62331"/>
                  </a:lnTo>
                  <a:lnTo>
                    <a:pt x="753096" y="62331"/>
                  </a:lnTo>
                  <a:lnTo>
                    <a:pt x="750310" y="53467"/>
                  </a:lnTo>
                  <a:lnTo>
                    <a:pt x="739013" y="2667"/>
                  </a:lnTo>
                  <a:lnTo>
                    <a:pt x="73827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131061" y="2742336"/>
              <a:ext cx="756920" cy="62865"/>
            </a:xfrm>
            <a:custGeom>
              <a:avLst/>
              <a:gdLst/>
              <a:ahLst/>
              <a:cxnLst/>
              <a:rect l="l" t="t" r="r" b="b"/>
              <a:pathLst>
                <a:path w="756920" h="62864">
                  <a:moveTo>
                    <a:pt x="738866" y="0"/>
                  </a:moveTo>
                  <a:lnTo>
                    <a:pt x="0" y="0"/>
                  </a:lnTo>
                  <a:lnTo>
                    <a:pt x="8799" y="29248"/>
                  </a:lnTo>
                  <a:lnTo>
                    <a:pt x="16663" y="62331"/>
                  </a:lnTo>
                  <a:lnTo>
                    <a:pt x="756300" y="62331"/>
                  </a:lnTo>
                  <a:lnTo>
                    <a:pt x="748060" y="29248"/>
                  </a:lnTo>
                  <a:lnTo>
                    <a:pt x="738866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147724" y="2804668"/>
              <a:ext cx="759460" cy="62865"/>
            </a:xfrm>
            <a:custGeom>
              <a:avLst/>
              <a:gdLst/>
              <a:ahLst/>
              <a:cxnLst/>
              <a:rect l="l" t="t" r="r" b="b"/>
              <a:pathLst>
                <a:path w="759460" h="62864">
                  <a:moveTo>
                    <a:pt x="739636" y="0"/>
                  </a:moveTo>
                  <a:lnTo>
                    <a:pt x="0" y="0"/>
                  </a:lnTo>
                  <a:lnTo>
                    <a:pt x="4210" y="17716"/>
                  </a:lnTo>
                  <a:lnTo>
                    <a:pt x="16891" y="55816"/>
                  </a:lnTo>
                  <a:lnTo>
                    <a:pt x="18595" y="62331"/>
                  </a:lnTo>
                  <a:lnTo>
                    <a:pt x="759162" y="62331"/>
                  </a:lnTo>
                  <a:lnTo>
                    <a:pt x="757369" y="55816"/>
                  </a:lnTo>
                  <a:lnTo>
                    <a:pt x="744049" y="17716"/>
                  </a:lnTo>
                  <a:lnTo>
                    <a:pt x="739636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166316" y="2866987"/>
              <a:ext cx="6341745" cy="62865"/>
            </a:xfrm>
            <a:custGeom>
              <a:avLst/>
              <a:gdLst/>
              <a:ahLst/>
              <a:cxnLst/>
              <a:rect l="l" t="t" r="r" b="b"/>
              <a:pathLst>
                <a:path w="6341745" h="62864">
                  <a:moveTo>
                    <a:pt x="740566" y="0"/>
                  </a:moveTo>
                  <a:lnTo>
                    <a:pt x="0" y="0"/>
                  </a:lnTo>
                  <a:lnTo>
                    <a:pt x="11582" y="44297"/>
                  </a:lnTo>
                  <a:lnTo>
                    <a:pt x="18152" y="62331"/>
                  </a:lnTo>
                  <a:lnTo>
                    <a:pt x="759689" y="62331"/>
                  </a:lnTo>
                  <a:lnTo>
                    <a:pt x="752759" y="44297"/>
                  </a:lnTo>
                  <a:lnTo>
                    <a:pt x="740566" y="0"/>
                  </a:lnTo>
                  <a:close/>
                </a:path>
                <a:path w="6341745" h="62864">
                  <a:moveTo>
                    <a:pt x="6341726" y="31597"/>
                  </a:moveTo>
                  <a:lnTo>
                    <a:pt x="6332562" y="62331"/>
                  </a:lnTo>
                  <a:lnTo>
                    <a:pt x="6333090" y="62331"/>
                  </a:lnTo>
                  <a:lnTo>
                    <a:pt x="6341726" y="31597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184469" y="2929318"/>
              <a:ext cx="6315075" cy="62865"/>
            </a:xfrm>
            <a:custGeom>
              <a:avLst/>
              <a:gdLst/>
              <a:ahLst/>
              <a:cxnLst/>
              <a:rect l="l" t="t" r="r" b="b"/>
              <a:pathLst>
                <a:path w="6315075" h="62864">
                  <a:moveTo>
                    <a:pt x="741536" y="0"/>
                  </a:moveTo>
                  <a:lnTo>
                    <a:pt x="0" y="0"/>
                  </a:lnTo>
                  <a:lnTo>
                    <a:pt x="7310" y="20066"/>
                  </a:lnTo>
                  <a:lnTo>
                    <a:pt x="19351" y="62331"/>
                  </a:lnTo>
                  <a:lnTo>
                    <a:pt x="765844" y="62331"/>
                  </a:lnTo>
                  <a:lnTo>
                    <a:pt x="764537" y="58166"/>
                  </a:lnTo>
                  <a:lnTo>
                    <a:pt x="749246" y="20066"/>
                  </a:lnTo>
                  <a:lnTo>
                    <a:pt x="741536" y="0"/>
                  </a:lnTo>
                  <a:close/>
                </a:path>
                <a:path w="6315075" h="62864">
                  <a:moveTo>
                    <a:pt x="6314937" y="0"/>
                  </a:moveTo>
                  <a:lnTo>
                    <a:pt x="6314409" y="0"/>
                  </a:lnTo>
                  <a:lnTo>
                    <a:pt x="6308426" y="20066"/>
                  </a:lnTo>
                  <a:lnTo>
                    <a:pt x="6292574" y="58166"/>
                  </a:lnTo>
                  <a:lnTo>
                    <a:pt x="6291217" y="62331"/>
                  </a:lnTo>
                  <a:lnTo>
                    <a:pt x="6293114" y="62331"/>
                  </a:lnTo>
                  <a:lnTo>
                    <a:pt x="6294388" y="58166"/>
                  </a:lnTo>
                  <a:lnTo>
                    <a:pt x="6309299" y="20066"/>
                  </a:lnTo>
                  <a:lnTo>
                    <a:pt x="6314937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203817" y="2991637"/>
              <a:ext cx="6273800" cy="62865"/>
            </a:xfrm>
            <a:custGeom>
              <a:avLst/>
              <a:gdLst/>
              <a:ahLst/>
              <a:cxnLst/>
              <a:rect l="l" t="t" r="r" b="b"/>
              <a:pathLst>
                <a:path w="6273800" h="62864">
                  <a:moveTo>
                    <a:pt x="746492" y="0"/>
                  </a:moveTo>
                  <a:lnTo>
                    <a:pt x="0" y="0"/>
                  </a:lnTo>
                  <a:lnTo>
                    <a:pt x="2435" y="8547"/>
                  </a:lnTo>
                  <a:lnTo>
                    <a:pt x="17495" y="46647"/>
                  </a:lnTo>
                  <a:lnTo>
                    <a:pt x="23935" y="62331"/>
                  </a:lnTo>
                  <a:lnTo>
                    <a:pt x="767948" y="62331"/>
                  </a:lnTo>
                  <a:lnTo>
                    <a:pt x="761125" y="46647"/>
                  </a:lnTo>
                  <a:lnTo>
                    <a:pt x="746492" y="0"/>
                  </a:lnTo>
                  <a:close/>
                </a:path>
                <a:path w="6273800" h="62864">
                  <a:moveTo>
                    <a:pt x="6273770" y="0"/>
                  </a:moveTo>
                  <a:lnTo>
                    <a:pt x="6271873" y="0"/>
                  </a:lnTo>
                  <a:lnTo>
                    <a:pt x="6256676" y="46647"/>
                  </a:lnTo>
                  <a:lnTo>
                    <a:pt x="6249578" y="62331"/>
                  </a:lnTo>
                  <a:lnTo>
                    <a:pt x="6252843" y="62331"/>
                  </a:lnTo>
                  <a:lnTo>
                    <a:pt x="6259499" y="46647"/>
                  </a:lnTo>
                  <a:lnTo>
                    <a:pt x="6273770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227752" y="3053969"/>
              <a:ext cx="6229350" cy="62865"/>
            </a:xfrm>
            <a:custGeom>
              <a:avLst/>
              <a:gdLst/>
              <a:ahLst/>
              <a:cxnLst/>
              <a:rect l="l" t="t" r="r" b="b"/>
              <a:pathLst>
                <a:path w="6229350" h="62864">
                  <a:moveTo>
                    <a:pt x="744013" y="0"/>
                  </a:moveTo>
                  <a:lnTo>
                    <a:pt x="0" y="0"/>
                  </a:lnTo>
                  <a:lnTo>
                    <a:pt x="9203" y="22415"/>
                  </a:lnTo>
                  <a:lnTo>
                    <a:pt x="21949" y="62331"/>
                  </a:lnTo>
                  <a:lnTo>
                    <a:pt x="771610" y="62331"/>
                  </a:lnTo>
                  <a:lnTo>
                    <a:pt x="770973" y="60515"/>
                  </a:lnTo>
                  <a:lnTo>
                    <a:pt x="753764" y="22415"/>
                  </a:lnTo>
                  <a:lnTo>
                    <a:pt x="744013" y="0"/>
                  </a:lnTo>
                  <a:close/>
                </a:path>
                <a:path w="6229350" h="62864">
                  <a:moveTo>
                    <a:pt x="6228908" y="0"/>
                  </a:moveTo>
                  <a:lnTo>
                    <a:pt x="6225643" y="0"/>
                  </a:lnTo>
                  <a:lnTo>
                    <a:pt x="6215499" y="22415"/>
                  </a:lnTo>
                  <a:lnTo>
                    <a:pt x="6201413" y="62331"/>
                  </a:lnTo>
                  <a:lnTo>
                    <a:pt x="6206205" y="62331"/>
                  </a:lnTo>
                  <a:lnTo>
                    <a:pt x="6219396" y="22415"/>
                  </a:lnTo>
                  <a:lnTo>
                    <a:pt x="6228908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249702" y="3116301"/>
              <a:ext cx="6184265" cy="62865"/>
            </a:xfrm>
            <a:custGeom>
              <a:avLst/>
              <a:gdLst/>
              <a:ahLst/>
              <a:cxnLst/>
              <a:rect l="l" t="t" r="r" b="b"/>
              <a:pathLst>
                <a:path w="6184265" h="62864">
                  <a:moveTo>
                    <a:pt x="749661" y="0"/>
                  </a:moveTo>
                  <a:lnTo>
                    <a:pt x="0" y="0"/>
                  </a:lnTo>
                  <a:lnTo>
                    <a:pt x="3475" y="10883"/>
                  </a:lnTo>
                  <a:lnTo>
                    <a:pt x="20270" y="48983"/>
                  </a:lnTo>
                  <a:lnTo>
                    <a:pt x="26353" y="62331"/>
                  </a:lnTo>
                  <a:lnTo>
                    <a:pt x="773325" y="62331"/>
                  </a:lnTo>
                  <a:lnTo>
                    <a:pt x="766859" y="48983"/>
                  </a:lnTo>
                  <a:lnTo>
                    <a:pt x="749661" y="0"/>
                  </a:lnTo>
                  <a:close/>
                </a:path>
                <a:path w="6184265" h="62864">
                  <a:moveTo>
                    <a:pt x="6184256" y="0"/>
                  </a:moveTo>
                  <a:lnTo>
                    <a:pt x="6179463" y="0"/>
                  </a:lnTo>
                  <a:lnTo>
                    <a:pt x="6175622" y="10883"/>
                  </a:lnTo>
                  <a:lnTo>
                    <a:pt x="6157016" y="48983"/>
                  </a:lnTo>
                  <a:lnTo>
                    <a:pt x="6150263" y="62331"/>
                  </a:lnTo>
                  <a:lnTo>
                    <a:pt x="6158523" y="62331"/>
                  </a:lnTo>
                  <a:lnTo>
                    <a:pt x="6163256" y="48983"/>
                  </a:lnTo>
                  <a:lnTo>
                    <a:pt x="6180659" y="10883"/>
                  </a:lnTo>
                  <a:lnTo>
                    <a:pt x="6184256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276050" y="3178619"/>
              <a:ext cx="6132195" cy="62865"/>
            </a:xfrm>
            <a:custGeom>
              <a:avLst/>
              <a:gdLst/>
              <a:ahLst/>
              <a:cxnLst/>
              <a:rect l="l" t="t" r="r" b="b"/>
              <a:pathLst>
                <a:path w="6132195" h="62864">
                  <a:moveTo>
                    <a:pt x="746971" y="0"/>
                  </a:moveTo>
                  <a:lnTo>
                    <a:pt x="0" y="0"/>
                  </a:lnTo>
                  <a:lnTo>
                    <a:pt x="11286" y="24765"/>
                  </a:lnTo>
                  <a:lnTo>
                    <a:pt x="24544" y="62331"/>
                  </a:lnTo>
                  <a:lnTo>
                    <a:pt x="777774" y="62331"/>
                  </a:lnTo>
                  <a:lnTo>
                    <a:pt x="758968" y="24765"/>
                  </a:lnTo>
                  <a:lnTo>
                    <a:pt x="746971" y="0"/>
                  </a:lnTo>
                  <a:close/>
                </a:path>
                <a:path w="6132195" h="62864">
                  <a:moveTo>
                    <a:pt x="6132179" y="0"/>
                  </a:moveTo>
                  <a:lnTo>
                    <a:pt x="6123921" y="0"/>
                  </a:lnTo>
                  <a:lnTo>
                    <a:pt x="6111391" y="24765"/>
                  </a:lnTo>
                  <a:lnTo>
                    <a:pt x="6096644" y="62331"/>
                  </a:lnTo>
                  <a:lnTo>
                    <a:pt x="6106743" y="62331"/>
                  </a:lnTo>
                  <a:lnTo>
                    <a:pt x="6118894" y="37465"/>
                  </a:lnTo>
                  <a:lnTo>
                    <a:pt x="6132179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00594" y="3240951"/>
              <a:ext cx="6082665" cy="62865"/>
            </a:xfrm>
            <a:custGeom>
              <a:avLst/>
              <a:gdLst/>
              <a:ahLst/>
              <a:cxnLst/>
              <a:rect l="l" t="t" r="r" b="b"/>
              <a:pathLst>
                <a:path w="6082665" h="62864">
                  <a:moveTo>
                    <a:pt x="753229" y="0"/>
                  </a:moveTo>
                  <a:lnTo>
                    <a:pt x="0" y="0"/>
                  </a:lnTo>
                  <a:lnTo>
                    <a:pt x="4670" y="13233"/>
                  </a:lnTo>
                  <a:lnTo>
                    <a:pt x="23157" y="51333"/>
                  </a:lnTo>
                  <a:lnTo>
                    <a:pt x="28654" y="62331"/>
                  </a:lnTo>
                  <a:lnTo>
                    <a:pt x="782643" y="62331"/>
                  </a:lnTo>
                  <a:lnTo>
                    <a:pt x="773179" y="38633"/>
                  </a:lnTo>
                  <a:lnTo>
                    <a:pt x="753229" y="0"/>
                  </a:lnTo>
                  <a:close/>
                </a:path>
                <a:path w="6082665" h="62864">
                  <a:moveTo>
                    <a:pt x="6082199" y="0"/>
                  </a:moveTo>
                  <a:lnTo>
                    <a:pt x="6072099" y="0"/>
                  </a:lnTo>
                  <a:lnTo>
                    <a:pt x="6066904" y="13233"/>
                  </a:lnTo>
                  <a:lnTo>
                    <a:pt x="6046303" y="51333"/>
                  </a:lnTo>
                  <a:lnTo>
                    <a:pt x="6040168" y="62331"/>
                  </a:lnTo>
                  <a:lnTo>
                    <a:pt x="6057158" y="62331"/>
                  </a:lnTo>
                  <a:lnTo>
                    <a:pt x="6075732" y="13233"/>
                  </a:lnTo>
                  <a:lnTo>
                    <a:pt x="6082199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329243" y="3303270"/>
              <a:ext cx="6028690" cy="62865"/>
            </a:xfrm>
            <a:custGeom>
              <a:avLst/>
              <a:gdLst/>
              <a:ahLst/>
              <a:cxnLst/>
              <a:rect l="l" t="t" r="r" b="b"/>
              <a:pathLst>
                <a:path w="6028690" h="62864">
                  <a:moveTo>
                    <a:pt x="753990" y="0"/>
                  </a:moveTo>
                  <a:lnTo>
                    <a:pt x="0" y="0"/>
                  </a:lnTo>
                  <a:lnTo>
                    <a:pt x="13551" y="27114"/>
                  </a:lnTo>
                  <a:lnTo>
                    <a:pt x="27134" y="62331"/>
                  </a:lnTo>
                  <a:lnTo>
                    <a:pt x="784122" y="62331"/>
                  </a:lnTo>
                  <a:lnTo>
                    <a:pt x="764818" y="27114"/>
                  </a:lnTo>
                  <a:lnTo>
                    <a:pt x="753990" y="0"/>
                  </a:lnTo>
                  <a:close/>
                </a:path>
                <a:path w="6028690" h="62864">
                  <a:moveTo>
                    <a:pt x="6028515" y="0"/>
                  </a:moveTo>
                  <a:lnTo>
                    <a:pt x="6011526" y="0"/>
                  </a:lnTo>
                  <a:lnTo>
                    <a:pt x="5996401" y="27114"/>
                  </a:lnTo>
                  <a:lnTo>
                    <a:pt x="5981220" y="62331"/>
                  </a:lnTo>
                  <a:lnTo>
                    <a:pt x="5995997" y="62331"/>
                  </a:lnTo>
                  <a:lnTo>
                    <a:pt x="6008054" y="39814"/>
                  </a:lnTo>
                  <a:lnTo>
                    <a:pt x="6027866" y="1714"/>
                  </a:lnTo>
                  <a:lnTo>
                    <a:pt x="6028515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356377" y="3365601"/>
              <a:ext cx="5969000" cy="62865"/>
            </a:xfrm>
            <a:custGeom>
              <a:avLst/>
              <a:gdLst/>
              <a:ahLst/>
              <a:cxnLst/>
              <a:rect l="l" t="t" r="r" b="b"/>
              <a:pathLst>
                <a:path w="5969000" h="62864">
                  <a:moveTo>
                    <a:pt x="756988" y="0"/>
                  </a:moveTo>
                  <a:lnTo>
                    <a:pt x="0" y="0"/>
                  </a:lnTo>
                  <a:lnTo>
                    <a:pt x="6009" y="15582"/>
                  </a:lnTo>
                  <a:lnTo>
                    <a:pt x="26147" y="53682"/>
                  </a:lnTo>
                  <a:lnTo>
                    <a:pt x="30841" y="62331"/>
                  </a:lnTo>
                  <a:lnTo>
                    <a:pt x="792408" y="62331"/>
                  </a:lnTo>
                  <a:lnTo>
                    <a:pt x="780046" y="40982"/>
                  </a:lnTo>
                  <a:lnTo>
                    <a:pt x="758568" y="2882"/>
                  </a:lnTo>
                  <a:lnTo>
                    <a:pt x="756988" y="0"/>
                  </a:lnTo>
                  <a:close/>
                </a:path>
                <a:path w="5969000" h="62864">
                  <a:moveTo>
                    <a:pt x="5968863" y="0"/>
                  </a:moveTo>
                  <a:lnTo>
                    <a:pt x="5954086" y="0"/>
                  </a:lnTo>
                  <a:lnTo>
                    <a:pt x="5947369" y="15582"/>
                  </a:lnTo>
                  <a:lnTo>
                    <a:pt x="5924831" y="53682"/>
                  </a:lnTo>
                  <a:lnTo>
                    <a:pt x="5919572" y="62331"/>
                  </a:lnTo>
                  <a:lnTo>
                    <a:pt x="5941208" y="62331"/>
                  </a:lnTo>
                  <a:lnTo>
                    <a:pt x="5960519" y="15582"/>
                  </a:lnTo>
                  <a:lnTo>
                    <a:pt x="5968863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387211" y="3427920"/>
              <a:ext cx="5910580" cy="62865"/>
            </a:xfrm>
            <a:custGeom>
              <a:avLst/>
              <a:gdLst/>
              <a:ahLst/>
              <a:cxnLst/>
              <a:rect l="l" t="t" r="r" b="b"/>
              <a:pathLst>
                <a:path w="5910580" h="62864">
                  <a:moveTo>
                    <a:pt x="761567" y="0"/>
                  </a:moveTo>
                  <a:lnTo>
                    <a:pt x="0" y="0"/>
                  </a:lnTo>
                  <a:lnTo>
                    <a:pt x="15990" y="29464"/>
                  </a:lnTo>
                  <a:lnTo>
                    <a:pt x="34291" y="62331"/>
                  </a:lnTo>
                  <a:lnTo>
                    <a:pt x="798469" y="62331"/>
                  </a:lnTo>
                  <a:lnTo>
                    <a:pt x="793918" y="54864"/>
                  </a:lnTo>
                  <a:lnTo>
                    <a:pt x="771275" y="16764"/>
                  </a:lnTo>
                  <a:lnTo>
                    <a:pt x="761567" y="0"/>
                  </a:lnTo>
                  <a:close/>
                </a:path>
                <a:path w="5910580" h="62864">
                  <a:moveTo>
                    <a:pt x="5910379" y="0"/>
                  </a:moveTo>
                  <a:lnTo>
                    <a:pt x="5888745" y="0"/>
                  </a:lnTo>
                  <a:lnTo>
                    <a:pt x="5870827" y="29464"/>
                  </a:lnTo>
                  <a:lnTo>
                    <a:pt x="5850300" y="62331"/>
                  </a:lnTo>
                  <a:lnTo>
                    <a:pt x="5875419" y="62331"/>
                  </a:lnTo>
                  <a:lnTo>
                    <a:pt x="5887137" y="42164"/>
                  </a:lnTo>
                  <a:lnTo>
                    <a:pt x="5908700" y="4064"/>
                  </a:lnTo>
                  <a:lnTo>
                    <a:pt x="5910379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421502" y="3490252"/>
              <a:ext cx="5841365" cy="62865"/>
            </a:xfrm>
            <a:custGeom>
              <a:avLst/>
              <a:gdLst/>
              <a:ahLst/>
              <a:cxnLst/>
              <a:rect l="l" t="t" r="r" b="b"/>
              <a:pathLst>
                <a:path w="5841365" h="62864">
                  <a:moveTo>
                    <a:pt x="764178" y="0"/>
                  </a:moveTo>
                  <a:lnTo>
                    <a:pt x="0" y="0"/>
                  </a:lnTo>
                  <a:lnTo>
                    <a:pt x="2913" y="5232"/>
                  </a:lnTo>
                  <a:lnTo>
                    <a:pt x="24658" y="43332"/>
                  </a:lnTo>
                  <a:lnTo>
                    <a:pt x="35764" y="62331"/>
                  </a:lnTo>
                  <a:lnTo>
                    <a:pt x="802636" y="62331"/>
                  </a:lnTo>
                  <a:lnTo>
                    <a:pt x="782846" y="30632"/>
                  </a:lnTo>
                  <a:lnTo>
                    <a:pt x="764178" y="0"/>
                  </a:lnTo>
                  <a:close/>
                </a:path>
                <a:path w="5841365" h="62864">
                  <a:moveTo>
                    <a:pt x="5841128" y="0"/>
                  </a:moveTo>
                  <a:lnTo>
                    <a:pt x="5816009" y="0"/>
                  </a:lnTo>
                  <a:lnTo>
                    <a:pt x="5812741" y="5232"/>
                  </a:lnTo>
                  <a:lnTo>
                    <a:pt x="5788327" y="43332"/>
                  </a:lnTo>
                  <a:lnTo>
                    <a:pt x="5775847" y="62331"/>
                  </a:lnTo>
                  <a:lnTo>
                    <a:pt x="5805119" y="62331"/>
                  </a:lnTo>
                  <a:lnTo>
                    <a:pt x="5808004" y="56032"/>
                  </a:lnTo>
                  <a:lnTo>
                    <a:pt x="5830709" y="17932"/>
                  </a:lnTo>
                  <a:lnTo>
                    <a:pt x="5841128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457259" y="3552571"/>
              <a:ext cx="5769610" cy="62865"/>
            </a:xfrm>
            <a:custGeom>
              <a:avLst/>
              <a:gdLst/>
              <a:ahLst/>
              <a:cxnLst/>
              <a:rect l="l" t="t" r="r" b="b"/>
              <a:pathLst>
                <a:path w="5769609" h="62864">
                  <a:moveTo>
                    <a:pt x="766872" y="0"/>
                  </a:moveTo>
                  <a:lnTo>
                    <a:pt x="0" y="0"/>
                  </a:lnTo>
                  <a:lnTo>
                    <a:pt x="11172" y="19113"/>
                  </a:lnTo>
                  <a:lnTo>
                    <a:pt x="33965" y="57213"/>
                  </a:lnTo>
                  <a:lnTo>
                    <a:pt x="37096" y="62331"/>
                  </a:lnTo>
                  <a:lnTo>
                    <a:pt x="806874" y="62331"/>
                  </a:lnTo>
                  <a:lnTo>
                    <a:pt x="795226" y="44513"/>
                  </a:lnTo>
                  <a:lnTo>
                    <a:pt x="770876" y="6413"/>
                  </a:lnTo>
                  <a:lnTo>
                    <a:pt x="766872" y="0"/>
                  </a:lnTo>
                  <a:close/>
                </a:path>
                <a:path w="5769609" h="62864">
                  <a:moveTo>
                    <a:pt x="5769368" y="0"/>
                  </a:moveTo>
                  <a:lnTo>
                    <a:pt x="5740099" y="0"/>
                  </a:lnTo>
                  <a:lnTo>
                    <a:pt x="5727544" y="19113"/>
                  </a:lnTo>
                  <a:lnTo>
                    <a:pt x="5705738" y="62331"/>
                  </a:lnTo>
                  <a:lnTo>
                    <a:pt x="5737838" y="62331"/>
                  </a:lnTo>
                  <a:lnTo>
                    <a:pt x="5748980" y="44513"/>
                  </a:lnTo>
                  <a:lnTo>
                    <a:pt x="5769368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494356" y="3614902"/>
              <a:ext cx="5701030" cy="62865"/>
            </a:xfrm>
            <a:custGeom>
              <a:avLst/>
              <a:gdLst/>
              <a:ahLst/>
              <a:cxnLst/>
              <a:rect l="l" t="t" r="r" b="b"/>
              <a:pathLst>
                <a:path w="5701030" h="62864">
                  <a:moveTo>
                    <a:pt x="769777" y="0"/>
                  </a:moveTo>
                  <a:lnTo>
                    <a:pt x="0" y="0"/>
                  </a:lnTo>
                  <a:lnTo>
                    <a:pt x="20178" y="32981"/>
                  </a:lnTo>
                  <a:lnTo>
                    <a:pt x="33941" y="62331"/>
                  </a:lnTo>
                  <a:lnTo>
                    <a:pt x="811190" y="62331"/>
                  </a:lnTo>
                  <a:lnTo>
                    <a:pt x="808494" y="58381"/>
                  </a:lnTo>
                  <a:lnTo>
                    <a:pt x="783036" y="20281"/>
                  </a:lnTo>
                  <a:lnTo>
                    <a:pt x="769777" y="0"/>
                  </a:lnTo>
                  <a:close/>
                </a:path>
                <a:path w="5701030" h="62864">
                  <a:moveTo>
                    <a:pt x="5700742" y="0"/>
                  </a:moveTo>
                  <a:lnTo>
                    <a:pt x="5668641" y="0"/>
                  </a:lnTo>
                  <a:lnTo>
                    <a:pt x="5664815" y="7581"/>
                  </a:lnTo>
                  <a:lnTo>
                    <a:pt x="5638584" y="45681"/>
                  </a:lnTo>
                  <a:lnTo>
                    <a:pt x="5626862" y="62331"/>
                  </a:lnTo>
                  <a:lnTo>
                    <a:pt x="5661098" y="62331"/>
                  </a:lnTo>
                  <a:lnTo>
                    <a:pt x="5663681" y="58381"/>
                  </a:lnTo>
                  <a:lnTo>
                    <a:pt x="5688059" y="20281"/>
                  </a:lnTo>
                  <a:lnTo>
                    <a:pt x="5700742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528297" y="3677234"/>
              <a:ext cx="5627370" cy="62865"/>
            </a:xfrm>
            <a:custGeom>
              <a:avLst/>
              <a:gdLst/>
              <a:ahLst/>
              <a:cxnLst/>
              <a:rect l="l" t="t" r="r" b="b"/>
              <a:pathLst>
                <a:path w="5627370" h="62864">
                  <a:moveTo>
                    <a:pt x="777248" y="0"/>
                  </a:moveTo>
                  <a:lnTo>
                    <a:pt x="0" y="0"/>
                  </a:lnTo>
                  <a:lnTo>
                    <a:pt x="10058" y="21450"/>
                  </a:lnTo>
                  <a:lnTo>
                    <a:pt x="34388" y="59550"/>
                  </a:lnTo>
                  <a:lnTo>
                    <a:pt x="37107" y="62331"/>
                  </a:lnTo>
                  <a:lnTo>
                    <a:pt x="820189" y="62331"/>
                  </a:lnTo>
                  <a:lnTo>
                    <a:pt x="800556" y="34150"/>
                  </a:lnTo>
                  <a:lnTo>
                    <a:pt x="777248" y="0"/>
                  </a:lnTo>
                  <a:close/>
                </a:path>
                <a:path w="5627370" h="62864">
                  <a:moveTo>
                    <a:pt x="5627156" y="0"/>
                  </a:moveTo>
                  <a:lnTo>
                    <a:pt x="5592921" y="0"/>
                  </a:lnTo>
                  <a:lnTo>
                    <a:pt x="5577819" y="21450"/>
                  </a:lnTo>
                  <a:lnTo>
                    <a:pt x="5550409" y="59550"/>
                  </a:lnTo>
                  <a:lnTo>
                    <a:pt x="5547345" y="62331"/>
                  </a:lnTo>
                  <a:lnTo>
                    <a:pt x="5585979" y="62331"/>
                  </a:lnTo>
                  <a:lnTo>
                    <a:pt x="5604816" y="34150"/>
                  </a:lnTo>
                  <a:lnTo>
                    <a:pt x="5627156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565392" y="3739553"/>
              <a:ext cx="5549265" cy="62865"/>
            </a:xfrm>
            <a:custGeom>
              <a:avLst/>
              <a:gdLst/>
              <a:ahLst/>
              <a:cxnLst/>
              <a:rect l="l" t="t" r="r" b="b"/>
              <a:pathLst>
                <a:path w="5549265" h="62864">
                  <a:moveTo>
                    <a:pt x="783085" y="0"/>
                  </a:moveTo>
                  <a:lnTo>
                    <a:pt x="0" y="0"/>
                  </a:lnTo>
                  <a:lnTo>
                    <a:pt x="22125" y="22631"/>
                  </a:lnTo>
                  <a:lnTo>
                    <a:pt x="47455" y="60731"/>
                  </a:lnTo>
                  <a:lnTo>
                    <a:pt x="48539" y="62331"/>
                  </a:lnTo>
                  <a:lnTo>
                    <a:pt x="836642" y="62331"/>
                  </a:lnTo>
                  <a:lnTo>
                    <a:pt x="817080" y="35331"/>
                  </a:lnTo>
                  <a:lnTo>
                    <a:pt x="790004" y="9931"/>
                  </a:lnTo>
                  <a:lnTo>
                    <a:pt x="783085" y="0"/>
                  </a:lnTo>
                  <a:close/>
                </a:path>
                <a:path w="5549265" h="62864">
                  <a:moveTo>
                    <a:pt x="5548893" y="0"/>
                  </a:moveTo>
                  <a:lnTo>
                    <a:pt x="5510264" y="0"/>
                  </a:lnTo>
                  <a:lnTo>
                    <a:pt x="5485326" y="22631"/>
                  </a:lnTo>
                  <a:lnTo>
                    <a:pt x="5456764" y="60731"/>
                  </a:lnTo>
                  <a:lnTo>
                    <a:pt x="5455541" y="62331"/>
                  </a:lnTo>
                  <a:lnTo>
                    <a:pt x="5506293" y="62331"/>
                  </a:lnTo>
                  <a:lnTo>
                    <a:pt x="5516252" y="48031"/>
                  </a:lnTo>
                  <a:lnTo>
                    <a:pt x="5542255" y="9931"/>
                  </a:lnTo>
                  <a:lnTo>
                    <a:pt x="5548893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613932" y="3801884"/>
              <a:ext cx="5457825" cy="62865"/>
            </a:xfrm>
            <a:custGeom>
              <a:avLst/>
              <a:gdLst/>
              <a:ahLst/>
              <a:cxnLst/>
              <a:rect l="l" t="t" r="r" b="b"/>
              <a:pathLst>
                <a:path w="5457825" h="62864">
                  <a:moveTo>
                    <a:pt x="788102" y="0"/>
                  </a:moveTo>
                  <a:lnTo>
                    <a:pt x="0" y="0"/>
                  </a:lnTo>
                  <a:lnTo>
                    <a:pt x="24738" y="36499"/>
                  </a:lnTo>
                  <a:lnTo>
                    <a:pt x="42578" y="62331"/>
                  </a:lnTo>
                  <a:lnTo>
                    <a:pt x="834140" y="62331"/>
                  </a:lnTo>
                  <a:lnTo>
                    <a:pt x="824269" y="49199"/>
                  </a:lnTo>
                  <a:lnTo>
                    <a:pt x="796143" y="11099"/>
                  </a:lnTo>
                  <a:lnTo>
                    <a:pt x="788102" y="0"/>
                  </a:lnTo>
                  <a:close/>
                </a:path>
                <a:path w="5457825" h="62864">
                  <a:moveTo>
                    <a:pt x="5457753" y="0"/>
                  </a:moveTo>
                  <a:lnTo>
                    <a:pt x="5407001" y="0"/>
                  </a:lnTo>
                  <a:lnTo>
                    <a:pt x="5379097" y="36499"/>
                  </a:lnTo>
                  <a:lnTo>
                    <a:pt x="5358969" y="62331"/>
                  </a:lnTo>
                  <a:lnTo>
                    <a:pt x="5413805" y="62331"/>
                  </a:lnTo>
                  <a:lnTo>
                    <a:pt x="5441178" y="23799"/>
                  </a:lnTo>
                  <a:lnTo>
                    <a:pt x="5457753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656501" y="3864204"/>
              <a:ext cx="5371465" cy="62865"/>
            </a:xfrm>
            <a:custGeom>
              <a:avLst/>
              <a:gdLst/>
              <a:ahLst/>
              <a:cxnLst/>
              <a:rect l="l" t="t" r="r" b="b"/>
              <a:pathLst>
                <a:path w="5371465" h="62864">
                  <a:moveTo>
                    <a:pt x="791561" y="0"/>
                  </a:moveTo>
                  <a:lnTo>
                    <a:pt x="0" y="0"/>
                  </a:lnTo>
                  <a:lnTo>
                    <a:pt x="8481" y="12280"/>
                  </a:lnTo>
                  <a:lnTo>
                    <a:pt x="35276" y="50380"/>
                  </a:lnTo>
                  <a:lnTo>
                    <a:pt x="43832" y="62331"/>
                  </a:lnTo>
                  <a:lnTo>
                    <a:pt x="848793" y="62331"/>
                  </a:lnTo>
                  <a:lnTo>
                    <a:pt x="839491" y="50380"/>
                  </a:lnTo>
                  <a:lnTo>
                    <a:pt x="810340" y="24980"/>
                  </a:lnTo>
                  <a:lnTo>
                    <a:pt x="791561" y="0"/>
                  </a:lnTo>
                  <a:close/>
                </a:path>
                <a:path w="5371465" h="62864">
                  <a:moveTo>
                    <a:pt x="5371245" y="0"/>
                  </a:moveTo>
                  <a:lnTo>
                    <a:pt x="5316409" y="0"/>
                  </a:lnTo>
                  <a:lnTo>
                    <a:pt x="5306840" y="12280"/>
                  </a:lnTo>
                  <a:lnTo>
                    <a:pt x="5276600" y="50380"/>
                  </a:lnTo>
                  <a:lnTo>
                    <a:pt x="5266944" y="62331"/>
                  </a:lnTo>
                  <a:lnTo>
                    <a:pt x="5325788" y="62331"/>
                  </a:lnTo>
                  <a:lnTo>
                    <a:pt x="5343967" y="37680"/>
                  </a:lnTo>
                  <a:lnTo>
                    <a:pt x="5371245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700333" y="3926535"/>
              <a:ext cx="5282565" cy="62865"/>
            </a:xfrm>
            <a:custGeom>
              <a:avLst/>
              <a:gdLst/>
              <a:ahLst/>
              <a:cxnLst/>
              <a:rect l="l" t="t" r="r" b="b"/>
              <a:pathLst>
                <a:path w="5282565" h="62864">
                  <a:moveTo>
                    <a:pt x="804961" y="0"/>
                  </a:moveTo>
                  <a:lnTo>
                    <a:pt x="0" y="0"/>
                  </a:lnTo>
                  <a:lnTo>
                    <a:pt x="18719" y="26149"/>
                  </a:lnTo>
                  <a:lnTo>
                    <a:pt x="45072" y="62331"/>
                  </a:lnTo>
                  <a:lnTo>
                    <a:pt x="864140" y="62331"/>
                  </a:lnTo>
                  <a:lnTo>
                    <a:pt x="855468" y="51549"/>
                  </a:lnTo>
                  <a:lnTo>
                    <a:pt x="825314" y="26149"/>
                  </a:lnTo>
                  <a:lnTo>
                    <a:pt x="804961" y="0"/>
                  </a:lnTo>
                  <a:close/>
                </a:path>
                <a:path w="5282565" h="62864">
                  <a:moveTo>
                    <a:pt x="5281956" y="0"/>
                  </a:moveTo>
                  <a:lnTo>
                    <a:pt x="5223112" y="0"/>
                  </a:lnTo>
                  <a:lnTo>
                    <a:pt x="5201982" y="26149"/>
                  </a:lnTo>
                  <a:lnTo>
                    <a:pt x="5170656" y="51549"/>
                  </a:lnTo>
                  <a:lnTo>
                    <a:pt x="5161640" y="62331"/>
                  </a:lnTo>
                  <a:lnTo>
                    <a:pt x="5235192" y="62331"/>
                  </a:lnTo>
                  <a:lnTo>
                    <a:pt x="5243431" y="51549"/>
                  </a:lnTo>
                  <a:lnTo>
                    <a:pt x="5272038" y="13449"/>
                  </a:lnTo>
                  <a:lnTo>
                    <a:pt x="5281956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745396" y="3988854"/>
              <a:ext cx="5190490" cy="62865"/>
            </a:xfrm>
            <a:custGeom>
              <a:avLst/>
              <a:gdLst/>
              <a:ahLst/>
              <a:cxnLst/>
              <a:rect l="l" t="t" r="r" b="b"/>
              <a:pathLst>
                <a:path w="5190490" h="62864">
                  <a:moveTo>
                    <a:pt x="819067" y="0"/>
                  </a:moveTo>
                  <a:lnTo>
                    <a:pt x="0" y="0"/>
                  </a:lnTo>
                  <a:lnTo>
                    <a:pt x="1405" y="1930"/>
                  </a:lnTo>
                  <a:lnTo>
                    <a:pt x="29624" y="27330"/>
                  </a:lnTo>
                  <a:lnTo>
                    <a:pt x="55975" y="62331"/>
                  </a:lnTo>
                  <a:lnTo>
                    <a:pt x="869650" y="62331"/>
                  </a:lnTo>
                  <a:lnTo>
                    <a:pt x="841050" y="27330"/>
                  </a:lnTo>
                  <a:lnTo>
                    <a:pt x="819067" y="0"/>
                  </a:lnTo>
                  <a:close/>
                </a:path>
                <a:path w="5190490" h="62864">
                  <a:moveTo>
                    <a:pt x="5190139" y="0"/>
                  </a:moveTo>
                  <a:lnTo>
                    <a:pt x="5116588" y="0"/>
                  </a:lnTo>
                  <a:lnTo>
                    <a:pt x="5093735" y="27330"/>
                  </a:lnTo>
                  <a:lnTo>
                    <a:pt x="5063983" y="62331"/>
                  </a:lnTo>
                  <a:lnTo>
                    <a:pt x="5142053" y="62331"/>
                  </a:lnTo>
                  <a:lnTo>
                    <a:pt x="5169256" y="27330"/>
                  </a:lnTo>
                  <a:lnTo>
                    <a:pt x="5190139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801372" y="4051186"/>
              <a:ext cx="5086350" cy="62865"/>
            </a:xfrm>
            <a:custGeom>
              <a:avLst/>
              <a:gdLst/>
              <a:ahLst/>
              <a:cxnLst/>
              <a:rect l="l" t="t" r="r" b="b"/>
              <a:pathLst>
                <a:path w="5086350" h="62864">
                  <a:moveTo>
                    <a:pt x="813675" y="0"/>
                  </a:moveTo>
                  <a:lnTo>
                    <a:pt x="0" y="0"/>
                  </a:lnTo>
                  <a:lnTo>
                    <a:pt x="2332" y="3098"/>
                  </a:lnTo>
                  <a:lnTo>
                    <a:pt x="31476" y="41198"/>
                  </a:lnTo>
                  <a:lnTo>
                    <a:pt x="47894" y="62331"/>
                  </a:lnTo>
                  <a:lnTo>
                    <a:pt x="887112" y="62331"/>
                  </a:lnTo>
                  <a:lnTo>
                    <a:pt x="879907" y="53898"/>
                  </a:lnTo>
                  <a:lnTo>
                    <a:pt x="847819" y="28498"/>
                  </a:lnTo>
                  <a:lnTo>
                    <a:pt x="816207" y="3098"/>
                  </a:lnTo>
                  <a:lnTo>
                    <a:pt x="813675" y="0"/>
                  </a:lnTo>
                  <a:close/>
                </a:path>
                <a:path w="5086350" h="62864">
                  <a:moveTo>
                    <a:pt x="5086077" y="0"/>
                  </a:moveTo>
                  <a:lnTo>
                    <a:pt x="5008008" y="0"/>
                  </a:lnTo>
                  <a:lnTo>
                    <a:pt x="5005374" y="3098"/>
                  </a:lnTo>
                  <a:lnTo>
                    <a:pt x="4972469" y="28498"/>
                  </a:lnTo>
                  <a:lnTo>
                    <a:pt x="4942793" y="62331"/>
                  </a:lnTo>
                  <a:lnTo>
                    <a:pt x="5026393" y="62331"/>
                  </a:lnTo>
                  <a:lnTo>
                    <a:pt x="5053562" y="28498"/>
                  </a:lnTo>
                  <a:lnTo>
                    <a:pt x="5083669" y="3098"/>
                  </a:lnTo>
                  <a:lnTo>
                    <a:pt x="5086077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849257" y="4113505"/>
              <a:ext cx="4979035" cy="62865"/>
            </a:xfrm>
            <a:custGeom>
              <a:avLst/>
              <a:gdLst/>
              <a:ahLst/>
              <a:cxnLst/>
              <a:rect l="l" t="t" r="r" b="b"/>
              <a:pathLst>
                <a:path w="4979034" h="62864">
                  <a:moveTo>
                    <a:pt x="839217" y="0"/>
                  </a:moveTo>
                  <a:lnTo>
                    <a:pt x="0" y="0"/>
                  </a:lnTo>
                  <a:lnTo>
                    <a:pt x="13191" y="16979"/>
                  </a:lnTo>
                  <a:lnTo>
                    <a:pt x="43241" y="42379"/>
                  </a:lnTo>
                  <a:lnTo>
                    <a:pt x="59211" y="62331"/>
                  </a:lnTo>
                  <a:lnTo>
                    <a:pt x="903968" y="62331"/>
                  </a:lnTo>
                  <a:lnTo>
                    <a:pt x="897597" y="55079"/>
                  </a:lnTo>
                  <a:lnTo>
                    <a:pt x="864578" y="29679"/>
                  </a:lnTo>
                  <a:lnTo>
                    <a:pt x="839217" y="0"/>
                  </a:lnTo>
                  <a:close/>
                </a:path>
                <a:path w="4979034" h="62864">
                  <a:moveTo>
                    <a:pt x="4978518" y="0"/>
                  </a:moveTo>
                  <a:lnTo>
                    <a:pt x="4894919" y="0"/>
                  </a:lnTo>
                  <a:lnTo>
                    <a:pt x="4891166" y="4279"/>
                  </a:lnTo>
                  <a:lnTo>
                    <a:pt x="4857241" y="29679"/>
                  </a:lnTo>
                  <a:lnTo>
                    <a:pt x="4827739" y="62331"/>
                  </a:lnTo>
                  <a:lnTo>
                    <a:pt x="4927475" y="62331"/>
                  </a:lnTo>
                  <a:lnTo>
                    <a:pt x="4944001" y="42379"/>
                  </a:lnTo>
                  <a:lnTo>
                    <a:pt x="4975081" y="4279"/>
                  </a:lnTo>
                  <a:lnTo>
                    <a:pt x="4978518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908468" y="4175836"/>
              <a:ext cx="4868545" cy="62865"/>
            </a:xfrm>
            <a:custGeom>
              <a:avLst/>
              <a:gdLst/>
              <a:ahLst/>
              <a:cxnLst/>
              <a:rect l="l" t="t" r="r" b="b"/>
              <a:pathLst>
                <a:path w="4868545" h="62864">
                  <a:moveTo>
                    <a:pt x="844757" y="0"/>
                  </a:moveTo>
                  <a:lnTo>
                    <a:pt x="0" y="0"/>
                  </a:lnTo>
                  <a:lnTo>
                    <a:pt x="14526" y="18148"/>
                  </a:lnTo>
                  <a:lnTo>
                    <a:pt x="45464" y="43548"/>
                  </a:lnTo>
                  <a:lnTo>
                    <a:pt x="60931" y="62331"/>
                  </a:lnTo>
                  <a:lnTo>
                    <a:pt x="914073" y="62331"/>
                  </a:lnTo>
                  <a:lnTo>
                    <a:pt x="905788" y="56248"/>
                  </a:lnTo>
                  <a:lnTo>
                    <a:pt x="871861" y="30848"/>
                  </a:lnTo>
                  <a:lnTo>
                    <a:pt x="844757" y="0"/>
                  </a:lnTo>
                  <a:close/>
                </a:path>
                <a:path w="4868545" h="62864">
                  <a:moveTo>
                    <a:pt x="4868263" y="0"/>
                  </a:moveTo>
                  <a:lnTo>
                    <a:pt x="4768527" y="0"/>
                  </a:lnTo>
                  <a:lnTo>
                    <a:pt x="4763604" y="5448"/>
                  </a:lnTo>
                  <a:lnTo>
                    <a:pt x="4728686" y="30848"/>
                  </a:lnTo>
                  <a:lnTo>
                    <a:pt x="4693281" y="56248"/>
                  </a:lnTo>
                  <a:lnTo>
                    <a:pt x="4687552" y="62331"/>
                  </a:lnTo>
                  <a:lnTo>
                    <a:pt x="4805175" y="62331"/>
                  </a:lnTo>
                  <a:lnTo>
                    <a:pt x="4821198" y="43548"/>
                  </a:lnTo>
                  <a:lnTo>
                    <a:pt x="4853230" y="18148"/>
                  </a:lnTo>
                  <a:lnTo>
                    <a:pt x="4868263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969400" y="4238168"/>
              <a:ext cx="4744720" cy="62865"/>
            </a:xfrm>
            <a:custGeom>
              <a:avLst/>
              <a:gdLst/>
              <a:ahLst/>
              <a:cxnLst/>
              <a:rect l="l" t="t" r="r" b="b"/>
              <a:pathLst>
                <a:path w="4744720" h="62864">
                  <a:moveTo>
                    <a:pt x="853142" y="0"/>
                  </a:moveTo>
                  <a:lnTo>
                    <a:pt x="0" y="0"/>
                  </a:lnTo>
                  <a:lnTo>
                    <a:pt x="15906" y="19316"/>
                  </a:lnTo>
                  <a:lnTo>
                    <a:pt x="47712" y="44716"/>
                  </a:lnTo>
                  <a:lnTo>
                    <a:pt x="62615" y="62331"/>
                  </a:lnTo>
                  <a:lnTo>
                    <a:pt x="930336" y="62331"/>
                  </a:lnTo>
                  <a:lnTo>
                    <a:pt x="914041" y="44716"/>
                  </a:lnTo>
                  <a:lnTo>
                    <a:pt x="853142" y="0"/>
                  </a:lnTo>
                  <a:close/>
                </a:path>
                <a:path w="4744720" h="62864">
                  <a:moveTo>
                    <a:pt x="4744243" y="0"/>
                  </a:moveTo>
                  <a:lnTo>
                    <a:pt x="4626620" y="0"/>
                  </a:lnTo>
                  <a:lnTo>
                    <a:pt x="4596465" y="32016"/>
                  </a:lnTo>
                  <a:lnTo>
                    <a:pt x="4552792" y="62331"/>
                  </a:lnTo>
                  <a:lnTo>
                    <a:pt x="4688334" y="62331"/>
                  </a:lnTo>
                  <a:lnTo>
                    <a:pt x="4694801" y="57416"/>
                  </a:lnTo>
                  <a:lnTo>
                    <a:pt x="4727765" y="19316"/>
                  </a:lnTo>
                  <a:lnTo>
                    <a:pt x="4744243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032005" y="4300487"/>
              <a:ext cx="4625975" cy="62865"/>
            </a:xfrm>
            <a:custGeom>
              <a:avLst/>
              <a:gdLst/>
              <a:ahLst/>
              <a:cxnLst/>
              <a:rect l="l" t="t" r="r" b="b"/>
              <a:pathLst>
                <a:path w="4625975" h="62864">
                  <a:moveTo>
                    <a:pt x="867720" y="0"/>
                  </a:moveTo>
                  <a:lnTo>
                    <a:pt x="0" y="0"/>
                  </a:lnTo>
                  <a:lnTo>
                    <a:pt x="17341" y="20497"/>
                  </a:lnTo>
                  <a:lnTo>
                    <a:pt x="49997" y="45897"/>
                  </a:lnTo>
                  <a:lnTo>
                    <a:pt x="64262" y="62331"/>
                  </a:lnTo>
                  <a:lnTo>
                    <a:pt x="945843" y="62331"/>
                  </a:lnTo>
                  <a:lnTo>
                    <a:pt x="922355" y="45897"/>
                  </a:lnTo>
                  <a:lnTo>
                    <a:pt x="886682" y="20497"/>
                  </a:lnTo>
                  <a:lnTo>
                    <a:pt x="867720" y="0"/>
                  </a:lnTo>
                  <a:close/>
                </a:path>
                <a:path w="4625975" h="62864">
                  <a:moveTo>
                    <a:pt x="4625746" y="0"/>
                  </a:moveTo>
                  <a:lnTo>
                    <a:pt x="4490206" y="0"/>
                  </a:lnTo>
                  <a:lnTo>
                    <a:pt x="4460676" y="20497"/>
                  </a:lnTo>
                  <a:lnTo>
                    <a:pt x="4423390" y="58597"/>
                  </a:lnTo>
                  <a:lnTo>
                    <a:pt x="4417843" y="62331"/>
                  </a:lnTo>
                  <a:lnTo>
                    <a:pt x="4559854" y="62331"/>
                  </a:lnTo>
                  <a:lnTo>
                    <a:pt x="4564900" y="58597"/>
                  </a:lnTo>
                  <a:lnTo>
                    <a:pt x="4598774" y="20497"/>
                  </a:lnTo>
                  <a:lnTo>
                    <a:pt x="4625746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096268" y="4362818"/>
              <a:ext cx="4495800" cy="62865"/>
            </a:xfrm>
            <a:custGeom>
              <a:avLst/>
              <a:gdLst/>
              <a:ahLst/>
              <a:cxnLst/>
              <a:rect l="l" t="t" r="r" b="b"/>
              <a:pathLst>
                <a:path w="4495800" h="62864">
                  <a:moveTo>
                    <a:pt x="881580" y="0"/>
                  </a:moveTo>
                  <a:lnTo>
                    <a:pt x="0" y="0"/>
                  </a:lnTo>
                  <a:lnTo>
                    <a:pt x="18807" y="21666"/>
                  </a:lnTo>
                  <a:lnTo>
                    <a:pt x="72746" y="62331"/>
                  </a:lnTo>
                  <a:lnTo>
                    <a:pt x="971571" y="62331"/>
                  </a:lnTo>
                  <a:lnTo>
                    <a:pt x="930698" y="34366"/>
                  </a:lnTo>
                  <a:lnTo>
                    <a:pt x="881580" y="0"/>
                  </a:lnTo>
                  <a:close/>
                </a:path>
                <a:path w="4495800" h="62864">
                  <a:moveTo>
                    <a:pt x="4495591" y="0"/>
                  </a:moveTo>
                  <a:lnTo>
                    <a:pt x="4353580" y="0"/>
                  </a:lnTo>
                  <a:lnTo>
                    <a:pt x="4321388" y="21666"/>
                  </a:lnTo>
                  <a:lnTo>
                    <a:pt x="4259899" y="62331"/>
                  </a:lnTo>
                  <a:lnTo>
                    <a:pt x="4427973" y="62331"/>
                  </a:lnTo>
                  <a:lnTo>
                    <a:pt x="4431550" y="59766"/>
                  </a:lnTo>
                  <a:lnTo>
                    <a:pt x="4466315" y="21666"/>
                  </a:lnTo>
                  <a:lnTo>
                    <a:pt x="4495591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168997" y="4425137"/>
              <a:ext cx="4355465" cy="62865"/>
            </a:xfrm>
            <a:custGeom>
              <a:avLst/>
              <a:gdLst/>
              <a:ahLst/>
              <a:cxnLst/>
              <a:rect l="l" t="t" r="r" b="b"/>
              <a:pathLst>
                <a:path w="4355465" h="62864">
                  <a:moveTo>
                    <a:pt x="898823" y="0"/>
                  </a:moveTo>
                  <a:lnTo>
                    <a:pt x="0" y="0"/>
                  </a:lnTo>
                  <a:lnTo>
                    <a:pt x="13459" y="10147"/>
                  </a:lnTo>
                  <a:lnTo>
                    <a:pt x="47757" y="48247"/>
                  </a:lnTo>
                  <a:lnTo>
                    <a:pt x="66997" y="62331"/>
                  </a:lnTo>
                  <a:lnTo>
                    <a:pt x="991161" y="62331"/>
                  </a:lnTo>
                  <a:lnTo>
                    <a:pt x="932215" y="22847"/>
                  </a:lnTo>
                  <a:lnTo>
                    <a:pt x="898823" y="0"/>
                  </a:lnTo>
                  <a:close/>
                </a:path>
                <a:path w="4355465" h="62864">
                  <a:moveTo>
                    <a:pt x="4355261" y="0"/>
                  </a:moveTo>
                  <a:lnTo>
                    <a:pt x="4187188" y="0"/>
                  </a:lnTo>
                  <a:lnTo>
                    <a:pt x="4171845" y="10147"/>
                  </a:lnTo>
                  <a:lnTo>
                    <a:pt x="4093296" y="60947"/>
                  </a:lnTo>
                  <a:lnTo>
                    <a:pt x="4091109" y="62331"/>
                  </a:lnTo>
                  <a:lnTo>
                    <a:pt x="4274657" y="62331"/>
                  </a:lnTo>
                  <a:lnTo>
                    <a:pt x="4287987" y="48247"/>
                  </a:lnTo>
                  <a:lnTo>
                    <a:pt x="4355261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235994" y="4487469"/>
              <a:ext cx="4208145" cy="62865"/>
            </a:xfrm>
            <a:custGeom>
              <a:avLst/>
              <a:gdLst/>
              <a:ahLst/>
              <a:cxnLst/>
              <a:rect l="l" t="t" r="r" b="b"/>
              <a:pathLst>
                <a:path w="4208145" h="62864">
                  <a:moveTo>
                    <a:pt x="924164" y="0"/>
                  </a:moveTo>
                  <a:lnTo>
                    <a:pt x="0" y="0"/>
                  </a:lnTo>
                  <a:lnTo>
                    <a:pt x="15457" y="11315"/>
                  </a:lnTo>
                  <a:lnTo>
                    <a:pt x="86029" y="62115"/>
                  </a:lnTo>
                  <a:lnTo>
                    <a:pt x="86232" y="62331"/>
                  </a:lnTo>
                  <a:lnTo>
                    <a:pt x="1038777" y="62331"/>
                  </a:lnTo>
                  <a:lnTo>
                    <a:pt x="979559" y="24015"/>
                  </a:lnTo>
                  <a:lnTo>
                    <a:pt x="941057" y="11315"/>
                  </a:lnTo>
                  <a:lnTo>
                    <a:pt x="924164" y="0"/>
                  </a:lnTo>
                  <a:close/>
                </a:path>
                <a:path w="4208145" h="62864">
                  <a:moveTo>
                    <a:pt x="4207660" y="0"/>
                  </a:moveTo>
                  <a:lnTo>
                    <a:pt x="4024112" y="0"/>
                  </a:lnTo>
                  <a:lnTo>
                    <a:pt x="3946067" y="49415"/>
                  </a:lnTo>
                  <a:lnTo>
                    <a:pt x="3905337" y="62115"/>
                  </a:lnTo>
                  <a:lnTo>
                    <a:pt x="3904984" y="62331"/>
                  </a:lnTo>
                  <a:lnTo>
                    <a:pt x="4129584" y="62331"/>
                  </a:lnTo>
                  <a:lnTo>
                    <a:pt x="4148450" y="49415"/>
                  </a:lnTo>
                  <a:lnTo>
                    <a:pt x="4184931" y="24015"/>
                  </a:lnTo>
                  <a:lnTo>
                    <a:pt x="420766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322215" y="4549788"/>
              <a:ext cx="4043679" cy="62865"/>
            </a:xfrm>
            <a:custGeom>
              <a:avLst/>
              <a:gdLst/>
              <a:ahLst/>
              <a:cxnLst/>
              <a:rect l="l" t="t" r="r" b="b"/>
              <a:pathLst>
                <a:path w="4043679" h="62864">
                  <a:moveTo>
                    <a:pt x="952537" y="0"/>
                  </a:moveTo>
                  <a:lnTo>
                    <a:pt x="0" y="0"/>
                  </a:lnTo>
                  <a:lnTo>
                    <a:pt x="35673" y="37896"/>
                  </a:lnTo>
                  <a:lnTo>
                    <a:pt x="70541" y="62331"/>
                  </a:lnTo>
                  <a:lnTo>
                    <a:pt x="1069736" y="62331"/>
                  </a:lnTo>
                  <a:lnTo>
                    <a:pt x="1051096" y="50596"/>
                  </a:lnTo>
                  <a:lnTo>
                    <a:pt x="1011106" y="37896"/>
                  </a:lnTo>
                  <a:lnTo>
                    <a:pt x="952537" y="0"/>
                  </a:lnTo>
                  <a:close/>
                </a:path>
                <a:path w="4043679" h="62864">
                  <a:moveTo>
                    <a:pt x="4043382" y="0"/>
                  </a:moveTo>
                  <a:lnTo>
                    <a:pt x="3818784" y="0"/>
                  </a:lnTo>
                  <a:lnTo>
                    <a:pt x="3716886" y="62331"/>
                  </a:lnTo>
                  <a:lnTo>
                    <a:pt x="3963840" y="62331"/>
                  </a:lnTo>
                  <a:lnTo>
                    <a:pt x="3988026" y="37896"/>
                  </a:lnTo>
                  <a:lnTo>
                    <a:pt x="4043382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392757" y="4612119"/>
              <a:ext cx="3893820" cy="62865"/>
            </a:xfrm>
            <a:custGeom>
              <a:avLst/>
              <a:gdLst/>
              <a:ahLst/>
              <a:cxnLst/>
              <a:rect l="l" t="t" r="r" b="b"/>
              <a:pathLst>
                <a:path w="3893820" h="62864">
                  <a:moveTo>
                    <a:pt x="999195" y="0"/>
                  </a:moveTo>
                  <a:lnTo>
                    <a:pt x="0" y="0"/>
                  </a:lnTo>
                  <a:lnTo>
                    <a:pt x="74988" y="51765"/>
                  </a:lnTo>
                  <a:lnTo>
                    <a:pt x="90678" y="62331"/>
                  </a:lnTo>
                  <a:lnTo>
                    <a:pt x="1137074" y="62331"/>
                  </a:lnTo>
                  <a:lnTo>
                    <a:pt x="1102643" y="51765"/>
                  </a:lnTo>
                  <a:lnTo>
                    <a:pt x="1061600" y="26365"/>
                  </a:lnTo>
                  <a:lnTo>
                    <a:pt x="1020901" y="13665"/>
                  </a:lnTo>
                  <a:lnTo>
                    <a:pt x="999195" y="0"/>
                  </a:lnTo>
                  <a:close/>
                </a:path>
                <a:path w="3893820" h="62864">
                  <a:moveTo>
                    <a:pt x="3893299" y="0"/>
                  </a:moveTo>
                  <a:lnTo>
                    <a:pt x="3646344" y="0"/>
                  </a:lnTo>
                  <a:lnTo>
                    <a:pt x="3624005" y="13665"/>
                  </a:lnTo>
                  <a:lnTo>
                    <a:pt x="3581711" y="26365"/>
                  </a:lnTo>
                  <a:lnTo>
                    <a:pt x="3539043" y="51765"/>
                  </a:lnTo>
                  <a:lnTo>
                    <a:pt x="3503237" y="62331"/>
                  </a:lnTo>
                  <a:lnTo>
                    <a:pt x="3806032" y="62331"/>
                  </a:lnTo>
                  <a:lnTo>
                    <a:pt x="3841660" y="39065"/>
                  </a:lnTo>
                  <a:lnTo>
                    <a:pt x="3879772" y="13665"/>
                  </a:lnTo>
                  <a:lnTo>
                    <a:pt x="3893299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483435" y="4674451"/>
              <a:ext cx="3715385" cy="62865"/>
            </a:xfrm>
            <a:custGeom>
              <a:avLst/>
              <a:gdLst/>
              <a:ahLst/>
              <a:cxnLst/>
              <a:rect l="l" t="t" r="r" b="b"/>
              <a:pathLst>
                <a:path w="3715384" h="62864">
                  <a:moveTo>
                    <a:pt x="1046396" y="0"/>
                  </a:moveTo>
                  <a:lnTo>
                    <a:pt x="0" y="0"/>
                  </a:lnTo>
                  <a:lnTo>
                    <a:pt x="92555" y="62331"/>
                  </a:lnTo>
                  <a:lnTo>
                    <a:pt x="1195269" y="62331"/>
                  </a:lnTo>
                  <a:lnTo>
                    <a:pt x="1179476" y="52933"/>
                  </a:lnTo>
                  <a:lnTo>
                    <a:pt x="1095065" y="27533"/>
                  </a:lnTo>
                  <a:lnTo>
                    <a:pt x="1053348" y="2133"/>
                  </a:lnTo>
                  <a:lnTo>
                    <a:pt x="1046396" y="0"/>
                  </a:lnTo>
                  <a:close/>
                </a:path>
                <a:path w="3715384" h="62864">
                  <a:moveTo>
                    <a:pt x="3715353" y="0"/>
                  </a:moveTo>
                  <a:lnTo>
                    <a:pt x="3412558" y="0"/>
                  </a:lnTo>
                  <a:lnTo>
                    <a:pt x="3405328" y="2133"/>
                  </a:lnTo>
                  <a:lnTo>
                    <a:pt x="3361931" y="27533"/>
                  </a:lnTo>
                  <a:lnTo>
                    <a:pt x="3318179" y="40233"/>
                  </a:lnTo>
                  <a:lnTo>
                    <a:pt x="3279813" y="62331"/>
                  </a:lnTo>
                  <a:lnTo>
                    <a:pt x="3619483" y="62331"/>
                  </a:lnTo>
                  <a:lnTo>
                    <a:pt x="3634295" y="52933"/>
                  </a:lnTo>
                  <a:lnTo>
                    <a:pt x="3715353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575971" y="4736770"/>
              <a:ext cx="3527425" cy="62865"/>
            </a:xfrm>
            <a:custGeom>
              <a:avLst/>
              <a:gdLst/>
              <a:ahLst/>
              <a:cxnLst/>
              <a:rect l="l" t="t" r="r" b="b"/>
              <a:pathLst>
                <a:path w="3527425" h="62864">
                  <a:moveTo>
                    <a:pt x="1102711" y="0"/>
                  </a:moveTo>
                  <a:lnTo>
                    <a:pt x="0" y="0"/>
                  </a:lnTo>
                  <a:lnTo>
                    <a:pt x="4921" y="3314"/>
                  </a:lnTo>
                  <a:lnTo>
                    <a:pt x="43347" y="16014"/>
                  </a:lnTo>
                  <a:lnTo>
                    <a:pt x="82119" y="41414"/>
                  </a:lnTo>
                  <a:lnTo>
                    <a:pt x="114607" y="62331"/>
                  </a:lnTo>
                  <a:lnTo>
                    <a:pt x="1290655" y="62331"/>
                  </a:lnTo>
                  <a:lnTo>
                    <a:pt x="1129622" y="16014"/>
                  </a:lnTo>
                  <a:lnTo>
                    <a:pt x="1102711" y="0"/>
                  </a:lnTo>
                  <a:close/>
                </a:path>
                <a:path w="3527425" h="62864">
                  <a:moveTo>
                    <a:pt x="3526967" y="0"/>
                  </a:moveTo>
                  <a:lnTo>
                    <a:pt x="3187298" y="0"/>
                  </a:lnTo>
                  <a:lnTo>
                    <a:pt x="3181543" y="3314"/>
                  </a:lnTo>
                  <a:lnTo>
                    <a:pt x="2971977" y="62331"/>
                  </a:lnTo>
                  <a:lnTo>
                    <a:pt x="3428726" y="62331"/>
                  </a:lnTo>
                  <a:lnTo>
                    <a:pt x="3526967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690578" y="4799101"/>
              <a:ext cx="3314700" cy="62865"/>
            </a:xfrm>
            <a:custGeom>
              <a:avLst/>
              <a:gdLst/>
              <a:ahLst/>
              <a:cxnLst/>
              <a:rect l="l" t="t" r="r" b="b"/>
              <a:pathLst>
                <a:path w="3314700" h="62864">
                  <a:moveTo>
                    <a:pt x="1176048" y="0"/>
                  </a:moveTo>
                  <a:lnTo>
                    <a:pt x="0" y="0"/>
                  </a:lnTo>
                  <a:lnTo>
                    <a:pt x="85863" y="55283"/>
                  </a:lnTo>
                  <a:lnTo>
                    <a:pt x="108126" y="62331"/>
                  </a:lnTo>
                  <a:lnTo>
                    <a:pt x="1392761" y="62331"/>
                  </a:lnTo>
                  <a:lnTo>
                    <a:pt x="1176048" y="0"/>
                  </a:lnTo>
                  <a:close/>
                </a:path>
                <a:path w="3314700" h="62864">
                  <a:moveTo>
                    <a:pt x="3314119" y="0"/>
                  </a:moveTo>
                  <a:lnTo>
                    <a:pt x="2857369" y="0"/>
                  </a:lnTo>
                  <a:lnTo>
                    <a:pt x="2841450" y="4483"/>
                  </a:lnTo>
                  <a:lnTo>
                    <a:pt x="2795401" y="29883"/>
                  </a:lnTo>
                  <a:lnTo>
                    <a:pt x="2749051" y="29883"/>
                  </a:lnTo>
                  <a:lnTo>
                    <a:pt x="2628784" y="62331"/>
                  </a:lnTo>
                  <a:lnTo>
                    <a:pt x="3192561" y="62331"/>
                  </a:lnTo>
                  <a:lnTo>
                    <a:pt x="3266286" y="17183"/>
                  </a:lnTo>
                  <a:lnTo>
                    <a:pt x="3307053" y="4483"/>
                  </a:lnTo>
                  <a:lnTo>
                    <a:pt x="3314119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798664" y="4861420"/>
              <a:ext cx="3084830" cy="62865"/>
            </a:xfrm>
            <a:custGeom>
              <a:avLst/>
              <a:gdLst/>
              <a:ahLst/>
              <a:cxnLst/>
              <a:rect l="l" t="t" r="r" b="b"/>
              <a:pathLst>
                <a:path w="3084829" h="62864">
                  <a:moveTo>
                    <a:pt x="1284631" y="0"/>
                  </a:moveTo>
                  <a:lnTo>
                    <a:pt x="0" y="0"/>
                  </a:lnTo>
                  <a:lnTo>
                    <a:pt x="17890" y="5664"/>
                  </a:lnTo>
                  <a:lnTo>
                    <a:pt x="58326" y="31064"/>
                  </a:lnTo>
                  <a:lnTo>
                    <a:pt x="99080" y="43764"/>
                  </a:lnTo>
                  <a:lnTo>
                    <a:pt x="129101" y="62331"/>
                  </a:lnTo>
                  <a:lnTo>
                    <a:pt x="1840055" y="62331"/>
                  </a:lnTo>
                  <a:lnTo>
                    <a:pt x="1817896" y="56464"/>
                  </a:lnTo>
                  <a:lnTo>
                    <a:pt x="1628034" y="56464"/>
                  </a:lnTo>
                  <a:lnTo>
                    <a:pt x="1581095" y="43764"/>
                  </a:lnTo>
                  <a:lnTo>
                    <a:pt x="1534377" y="43764"/>
                  </a:lnTo>
                  <a:lnTo>
                    <a:pt x="1487887" y="31064"/>
                  </a:lnTo>
                  <a:lnTo>
                    <a:pt x="1441631" y="31064"/>
                  </a:lnTo>
                  <a:lnTo>
                    <a:pt x="1349843" y="5664"/>
                  </a:lnTo>
                  <a:lnTo>
                    <a:pt x="1304324" y="5664"/>
                  </a:lnTo>
                  <a:lnTo>
                    <a:pt x="1284631" y="0"/>
                  </a:lnTo>
                  <a:close/>
                </a:path>
                <a:path w="3084829" h="62864">
                  <a:moveTo>
                    <a:pt x="3084496" y="0"/>
                  </a:moveTo>
                  <a:lnTo>
                    <a:pt x="2520745" y="0"/>
                  </a:lnTo>
                  <a:lnTo>
                    <a:pt x="2452680" y="18364"/>
                  </a:lnTo>
                  <a:lnTo>
                    <a:pt x="2404920" y="18364"/>
                  </a:lnTo>
                  <a:lnTo>
                    <a:pt x="2308622" y="43764"/>
                  </a:lnTo>
                  <a:lnTo>
                    <a:pt x="2211329" y="43764"/>
                  </a:lnTo>
                  <a:lnTo>
                    <a:pt x="2162325" y="56464"/>
                  </a:lnTo>
                  <a:lnTo>
                    <a:pt x="2013968" y="56464"/>
                  </a:lnTo>
                  <a:lnTo>
                    <a:pt x="1990924" y="62331"/>
                  </a:lnTo>
                  <a:lnTo>
                    <a:pt x="2960531" y="62331"/>
                  </a:lnTo>
                  <a:lnTo>
                    <a:pt x="2991602" y="43764"/>
                  </a:lnTo>
                  <a:lnTo>
                    <a:pt x="3033771" y="31064"/>
                  </a:lnTo>
                  <a:lnTo>
                    <a:pt x="3084496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927766" y="4923752"/>
              <a:ext cx="2831465" cy="62865"/>
            </a:xfrm>
            <a:custGeom>
              <a:avLst/>
              <a:gdLst/>
              <a:ahLst/>
              <a:cxnLst/>
              <a:rect l="l" t="t" r="r" b="b"/>
              <a:pathLst>
                <a:path w="2831465" h="62864">
                  <a:moveTo>
                    <a:pt x="1710953" y="0"/>
                  </a:moveTo>
                  <a:lnTo>
                    <a:pt x="0" y="0"/>
                  </a:lnTo>
                  <a:lnTo>
                    <a:pt x="11047" y="6832"/>
                  </a:lnTo>
                  <a:lnTo>
                    <a:pt x="52424" y="19532"/>
                  </a:lnTo>
                  <a:lnTo>
                    <a:pt x="94106" y="44932"/>
                  </a:lnTo>
                  <a:lnTo>
                    <a:pt x="136087" y="57632"/>
                  </a:lnTo>
                  <a:lnTo>
                    <a:pt x="143908" y="62331"/>
                  </a:lnTo>
                  <a:lnTo>
                    <a:pt x="2682404" y="62331"/>
                  </a:lnTo>
                  <a:lnTo>
                    <a:pt x="2690508" y="57632"/>
                  </a:lnTo>
                  <a:lnTo>
                    <a:pt x="2733994" y="44932"/>
                  </a:lnTo>
                  <a:lnTo>
                    <a:pt x="2777158" y="19532"/>
                  </a:lnTo>
                  <a:lnTo>
                    <a:pt x="2819995" y="6832"/>
                  </a:lnTo>
                  <a:lnTo>
                    <a:pt x="1736757" y="6832"/>
                  </a:lnTo>
                  <a:lnTo>
                    <a:pt x="1710953" y="0"/>
                  </a:lnTo>
                  <a:close/>
                </a:path>
                <a:path w="2831465" h="62864">
                  <a:moveTo>
                    <a:pt x="2831429" y="0"/>
                  </a:moveTo>
                  <a:lnTo>
                    <a:pt x="1861822" y="0"/>
                  </a:lnTo>
                  <a:lnTo>
                    <a:pt x="1834987" y="6832"/>
                  </a:lnTo>
                  <a:lnTo>
                    <a:pt x="2819995" y="6832"/>
                  </a:lnTo>
                  <a:lnTo>
                    <a:pt x="2831429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071653" y="4986071"/>
              <a:ext cx="2538730" cy="62865"/>
            </a:xfrm>
            <a:custGeom>
              <a:avLst/>
              <a:gdLst/>
              <a:ahLst/>
              <a:cxnLst/>
              <a:rect l="l" t="t" r="r" b="b"/>
              <a:pathLst>
                <a:path w="2538729" h="62864">
                  <a:moveTo>
                    <a:pt x="2538539" y="0"/>
                  </a:moveTo>
                  <a:lnTo>
                    <a:pt x="0" y="0"/>
                  </a:lnTo>
                  <a:lnTo>
                    <a:pt x="34476" y="20713"/>
                  </a:lnTo>
                  <a:lnTo>
                    <a:pt x="119894" y="46113"/>
                  </a:lnTo>
                  <a:lnTo>
                    <a:pt x="147434" y="62331"/>
                  </a:lnTo>
                  <a:lnTo>
                    <a:pt x="2401512" y="62331"/>
                  </a:lnTo>
                  <a:lnTo>
                    <a:pt x="2414287" y="58813"/>
                  </a:lnTo>
                  <a:lnTo>
                    <a:pt x="2458705" y="33413"/>
                  </a:lnTo>
                  <a:lnTo>
                    <a:pt x="2502818" y="20713"/>
                  </a:lnTo>
                  <a:lnTo>
                    <a:pt x="2538539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219088" y="5048402"/>
              <a:ext cx="2254250" cy="62865"/>
            </a:xfrm>
            <a:custGeom>
              <a:avLst/>
              <a:gdLst/>
              <a:ahLst/>
              <a:cxnLst/>
              <a:rect l="l" t="t" r="r" b="b"/>
              <a:pathLst>
                <a:path w="2254250" h="62864">
                  <a:moveTo>
                    <a:pt x="2254078" y="0"/>
                  </a:moveTo>
                  <a:lnTo>
                    <a:pt x="0" y="0"/>
                  </a:lnTo>
                  <a:lnTo>
                    <a:pt x="15592" y="9182"/>
                  </a:lnTo>
                  <a:lnTo>
                    <a:pt x="201614" y="62331"/>
                  </a:lnTo>
                  <a:lnTo>
                    <a:pt x="2027736" y="62331"/>
                  </a:lnTo>
                  <a:lnTo>
                    <a:pt x="2254078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153" y="4229"/>
              <a:ext cx="4528717" cy="5894603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4829481" y="2562860"/>
              <a:ext cx="5761355" cy="13335"/>
            </a:xfrm>
            <a:custGeom>
              <a:avLst/>
              <a:gdLst/>
              <a:ahLst/>
              <a:cxnLst/>
              <a:rect l="l" t="t" r="r" b="b"/>
              <a:pathLst>
                <a:path w="5761355" h="13335">
                  <a:moveTo>
                    <a:pt x="425747" y="0"/>
                  </a:moveTo>
                  <a:lnTo>
                    <a:pt x="0" y="0"/>
                  </a:lnTo>
                  <a:lnTo>
                    <a:pt x="2401" y="13233"/>
                  </a:lnTo>
                  <a:lnTo>
                    <a:pt x="429238" y="13233"/>
                  </a:lnTo>
                  <a:lnTo>
                    <a:pt x="425747" y="0"/>
                  </a:lnTo>
                  <a:close/>
                </a:path>
                <a:path w="5761355" h="13335">
                  <a:moveTo>
                    <a:pt x="5760857" y="6769"/>
                  </a:moveTo>
                  <a:lnTo>
                    <a:pt x="5759496" y="13233"/>
                  </a:lnTo>
                  <a:lnTo>
                    <a:pt x="5760857" y="6769"/>
                  </a:lnTo>
                  <a:close/>
                </a:path>
              </a:pathLst>
            </a:custGeom>
            <a:solidFill>
              <a:srgbClr val="E0E67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831886" y="2576106"/>
              <a:ext cx="5757545" cy="13335"/>
            </a:xfrm>
            <a:custGeom>
              <a:avLst/>
              <a:gdLst/>
              <a:ahLst/>
              <a:cxnLst/>
              <a:rect l="l" t="t" r="r" b="b"/>
              <a:pathLst>
                <a:path w="5757545" h="13335">
                  <a:moveTo>
                    <a:pt x="426837" y="0"/>
                  </a:moveTo>
                  <a:lnTo>
                    <a:pt x="0" y="0"/>
                  </a:lnTo>
                  <a:lnTo>
                    <a:pt x="2401" y="13233"/>
                  </a:lnTo>
                  <a:lnTo>
                    <a:pt x="430328" y="13233"/>
                  </a:lnTo>
                  <a:lnTo>
                    <a:pt x="426837" y="0"/>
                  </a:lnTo>
                  <a:close/>
                </a:path>
                <a:path w="5757545" h="13335">
                  <a:moveTo>
                    <a:pt x="5757213" y="0"/>
                  </a:moveTo>
                  <a:lnTo>
                    <a:pt x="5754304" y="13233"/>
                  </a:lnTo>
                  <a:lnTo>
                    <a:pt x="5754681" y="13233"/>
                  </a:lnTo>
                  <a:lnTo>
                    <a:pt x="5757213" y="0"/>
                  </a:lnTo>
                  <a:close/>
                </a:path>
              </a:pathLst>
            </a:custGeom>
            <a:solidFill>
              <a:srgbClr val="E0E67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834852" y="2589276"/>
              <a:ext cx="5751830" cy="13335"/>
            </a:xfrm>
            <a:custGeom>
              <a:avLst/>
              <a:gdLst/>
              <a:ahLst/>
              <a:cxnLst/>
              <a:rect l="l" t="t" r="r" b="b"/>
              <a:pathLst>
                <a:path w="5751830" h="13335">
                  <a:moveTo>
                    <a:pt x="429653" y="6350"/>
                  </a:moveTo>
                  <a:lnTo>
                    <a:pt x="428180" y="6350"/>
                  </a:lnTo>
                  <a:lnTo>
                    <a:pt x="42818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1193" y="6350"/>
                  </a:lnTo>
                  <a:lnTo>
                    <a:pt x="1193" y="12700"/>
                  </a:lnTo>
                  <a:lnTo>
                    <a:pt x="429653" y="12700"/>
                  </a:lnTo>
                  <a:lnTo>
                    <a:pt x="429653" y="6350"/>
                  </a:lnTo>
                  <a:close/>
                </a:path>
                <a:path w="5751830" h="13335">
                  <a:moveTo>
                    <a:pt x="5751715" y="63"/>
                  </a:moveTo>
                  <a:lnTo>
                    <a:pt x="5751334" y="63"/>
                  </a:lnTo>
                  <a:lnTo>
                    <a:pt x="5748553" y="13296"/>
                  </a:lnTo>
                  <a:lnTo>
                    <a:pt x="5749175" y="13296"/>
                  </a:lnTo>
                  <a:lnTo>
                    <a:pt x="5751715" y="63"/>
                  </a:lnTo>
                  <a:close/>
                </a:path>
              </a:pathLst>
            </a:custGeom>
            <a:solidFill>
              <a:srgbClr val="DFE67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836796" y="2602586"/>
              <a:ext cx="5747385" cy="13335"/>
            </a:xfrm>
            <a:custGeom>
              <a:avLst/>
              <a:gdLst/>
              <a:ahLst/>
              <a:cxnLst/>
              <a:rect l="l" t="t" r="r" b="b"/>
              <a:pathLst>
                <a:path w="5747384" h="13335">
                  <a:moveTo>
                    <a:pt x="428526" y="0"/>
                  </a:moveTo>
                  <a:lnTo>
                    <a:pt x="0" y="0"/>
                  </a:lnTo>
                  <a:lnTo>
                    <a:pt x="2583" y="13233"/>
                  </a:lnTo>
                  <a:lnTo>
                    <a:pt x="431341" y="13233"/>
                  </a:lnTo>
                  <a:lnTo>
                    <a:pt x="428526" y="0"/>
                  </a:lnTo>
                  <a:close/>
                </a:path>
                <a:path w="5747384" h="13335">
                  <a:moveTo>
                    <a:pt x="5747237" y="0"/>
                  </a:moveTo>
                  <a:lnTo>
                    <a:pt x="5746606" y="0"/>
                  </a:lnTo>
                  <a:lnTo>
                    <a:pt x="5743821" y="13233"/>
                  </a:lnTo>
                  <a:lnTo>
                    <a:pt x="5744704" y="13233"/>
                  </a:lnTo>
                  <a:lnTo>
                    <a:pt x="5747237" y="0"/>
                  </a:lnTo>
                  <a:close/>
                </a:path>
              </a:pathLst>
            </a:custGeom>
            <a:solidFill>
              <a:srgbClr val="DFE67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839379" y="2615819"/>
              <a:ext cx="5742305" cy="13335"/>
            </a:xfrm>
            <a:custGeom>
              <a:avLst/>
              <a:gdLst/>
              <a:ahLst/>
              <a:cxnLst/>
              <a:rect l="l" t="t" r="r" b="b"/>
              <a:pathLst>
                <a:path w="5742305" h="13335">
                  <a:moveTo>
                    <a:pt x="428758" y="0"/>
                  </a:moveTo>
                  <a:lnTo>
                    <a:pt x="0" y="0"/>
                  </a:lnTo>
                  <a:lnTo>
                    <a:pt x="2583" y="13233"/>
                  </a:lnTo>
                  <a:lnTo>
                    <a:pt x="431573" y="13233"/>
                  </a:lnTo>
                  <a:lnTo>
                    <a:pt x="428758" y="0"/>
                  </a:lnTo>
                  <a:close/>
                </a:path>
                <a:path w="5742305" h="13335">
                  <a:moveTo>
                    <a:pt x="5742121" y="0"/>
                  </a:moveTo>
                  <a:lnTo>
                    <a:pt x="5741237" y="0"/>
                  </a:lnTo>
                  <a:lnTo>
                    <a:pt x="5740267" y="4610"/>
                  </a:lnTo>
                  <a:lnTo>
                    <a:pt x="5737664" y="13233"/>
                  </a:lnTo>
                  <a:lnTo>
                    <a:pt x="5739473" y="13233"/>
                  </a:lnTo>
                  <a:lnTo>
                    <a:pt x="5741239" y="4610"/>
                  </a:lnTo>
                  <a:lnTo>
                    <a:pt x="5742121" y="0"/>
                  </a:lnTo>
                  <a:close/>
                </a:path>
              </a:pathLst>
            </a:custGeom>
            <a:solidFill>
              <a:srgbClr val="DFE46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841966" y="2629065"/>
              <a:ext cx="5737225" cy="13335"/>
            </a:xfrm>
            <a:custGeom>
              <a:avLst/>
              <a:gdLst/>
              <a:ahLst/>
              <a:cxnLst/>
              <a:rect l="l" t="t" r="r" b="b"/>
              <a:pathLst>
                <a:path w="5737225" h="13335">
                  <a:moveTo>
                    <a:pt x="428989" y="0"/>
                  </a:moveTo>
                  <a:lnTo>
                    <a:pt x="0" y="0"/>
                  </a:lnTo>
                  <a:lnTo>
                    <a:pt x="2583" y="13233"/>
                  </a:lnTo>
                  <a:lnTo>
                    <a:pt x="431805" y="13233"/>
                  </a:lnTo>
                  <a:lnTo>
                    <a:pt x="428989" y="0"/>
                  </a:lnTo>
                  <a:close/>
                </a:path>
                <a:path w="5737225" h="13335">
                  <a:moveTo>
                    <a:pt x="5736884" y="0"/>
                  </a:moveTo>
                  <a:lnTo>
                    <a:pt x="5735074" y="0"/>
                  </a:lnTo>
                  <a:lnTo>
                    <a:pt x="5731081" y="13233"/>
                  </a:lnTo>
                  <a:lnTo>
                    <a:pt x="5734174" y="13233"/>
                  </a:lnTo>
                  <a:lnTo>
                    <a:pt x="5736884" y="0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844973" y="2642311"/>
              <a:ext cx="5731510" cy="13335"/>
            </a:xfrm>
            <a:custGeom>
              <a:avLst/>
              <a:gdLst/>
              <a:ahLst/>
              <a:cxnLst/>
              <a:rect l="l" t="t" r="r" b="b"/>
              <a:pathLst>
                <a:path w="5731509" h="13335">
                  <a:moveTo>
                    <a:pt x="431076" y="4114"/>
                  </a:moveTo>
                  <a:lnTo>
                    <a:pt x="429260" y="4114"/>
                  </a:lnTo>
                  <a:lnTo>
                    <a:pt x="429260" y="304"/>
                  </a:lnTo>
                  <a:lnTo>
                    <a:pt x="0" y="304"/>
                  </a:lnTo>
                  <a:lnTo>
                    <a:pt x="0" y="4114"/>
                  </a:lnTo>
                  <a:lnTo>
                    <a:pt x="1663" y="4114"/>
                  </a:lnTo>
                  <a:lnTo>
                    <a:pt x="1663" y="13004"/>
                  </a:lnTo>
                  <a:lnTo>
                    <a:pt x="431076" y="13004"/>
                  </a:lnTo>
                  <a:lnTo>
                    <a:pt x="431076" y="4114"/>
                  </a:lnTo>
                  <a:close/>
                </a:path>
                <a:path w="5731509" h="13335">
                  <a:moveTo>
                    <a:pt x="5731154" y="0"/>
                  </a:moveTo>
                  <a:lnTo>
                    <a:pt x="5728068" y="0"/>
                  </a:lnTo>
                  <a:lnTo>
                    <a:pt x="5724068" y="13220"/>
                  </a:lnTo>
                  <a:lnTo>
                    <a:pt x="5728449" y="13220"/>
                  </a:lnTo>
                  <a:lnTo>
                    <a:pt x="5731154" y="0"/>
                  </a:lnTo>
                  <a:close/>
                </a:path>
              </a:pathLst>
            </a:custGeom>
            <a:solidFill>
              <a:srgbClr val="DFE4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847933" y="2655557"/>
              <a:ext cx="5725795" cy="26670"/>
            </a:xfrm>
            <a:custGeom>
              <a:avLst/>
              <a:gdLst/>
              <a:ahLst/>
              <a:cxnLst/>
              <a:rect l="l" t="t" r="r" b="b"/>
              <a:pathLst>
                <a:path w="5725795" h="26669">
                  <a:moveTo>
                    <a:pt x="437553" y="26454"/>
                  </a:moveTo>
                  <a:lnTo>
                    <a:pt x="433539" y="13220"/>
                  </a:lnTo>
                  <a:lnTo>
                    <a:pt x="429526" y="0"/>
                  </a:lnTo>
                  <a:lnTo>
                    <a:pt x="0" y="0"/>
                  </a:lnTo>
                  <a:lnTo>
                    <a:pt x="3695" y="13220"/>
                  </a:lnTo>
                  <a:lnTo>
                    <a:pt x="7378" y="26454"/>
                  </a:lnTo>
                  <a:lnTo>
                    <a:pt x="437553" y="26454"/>
                  </a:lnTo>
                  <a:close/>
                </a:path>
                <a:path w="5725795" h="26669">
                  <a:moveTo>
                    <a:pt x="5725490" y="0"/>
                  </a:moveTo>
                  <a:lnTo>
                    <a:pt x="5721108" y="0"/>
                  </a:lnTo>
                  <a:lnTo>
                    <a:pt x="5720207" y="2971"/>
                  </a:lnTo>
                  <a:lnTo>
                    <a:pt x="5717730" y="13220"/>
                  </a:lnTo>
                  <a:lnTo>
                    <a:pt x="5714530" y="26454"/>
                  </a:lnTo>
                  <a:lnTo>
                    <a:pt x="5719140" y="26454"/>
                  </a:lnTo>
                  <a:lnTo>
                    <a:pt x="5722277" y="15671"/>
                  </a:lnTo>
                  <a:lnTo>
                    <a:pt x="5722772" y="13220"/>
                  </a:lnTo>
                  <a:lnTo>
                    <a:pt x="5725490" y="0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855654" y="2681986"/>
              <a:ext cx="5711825" cy="13335"/>
            </a:xfrm>
            <a:custGeom>
              <a:avLst/>
              <a:gdLst/>
              <a:ahLst/>
              <a:cxnLst/>
              <a:rect l="l" t="t" r="r" b="b"/>
              <a:pathLst>
                <a:path w="5711825" h="13335">
                  <a:moveTo>
                    <a:pt x="431787" y="2540"/>
                  </a:moveTo>
                  <a:lnTo>
                    <a:pt x="430212" y="2540"/>
                  </a:lnTo>
                  <a:lnTo>
                    <a:pt x="43021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447" y="2540"/>
                  </a:lnTo>
                  <a:lnTo>
                    <a:pt x="1447" y="12700"/>
                  </a:lnTo>
                  <a:lnTo>
                    <a:pt x="431787" y="12700"/>
                  </a:lnTo>
                  <a:lnTo>
                    <a:pt x="431787" y="2540"/>
                  </a:lnTo>
                  <a:close/>
                </a:path>
                <a:path w="5711825" h="13335">
                  <a:moveTo>
                    <a:pt x="5711418" y="38"/>
                  </a:moveTo>
                  <a:lnTo>
                    <a:pt x="5706808" y="38"/>
                  </a:lnTo>
                  <a:lnTo>
                    <a:pt x="5703595" y="13271"/>
                  </a:lnTo>
                  <a:lnTo>
                    <a:pt x="5707558" y="13271"/>
                  </a:lnTo>
                  <a:lnTo>
                    <a:pt x="5711418" y="38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858368" y="2695257"/>
              <a:ext cx="5705475" cy="13335"/>
            </a:xfrm>
            <a:custGeom>
              <a:avLst/>
              <a:gdLst/>
              <a:ahLst/>
              <a:cxnLst/>
              <a:rect l="l" t="t" r="r" b="b"/>
              <a:pathLst>
                <a:path w="5705475" h="13335">
                  <a:moveTo>
                    <a:pt x="430453" y="0"/>
                  </a:moveTo>
                  <a:lnTo>
                    <a:pt x="0" y="0"/>
                  </a:lnTo>
                  <a:lnTo>
                    <a:pt x="2942" y="13233"/>
                  </a:lnTo>
                  <a:lnTo>
                    <a:pt x="433657" y="13233"/>
                  </a:lnTo>
                  <a:lnTo>
                    <a:pt x="430453" y="0"/>
                  </a:lnTo>
                  <a:close/>
                </a:path>
                <a:path w="5705475" h="13335">
                  <a:moveTo>
                    <a:pt x="5704856" y="0"/>
                  </a:moveTo>
                  <a:lnTo>
                    <a:pt x="5700892" y="0"/>
                  </a:lnTo>
                  <a:lnTo>
                    <a:pt x="5697689" y="13233"/>
                  </a:lnTo>
                  <a:lnTo>
                    <a:pt x="5701006" y="13233"/>
                  </a:lnTo>
                  <a:lnTo>
                    <a:pt x="5704856" y="0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861314" y="2708504"/>
              <a:ext cx="5698490" cy="13335"/>
            </a:xfrm>
            <a:custGeom>
              <a:avLst/>
              <a:gdLst/>
              <a:ahLst/>
              <a:cxnLst/>
              <a:rect l="l" t="t" r="r" b="b"/>
              <a:pathLst>
                <a:path w="5698490" h="13335">
                  <a:moveTo>
                    <a:pt x="430714" y="0"/>
                  </a:moveTo>
                  <a:lnTo>
                    <a:pt x="0" y="0"/>
                  </a:lnTo>
                  <a:lnTo>
                    <a:pt x="2942" y="13233"/>
                  </a:lnTo>
                  <a:lnTo>
                    <a:pt x="433918" y="13233"/>
                  </a:lnTo>
                  <a:lnTo>
                    <a:pt x="430714" y="0"/>
                  </a:lnTo>
                  <a:close/>
                </a:path>
                <a:path w="5698490" h="13335">
                  <a:moveTo>
                    <a:pt x="5698056" y="0"/>
                  </a:moveTo>
                  <a:lnTo>
                    <a:pt x="5694740" y="0"/>
                  </a:lnTo>
                  <a:lnTo>
                    <a:pt x="5691345" y="13233"/>
                  </a:lnTo>
                  <a:lnTo>
                    <a:pt x="5694943" y="13233"/>
                  </a:lnTo>
                  <a:lnTo>
                    <a:pt x="5697816" y="825"/>
                  </a:lnTo>
                  <a:lnTo>
                    <a:pt x="5698056" y="0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864257" y="2721737"/>
              <a:ext cx="5692140" cy="13335"/>
            </a:xfrm>
            <a:custGeom>
              <a:avLst/>
              <a:gdLst/>
              <a:ahLst/>
              <a:cxnLst/>
              <a:rect l="l" t="t" r="r" b="b"/>
              <a:pathLst>
                <a:path w="5692140" h="13335">
                  <a:moveTo>
                    <a:pt x="430976" y="0"/>
                  </a:moveTo>
                  <a:lnTo>
                    <a:pt x="0" y="0"/>
                  </a:lnTo>
                  <a:lnTo>
                    <a:pt x="2889" y="12992"/>
                  </a:lnTo>
                  <a:lnTo>
                    <a:pt x="2964" y="13233"/>
                  </a:lnTo>
                  <a:lnTo>
                    <a:pt x="434204" y="13233"/>
                  </a:lnTo>
                  <a:lnTo>
                    <a:pt x="434121" y="12992"/>
                  </a:lnTo>
                  <a:lnTo>
                    <a:pt x="430976" y="0"/>
                  </a:lnTo>
                  <a:close/>
                </a:path>
                <a:path w="5692140" h="13335">
                  <a:moveTo>
                    <a:pt x="5692001" y="0"/>
                  </a:moveTo>
                  <a:lnTo>
                    <a:pt x="5688402" y="0"/>
                  </a:lnTo>
                  <a:lnTo>
                    <a:pt x="5684994" y="13233"/>
                  </a:lnTo>
                  <a:lnTo>
                    <a:pt x="5688937" y="13233"/>
                  </a:lnTo>
                  <a:lnTo>
                    <a:pt x="5692001" y="0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867226" y="2734983"/>
              <a:ext cx="5686425" cy="13335"/>
            </a:xfrm>
            <a:custGeom>
              <a:avLst/>
              <a:gdLst/>
              <a:ahLst/>
              <a:cxnLst/>
              <a:rect l="l" t="t" r="r" b="b"/>
              <a:pathLst>
                <a:path w="5686425" h="13335">
                  <a:moveTo>
                    <a:pt x="431239" y="0"/>
                  </a:moveTo>
                  <a:lnTo>
                    <a:pt x="0" y="0"/>
                  </a:lnTo>
                  <a:lnTo>
                    <a:pt x="4160" y="13233"/>
                  </a:lnTo>
                  <a:lnTo>
                    <a:pt x="435767" y="13233"/>
                  </a:lnTo>
                  <a:lnTo>
                    <a:pt x="431239" y="0"/>
                  </a:lnTo>
                  <a:close/>
                </a:path>
                <a:path w="5686425" h="13335">
                  <a:moveTo>
                    <a:pt x="5685965" y="0"/>
                  </a:moveTo>
                  <a:lnTo>
                    <a:pt x="5682021" y="0"/>
                  </a:lnTo>
                  <a:lnTo>
                    <a:pt x="5678613" y="13233"/>
                  </a:lnTo>
                  <a:lnTo>
                    <a:pt x="5682901" y="13233"/>
                  </a:lnTo>
                  <a:lnTo>
                    <a:pt x="5685965" y="0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871386" y="2748216"/>
              <a:ext cx="5678805" cy="13335"/>
            </a:xfrm>
            <a:custGeom>
              <a:avLst/>
              <a:gdLst/>
              <a:ahLst/>
              <a:cxnLst/>
              <a:rect l="l" t="t" r="r" b="b"/>
              <a:pathLst>
                <a:path w="5678805" h="13335">
                  <a:moveTo>
                    <a:pt x="431607" y="0"/>
                  </a:moveTo>
                  <a:lnTo>
                    <a:pt x="0" y="0"/>
                  </a:lnTo>
                  <a:lnTo>
                    <a:pt x="4160" y="13233"/>
                  </a:lnTo>
                  <a:lnTo>
                    <a:pt x="436135" y="13233"/>
                  </a:lnTo>
                  <a:lnTo>
                    <a:pt x="431607" y="0"/>
                  </a:lnTo>
                  <a:close/>
                </a:path>
                <a:path w="5678805" h="13335">
                  <a:moveTo>
                    <a:pt x="5678741" y="0"/>
                  </a:moveTo>
                  <a:lnTo>
                    <a:pt x="5674453" y="0"/>
                  </a:lnTo>
                  <a:lnTo>
                    <a:pt x="5671385" y="11912"/>
                  </a:lnTo>
                  <a:lnTo>
                    <a:pt x="5670904" y="13233"/>
                  </a:lnTo>
                  <a:lnTo>
                    <a:pt x="5675659" y="13233"/>
                  </a:lnTo>
                  <a:lnTo>
                    <a:pt x="5675983" y="11912"/>
                  </a:lnTo>
                  <a:lnTo>
                    <a:pt x="5678741" y="0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875550" y="2761462"/>
              <a:ext cx="5671820" cy="13335"/>
            </a:xfrm>
            <a:custGeom>
              <a:avLst/>
              <a:gdLst/>
              <a:ahLst/>
              <a:cxnLst/>
              <a:rect l="l" t="t" r="r" b="b"/>
              <a:pathLst>
                <a:path w="5671820" h="13335">
                  <a:moveTo>
                    <a:pt x="431975" y="0"/>
                  </a:moveTo>
                  <a:lnTo>
                    <a:pt x="0" y="0"/>
                  </a:lnTo>
                  <a:lnTo>
                    <a:pt x="3573" y="11366"/>
                  </a:lnTo>
                  <a:lnTo>
                    <a:pt x="4038" y="13233"/>
                  </a:lnTo>
                  <a:lnTo>
                    <a:pt x="436370" y="13233"/>
                  </a:lnTo>
                  <a:lnTo>
                    <a:pt x="435864" y="11366"/>
                  </a:lnTo>
                  <a:lnTo>
                    <a:pt x="431975" y="0"/>
                  </a:lnTo>
                  <a:close/>
                </a:path>
                <a:path w="5671820" h="13335">
                  <a:moveTo>
                    <a:pt x="5671492" y="0"/>
                  </a:moveTo>
                  <a:lnTo>
                    <a:pt x="5666736" y="0"/>
                  </a:lnTo>
                  <a:lnTo>
                    <a:pt x="5661920" y="13233"/>
                  </a:lnTo>
                  <a:lnTo>
                    <a:pt x="5668252" y="13233"/>
                  </a:lnTo>
                  <a:lnTo>
                    <a:pt x="5671492" y="0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879588" y="2774696"/>
              <a:ext cx="5664835" cy="13335"/>
            </a:xfrm>
            <a:custGeom>
              <a:avLst/>
              <a:gdLst/>
              <a:ahLst/>
              <a:cxnLst/>
              <a:rect l="l" t="t" r="r" b="b"/>
              <a:pathLst>
                <a:path w="5664834" h="13335">
                  <a:moveTo>
                    <a:pt x="432332" y="0"/>
                  </a:moveTo>
                  <a:lnTo>
                    <a:pt x="0" y="0"/>
                  </a:lnTo>
                  <a:lnTo>
                    <a:pt x="3295" y="13233"/>
                  </a:lnTo>
                  <a:lnTo>
                    <a:pt x="435917" y="13233"/>
                  </a:lnTo>
                  <a:lnTo>
                    <a:pt x="432332" y="0"/>
                  </a:lnTo>
                  <a:close/>
                </a:path>
                <a:path w="5664834" h="13335">
                  <a:moveTo>
                    <a:pt x="5664214" y="0"/>
                  </a:moveTo>
                  <a:lnTo>
                    <a:pt x="5657882" y="0"/>
                  </a:lnTo>
                  <a:lnTo>
                    <a:pt x="5653066" y="13233"/>
                  </a:lnTo>
                  <a:lnTo>
                    <a:pt x="5660974" y="13233"/>
                  </a:lnTo>
                  <a:lnTo>
                    <a:pt x="5664214" y="0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882884" y="2787929"/>
              <a:ext cx="5657850" cy="13335"/>
            </a:xfrm>
            <a:custGeom>
              <a:avLst/>
              <a:gdLst/>
              <a:ahLst/>
              <a:cxnLst/>
              <a:rect l="l" t="t" r="r" b="b"/>
              <a:pathLst>
                <a:path w="5657850" h="13335">
                  <a:moveTo>
                    <a:pt x="432622" y="0"/>
                  </a:moveTo>
                  <a:lnTo>
                    <a:pt x="0" y="0"/>
                  </a:lnTo>
                  <a:lnTo>
                    <a:pt x="3295" y="13233"/>
                  </a:lnTo>
                  <a:lnTo>
                    <a:pt x="436207" y="13233"/>
                  </a:lnTo>
                  <a:lnTo>
                    <a:pt x="432622" y="0"/>
                  </a:lnTo>
                  <a:close/>
                </a:path>
                <a:path w="5657850" h="13335">
                  <a:moveTo>
                    <a:pt x="5657679" y="0"/>
                  </a:moveTo>
                  <a:lnTo>
                    <a:pt x="5649770" y="0"/>
                  </a:lnTo>
                  <a:lnTo>
                    <a:pt x="5646022" y="10299"/>
                  </a:lnTo>
                  <a:lnTo>
                    <a:pt x="5645176" y="13233"/>
                  </a:lnTo>
                  <a:lnTo>
                    <a:pt x="5654439" y="13233"/>
                  </a:lnTo>
                  <a:lnTo>
                    <a:pt x="5657679" y="0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886182" y="2801175"/>
              <a:ext cx="5651500" cy="13335"/>
            </a:xfrm>
            <a:custGeom>
              <a:avLst/>
              <a:gdLst/>
              <a:ahLst/>
              <a:cxnLst/>
              <a:rect l="l" t="t" r="r" b="b"/>
              <a:pathLst>
                <a:path w="5651500" h="13335">
                  <a:moveTo>
                    <a:pt x="432912" y="0"/>
                  </a:moveTo>
                  <a:lnTo>
                    <a:pt x="0" y="0"/>
                  </a:lnTo>
                  <a:lnTo>
                    <a:pt x="3295" y="13233"/>
                  </a:lnTo>
                  <a:lnTo>
                    <a:pt x="436498" y="13233"/>
                  </a:lnTo>
                  <a:lnTo>
                    <a:pt x="432912" y="0"/>
                  </a:lnTo>
                  <a:close/>
                </a:path>
                <a:path w="5651500" h="13335">
                  <a:moveTo>
                    <a:pt x="5651137" y="0"/>
                  </a:moveTo>
                  <a:lnTo>
                    <a:pt x="5641874" y="0"/>
                  </a:lnTo>
                  <a:lnTo>
                    <a:pt x="5638060" y="13233"/>
                  </a:lnTo>
                  <a:lnTo>
                    <a:pt x="5647551" y="13233"/>
                  </a:lnTo>
                  <a:lnTo>
                    <a:pt x="5648749" y="9753"/>
                  </a:lnTo>
                  <a:lnTo>
                    <a:pt x="5651137" y="0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889478" y="2814409"/>
              <a:ext cx="5644515" cy="13335"/>
            </a:xfrm>
            <a:custGeom>
              <a:avLst/>
              <a:gdLst/>
              <a:ahLst/>
              <a:cxnLst/>
              <a:rect l="l" t="t" r="r" b="b"/>
              <a:pathLst>
                <a:path w="5644515" h="13335">
                  <a:moveTo>
                    <a:pt x="433202" y="0"/>
                  </a:moveTo>
                  <a:lnTo>
                    <a:pt x="0" y="0"/>
                  </a:lnTo>
                  <a:lnTo>
                    <a:pt x="2296" y="9220"/>
                  </a:lnTo>
                  <a:lnTo>
                    <a:pt x="3699" y="13233"/>
                  </a:lnTo>
                  <a:lnTo>
                    <a:pt x="437226" y="13233"/>
                  </a:lnTo>
                  <a:lnTo>
                    <a:pt x="435700" y="9220"/>
                  </a:lnTo>
                  <a:lnTo>
                    <a:pt x="433202" y="0"/>
                  </a:lnTo>
                  <a:close/>
                </a:path>
                <a:path w="5644515" h="13335">
                  <a:moveTo>
                    <a:pt x="5644256" y="0"/>
                  </a:moveTo>
                  <a:lnTo>
                    <a:pt x="5634765" y="0"/>
                  </a:lnTo>
                  <a:lnTo>
                    <a:pt x="5630951" y="13233"/>
                  </a:lnTo>
                  <a:lnTo>
                    <a:pt x="5639702" y="13233"/>
                  </a:lnTo>
                  <a:lnTo>
                    <a:pt x="5644256" y="0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893182" y="2827655"/>
              <a:ext cx="5636260" cy="13335"/>
            </a:xfrm>
            <a:custGeom>
              <a:avLst/>
              <a:gdLst/>
              <a:ahLst/>
              <a:cxnLst/>
              <a:rect l="l" t="t" r="r" b="b"/>
              <a:pathLst>
                <a:path w="5636259" h="13335">
                  <a:moveTo>
                    <a:pt x="433527" y="0"/>
                  </a:moveTo>
                  <a:lnTo>
                    <a:pt x="0" y="0"/>
                  </a:lnTo>
                  <a:lnTo>
                    <a:pt x="4626" y="13233"/>
                  </a:lnTo>
                  <a:lnTo>
                    <a:pt x="438559" y="13233"/>
                  </a:lnTo>
                  <a:lnTo>
                    <a:pt x="433527" y="0"/>
                  </a:lnTo>
                  <a:close/>
                </a:path>
                <a:path w="5636259" h="13335">
                  <a:moveTo>
                    <a:pt x="5635994" y="0"/>
                  </a:moveTo>
                  <a:lnTo>
                    <a:pt x="5627244" y="0"/>
                  </a:lnTo>
                  <a:lnTo>
                    <a:pt x="5623430" y="13233"/>
                  </a:lnTo>
                  <a:lnTo>
                    <a:pt x="5631441" y="13233"/>
                  </a:lnTo>
                  <a:lnTo>
                    <a:pt x="5635994" y="0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897808" y="2840888"/>
              <a:ext cx="5627370" cy="13335"/>
            </a:xfrm>
            <a:custGeom>
              <a:avLst/>
              <a:gdLst/>
              <a:ahLst/>
              <a:cxnLst/>
              <a:rect l="l" t="t" r="r" b="b"/>
              <a:pathLst>
                <a:path w="5627370" h="13335">
                  <a:moveTo>
                    <a:pt x="433932" y="0"/>
                  </a:moveTo>
                  <a:lnTo>
                    <a:pt x="0" y="0"/>
                  </a:lnTo>
                  <a:lnTo>
                    <a:pt x="4626" y="13233"/>
                  </a:lnTo>
                  <a:lnTo>
                    <a:pt x="438964" y="13233"/>
                  </a:lnTo>
                  <a:lnTo>
                    <a:pt x="433932" y="0"/>
                  </a:lnTo>
                  <a:close/>
                </a:path>
                <a:path w="5627370" h="13335">
                  <a:moveTo>
                    <a:pt x="5626814" y="0"/>
                  </a:moveTo>
                  <a:lnTo>
                    <a:pt x="5618803" y="0"/>
                  </a:lnTo>
                  <a:lnTo>
                    <a:pt x="5616458" y="8140"/>
                  </a:lnTo>
                  <a:lnTo>
                    <a:pt x="5614398" y="13233"/>
                  </a:lnTo>
                  <a:lnTo>
                    <a:pt x="5622632" y="13233"/>
                  </a:lnTo>
                  <a:lnTo>
                    <a:pt x="5624013" y="8140"/>
                  </a:lnTo>
                  <a:lnTo>
                    <a:pt x="5626814" y="0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902439" y="2854134"/>
              <a:ext cx="5618480" cy="13335"/>
            </a:xfrm>
            <a:custGeom>
              <a:avLst/>
              <a:gdLst/>
              <a:ahLst/>
              <a:cxnLst/>
              <a:rect l="l" t="t" r="r" b="b"/>
              <a:pathLst>
                <a:path w="5618480" h="13335">
                  <a:moveTo>
                    <a:pt x="434338" y="0"/>
                  </a:moveTo>
                  <a:lnTo>
                    <a:pt x="0" y="0"/>
                  </a:lnTo>
                  <a:lnTo>
                    <a:pt x="2655" y="7594"/>
                  </a:lnTo>
                  <a:lnTo>
                    <a:pt x="4724" y="13233"/>
                  </a:lnTo>
                  <a:lnTo>
                    <a:pt x="438913" y="13233"/>
                  </a:lnTo>
                  <a:lnTo>
                    <a:pt x="437226" y="7594"/>
                  </a:lnTo>
                  <a:lnTo>
                    <a:pt x="434338" y="0"/>
                  </a:lnTo>
                  <a:close/>
                </a:path>
                <a:path w="5618480" h="13335">
                  <a:moveTo>
                    <a:pt x="5617998" y="0"/>
                  </a:moveTo>
                  <a:lnTo>
                    <a:pt x="5609762" y="0"/>
                  </a:lnTo>
                  <a:lnTo>
                    <a:pt x="5604411" y="13233"/>
                  </a:lnTo>
                  <a:lnTo>
                    <a:pt x="5614408" y="13233"/>
                  </a:lnTo>
                  <a:lnTo>
                    <a:pt x="5617998" y="0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907164" y="2867368"/>
              <a:ext cx="5610225" cy="13335"/>
            </a:xfrm>
            <a:custGeom>
              <a:avLst/>
              <a:gdLst/>
              <a:ahLst/>
              <a:cxnLst/>
              <a:rect l="l" t="t" r="r" b="b"/>
              <a:pathLst>
                <a:path w="5610225" h="13335">
                  <a:moveTo>
                    <a:pt x="434188" y="0"/>
                  </a:moveTo>
                  <a:lnTo>
                    <a:pt x="0" y="0"/>
                  </a:lnTo>
                  <a:lnTo>
                    <a:pt x="4856" y="13233"/>
                  </a:lnTo>
                  <a:lnTo>
                    <a:pt x="438148" y="13233"/>
                  </a:lnTo>
                  <a:lnTo>
                    <a:pt x="434188" y="0"/>
                  </a:lnTo>
                  <a:close/>
                </a:path>
                <a:path w="5610225" h="13335">
                  <a:moveTo>
                    <a:pt x="5609683" y="0"/>
                  </a:moveTo>
                  <a:lnTo>
                    <a:pt x="5599687" y="0"/>
                  </a:lnTo>
                  <a:lnTo>
                    <a:pt x="5594336" y="13233"/>
                  </a:lnTo>
                  <a:lnTo>
                    <a:pt x="5606094" y="13233"/>
                  </a:lnTo>
                  <a:lnTo>
                    <a:pt x="5609683" y="0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912025" y="2880614"/>
              <a:ext cx="5601335" cy="13335"/>
            </a:xfrm>
            <a:custGeom>
              <a:avLst/>
              <a:gdLst/>
              <a:ahLst/>
              <a:cxnLst/>
              <a:rect l="l" t="t" r="r" b="b"/>
              <a:pathLst>
                <a:path w="5601334" h="13335">
                  <a:moveTo>
                    <a:pt x="433291" y="0"/>
                  </a:moveTo>
                  <a:lnTo>
                    <a:pt x="0" y="0"/>
                  </a:lnTo>
                  <a:lnTo>
                    <a:pt x="4856" y="13233"/>
                  </a:lnTo>
                  <a:lnTo>
                    <a:pt x="437251" y="13233"/>
                  </a:lnTo>
                  <a:lnTo>
                    <a:pt x="433291" y="0"/>
                  </a:lnTo>
                  <a:close/>
                </a:path>
                <a:path w="5601334" h="13335">
                  <a:moveTo>
                    <a:pt x="5601229" y="0"/>
                  </a:moveTo>
                  <a:lnTo>
                    <a:pt x="5589469" y="0"/>
                  </a:lnTo>
                  <a:lnTo>
                    <a:pt x="5586835" y="6515"/>
                  </a:lnTo>
                  <a:lnTo>
                    <a:pt x="5584697" y="13233"/>
                  </a:lnTo>
                  <a:lnTo>
                    <a:pt x="5597640" y="13233"/>
                  </a:lnTo>
                  <a:lnTo>
                    <a:pt x="5601229" y="0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916882" y="2893847"/>
              <a:ext cx="5593080" cy="13335"/>
            </a:xfrm>
            <a:custGeom>
              <a:avLst/>
              <a:gdLst/>
              <a:ahLst/>
              <a:cxnLst/>
              <a:rect l="l" t="t" r="r" b="b"/>
              <a:pathLst>
                <a:path w="5593080" h="13335">
                  <a:moveTo>
                    <a:pt x="432394" y="0"/>
                  </a:moveTo>
                  <a:lnTo>
                    <a:pt x="0" y="0"/>
                  </a:lnTo>
                  <a:lnTo>
                    <a:pt x="2195" y="5981"/>
                  </a:lnTo>
                  <a:lnTo>
                    <a:pt x="4285" y="13233"/>
                  </a:lnTo>
                  <a:lnTo>
                    <a:pt x="436354" y="13233"/>
                  </a:lnTo>
                  <a:lnTo>
                    <a:pt x="432394" y="0"/>
                  </a:lnTo>
                  <a:close/>
                </a:path>
                <a:path w="5593080" h="13335">
                  <a:moveTo>
                    <a:pt x="5592783" y="0"/>
                  </a:moveTo>
                  <a:lnTo>
                    <a:pt x="5579840" y="0"/>
                  </a:lnTo>
                  <a:lnTo>
                    <a:pt x="5575630" y="13233"/>
                  </a:lnTo>
                  <a:lnTo>
                    <a:pt x="5588998" y="13233"/>
                  </a:lnTo>
                  <a:lnTo>
                    <a:pt x="5591160" y="5981"/>
                  </a:lnTo>
                  <a:lnTo>
                    <a:pt x="5592783" y="0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921171" y="2907093"/>
              <a:ext cx="5584825" cy="13335"/>
            </a:xfrm>
            <a:custGeom>
              <a:avLst/>
              <a:gdLst/>
              <a:ahLst/>
              <a:cxnLst/>
              <a:rect l="l" t="t" r="r" b="b"/>
              <a:pathLst>
                <a:path w="5584825" h="13335">
                  <a:moveTo>
                    <a:pt x="432069" y="0"/>
                  </a:moveTo>
                  <a:lnTo>
                    <a:pt x="0" y="0"/>
                  </a:lnTo>
                  <a:lnTo>
                    <a:pt x="3813" y="13233"/>
                  </a:lnTo>
                  <a:lnTo>
                    <a:pt x="436952" y="13233"/>
                  </a:lnTo>
                  <a:lnTo>
                    <a:pt x="433696" y="5435"/>
                  </a:lnTo>
                  <a:lnTo>
                    <a:pt x="432069" y="0"/>
                  </a:lnTo>
                  <a:close/>
                </a:path>
                <a:path w="5584825" h="13335">
                  <a:moveTo>
                    <a:pt x="5584705" y="0"/>
                  </a:moveTo>
                  <a:lnTo>
                    <a:pt x="5571337" y="0"/>
                  </a:lnTo>
                  <a:lnTo>
                    <a:pt x="5567126" y="13233"/>
                  </a:lnTo>
                  <a:lnTo>
                    <a:pt x="5580760" y="13233"/>
                  </a:lnTo>
                  <a:lnTo>
                    <a:pt x="5584705" y="0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924985" y="2920327"/>
              <a:ext cx="5577205" cy="13335"/>
            </a:xfrm>
            <a:custGeom>
              <a:avLst/>
              <a:gdLst/>
              <a:ahLst/>
              <a:cxnLst/>
              <a:rect l="l" t="t" r="r" b="b"/>
              <a:pathLst>
                <a:path w="5577205" h="13335">
                  <a:moveTo>
                    <a:pt x="433138" y="0"/>
                  </a:moveTo>
                  <a:lnTo>
                    <a:pt x="0" y="0"/>
                  </a:lnTo>
                  <a:lnTo>
                    <a:pt x="3813" y="13233"/>
                  </a:lnTo>
                  <a:lnTo>
                    <a:pt x="438664" y="13233"/>
                  </a:lnTo>
                  <a:lnTo>
                    <a:pt x="433138" y="0"/>
                  </a:lnTo>
                  <a:close/>
                </a:path>
                <a:path w="5577205" h="13335">
                  <a:moveTo>
                    <a:pt x="5576946" y="0"/>
                  </a:moveTo>
                  <a:lnTo>
                    <a:pt x="5563312" y="0"/>
                  </a:lnTo>
                  <a:lnTo>
                    <a:pt x="5559102" y="13233"/>
                  </a:lnTo>
                  <a:lnTo>
                    <a:pt x="5573000" y="13233"/>
                  </a:lnTo>
                  <a:lnTo>
                    <a:pt x="5576946" y="0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928802" y="2933573"/>
              <a:ext cx="5569585" cy="13335"/>
            </a:xfrm>
            <a:custGeom>
              <a:avLst/>
              <a:gdLst/>
              <a:ahLst/>
              <a:cxnLst/>
              <a:rect l="l" t="t" r="r" b="b"/>
              <a:pathLst>
                <a:path w="5569584" h="13335">
                  <a:moveTo>
                    <a:pt x="434852" y="0"/>
                  </a:moveTo>
                  <a:lnTo>
                    <a:pt x="0" y="0"/>
                  </a:lnTo>
                  <a:lnTo>
                    <a:pt x="3813" y="13233"/>
                  </a:lnTo>
                  <a:lnTo>
                    <a:pt x="440378" y="13233"/>
                  </a:lnTo>
                  <a:lnTo>
                    <a:pt x="434852" y="0"/>
                  </a:lnTo>
                  <a:close/>
                </a:path>
                <a:path w="5569584" h="13335">
                  <a:moveTo>
                    <a:pt x="5569179" y="0"/>
                  </a:moveTo>
                  <a:lnTo>
                    <a:pt x="5555280" y="0"/>
                  </a:lnTo>
                  <a:lnTo>
                    <a:pt x="5553894" y="4356"/>
                  </a:lnTo>
                  <a:lnTo>
                    <a:pt x="5549953" y="13233"/>
                  </a:lnTo>
                  <a:lnTo>
                    <a:pt x="5565233" y="13233"/>
                  </a:lnTo>
                  <a:lnTo>
                    <a:pt x="5569179" y="0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933340" y="2947416"/>
              <a:ext cx="5560060" cy="12700"/>
            </a:xfrm>
            <a:custGeom>
              <a:avLst/>
              <a:gdLst/>
              <a:ahLst/>
              <a:cxnLst/>
              <a:rect l="l" t="t" r="r" b="b"/>
              <a:pathLst>
                <a:path w="5560059" h="12700">
                  <a:moveTo>
                    <a:pt x="439623" y="3810"/>
                  </a:moveTo>
                  <a:lnTo>
                    <a:pt x="436880" y="3810"/>
                  </a:lnTo>
                  <a:lnTo>
                    <a:pt x="436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400" y="3810"/>
                  </a:lnTo>
                  <a:lnTo>
                    <a:pt x="2400" y="12700"/>
                  </a:lnTo>
                  <a:lnTo>
                    <a:pt x="439623" y="12700"/>
                  </a:lnTo>
                  <a:lnTo>
                    <a:pt x="439623" y="3810"/>
                  </a:lnTo>
                  <a:close/>
                </a:path>
                <a:path w="5560059" h="12700">
                  <a:moveTo>
                    <a:pt x="5559945" y="0"/>
                  </a:moveTo>
                  <a:lnTo>
                    <a:pt x="5544286" y="0"/>
                  </a:lnTo>
                  <a:lnTo>
                    <a:pt x="5544286" y="3810"/>
                  </a:lnTo>
                  <a:lnTo>
                    <a:pt x="5541480" y="3810"/>
                  </a:lnTo>
                  <a:lnTo>
                    <a:pt x="5541480" y="12700"/>
                  </a:lnTo>
                  <a:lnTo>
                    <a:pt x="5557456" y="12700"/>
                  </a:lnTo>
                  <a:lnTo>
                    <a:pt x="5557456" y="3810"/>
                  </a:lnTo>
                  <a:lnTo>
                    <a:pt x="5559945" y="3810"/>
                  </a:lnTo>
                  <a:lnTo>
                    <a:pt x="5559945" y="0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937499" y="2960052"/>
              <a:ext cx="5551805" cy="13335"/>
            </a:xfrm>
            <a:custGeom>
              <a:avLst/>
              <a:gdLst/>
              <a:ahLst/>
              <a:cxnLst/>
              <a:rect l="l" t="t" r="r" b="b"/>
              <a:pathLst>
                <a:path w="5551805" h="13335">
                  <a:moveTo>
                    <a:pt x="437385" y="0"/>
                  </a:moveTo>
                  <a:lnTo>
                    <a:pt x="0" y="0"/>
                  </a:lnTo>
                  <a:lnTo>
                    <a:pt x="5310" y="13233"/>
                  </a:lnTo>
                  <a:lnTo>
                    <a:pt x="443155" y="13233"/>
                  </a:lnTo>
                  <a:lnTo>
                    <a:pt x="437385" y="0"/>
                  </a:lnTo>
                  <a:close/>
                </a:path>
                <a:path w="5551805" h="13335">
                  <a:moveTo>
                    <a:pt x="5551475" y="0"/>
                  </a:moveTo>
                  <a:lnTo>
                    <a:pt x="5535375" y="0"/>
                  </a:lnTo>
                  <a:lnTo>
                    <a:pt x="5529500" y="13233"/>
                  </a:lnTo>
                  <a:lnTo>
                    <a:pt x="5545969" y="13233"/>
                  </a:lnTo>
                  <a:lnTo>
                    <a:pt x="5551475" y="0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942810" y="2973286"/>
              <a:ext cx="5541010" cy="13335"/>
            </a:xfrm>
            <a:custGeom>
              <a:avLst/>
              <a:gdLst/>
              <a:ahLst/>
              <a:cxnLst/>
              <a:rect l="l" t="t" r="r" b="b"/>
              <a:pathLst>
                <a:path w="5541009" h="13335">
                  <a:moveTo>
                    <a:pt x="437844" y="0"/>
                  </a:moveTo>
                  <a:lnTo>
                    <a:pt x="0" y="0"/>
                  </a:lnTo>
                  <a:lnTo>
                    <a:pt x="5310" y="13233"/>
                  </a:lnTo>
                  <a:lnTo>
                    <a:pt x="443613" y="13233"/>
                  </a:lnTo>
                  <a:lnTo>
                    <a:pt x="437844" y="0"/>
                  </a:lnTo>
                  <a:close/>
                </a:path>
                <a:path w="5541009" h="13335">
                  <a:moveTo>
                    <a:pt x="5540659" y="0"/>
                  </a:moveTo>
                  <a:lnTo>
                    <a:pt x="5524189" y="0"/>
                  </a:lnTo>
                  <a:lnTo>
                    <a:pt x="5522971" y="2743"/>
                  </a:lnTo>
                  <a:lnTo>
                    <a:pt x="5519325" y="13233"/>
                  </a:lnTo>
                  <a:lnTo>
                    <a:pt x="5535153" y="13233"/>
                  </a:lnTo>
                  <a:lnTo>
                    <a:pt x="5540659" y="0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948733" y="2986786"/>
              <a:ext cx="5528945" cy="12700"/>
            </a:xfrm>
            <a:custGeom>
              <a:avLst/>
              <a:gdLst/>
              <a:ahLst/>
              <a:cxnLst/>
              <a:rect l="l" t="t" r="r" b="b"/>
              <a:pathLst>
                <a:path w="5528945" h="12700">
                  <a:moveTo>
                    <a:pt x="440588" y="2540"/>
                  </a:moveTo>
                  <a:lnTo>
                    <a:pt x="438353" y="2540"/>
                  </a:lnTo>
                  <a:lnTo>
                    <a:pt x="438353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044" y="2540"/>
                  </a:lnTo>
                  <a:lnTo>
                    <a:pt x="2044" y="12700"/>
                  </a:lnTo>
                  <a:lnTo>
                    <a:pt x="440588" y="12700"/>
                  </a:lnTo>
                  <a:lnTo>
                    <a:pt x="440588" y="2540"/>
                  </a:lnTo>
                  <a:close/>
                </a:path>
                <a:path w="5528945" h="12700">
                  <a:moveTo>
                    <a:pt x="5528589" y="0"/>
                  </a:moveTo>
                  <a:lnTo>
                    <a:pt x="5512867" y="0"/>
                  </a:lnTo>
                  <a:lnTo>
                    <a:pt x="5512867" y="2540"/>
                  </a:lnTo>
                  <a:lnTo>
                    <a:pt x="5510657" y="2540"/>
                  </a:lnTo>
                  <a:lnTo>
                    <a:pt x="5510657" y="12700"/>
                  </a:lnTo>
                  <a:lnTo>
                    <a:pt x="5526456" y="12700"/>
                  </a:lnTo>
                  <a:lnTo>
                    <a:pt x="5526456" y="2540"/>
                  </a:lnTo>
                  <a:lnTo>
                    <a:pt x="5528589" y="2540"/>
                  </a:lnTo>
                  <a:lnTo>
                    <a:pt x="5528589" y="0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952470" y="2999765"/>
              <a:ext cx="5521325" cy="13335"/>
            </a:xfrm>
            <a:custGeom>
              <a:avLst/>
              <a:gdLst/>
              <a:ahLst/>
              <a:cxnLst/>
              <a:rect l="l" t="t" r="r" b="b"/>
              <a:pathLst>
                <a:path w="5521325" h="13335">
                  <a:moveTo>
                    <a:pt x="438676" y="0"/>
                  </a:moveTo>
                  <a:lnTo>
                    <a:pt x="0" y="0"/>
                  </a:lnTo>
                  <a:lnTo>
                    <a:pt x="4151" y="13233"/>
                  </a:lnTo>
                  <a:lnTo>
                    <a:pt x="443184" y="13233"/>
                  </a:lnTo>
                  <a:lnTo>
                    <a:pt x="438676" y="0"/>
                  </a:lnTo>
                  <a:close/>
                </a:path>
                <a:path w="5521325" h="13335">
                  <a:moveTo>
                    <a:pt x="5520978" y="0"/>
                  </a:moveTo>
                  <a:lnTo>
                    <a:pt x="5505060" y="0"/>
                  </a:lnTo>
                  <a:lnTo>
                    <a:pt x="5500460" y="13233"/>
                  </a:lnTo>
                  <a:lnTo>
                    <a:pt x="5516666" y="13233"/>
                  </a:lnTo>
                  <a:lnTo>
                    <a:pt x="5520978" y="0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956625" y="3013011"/>
              <a:ext cx="5513070" cy="13335"/>
            </a:xfrm>
            <a:custGeom>
              <a:avLst/>
              <a:gdLst/>
              <a:ahLst/>
              <a:cxnLst/>
              <a:rect l="l" t="t" r="r" b="b"/>
              <a:pathLst>
                <a:path w="5513070" h="13335">
                  <a:moveTo>
                    <a:pt x="439033" y="0"/>
                  </a:moveTo>
                  <a:lnTo>
                    <a:pt x="0" y="0"/>
                  </a:lnTo>
                  <a:lnTo>
                    <a:pt x="4151" y="13233"/>
                  </a:lnTo>
                  <a:lnTo>
                    <a:pt x="443541" y="13233"/>
                  </a:lnTo>
                  <a:lnTo>
                    <a:pt x="439033" y="0"/>
                  </a:lnTo>
                  <a:close/>
                </a:path>
                <a:path w="5513070" h="13335">
                  <a:moveTo>
                    <a:pt x="5512507" y="0"/>
                  </a:moveTo>
                  <a:lnTo>
                    <a:pt x="5496301" y="0"/>
                  </a:lnTo>
                  <a:lnTo>
                    <a:pt x="5491701" y="13233"/>
                  </a:lnTo>
                  <a:lnTo>
                    <a:pt x="5508196" y="13233"/>
                  </a:lnTo>
                  <a:lnTo>
                    <a:pt x="5512507" y="0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960776" y="3026245"/>
              <a:ext cx="5504180" cy="13335"/>
            </a:xfrm>
            <a:custGeom>
              <a:avLst/>
              <a:gdLst/>
              <a:ahLst/>
              <a:cxnLst/>
              <a:rect l="l" t="t" r="r" b="b"/>
              <a:pathLst>
                <a:path w="5504180" h="13335">
                  <a:moveTo>
                    <a:pt x="439390" y="0"/>
                  </a:moveTo>
                  <a:lnTo>
                    <a:pt x="0" y="0"/>
                  </a:lnTo>
                  <a:lnTo>
                    <a:pt x="4151" y="13233"/>
                  </a:lnTo>
                  <a:lnTo>
                    <a:pt x="443898" y="13233"/>
                  </a:lnTo>
                  <a:lnTo>
                    <a:pt x="439390" y="0"/>
                  </a:lnTo>
                  <a:close/>
                </a:path>
                <a:path w="5504180" h="13335">
                  <a:moveTo>
                    <a:pt x="5504044" y="0"/>
                  </a:moveTo>
                  <a:lnTo>
                    <a:pt x="5487549" y="0"/>
                  </a:lnTo>
                  <a:lnTo>
                    <a:pt x="5487346" y="584"/>
                  </a:lnTo>
                  <a:lnTo>
                    <a:pt x="5481240" y="13233"/>
                  </a:lnTo>
                  <a:lnTo>
                    <a:pt x="5499733" y="13233"/>
                  </a:lnTo>
                  <a:lnTo>
                    <a:pt x="5504044" y="0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964928" y="3039478"/>
              <a:ext cx="5495925" cy="13335"/>
            </a:xfrm>
            <a:custGeom>
              <a:avLst/>
              <a:gdLst/>
              <a:ahLst/>
              <a:cxnLst/>
              <a:rect l="l" t="t" r="r" b="b"/>
              <a:pathLst>
                <a:path w="5495925" h="13335">
                  <a:moveTo>
                    <a:pt x="439746" y="0"/>
                  </a:moveTo>
                  <a:lnTo>
                    <a:pt x="0" y="0"/>
                  </a:lnTo>
                  <a:lnTo>
                    <a:pt x="5750" y="13233"/>
                  </a:lnTo>
                  <a:lnTo>
                    <a:pt x="445989" y="13233"/>
                  </a:lnTo>
                  <a:lnTo>
                    <a:pt x="439746" y="0"/>
                  </a:lnTo>
                  <a:close/>
                </a:path>
                <a:path w="5495925" h="13335">
                  <a:moveTo>
                    <a:pt x="5495582" y="0"/>
                  </a:moveTo>
                  <a:lnTo>
                    <a:pt x="5477088" y="0"/>
                  </a:lnTo>
                  <a:lnTo>
                    <a:pt x="5470700" y="13233"/>
                  </a:lnTo>
                  <a:lnTo>
                    <a:pt x="5489599" y="13233"/>
                  </a:lnTo>
                  <a:lnTo>
                    <a:pt x="5495582" y="0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970684" y="3052724"/>
              <a:ext cx="5483860" cy="13335"/>
            </a:xfrm>
            <a:custGeom>
              <a:avLst/>
              <a:gdLst/>
              <a:ahLst/>
              <a:cxnLst/>
              <a:rect l="l" t="t" r="r" b="b"/>
              <a:pathLst>
                <a:path w="5483859" h="13335">
                  <a:moveTo>
                    <a:pt x="440238" y="0"/>
                  </a:moveTo>
                  <a:lnTo>
                    <a:pt x="0" y="0"/>
                  </a:lnTo>
                  <a:lnTo>
                    <a:pt x="5757" y="13233"/>
                  </a:lnTo>
                  <a:lnTo>
                    <a:pt x="446487" y="13233"/>
                  </a:lnTo>
                  <a:lnTo>
                    <a:pt x="440238" y="0"/>
                  </a:lnTo>
                  <a:close/>
                </a:path>
                <a:path w="5483859" h="13335">
                  <a:moveTo>
                    <a:pt x="5483837" y="0"/>
                  </a:moveTo>
                  <a:lnTo>
                    <a:pt x="5464937" y="0"/>
                  </a:lnTo>
                  <a:lnTo>
                    <a:pt x="5459045" y="12204"/>
                  </a:lnTo>
                  <a:lnTo>
                    <a:pt x="5458658" y="13233"/>
                  </a:lnTo>
                  <a:lnTo>
                    <a:pt x="5477848" y="13233"/>
                  </a:lnTo>
                  <a:lnTo>
                    <a:pt x="5483837" y="0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976441" y="3065958"/>
              <a:ext cx="5472430" cy="13335"/>
            </a:xfrm>
            <a:custGeom>
              <a:avLst/>
              <a:gdLst/>
              <a:ahLst/>
              <a:cxnLst/>
              <a:rect l="l" t="t" r="r" b="b"/>
              <a:pathLst>
                <a:path w="5472430" h="13335">
                  <a:moveTo>
                    <a:pt x="440730" y="0"/>
                  </a:moveTo>
                  <a:lnTo>
                    <a:pt x="0" y="0"/>
                  </a:lnTo>
                  <a:lnTo>
                    <a:pt x="5077" y="11671"/>
                  </a:lnTo>
                  <a:lnTo>
                    <a:pt x="5783" y="13233"/>
                  </a:lnTo>
                  <a:lnTo>
                    <a:pt x="447007" y="13233"/>
                  </a:lnTo>
                  <a:lnTo>
                    <a:pt x="446242" y="11671"/>
                  </a:lnTo>
                  <a:lnTo>
                    <a:pt x="440730" y="0"/>
                  </a:lnTo>
                  <a:close/>
                </a:path>
                <a:path w="5472430" h="13335">
                  <a:moveTo>
                    <a:pt x="5472091" y="0"/>
                  </a:moveTo>
                  <a:lnTo>
                    <a:pt x="5452901" y="0"/>
                  </a:lnTo>
                  <a:lnTo>
                    <a:pt x="5447919" y="13233"/>
                  </a:lnTo>
                  <a:lnTo>
                    <a:pt x="5466075" y="13233"/>
                  </a:lnTo>
                  <a:lnTo>
                    <a:pt x="5466810" y="11671"/>
                  </a:lnTo>
                  <a:lnTo>
                    <a:pt x="5472091" y="0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982230" y="3079204"/>
              <a:ext cx="5460365" cy="13335"/>
            </a:xfrm>
            <a:custGeom>
              <a:avLst/>
              <a:gdLst/>
              <a:ahLst/>
              <a:cxnLst/>
              <a:rect l="l" t="t" r="r" b="b"/>
              <a:pathLst>
                <a:path w="5460365" h="13335">
                  <a:moveTo>
                    <a:pt x="441225" y="0"/>
                  </a:moveTo>
                  <a:lnTo>
                    <a:pt x="0" y="0"/>
                  </a:lnTo>
                  <a:lnTo>
                    <a:pt x="5977" y="13233"/>
                  </a:lnTo>
                  <a:lnTo>
                    <a:pt x="447710" y="13233"/>
                  </a:lnTo>
                  <a:lnTo>
                    <a:pt x="441225" y="0"/>
                  </a:lnTo>
                  <a:close/>
                </a:path>
                <a:path w="5460365" h="13335">
                  <a:moveTo>
                    <a:pt x="5460280" y="0"/>
                  </a:moveTo>
                  <a:lnTo>
                    <a:pt x="5442126" y="0"/>
                  </a:lnTo>
                  <a:lnTo>
                    <a:pt x="5437145" y="13233"/>
                  </a:lnTo>
                  <a:lnTo>
                    <a:pt x="5454053" y="13233"/>
                  </a:lnTo>
                  <a:lnTo>
                    <a:pt x="5460280" y="0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988207" y="3092437"/>
              <a:ext cx="5448300" cy="13335"/>
            </a:xfrm>
            <a:custGeom>
              <a:avLst/>
              <a:gdLst/>
              <a:ahLst/>
              <a:cxnLst/>
              <a:rect l="l" t="t" r="r" b="b"/>
              <a:pathLst>
                <a:path w="5448300" h="13335">
                  <a:moveTo>
                    <a:pt x="441733" y="0"/>
                  </a:moveTo>
                  <a:lnTo>
                    <a:pt x="0" y="0"/>
                  </a:lnTo>
                  <a:lnTo>
                    <a:pt x="5977" y="13233"/>
                  </a:lnTo>
                  <a:lnTo>
                    <a:pt x="448218" y="13233"/>
                  </a:lnTo>
                  <a:lnTo>
                    <a:pt x="441733" y="0"/>
                  </a:lnTo>
                  <a:close/>
                </a:path>
                <a:path w="5448300" h="13335">
                  <a:moveTo>
                    <a:pt x="5448076" y="0"/>
                  </a:moveTo>
                  <a:lnTo>
                    <a:pt x="5431168" y="0"/>
                  </a:lnTo>
                  <a:lnTo>
                    <a:pt x="5426187" y="13233"/>
                  </a:lnTo>
                  <a:lnTo>
                    <a:pt x="5441850" y="13233"/>
                  </a:lnTo>
                  <a:lnTo>
                    <a:pt x="5448076" y="0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994190" y="3105683"/>
              <a:ext cx="5436235" cy="13335"/>
            </a:xfrm>
            <a:custGeom>
              <a:avLst/>
              <a:gdLst/>
              <a:ahLst/>
              <a:cxnLst/>
              <a:rect l="l" t="t" r="r" b="b"/>
              <a:pathLst>
                <a:path w="5436234" h="13335">
                  <a:moveTo>
                    <a:pt x="442242" y="0"/>
                  </a:moveTo>
                  <a:lnTo>
                    <a:pt x="0" y="0"/>
                  </a:lnTo>
                  <a:lnTo>
                    <a:pt x="4537" y="10045"/>
                  </a:lnTo>
                  <a:lnTo>
                    <a:pt x="5656" y="13233"/>
                  </a:lnTo>
                  <a:lnTo>
                    <a:pt x="448379" y="13233"/>
                  </a:lnTo>
                  <a:lnTo>
                    <a:pt x="447165" y="10045"/>
                  </a:lnTo>
                  <a:lnTo>
                    <a:pt x="442242" y="0"/>
                  </a:lnTo>
                  <a:close/>
                </a:path>
                <a:path w="5436234" h="13335">
                  <a:moveTo>
                    <a:pt x="5435861" y="0"/>
                  </a:moveTo>
                  <a:lnTo>
                    <a:pt x="5420199" y="0"/>
                  </a:lnTo>
                  <a:lnTo>
                    <a:pt x="5416418" y="10045"/>
                  </a:lnTo>
                  <a:lnTo>
                    <a:pt x="5414758" y="13233"/>
                  </a:lnTo>
                  <a:lnTo>
                    <a:pt x="5429966" y="13233"/>
                  </a:lnTo>
                  <a:lnTo>
                    <a:pt x="5431134" y="10045"/>
                  </a:lnTo>
                  <a:lnTo>
                    <a:pt x="5435861" y="0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999846" y="3118917"/>
              <a:ext cx="5424805" cy="13335"/>
            </a:xfrm>
            <a:custGeom>
              <a:avLst/>
              <a:gdLst/>
              <a:ahLst/>
              <a:cxnLst/>
              <a:rect l="l" t="t" r="r" b="b"/>
              <a:pathLst>
                <a:path w="5424805" h="13335">
                  <a:moveTo>
                    <a:pt x="442722" y="0"/>
                  </a:moveTo>
                  <a:lnTo>
                    <a:pt x="0" y="0"/>
                  </a:lnTo>
                  <a:lnTo>
                    <a:pt x="4646" y="13233"/>
                  </a:lnTo>
                  <a:lnTo>
                    <a:pt x="447761" y="13233"/>
                  </a:lnTo>
                  <a:lnTo>
                    <a:pt x="442722" y="0"/>
                  </a:lnTo>
                  <a:close/>
                </a:path>
                <a:path w="5424805" h="13335">
                  <a:moveTo>
                    <a:pt x="5424310" y="0"/>
                  </a:moveTo>
                  <a:lnTo>
                    <a:pt x="5409101" y="0"/>
                  </a:lnTo>
                  <a:lnTo>
                    <a:pt x="5402210" y="13233"/>
                  </a:lnTo>
                  <a:lnTo>
                    <a:pt x="5419463" y="13233"/>
                  </a:lnTo>
                  <a:lnTo>
                    <a:pt x="5424310" y="0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004497" y="3132163"/>
              <a:ext cx="5415280" cy="13335"/>
            </a:xfrm>
            <a:custGeom>
              <a:avLst/>
              <a:gdLst/>
              <a:ahLst/>
              <a:cxnLst/>
              <a:rect l="l" t="t" r="r" b="b"/>
              <a:pathLst>
                <a:path w="5415280" h="13335">
                  <a:moveTo>
                    <a:pt x="443116" y="0"/>
                  </a:moveTo>
                  <a:lnTo>
                    <a:pt x="0" y="0"/>
                  </a:lnTo>
                  <a:lnTo>
                    <a:pt x="4646" y="13233"/>
                  </a:lnTo>
                  <a:lnTo>
                    <a:pt x="448155" y="13233"/>
                  </a:lnTo>
                  <a:lnTo>
                    <a:pt x="443116" y="0"/>
                  </a:lnTo>
                  <a:close/>
                </a:path>
                <a:path w="5415280" h="13335">
                  <a:moveTo>
                    <a:pt x="5414808" y="0"/>
                  </a:moveTo>
                  <a:lnTo>
                    <a:pt x="5397552" y="0"/>
                  </a:lnTo>
                  <a:lnTo>
                    <a:pt x="5390661" y="13233"/>
                  </a:lnTo>
                  <a:lnTo>
                    <a:pt x="5409961" y="13233"/>
                  </a:lnTo>
                  <a:lnTo>
                    <a:pt x="5414808" y="0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009143" y="3145396"/>
              <a:ext cx="5405755" cy="13335"/>
            </a:xfrm>
            <a:custGeom>
              <a:avLst/>
              <a:gdLst/>
              <a:ahLst/>
              <a:cxnLst/>
              <a:rect l="l" t="t" r="r" b="b"/>
              <a:pathLst>
                <a:path w="5405755" h="13335">
                  <a:moveTo>
                    <a:pt x="443509" y="0"/>
                  </a:moveTo>
                  <a:lnTo>
                    <a:pt x="0" y="0"/>
                  </a:lnTo>
                  <a:lnTo>
                    <a:pt x="4646" y="13233"/>
                  </a:lnTo>
                  <a:lnTo>
                    <a:pt x="448548" y="13233"/>
                  </a:lnTo>
                  <a:lnTo>
                    <a:pt x="443509" y="0"/>
                  </a:lnTo>
                  <a:close/>
                </a:path>
                <a:path w="5405755" h="13335">
                  <a:moveTo>
                    <a:pt x="5405315" y="0"/>
                  </a:moveTo>
                  <a:lnTo>
                    <a:pt x="5386014" y="0"/>
                  </a:lnTo>
                  <a:lnTo>
                    <a:pt x="5381623" y="8432"/>
                  </a:lnTo>
                  <a:lnTo>
                    <a:pt x="5379033" y="13233"/>
                  </a:lnTo>
                  <a:lnTo>
                    <a:pt x="5400468" y="13233"/>
                  </a:lnTo>
                  <a:lnTo>
                    <a:pt x="5405315" y="0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013782" y="3158642"/>
              <a:ext cx="5396230" cy="26670"/>
            </a:xfrm>
            <a:custGeom>
              <a:avLst/>
              <a:gdLst/>
              <a:ahLst/>
              <a:cxnLst/>
              <a:rect l="l" t="t" r="r" b="b"/>
              <a:pathLst>
                <a:path w="5396230" h="26669">
                  <a:moveTo>
                    <a:pt x="449719" y="13233"/>
                  </a:moveTo>
                  <a:lnTo>
                    <a:pt x="446913" y="7886"/>
                  </a:lnTo>
                  <a:lnTo>
                    <a:pt x="443903" y="0"/>
                  </a:lnTo>
                  <a:lnTo>
                    <a:pt x="0" y="0"/>
                  </a:lnTo>
                  <a:lnTo>
                    <a:pt x="2768" y="7886"/>
                  </a:lnTo>
                  <a:lnTo>
                    <a:pt x="5359" y="13233"/>
                  </a:lnTo>
                  <a:lnTo>
                    <a:pt x="449719" y="13233"/>
                  </a:lnTo>
                  <a:close/>
                </a:path>
                <a:path w="5396230" h="26669">
                  <a:moveTo>
                    <a:pt x="456666" y="26466"/>
                  </a:moveTo>
                  <a:lnTo>
                    <a:pt x="449719" y="13246"/>
                  </a:lnTo>
                  <a:lnTo>
                    <a:pt x="5359" y="13246"/>
                  </a:lnTo>
                  <a:lnTo>
                    <a:pt x="11772" y="26466"/>
                  </a:lnTo>
                  <a:lnTo>
                    <a:pt x="456666" y="26466"/>
                  </a:lnTo>
                  <a:close/>
                </a:path>
                <a:path w="5396230" h="26669">
                  <a:moveTo>
                    <a:pt x="5390223" y="13246"/>
                  </a:moveTo>
                  <a:lnTo>
                    <a:pt x="5367248" y="13246"/>
                  </a:lnTo>
                  <a:lnTo>
                    <a:pt x="5360098" y="26466"/>
                  </a:lnTo>
                  <a:lnTo>
                    <a:pt x="5383530" y="26466"/>
                  </a:lnTo>
                  <a:lnTo>
                    <a:pt x="5390223" y="13246"/>
                  </a:lnTo>
                  <a:close/>
                </a:path>
                <a:path w="5396230" h="26669">
                  <a:moveTo>
                    <a:pt x="5395823" y="0"/>
                  </a:moveTo>
                  <a:lnTo>
                    <a:pt x="5374386" y="0"/>
                  </a:lnTo>
                  <a:lnTo>
                    <a:pt x="5367248" y="13233"/>
                  </a:lnTo>
                  <a:lnTo>
                    <a:pt x="5390223" y="13233"/>
                  </a:lnTo>
                  <a:lnTo>
                    <a:pt x="5392928" y="7886"/>
                  </a:lnTo>
                  <a:lnTo>
                    <a:pt x="5395823" y="0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025570" y="3185122"/>
              <a:ext cx="5372100" cy="13335"/>
            </a:xfrm>
            <a:custGeom>
              <a:avLst/>
              <a:gdLst/>
              <a:ahLst/>
              <a:cxnLst/>
              <a:rect l="l" t="t" r="r" b="b"/>
              <a:pathLst>
                <a:path w="5372100" h="13335">
                  <a:moveTo>
                    <a:pt x="444894" y="0"/>
                  </a:moveTo>
                  <a:lnTo>
                    <a:pt x="0" y="0"/>
                  </a:lnTo>
                  <a:lnTo>
                    <a:pt x="6410" y="13233"/>
                  </a:lnTo>
                  <a:lnTo>
                    <a:pt x="451845" y="13233"/>
                  </a:lnTo>
                  <a:lnTo>
                    <a:pt x="444894" y="0"/>
                  </a:lnTo>
                  <a:close/>
                </a:path>
                <a:path w="5372100" h="13335">
                  <a:moveTo>
                    <a:pt x="5371741" y="0"/>
                  </a:moveTo>
                  <a:lnTo>
                    <a:pt x="5348314" y="0"/>
                  </a:lnTo>
                  <a:lnTo>
                    <a:pt x="5344642" y="6807"/>
                  </a:lnTo>
                  <a:lnTo>
                    <a:pt x="5341953" y="13233"/>
                  </a:lnTo>
                  <a:lnTo>
                    <a:pt x="5365045" y="13233"/>
                  </a:lnTo>
                  <a:lnTo>
                    <a:pt x="5371741" y="0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031981" y="3198355"/>
              <a:ext cx="5358765" cy="13335"/>
            </a:xfrm>
            <a:custGeom>
              <a:avLst/>
              <a:gdLst/>
              <a:ahLst/>
              <a:cxnLst/>
              <a:rect l="l" t="t" r="r" b="b"/>
              <a:pathLst>
                <a:path w="5358765" h="13335">
                  <a:moveTo>
                    <a:pt x="445434" y="0"/>
                  </a:moveTo>
                  <a:lnTo>
                    <a:pt x="0" y="0"/>
                  </a:lnTo>
                  <a:lnTo>
                    <a:pt x="3039" y="6273"/>
                  </a:lnTo>
                  <a:lnTo>
                    <a:pt x="6523" y="13233"/>
                  </a:lnTo>
                  <a:lnTo>
                    <a:pt x="452505" y="13233"/>
                  </a:lnTo>
                  <a:lnTo>
                    <a:pt x="448729" y="6273"/>
                  </a:lnTo>
                  <a:lnTo>
                    <a:pt x="445434" y="0"/>
                  </a:lnTo>
                  <a:close/>
                </a:path>
                <a:path w="5358765" h="13335">
                  <a:moveTo>
                    <a:pt x="5358634" y="0"/>
                  </a:moveTo>
                  <a:lnTo>
                    <a:pt x="5335542" y="0"/>
                  </a:lnTo>
                  <a:lnTo>
                    <a:pt x="5330004" y="13233"/>
                  </a:lnTo>
                  <a:lnTo>
                    <a:pt x="5352728" y="13233"/>
                  </a:lnTo>
                  <a:lnTo>
                    <a:pt x="5355460" y="6273"/>
                  </a:lnTo>
                  <a:lnTo>
                    <a:pt x="5358634" y="0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038511" y="3211601"/>
              <a:ext cx="5346700" cy="13335"/>
            </a:xfrm>
            <a:custGeom>
              <a:avLst/>
              <a:gdLst/>
              <a:ahLst/>
              <a:cxnLst/>
              <a:rect l="l" t="t" r="r" b="b"/>
              <a:pathLst>
                <a:path w="5346700" h="13335">
                  <a:moveTo>
                    <a:pt x="445982" y="0"/>
                  </a:moveTo>
                  <a:lnTo>
                    <a:pt x="0" y="0"/>
                  </a:lnTo>
                  <a:lnTo>
                    <a:pt x="6624" y="13233"/>
                  </a:lnTo>
                  <a:lnTo>
                    <a:pt x="453161" y="13233"/>
                  </a:lnTo>
                  <a:lnTo>
                    <a:pt x="445982" y="0"/>
                  </a:lnTo>
                  <a:close/>
                </a:path>
                <a:path w="5346700" h="13335">
                  <a:moveTo>
                    <a:pt x="5346193" y="0"/>
                  </a:moveTo>
                  <a:lnTo>
                    <a:pt x="5323469" y="0"/>
                  </a:lnTo>
                  <a:lnTo>
                    <a:pt x="5317931" y="13233"/>
                  </a:lnTo>
                  <a:lnTo>
                    <a:pt x="5340998" y="13233"/>
                  </a:lnTo>
                  <a:lnTo>
                    <a:pt x="5346193" y="0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045135" y="3224835"/>
              <a:ext cx="5334635" cy="13335"/>
            </a:xfrm>
            <a:custGeom>
              <a:avLst/>
              <a:gdLst/>
              <a:ahLst/>
              <a:cxnLst/>
              <a:rect l="l" t="t" r="r" b="b"/>
              <a:pathLst>
                <a:path w="5334634" h="13335">
                  <a:moveTo>
                    <a:pt x="446536" y="0"/>
                  </a:moveTo>
                  <a:lnTo>
                    <a:pt x="0" y="0"/>
                  </a:lnTo>
                  <a:lnTo>
                    <a:pt x="6624" y="13233"/>
                  </a:lnTo>
                  <a:lnTo>
                    <a:pt x="453716" y="13233"/>
                  </a:lnTo>
                  <a:lnTo>
                    <a:pt x="446536" y="0"/>
                  </a:lnTo>
                  <a:close/>
                </a:path>
                <a:path w="5334634" h="13335">
                  <a:moveTo>
                    <a:pt x="5334373" y="0"/>
                  </a:moveTo>
                  <a:lnTo>
                    <a:pt x="5311306" y="0"/>
                  </a:lnTo>
                  <a:lnTo>
                    <a:pt x="5305768" y="13233"/>
                  </a:lnTo>
                  <a:lnTo>
                    <a:pt x="5329178" y="13233"/>
                  </a:lnTo>
                  <a:lnTo>
                    <a:pt x="5334373" y="0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051766" y="3238081"/>
              <a:ext cx="5322570" cy="13335"/>
            </a:xfrm>
            <a:custGeom>
              <a:avLst/>
              <a:gdLst/>
              <a:ahLst/>
              <a:cxnLst/>
              <a:rect l="l" t="t" r="r" b="b"/>
              <a:pathLst>
                <a:path w="5322570" h="13335">
                  <a:moveTo>
                    <a:pt x="447091" y="0"/>
                  </a:moveTo>
                  <a:lnTo>
                    <a:pt x="0" y="0"/>
                  </a:lnTo>
                  <a:lnTo>
                    <a:pt x="2326" y="4648"/>
                  </a:lnTo>
                  <a:lnTo>
                    <a:pt x="6762" y="13233"/>
                  </a:lnTo>
                  <a:lnTo>
                    <a:pt x="454418" y="13233"/>
                  </a:lnTo>
                  <a:lnTo>
                    <a:pt x="449613" y="4648"/>
                  </a:lnTo>
                  <a:lnTo>
                    <a:pt x="447091" y="0"/>
                  </a:lnTo>
                  <a:close/>
                </a:path>
                <a:path w="5322570" h="13335">
                  <a:moveTo>
                    <a:pt x="5322542" y="0"/>
                  </a:moveTo>
                  <a:lnTo>
                    <a:pt x="5299132" y="0"/>
                  </a:lnTo>
                  <a:lnTo>
                    <a:pt x="5297187" y="4648"/>
                  </a:lnTo>
                  <a:lnTo>
                    <a:pt x="5292240" y="13233"/>
                  </a:lnTo>
                  <a:lnTo>
                    <a:pt x="5317347" y="13233"/>
                  </a:lnTo>
                  <a:lnTo>
                    <a:pt x="5322542" y="0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058529" y="3251314"/>
              <a:ext cx="5311140" cy="13335"/>
            </a:xfrm>
            <a:custGeom>
              <a:avLst/>
              <a:gdLst/>
              <a:ahLst/>
              <a:cxnLst/>
              <a:rect l="l" t="t" r="r" b="b"/>
              <a:pathLst>
                <a:path w="5311140" h="13335">
                  <a:moveTo>
                    <a:pt x="447656" y="0"/>
                  </a:moveTo>
                  <a:lnTo>
                    <a:pt x="0" y="0"/>
                  </a:lnTo>
                  <a:lnTo>
                    <a:pt x="6836" y="13233"/>
                  </a:lnTo>
                  <a:lnTo>
                    <a:pt x="455061" y="13233"/>
                  </a:lnTo>
                  <a:lnTo>
                    <a:pt x="447656" y="0"/>
                  </a:lnTo>
                  <a:close/>
                </a:path>
                <a:path w="5311140" h="13335">
                  <a:moveTo>
                    <a:pt x="5310585" y="0"/>
                  </a:moveTo>
                  <a:lnTo>
                    <a:pt x="5285477" y="0"/>
                  </a:lnTo>
                  <a:lnTo>
                    <a:pt x="5277851" y="13233"/>
                  </a:lnTo>
                  <a:lnTo>
                    <a:pt x="5304039" y="13233"/>
                  </a:lnTo>
                  <a:lnTo>
                    <a:pt x="5308970" y="4114"/>
                  </a:lnTo>
                  <a:lnTo>
                    <a:pt x="5310585" y="0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065372" y="3264560"/>
              <a:ext cx="5297805" cy="13335"/>
            </a:xfrm>
            <a:custGeom>
              <a:avLst/>
              <a:gdLst/>
              <a:ahLst/>
              <a:cxnLst/>
              <a:rect l="l" t="t" r="r" b="b"/>
              <a:pathLst>
                <a:path w="5297805" h="13335">
                  <a:moveTo>
                    <a:pt x="448225" y="0"/>
                  </a:moveTo>
                  <a:lnTo>
                    <a:pt x="0" y="0"/>
                  </a:lnTo>
                  <a:lnTo>
                    <a:pt x="6836" y="13233"/>
                  </a:lnTo>
                  <a:lnTo>
                    <a:pt x="455631" y="13233"/>
                  </a:lnTo>
                  <a:lnTo>
                    <a:pt x="448225" y="0"/>
                  </a:lnTo>
                  <a:close/>
                </a:path>
                <a:path w="5297805" h="13335">
                  <a:moveTo>
                    <a:pt x="5297189" y="0"/>
                  </a:moveTo>
                  <a:lnTo>
                    <a:pt x="5271001" y="0"/>
                  </a:lnTo>
                  <a:lnTo>
                    <a:pt x="5263375" y="13233"/>
                  </a:lnTo>
                  <a:lnTo>
                    <a:pt x="5290034" y="13233"/>
                  </a:lnTo>
                  <a:lnTo>
                    <a:pt x="5297189" y="0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072208" y="3277794"/>
              <a:ext cx="5283200" cy="13335"/>
            </a:xfrm>
            <a:custGeom>
              <a:avLst/>
              <a:gdLst/>
              <a:ahLst/>
              <a:cxnLst/>
              <a:rect l="l" t="t" r="r" b="b"/>
              <a:pathLst>
                <a:path w="5283200" h="13335">
                  <a:moveTo>
                    <a:pt x="448795" y="0"/>
                  </a:moveTo>
                  <a:lnTo>
                    <a:pt x="0" y="0"/>
                  </a:lnTo>
                  <a:lnTo>
                    <a:pt x="1568" y="3035"/>
                  </a:lnTo>
                  <a:lnTo>
                    <a:pt x="6998" y="13233"/>
                  </a:lnTo>
                  <a:lnTo>
                    <a:pt x="456373" y="13233"/>
                  </a:lnTo>
                  <a:lnTo>
                    <a:pt x="450493" y="3035"/>
                  </a:lnTo>
                  <a:lnTo>
                    <a:pt x="448795" y="0"/>
                  </a:lnTo>
                  <a:close/>
                </a:path>
                <a:path w="5283200" h="13335">
                  <a:moveTo>
                    <a:pt x="5283197" y="0"/>
                  </a:moveTo>
                  <a:lnTo>
                    <a:pt x="5256539" y="0"/>
                  </a:lnTo>
                  <a:lnTo>
                    <a:pt x="5254789" y="3035"/>
                  </a:lnTo>
                  <a:lnTo>
                    <a:pt x="5248728" y="13233"/>
                  </a:lnTo>
                  <a:lnTo>
                    <a:pt x="5276042" y="13233"/>
                  </a:lnTo>
                  <a:lnTo>
                    <a:pt x="5283197" y="0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079206" y="3291027"/>
              <a:ext cx="5269230" cy="13335"/>
            </a:xfrm>
            <a:custGeom>
              <a:avLst/>
              <a:gdLst/>
              <a:ahLst/>
              <a:cxnLst/>
              <a:rect l="l" t="t" r="r" b="b"/>
              <a:pathLst>
                <a:path w="5269230" h="13335">
                  <a:moveTo>
                    <a:pt x="449375" y="0"/>
                  </a:moveTo>
                  <a:lnTo>
                    <a:pt x="0" y="0"/>
                  </a:lnTo>
                  <a:lnTo>
                    <a:pt x="7046" y="13233"/>
                  </a:lnTo>
                  <a:lnTo>
                    <a:pt x="457005" y="13233"/>
                  </a:lnTo>
                  <a:lnTo>
                    <a:pt x="449375" y="0"/>
                  </a:lnTo>
                  <a:close/>
                </a:path>
                <a:path w="5269230" h="13335">
                  <a:moveTo>
                    <a:pt x="5269044" y="0"/>
                  </a:moveTo>
                  <a:lnTo>
                    <a:pt x="5241730" y="0"/>
                  </a:lnTo>
                  <a:lnTo>
                    <a:pt x="5233865" y="13233"/>
                  </a:lnTo>
                  <a:lnTo>
                    <a:pt x="5261704" y="13233"/>
                  </a:lnTo>
                  <a:lnTo>
                    <a:pt x="5267691" y="2501"/>
                  </a:lnTo>
                  <a:lnTo>
                    <a:pt x="5269044" y="0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086259" y="3304273"/>
              <a:ext cx="5255260" cy="13335"/>
            </a:xfrm>
            <a:custGeom>
              <a:avLst/>
              <a:gdLst/>
              <a:ahLst/>
              <a:cxnLst/>
              <a:rect l="l" t="t" r="r" b="b"/>
              <a:pathLst>
                <a:path w="5255259" h="13335">
                  <a:moveTo>
                    <a:pt x="449959" y="0"/>
                  </a:moveTo>
                  <a:lnTo>
                    <a:pt x="0" y="0"/>
                  </a:lnTo>
                  <a:lnTo>
                    <a:pt x="7046" y="13233"/>
                  </a:lnTo>
                  <a:lnTo>
                    <a:pt x="457589" y="13233"/>
                  </a:lnTo>
                  <a:lnTo>
                    <a:pt x="449959" y="0"/>
                  </a:lnTo>
                  <a:close/>
                </a:path>
                <a:path w="5255259" h="13335">
                  <a:moveTo>
                    <a:pt x="5254644" y="0"/>
                  </a:moveTo>
                  <a:lnTo>
                    <a:pt x="5226804" y="0"/>
                  </a:lnTo>
                  <a:lnTo>
                    <a:pt x="5218939" y="13233"/>
                  </a:lnTo>
                  <a:lnTo>
                    <a:pt x="5247262" y="13233"/>
                  </a:lnTo>
                  <a:lnTo>
                    <a:pt x="5254644" y="0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093703" y="3316986"/>
              <a:ext cx="5240020" cy="13970"/>
            </a:xfrm>
            <a:custGeom>
              <a:avLst/>
              <a:gdLst/>
              <a:ahLst/>
              <a:cxnLst/>
              <a:rect l="l" t="t" r="r" b="b"/>
              <a:pathLst>
                <a:path w="5240020" h="13970">
                  <a:moveTo>
                    <a:pt x="454710" y="2540"/>
                  </a:moveTo>
                  <a:lnTo>
                    <a:pt x="450570" y="2540"/>
                  </a:lnTo>
                  <a:lnTo>
                    <a:pt x="4505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946" y="2540"/>
                  </a:lnTo>
                  <a:lnTo>
                    <a:pt x="2946" y="13970"/>
                  </a:lnTo>
                  <a:lnTo>
                    <a:pt x="454710" y="13970"/>
                  </a:lnTo>
                  <a:lnTo>
                    <a:pt x="454710" y="2540"/>
                  </a:lnTo>
                  <a:close/>
                </a:path>
                <a:path w="5240020" h="13970">
                  <a:moveTo>
                    <a:pt x="5239397" y="0"/>
                  </a:moveTo>
                  <a:lnTo>
                    <a:pt x="5211038" y="0"/>
                  </a:lnTo>
                  <a:lnTo>
                    <a:pt x="5211038" y="2540"/>
                  </a:lnTo>
                  <a:lnTo>
                    <a:pt x="5206784" y="2540"/>
                  </a:lnTo>
                  <a:lnTo>
                    <a:pt x="5206784" y="13970"/>
                  </a:lnTo>
                  <a:lnTo>
                    <a:pt x="5235499" y="13970"/>
                  </a:lnTo>
                  <a:lnTo>
                    <a:pt x="5235499" y="2540"/>
                  </a:lnTo>
                  <a:lnTo>
                    <a:pt x="5239397" y="2540"/>
                  </a:lnTo>
                  <a:lnTo>
                    <a:pt x="5239397" y="0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098923" y="3330765"/>
              <a:ext cx="5227320" cy="26670"/>
            </a:xfrm>
            <a:custGeom>
              <a:avLst/>
              <a:gdLst/>
              <a:ahLst/>
              <a:cxnLst/>
              <a:rect l="l" t="t" r="r" b="b"/>
              <a:pathLst>
                <a:path w="5227320" h="26670">
                  <a:moveTo>
                    <a:pt x="468464" y="26454"/>
                  </a:moveTo>
                  <a:lnTo>
                    <a:pt x="460603" y="13220"/>
                  </a:lnTo>
                  <a:lnTo>
                    <a:pt x="452755" y="0"/>
                  </a:lnTo>
                  <a:lnTo>
                    <a:pt x="0" y="0"/>
                  </a:lnTo>
                  <a:lnTo>
                    <a:pt x="5435" y="13220"/>
                  </a:lnTo>
                  <a:lnTo>
                    <a:pt x="10871" y="26454"/>
                  </a:lnTo>
                  <a:lnTo>
                    <a:pt x="468464" y="26454"/>
                  </a:lnTo>
                  <a:close/>
                </a:path>
                <a:path w="5227320" h="26670">
                  <a:moveTo>
                    <a:pt x="5227205" y="0"/>
                  </a:moveTo>
                  <a:lnTo>
                    <a:pt x="5198186" y="0"/>
                  </a:lnTo>
                  <a:lnTo>
                    <a:pt x="5190083" y="13220"/>
                  </a:lnTo>
                  <a:lnTo>
                    <a:pt x="5182095" y="26263"/>
                  </a:lnTo>
                  <a:lnTo>
                    <a:pt x="5182006" y="26454"/>
                  </a:lnTo>
                  <a:lnTo>
                    <a:pt x="5215687" y="26454"/>
                  </a:lnTo>
                  <a:lnTo>
                    <a:pt x="5221389" y="13220"/>
                  </a:lnTo>
                  <a:lnTo>
                    <a:pt x="5226710" y="863"/>
                  </a:lnTo>
                  <a:lnTo>
                    <a:pt x="5227205" y="0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109810" y="3357232"/>
              <a:ext cx="5205095" cy="13335"/>
            </a:xfrm>
            <a:custGeom>
              <a:avLst/>
              <a:gdLst/>
              <a:ahLst/>
              <a:cxnLst/>
              <a:rect l="l" t="t" r="r" b="b"/>
              <a:pathLst>
                <a:path w="5205095" h="13335">
                  <a:moveTo>
                    <a:pt x="457587" y="0"/>
                  </a:moveTo>
                  <a:lnTo>
                    <a:pt x="0" y="0"/>
                  </a:lnTo>
                  <a:lnTo>
                    <a:pt x="5137" y="12496"/>
                  </a:lnTo>
                  <a:lnTo>
                    <a:pt x="5552" y="13233"/>
                  </a:lnTo>
                  <a:lnTo>
                    <a:pt x="465658" y="13233"/>
                  </a:lnTo>
                  <a:lnTo>
                    <a:pt x="457587" y="0"/>
                  </a:lnTo>
                  <a:close/>
                </a:path>
                <a:path w="5205095" h="13335">
                  <a:moveTo>
                    <a:pt x="5204797" y="0"/>
                  </a:moveTo>
                  <a:lnTo>
                    <a:pt x="5171120" y="0"/>
                  </a:lnTo>
                  <a:lnTo>
                    <a:pt x="5164868" y="13233"/>
                  </a:lnTo>
                  <a:lnTo>
                    <a:pt x="5199092" y="13233"/>
                  </a:lnTo>
                  <a:lnTo>
                    <a:pt x="5204797" y="0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115363" y="3370465"/>
              <a:ext cx="5193665" cy="13335"/>
            </a:xfrm>
            <a:custGeom>
              <a:avLst/>
              <a:gdLst/>
              <a:ahLst/>
              <a:cxnLst/>
              <a:rect l="l" t="t" r="r" b="b"/>
              <a:pathLst>
                <a:path w="5193665" h="13335">
                  <a:moveTo>
                    <a:pt x="460105" y="0"/>
                  </a:moveTo>
                  <a:lnTo>
                    <a:pt x="0" y="0"/>
                  </a:lnTo>
                  <a:lnTo>
                    <a:pt x="7459" y="13233"/>
                  </a:lnTo>
                  <a:lnTo>
                    <a:pt x="468175" y="13233"/>
                  </a:lnTo>
                  <a:lnTo>
                    <a:pt x="460105" y="0"/>
                  </a:lnTo>
                  <a:close/>
                </a:path>
                <a:path w="5193665" h="13335">
                  <a:moveTo>
                    <a:pt x="5193539" y="0"/>
                  </a:moveTo>
                  <a:lnTo>
                    <a:pt x="5159315" y="0"/>
                  </a:lnTo>
                  <a:lnTo>
                    <a:pt x="5153063" y="13233"/>
                  </a:lnTo>
                  <a:lnTo>
                    <a:pt x="5187631" y="13233"/>
                  </a:lnTo>
                  <a:lnTo>
                    <a:pt x="5188382" y="11963"/>
                  </a:lnTo>
                  <a:lnTo>
                    <a:pt x="5193539" y="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122830" y="3383712"/>
              <a:ext cx="5180330" cy="13335"/>
            </a:xfrm>
            <a:custGeom>
              <a:avLst/>
              <a:gdLst/>
              <a:ahLst/>
              <a:cxnLst/>
              <a:rect l="l" t="t" r="r" b="b"/>
              <a:pathLst>
                <a:path w="5180330" h="13335">
                  <a:moveTo>
                    <a:pt x="460716" y="0"/>
                  </a:moveTo>
                  <a:lnTo>
                    <a:pt x="0" y="0"/>
                  </a:lnTo>
                  <a:lnTo>
                    <a:pt x="7459" y="13233"/>
                  </a:lnTo>
                  <a:lnTo>
                    <a:pt x="468532" y="13233"/>
                  </a:lnTo>
                  <a:lnTo>
                    <a:pt x="467679" y="11417"/>
                  </a:lnTo>
                  <a:lnTo>
                    <a:pt x="460716" y="0"/>
                  </a:lnTo>
                  <a:close/>
                </a:path>
                <a:path w="5180330" h="13335">
                  <a:moveTo>
                    <a:pt x="5180156" y="0"/>
                  </a:moveTo>
                  <a:lnTo>
                    <a:pt x="5145590" y="0"/>
                  </a:lnTo>
                  <a:lnTo>
                    <a:pt x="5139338" y="13233"/>
                  </a:lnTo>
                  <a:lnTo>
                    <a:pt x="5172328" y="13233"/>
                  </a:lnTo>
                  <a:lnTo>
                    <a:pt x="5180156" y="0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130290" y="3396945"/>
              <a:ext cx="5165090" cy="13335"/>
            </a:xfrm>
            <a:custGeom>
              <a:avLst/>
              <a:gdLst/>
              <a:ahLst/>
              <a:cxnLst/>
              <a:rect l="l" t="t" r="r" b="b"/>
              <a:pathLst>
                <a:path w="5165090" h="13335">
                  <a:moveTo>
                    <a:pt x="461073" y="0"/>
                  </a:moveTo>
                  <a:lnTo>
                    <a:pt x="0" y="0"/>
                  </a:lnTo>
                  <a:lnTo>
                    <a:pt x="6135" y="10883"/>
                  </a:lnTo>
                  <a:lnTo>
                    <a:pt x="7495" y="13233"/>
                  </a:lnTo>
                  <a:lnTo>
                    <a:pt x="467288" y="13233"/>
                  </a:lnTo>
                  <a:lnTo>
                    <a:pt x="461073" y="0"/>
                  </a:lnTo>
                  <a:close/>
                </a:path>
                <a:path w="5165090" h="13335">
                  <a:moveTo>
                    <a:pt x="5164869" y="0"/>
                  </a:moveTo>
                  <a:lnTo>
                    <a:pt x="5131878" y="0"/>
                  </a:lnTo>
                  <a:lnTo>
                    <a:pt x="5126736" y="10883"/>
                  </a:lnTo>
                  <a:lnTo>
                    <a:pt x="5125215" y="13233"/>
                  </a:lnTo>
                  <a:lnTo>
                    <a:pt x="5157041" y="13233"/>
                  </a:lnTo>
                  <a:lnTo>
                    <a:pt x="5164869" y="0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137793" y="3410191"/>
              <a:ext cx="5149850" cy="13335"/>
            </a:xfrm>
            <a:custGeom>
              <a:avLst/>
              <a:gdLst/>
              <a:ahLst/>
              <a:cxnLst/>
              <a:rect l="l" t="t" r="r" b="b"/>
              <a:pathLst>
                <a:path w="5149850" h="13335">
                  <a:moveTo>
                    <a:pt x="459791" y="0"/>
                  </a:moveTo>
                  <a:lnTo>
                    <a:pt x="0" y="0"/>
                  </a:lnTo>
                  <a:lnTo>
                    <a:pt x="7663" y="13233"/>
                  </a:lnTo>
                  <a:lnTo>
                    <a:pt x="466007" y="13233"/>
                  </a:lnTo>
                  <a:lnTo>
                    <a:pt x="459791" y="0"/>
                  </a:lnTo>
                  <a:close/>
                </a:path>
                <a:path w="5149850" h="13335">
                  <a:moveTo>
                    <a:pt x="5149530" y="0"/>
                  </a:moveTo>
                  <a:lnTo>
                    <a:pt x="5117703" y="0"/>
                  </a:lnTo>
                  <a:lnTo>
                    <a:pt x="5109136" y="13233"/>
                  </a:lnTo>
                  <a:lnTo>
                    <a:pt x="5141654" y="13233"/>
                  </a:lnTo>
                  <a:lnTo>
                    <a:pt x="5143415" y="10337"/>
                  </a:lnTo>
                  <a:lnTo>
                    <a:pt x="5149530" y="0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145457" y="3423425"/>
              <a:ext cx="5134610" cy="13335"/>
            </a:xfrm>
            <a:custGeom>
              <a:avLst/>
              <a:gdLst/>
              <a:ahLst/>
              <a:cxnLst/>
              <a:rect l="l" t="t" r="r" b="b"/>
              <a:pathLst>
                <a:path w="5134609" h="13335">
                  <a:moveTo>
                    <a:pt x="458343" y="0"/>
                  </a:moveTo>
                  <a:lnTo>
                    <a:pt x="0" y="0"/>
                  </a:lnTo>
                  <a:lnTo>
                    <a:pt x="7663" y="13233"/>
                  </a:lnTo>
                  <a:lnTo>
                    <a:pt x="464559" y="13233"/>
                  </a:lnTo>
                  <a:lnTo>
                    <a:pt x="458343" y="0"/>
                  </a:lnTo>
                  <a:close/>
                </a:path>
                <a:path w="5134609" h="13335">
                  <a:moveTo>
                    <a:pt x="5133990" y="0"/>
                  </a:moveTo>
                  <a:lnTo>
                    <a:pt x="5101472" y="0"/>
                  </a:lnTo>
                  <a:lnTo>
                    <a:pt x="5092905" y="13233"/>
                  </a:lnTo>
                  <a:lnTo>
                    <a:pt x="5125943" y="13233"/>
                  </a:lnTo>
                  <a:lnTo>
                    <a:pt x="5133990" y="0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153127" y="3436671"/>
              <a:ext cx="5118735" cy="13335"/>
            </a:xfrm>
            <a:custGeom>
              <a:avLst/>
              <a:gdLst/>
              <a:ahLst/>
              <a:cxnLst/>
              <a:rect l="l" t="t" r="r" b="b"/>
              <a:pathLst>
                <a:path w="5118734" h="13335">
                  <a:moveTo>
                    <a:pt x="456894" y="0"/>
                  </a:moveTo>
                  <a:lnTo>
                    <a:pt x="0" y="0"/>
                  </a:lnTo>
                  <a:lnTo>
                    <a:pt x="5361" y="9258"/>
                  </a:lnTo>
                  <a:lnTo>
                    <a:pt x="7723" y="13233"/>
                  </a:lnTo>
                  <a:lnTo>
                    <a:pt x="463796" y="13233"/>
                  </a:lnTo>
                  <a:lnTo>
                    <a:pt x="461243" y="9258"/>
                  </a:lnTo>
                  <a:lnTo>
                    <a:pt x="456894" y="0"/>
                  </a:lnTo>
                  <a:close/>
                </a:path>
                <a:path w="5118734" h="13335">
                  <a:moveTo>
                    <a:pt x="5118264" y="0"/>
                  </a:moveTo>
                  <a:lnTo>
                    <a:pt x="5085226" y="0"/>
                  </a:lnTo>
                  <a:lnTo>
                    <a:pt x="5079232" y="9258"/>
                  </a:lnTo>
                  <a:lnTo>
                    <a:pt x="5076590" y="13233"/>
                  </a:lnTo>
                  <a:lnTo>
                    <a:pt x="5110217" y="13233"/>
                  </a:lnTo>
                  <a:lnTo>
                    <a:pt x="5118264" y="0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160851" y="3449904"/>
              <a:ext cx="5102860" cy="13335"/>
            </a:xfrm>
            <a:custGeom>
              <a:avLst/>
              <a:gdLst/>
              <a:ahLst/>
              <a:cxnLst/>
              <a:rect l="l" t="t" r="r" b="b"/>
              <a:pathLst>
                <a:path w="5102859" h="13335">
                  <a:moveTo>
                    <a:pt x="456072" y="0"/>
                  </a:moveTo>
                  <a:lnTo>
                    <a:pt x="0" y="0"/>
                  </a:lnTo>
                  <a:lnTo>
                    <a:pt x="7865" y="13233"/>
                  </a:lnTo>
                  <a:lnTo>
                    <a:pt x="464574" y="13233"/>
                  </a:lnTo>
                  <a:lnTo>
                    <a:pt x="456072" y="0"/>
                  </a:lnTo>
                  <a:close/>
                </a:path>
                <a:path w="5102859" h="13335">
                  <a:moveTo>
                    <a:pt x="5102493" y="0"/>
                  </a:moveTo>
                  <a:lnTo>
                    <a:pt x="5068866" y="0"/>
                  </a:lnTo>
                  <a:lnTo>
                    <a:pt x="5060070" y="13233"/>
                  </a:lnTo>
                  <a:lnTo>
                    <a:pt x="5094371" y="13233"/>
                  </a:lnTo>
                  <a:lnTo>
                    <a:pt x="5097187" y="8724"/>
                  </a:lnTo>
                  <a:lnTo>
                    <a:pt x="5102493" y="0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168724" y="3463150"/>
              <a:ext cx="5086985" cy="13335"/>
            </a:xfrm>
            <a:custGeom>
              <a:avLst/>
              <a:gdLst/>
              <a:ahLst/>
              <a:cxnLst/>
              <a:rect l="l" t="t" r="r" b="b"/>
              <a:pathLst>
                <a:path w="5086984" h="13335">
                  <a:moveTo>
                    <a:pt x="456710" y="0"/>
                  </a:moveTo>
                  <a:lnTo>
                    <a:pt x="0" y="0"/>
                  </a:lnTo>
                  <a:lnTo>
                    <a:pt x="7865" y="13233"/>
                  </a:lnTo>
                  <a:lnTo>
                    <a:pt x="465212" y="13233"/>
                  </a:lnTo>
                  <a:lnTo>
                    <a:pt x="456710" y="0"/>
                  </a:lnTo>
                  <a:close/>
                </a:path>
                <a:path w="5086984" h="13335">
                  <a:moveTo>
                    <a:pt x="5086491" y="0"/>
                  </a:moveTo>
                  <a:lnTo>
                    <a:pt x="5052189" y="0"/>
                  </a:lnTo>
                  <a:lnTo>
                    <a:pt x="5043392" y="13233"/>
                  </a:lnTo>
                  <a:lnTo>
                    <a:pt x="5078226" y="13233"/>
                  </a:lnTo>
                  <a:lnTo>
                    <a:pt x="5086491" y="0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176589" y="3476383"/>
              <a:ext cx="5070475" cy="13335"/>
            </a:xfrm>
            <a:custGeom>
              <a:avLst/>
              <a:gdLst/>
              <a:ahLst/>
              <a:cxnLst/>
              <a:rect l="l" t="t" r="r" b="b"/>
              <a:pathLst>
                <a:path w="5070475" h="13335">
                  <a:moveTo>
                    <a:pt x="457347" y="0"/>
                  </a:moveTo>
                  <a:lnTo>
                    <a:pt x="0" y="0"/>
                  </a:lnTo>
                  <a:lnTo>
                    <a:pt x="4543" y="7645"/>
                  </a:lnTo>
                  <a:lnTo>
                    <a:pt x="7949" y="13233"/>
                  </a:lnTo>
                  <a:lnTo>
                    <a:pt x="467778" y="13233"/>
                  </a:lnTo>
                  <a:lnTo>
                    <a:pt x="462259" y="7645"/>
                  </a:lnTo>
                  <a:lnTo>
                    <a:pt x="457347" y="0"/>
                  </a:lnTo>
                  <a:close/>
                </a:path>
                <a:path w="5070475" h="13335">
                  <a:moveTo>
                    <a:pt x="5070361" y="0"/>
                  </a:moveTo>
                  <a:lnTo>
                    <a:pt x="5035527" y="0"/>
                  </a:lnTo>
                  <a:lnTo>
                    <a:pt x="5030446" y="7645"/>
                  </a:lnTo>
                  <a:lnTo>
                    <a:pt x="5026636" y="13233"/>
                  </a:lnTo>
                  <a:lnTo>
                    <a:pt x="5062096" y="13233"/>
                  </a:lnTo>
                  <a:lnTo>
                    <a:pt x="5070361" y="0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184546" y="3489630"/>
              <a:ext cx="5054600" cy="13335"/>
            </a:xfrm>
            <a:custGeom>
              <a:avLst/>
              <a:gdLst/>
              <a:ahLst/>
              <a:cxnLst/>
              <a:rect l="l" t="t" r="r" b="b"/>
              <a:pathLst>
                <a:path w="5054600" h="13335">
                  <a:moveTo>
                    <a:pt x="459833" y="0"/>
                  </a:moveTo>
                  <a:lnTo>
                    <a:pt x="0" y="0"/>
                  </a:lnTo>
                  <a:lnTo>
                    <a:pt x="8064" y="13233"/>
                  </a:lnTo>
                  <a:lnTo>
                    <a:pt x="472904" y="13233"/>
                  </a:lnTo>
                  <a:lnTo>
                    <a:pt x="459833" y="0"/>
                  </a:lnTo>
                  <a:close/>
                </a:path>
                <a:path w="5054600" h="13335">
                  <a:moveTo>
                    <a:pt x="5054131" y="0"/>
                  </a:moveTo>
                  <a:lnTo>
                    <a:pt x="5018670" y="0"/>
                  </a:lnTo>
                  <a:lnTo>
                    <a:pt x="5009648" y="13233"/>
                  </a:lnTo>
                  <a:lnTo>
                    <a:pt x="5045767" y="13233"/>
                  </a:lnTo>
                  <a:lnTo>
                    <a:pt x="5049698" y="7099"/>
                  </a:lnTo>
                  <a:lnTo>
                    <a:pt x="5054131" y="0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192611" y="3502863"/>
              <a:ext cx="5038090" cy="26670"/>
            </a:xfrm>
            <a:custGeom>
              <a:avLst/>
              <a:gdLst/>
              <a:ahLst/>
              <a:cxnLst/>
              <a:rect l="l" t="t" r="r" b="b"/>
              <a:pathLst>
                <a:path w="5038090" h="26670">
                  <a:moveTo>
                    <a:pt x="475818" y="13233"/>
                  </a:moveTo>
                  <a:lnTo>
                    <a:pt x="471322" y="6565"/>
                  </a:lnTo>
                  <a:lnTo>
                    <a:pt x="464832" y="0"/>
                  </a:lnTo>
                  <a:lnTo>
                    <a:pt x="0" y="0"/>
                  </a:lnTo>
                  <a:lnTo>
                    <a:pt x="8064" y="13233"/>
                  </a:lnTo>
                  <a:lnTo>
                    <a:pt x="475818" y="13233"/>
                  </a:lnTo>
                  <a:close/>
                </a:path>
                <a:path w="5038090" h="26670">
                  <a:moveTo>
                    <a:pt x="484746" y="26479"/>
                  </a:moveTo>
                  <a:lnTo>
                    <a:pt x="475818" y="13246"/>
                  </a:lnTo>
                  <a:lnTo>
                    <a:pt x="8064" y="13246"/>
                  </a:lnTo>
                  <a:lnTo>
                    <a:pt x="11734" y="19265"/>
                  </a:lnTo>
                  <a:lnTo>
                    <a:pt x="16243" y="26479"/>
                  </a:lnTo>
                  <a:lnTo>
                    <a:pt x="484746" y="26479"/>
                  </a:lnTo>
                  <a:close/>
                </a:path>
                <a:path w="5038090" h="26670">
                  <a:moveTo>
                    <a:pt x="5029212" y="13246"/>
                  </a:moveTo>
                  <a:lnTo>
                    <a:pt x="4992548" y="13246"/>
                  </a:lnTo>
                  <a:lnTo>
                    <a:pt x="4988445" y="19265"/>
                  </a:lnTo>
                  <a:lnTo>
                    <a:pt x="4983404" y="26479"/>
                  </a:lnTo>
                  <a:lnTo>
                    <a:pt x="5020729" y="26479"/>
                  </a:lnTo>
                  <a:lnTo>
                    <a:pt x="5029212" y="13246"/>
                  </a:lnTo>
                  <a:close/>
                </a:path>
                <a:path w="5038090" h="26670">
                  <a:moveTo>
                    <a:pt x="5037696" y="0"/>
                  </a:moveTo>
                  <a:lnTo>
                    <a:pt x="5001577" y="0"/>
                  </a:lnTo>
                  <a:lnTo>
                    <a:pt x="4992560" y="13233"/>
                  </a:lnTo>
                  <a:lnTo>
                    <a:pt x="5029212" y="13233"/>
                  </a:lnTo>
                  <a:lnTo>
                    <a:pt x="5037696" y="0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208855" y="3529343"/>
              <a:ext cx="5005070" cy="13335"/>
            </a:xfrm>
            <a:custGeom>
              <a:avLst/>
              <a:gdLst/>
              <a:ahLst/>
              <a:cxnLst/>
              <a:rect l="l" t="t" r="r" b="b"/>
              <a:pathLst>
                <a:path w="5005070" h="13335">
                  <a:moveTo>
                    <a:pt x="468508" y="0"/>
                  </a:moveTo>
                  <a:lnTo>
                    <a:pt x="0" y="0"/>
                  </a:lnTo>
                  <a:lnTo>
                    <a:pt x="8262" y="13233"/>
                  </a:lnTo>
                  <a:lnTo>
                    <a:pt x="477431" y="13233"/>
                  </a:lnTo>
                  <a:lnTo>
                    <a:pt x="468508" y="0"/>
                  </a:lnTo>
                  <a:close/>
                </a:path>
                <a:path w="5005070" h="13335">
                  <a:moveTo>
                    <a:pt x="5004490" y="0"/>
                  </a:moveTo>
                  <a:lnTo>
                    <a:pt x="4967164" y="0"/>
                  </a:lnTo>
                  <a:lnTo>
                    <a:pt x="4957918" y="13233"/>
                  </a:lnTo>
                  <a:lnTo>
                    <a:pt x="4995886" y="13233"/>
                  </a:lnTo>
                  <a:lnTo>
                    <a:pt x="5000974" y="5486"/>
                  </a:lnTo>
                  <a:lnTo>
                    <a:pt x="5004490" y="0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217117" y="3542576"/>
              <a:ext cx="4987925" cy="13335"/>
            </a:xfrm>
            <a:custGeom>
              <a:avLst/>
              <a:gdLst/>
              <a:ahLst/>
              <a:cxnLst/>
              <a:rect l="l" t="t" r="r" b="b"/>
              <a:pathLst>
                <a:path w="4987925" h="13335">
                  <a:moveTo>
                    <a:pt x="469169" y="0"/>
                  </a:moveTo>
                  <a:lnTo>
                    <a:pt x="0" y="0"/>
                  </a:lnTo>
                  <a:lnTo>
                    <a:pt x="8262" y="13233"/>
                  </a:lnTo>
                  <a:lnTo>
                    <a:pt x="478222" y="13233"/>
                  </a:lnTo>
                  <a:lnTo>
                    <a:pt x="472509" y="4952"/>
                  </a:lnTo>
                  <a:lnTo>
                    <a:pt x="469169" y="0"/>
                  </a:lnTo>
                  <a:close/>
                </a:path>
                <a:path w="4987925" h="13335">
                  <a:moveTo>
                    <a:pt x="4987624" y="0"/>
                  </a:moveTo>
                  <a:lnTo>
                    <a:pt x="4949656" y="0"/>
                  </a:lnTo>
                  <a:lnTo>
                    <a:pt x="4940411" y="13233"/>
                  </a:lnTo>
                  <a:lnTo>
                    <a:pt x="4978931" y="13233"/>
                  </a:lnTo>
                  <a:lnTo>
                    <a:pt x="4987624" y="0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225387" y="3555822"/>
              <a:ext cx="4970780" cy="13335"/>
            </a:xfrm>
            <a:custGeom>
              <a:avLst/>
              <a:gdLst/>
              <a:ahLst/>
              <a:cxnLst/>
              <a:rect l="l" t="t" r="r" b="b"/>
              <a:pathLst>
                <a:path w="4970780" h="13335">
                  <a:moveTo>
                    <a:pt x="469961" y="0"/>
                  </a:moveTo>
                  <a:lnTo>
                    <a:pt x="0" y="0"/>
                  </a:lnTo>
                  <a:lnTo>
                    <a:pt x="2751" y="4406"/>
                  </a:lnTo>
                  <a:lnTo>
                    <a:pt x="8392" y="13233"/>
                  </a:lnTo>
                  <a:lnTo>
                    <a:pt x="479091" y="13233"/>
                  </a:lnTo>
                  <a:lnTo>
                    <a:pt x="469961" y="0"/>
                  </a:lnTo>
                  <a:close/>
                </a:path>
                <a:path w="4970780" h="13335">
                  <a:moveTo>
                    <a:pt x="4970653" y="0"/>
                  </a:moveTo>
                  <a:lnTo>
                    <a:pt x="4932132" y="0"/>
                  </a:lnTo>
                  <a:lnTo>
                    <a:pt x="4929053" y="4406"/>
                  </a:lnTo>
                  <a:lnTo>
                    <a:pt x="4922739" y="13233"/>
                  </a:lnTo>
                  <a:lnTo>
                    <a:pt x="4961960" y="13233"/>
                  </a:lnTo>
                  <a:lnTo>
                    <a:pt x="4970653" y="0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233780" y="3569056"/>
              <a:ext cx="4953635" cy="13335"/>
            </a:xfrm>
            <a:custGeom>
              <a:avLst/>
              <a:gdLst/>
              <a:ahLst/>
              <a:cxnLst/>
              <a:rect l="l" t="t" r="r" b="b"/>
              <a:pathLst>
                <a:path w="4953634" h="13335">
                  <a:moveTo>
                    <a:pt x="470698" y="0"/>
                  </a:moveTo>
                  <a:lnTo>
                    <a:pt x="0" y="0"/>
                  </a:lnTo>
                  <a:lnTo>
                    <a:pt x="8457" y="13233"/>
                  </a:lnTo>
                  <a:lnTo>
                    <a:pt x="479829" y="13233"/>
                  </a:lnTo>
                  <a:lnTo>
                    <a:pt x="470698" y="0"/>
                  </a:lnTo>
                  <a:close/>
                </a:path>
                <a:path w="4953634" h="13335">
                  <a:moveTo>
                    <a:pt x="4953568" y="0"/>
                  </a:moveTo>
                  <a:lnTo>
                    <a:pt x="4914346" y="0"/>
                  </a:lnTo>
                  <a:lnTo>
                    <a:pt x="4904880" y="13233"/>
                  </a:lnTo>
                  <a:lnTo>
                    <a:pt x="4944726" y="13233"/>
                  </a:lnTo>
                  <a:lnTo>
                    <a:pt x="4951023" y="3873"/>
                  </a:lnTo>
                  <a:lnTo>
                    <a:pt x="4953568" y="0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242246" y="3582302"/>
              <a:ext cx="4936490" cy="13335"/>
            </a:xfrm>
            <a:custGeom>
              <a:avLst/>
              <a:gdLst/>
              <a:ahLst/>
              <a:cxnLst/>
              <a:rect l="l" t="t" r="r" b="b"/>
              <a:pathLst>
                <a:path w="4936490" h="13335">
                  <a:moveTo>
                    <a:pt x="471372" y="0"/>
                  </a:moveTo>
                  <a:lnTo>
                    <a:pt x="0" y="0"/>
                  </a:lnTo>
                  <a:lnTo>
                    <a:pt x="8457" y="13233"/>
                  </a:lnTo>
                  <a:lnTo>
                    <a:pt x="480655" y="13233"/>
                  </a:lnTo>
                  <a:lnTo>
                    <a:pt x="473668" y="3327"/>
                  </a:lnTo>
                  <a:lnTo>
                    <a:pt x="471372" y="0"/>
                  </a:lnTo>
                  <a:close/>
                </a:path>
                <a:path w="4936490" h="13335">
                  <a:moveTo>
                    <a:pt x="4936252" y="0"/>
                  </a:moveTo>
                  <a:lnTo>
                    <a:pt x="4896405" y="0"/>
                  </a:lnTo>
                  <a:lnTo>
                    <a:pt x="4886939" y="13233"/>
                  </a:lnTo>
                  <a:lnTo>
                    <a:pt x="4927349" y="13233"/>
                  </a:lnTo>
                  <a:lnTo>
                    <a:pt x="4936252" y="0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250703" y="3595535"/>
              <a:ext cx="4919345" cy="13335"/>
            </a:xfrm>
            <a:custGeom>
              <a:avLst/>
              <a:gdLst/>
              <a:ahLst/>
              <a:cxnLst/>
              <a:rect l="l" t="t" r="r" b="b"/>
              <a:pathLst>
                <a:path w="4919345" h="13335">
                  <a:moveTo>
                    <a:pt x="472198" y="0"/>
                  </a:moveTo>
                  <a:lnTo>
                    <a:pt x="0" y="0"/>
                  </a:lnTo>
                  <a:lnTo>
                    <a:pt x="1785" y="2793"/>
                  </a:lnTo>
                  <a:lnTo>
                    <a:pt x="8610" y="13233"/>
                  </a:lnTo>
                  <a:lnTo>
                    <a:pt x="481533" y="13233"/>
                  </a:lnTo>
                  <a:lnTo>
                    <a:pt x="472198" y="0"/>
                  </a:lnTo>
                  <a:close/>
                </a:path>
                <a:path w="4919345" h="13335">
                  <a:moveTo>
                    <a:pt x="4918892" y="0"/>
                  </a:moveTo>
                  <a:lnTo>
                    <a:pt x="4878481" y="0"/>
                  </a:lnTo>
                  <a:lnTo>
                    <a:pt x="4876483" y="2793"/>
                  </a:lnTo>
                  <a:lnTo>
                    <a:pt x="4868843" y="13233"/>
                  </a:lnTo>
                  <a:lnTo>
                    <a:pt x="4909989" y="13233"/>
                  </a:lnTo>
                  <a:lnTo>
                    <a:pt x="4918892" y="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259322" y="3608781"/>
              <a:ext cx="4901565" cy="13335"/>
            </a:xfrm>
            <a:custGeom>
              <a:avLst/>
              <a:gdLst/>
              <a:ahLst/>
              <a:cxnLst/>
              <a:rect l="l" t="t" r="r" b="b"/>
              <a:pathLst>
                <a:path w="4901565" h="13335">
                  <a:moveTo>
                    <a:pt x="472923" y="0"/>
                  </a:moveTo>
                  <a:lnTo>
                    <a:pt x="0" y="0"/>
                  </a:lnTo>
                  <a:lnTo>
                    <a:pt x="8651" y="13233"/>
                  </a:lnTo>
                  <a:lnTo>
                    <a:pt x="482258" y="13233"/>
                  </a:lnTo>
                  <a:lnTo>
                    <a:pt x="472923" y="0"/>
                  </a:lnTo>
                  <a:close/>
                </a:path>
                <a:path w="4901565" h="13335">
                  <a:moveTo>
                    <a:pt x="4901362" y="0"/>
                  </a:moveTo>
                  <a:lnTo>
                    <a:pt x="4860215" y="0"/>
                  </a:lnTo>
                  <a:lnTo>
                    <a:pt x="4850531" y="13233"/>
                  </a:lnTo>
                  <a:lnTo>
                    <a:pt x="4892286" y="13233"/>
                  </a:lnTo>
                  <a:lnTo>
                    <a:pt x="4899849" y="2247"/>
                  </a:lnTo>
                  <a:lnTo>
                    <a:pt x="4901362" y="0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267973" y="3622014"/>
              <a:ext cx="4883785" cy="13335"/>
            </a:xfrm>
            <a:custGeom>
              <a:avLst/>
              <a:gdLst/>
              <a:ahLst/>
              <a:cxnLst/>
              <a:rect l="l" t="t" r="r" b="b"/>
              <a:pathLst>
                <a:path w="4883784" h="13335">
                  <a:moveTo>
                    <a:pt x="473607" y="0"/>
                  </a:moveTo>
                  <a:lnTo>
                    <a:pt x="0" y="0"/>
                  </a:lnTo>
                  <a:lnTo>
                    <a:pt x="8651" y="13233"/>
                  </a:lnTo>
                  <a:lnTo>
                    <a:pt x="483118" y="13233"/>
                  </a:lnTo>
                  <a:lnTo>
                    <a:pt x="474817" y="1714"/>
                  </a:lnTo>
                  <a:lnTo>
                    <a:pt x="473607" y="0"/>
                  </a:lnTo>
                  <a:close/>
                </a:path>
                <a:path w="4883784" h="13335">
                  <a:moveTo>
                    <a:pt x="4883635" y="0"/>
                  </a:moveTo>
                  <a:lnTo>
                    <a:pt x="4841880" y="0"/>
                  </a:lnTo>
                  <a:lnTo>
                    <a:pt x="4832196" y="13233"/>
                  </a:lnTo>
                  <a:lnTo>
                    <a:pt x="4874524" y="13233"/>
                  </a:lnTo>
                  <a:lnTo>
                    <a:pt x="4883635" y="0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276632" y="3635261"/>
              <a:ext cx="4866005" cy="13335"/>
            </a:xfrm>
            <a:custGeom>
              <a:avLst/>
              <a:gdLst/>
              <a:ahLst/>
              <a:cxnLst/>
              <a:rect l="l" t="t" r="r" b="b"/>
              <a:pathLst>
                <a:path w="4866005" h="13335">
                  <a:moveTo>
                    <a:pt x="474468" y="0"/>
                  </a:moveTo>
                  <a:lnTo>
                    <a:pt x="0" y="0"/>
                  </a:lnTo>
                  <a:lnTo>
                    <a:pt x="763" y="1168"/>
                  </a:lnTo>
                  <a:lnTo>
                    <a:pt x="8825" y="13233"/>
                  </a:lnTo>
                  <a:lnTo>
                    <a:pt x="484005" y="13233"/>
                  </a:lnTo>
                  <a:lnTo>
                    <a:pt x="474468" y="0"/>
                  </a:lnTo>
                  <a:close/>
                </a:path>
                <a:path w="4866005" h="13335">
                  <a:moveTo>
                    <a:pt x="4865856" y="0"/>
                  </a:moveTo>
                  <a:lnTo>
                    <a:pt x="4823527" y="0"/>
                  </a:lnTo>
                  <a:lnTo>
                    <a:pt x="4822672" y="1168"/>
                  </a:lnTo>
                  <a:lnTo>
                    <a:pt x="4813647" y="13233"/>
                  </a:lnTo>
                  <a:lnTo>
                    <a:pt x="4856745" y="13233"/>
                  </a:lnTo>
                  <a:lnTo>
                    <a:pt x="4865856" y="0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285458" y="3648494"/>
              <a:ext cx="4848225" cy="13335"/>
            </a:xfrm>
            <a:custGeom>
              <a:avLst/>
              <a:gdLst/>
              <a:ahLst/>
              <a:cxnLst/>
              <a:rect l="l" t="t" r="r" b="b"/>
              <a:pathLst>
                <a:path w="4848225" h="13335">
                  <a:moveTo>
                    <a:pt x="475180" y="0"/>
                  </a:moveTo>
                  <a:lnTo>
                    <a:pt x="0" y="0"/>
                  </a:lnTo>
                  <a:lnTo>
                    <a:pt x="8842" y="13233"/>
                  </a:lnTo>
                  <a:lnTo>
                    <a:pt x="484717" y="13233"/>
                  </a:lnTo>
                  <a:lnTo>
                    <a:pt x="475180" y="0"/>
                  </a:lnTo>
                  <a:close/>
                </a:path>
                <a:path w="4848225" h="13335">
                  <a:moveTo>
                    <a:pt x="4847919" y="0"/>
                  </a:moveTo>
                  <a:lnTo>
                    <a:pt x="4804821" y="0"/>
                  </a:lnTo>
                  <a:lnTo>
                    <a:pt x="4794921" y="13233"/>
                  </a:lnTo>
                  <a:lnTo>
                    <a:pt x="4838613" y="13233"/>
                  </a:lnTo>
                  <a:lnTo>
                    <a:pt x="4847919" y="0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294309" y="3661740"/>
              <a:ext cx="4829810" cy="13335"/>
            </a:xfrm>
            <a:custGeom>
              <a:avLst/>
              <a:gdLst/>
              <a:ahLst/>
              <a:cxnLst/>
              <a:rect l="l" t="t" r="r" b="b"/>
              <a:pathLst>
                <a:path w="4829809" h="13335">
                  <a:moveTo>
                    <a:pt x="475875" y="0"/>
                  </a:moveTo>
                  <a:lnTo>
                    <a:pt x="0" y="0"/>
                  </a:lnTo>
                  <a:lnTo>
                    <a:pt x="8848" y="13233"/>
                  </a:lnTo>
                  <a:lnTo>
                    <a:pt x="485611" y="13233"/>
                  </a:lnTo>
                  <a:lnTo>
                    <a:pt x="475875" y="0"/>
                  </a:lnTo>
                  <a:close/>
                </a:path>
                <a:path w="4829809" h="13335">
                  <a:moveTo>
                    <a:pt x="4829753" y="0"/>
                  </a:moveTo>
                  <a:lnTo>
                    <a:pt x="4786061" y="0"/>
                  </a:lnTo>
                  <a:lnTo>
                    <a:pt x="4776154" y="13233"/>
                  </a:lnTo>
                  <a:lnTo>
                    <a:pt x="4820436" y="13233"/>
                  </a:lnTo>
                  <a:lnTo>
                    <a:pt x="4829753" y="0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303151" y="3674973"/>
              <a:ext cx="4812030" cy="26670"/>
            </a:xfrm>
            <a:custGeom>
              <a:avLst/>
              <a:gdLst/>
              <a:ahLst/>
              <a:cxnLst/>
              <a:rect l="l" t="t" r="r" b="b"/>
              <a:pathLst>
                <a:path w="4812030" h="26670">
                  <a:moveTo>
                    <a:pt x="486498" y="13233"/>
                  </a:moveTo>
                  <a:lnTo>
                    <a:pt x="476758" y="0"/>
                  </a:lnTo>
                  <a:lnTo>
                    <a:pt x="0" y="0"/>
                  </a:lnTo>
                  <a:lnTo>
                    <a:pt x="9029" y="13233"/>
                  </a:lnTo>
                  <a:lnTo>
                    <a:pt x="486498" y="13233"/>
                  </a:lnTo>
                  <a:close/>
                </a:path>
                <a:path w="4812030" h="26670">
                  <a:moveTo>
                    <a:pt x="496265" y="26479"/>
                  </a:moveTo>
                  <a:lnTo>
                    <a:pt x="495122" y="24955"/>
                  </a:lnTo>
                  <a:lnTo>
                    <a:pt x="486511" y="13246"/>
                  </a:lnTo>
                  <a:lnTo>
                    <a:pt x="9042" y="13246"/>
                  </a:lnTo>
                  <a:lnTo>
                    <a:pt x="18072" y="26479"/>
                  </a:lnTo>
                  <a:lnTo>
                    <a:pt x="496265" y="26479"/>
                  </a:lnTo>
                  <a:close/>
                </a:path>
                <a:path w="4812030" h="26670">
                  <a:moveTo>
                    <a:pt x="4802251" y="13246"/>
                  </a:moveTo>
                  <a:lnTo>
                    <a:pt x="4757178" y="13246"/>
                  </a:lnTo>
                  <a:lnTo>
                    <a:pt x="4747069" y="26479"/>
                  </a:lnTo>
                  <a:lnTo>
                    <a:pt x="4792726" y="26479"/>
                  </a:lnTo>
                  <a:lnTo>
                    <a:pt x="4802251" y="13246"/>
                  </a:lnTo>
                  <a:close/>
                </a:path>
                <a:path w="4812030" h="26670">
                  <a:moveTo>
                    <a:pt x="4811585" y="0"/>
                  </a:moveTo>
                  <a:lnTo>
                    <a:pt x="4767300" y="0"/>
                  </a:lnTo>
                  <a:lnTo>
                    <a:pt x="4757191" y="13233"/>
                  </a:lnTo>
                  <a:lnTo>
                    <a:pt x="4802251" y="13233"/>
                  </a:lnTo>
                  <a:lnTo>
                    <a:pt x="4811585" y="0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321230" y="3701453"/>
              <a:ext cx="4775200" cy="13335"/>
            </a:xfrm>
            <a:custGeom>
              <a:avLst/>
              <a:gdLst/>
              <a:ahLst/>
              <a:cxnLst/>
              <a:rect l="l" t="t" r="r" b="b"/>
              <a:pathLst>
                <a:path w="4775200" h="13335">
                  <a:moveTo>
                    <a:pt x="478196" y="0"/>
                  </a:moveTo>
                  <a:lnTo>
                    <a:pt x="0" y="0"/>
                  </a:lnTo>
                  <a:lnTo>
                    <a:pt x="7627" y="11175"/>
                  </a:lnTo>
                  <a:lnTo>
                    <a:pt x="9777" y="13233"/>
                  </a:lnTo>
                  <a:lnTo>
                    <a:pt x="488130" y="13233"/>
                  </a:lnTo>
                  <a:lnTo>
                    <a:pt x="478196" y="0"/>
                  </a:lnTo>
                  <a:close/>
                </a:path>
                <a:path w="4775200" h="13335">
                  <a:moveTo>
                    <a:pt x="4774654" y="0"/>
                  </a:moveTo>
                  <a:lnTo>
                    <a:pt x="4728999" y="0"/>
                  </a:lnTo>
                  <a:lnTo>
                    <a:pt x="4720459" y="11175"/>
                  </a:lnTo>
                  <a:lnTo>
                    <a:pt x="4718052" y="13233"/>
                  </a:lnTo>
                  <a:lnTo>
                    <a:pt x="4765133" y="13233"/>
                  </a:lnTo>
                  <a:lnTo>
                    <a:pt x="4774654" y="0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331021" y="3714699"/>
              <a:ext cx="4755515" cy="13335"/>
            </a:xfrm>
            <a:custGeom>
              <a:avLst/>
              <a:gdLst/>
              <a:ahLst/>
              <a:cxnLst/>
              <a:rect l="l" t="t" r="r" b="b"/>
              <a:pathLst>
                <a:path w="4755515" h="13335">
                  <a:moveTo>
                    <a:pt x="478349" y="0"/>
                  </a:moveTo>
                  <a:lnTo>
                    <a:pt x="0" y="0"/>
                  </a:lnTo>
                  <a:lnTo>
                    <a:pt x="13828" y="13233"/>
                  </a:lnTo>
                  <a:lnTo>
                    <a:pt x="488284" y="13233"/>
                  </a:lnTo>
                  <a:lnTo>
                    <a:pt x="478349" y="0"/>
                  </a:lnTo>
                  <a:close/>
                </a:path>
                <a:path w="4755515" h="13335">
                  <a:moveTo>
                    <a:pt x="4755333" y="0"/>
                  </a:moveTo>
                  <a:lnTo>
                    <a:pt x="4708246" y="0"/>
                  </a:lnTo>
                  <a:lnTo>
                    <a:pt x="4692763" y="13233"/>
                  </a:lnTo>
                  <a:lnTo>
                    <a:pt x="4745773" y="13233"/>
                  </a:lnTo>
                  <a:lnTo>
                    <a:pt x="4747686" y="10629"/>
                  </a:lnTo>
                  <a:lnTo>
                    <a:pt x="4755333" y="0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344849" y="3727932"/>
              <a:ext cx="4732020" cy="13335"/>
            </a:xfrm>
            <a:custGeom>
              <a:avLst/>
              <a:gdLst/>
              <a:ahLst/>
              <a:cxnLst/>
              <a:rect l="l" t="t" r="r" b="b"/>
              <a:pathLst>
                <a:path w="4732020" h="13335">
                  <a:moveTo>
                    <a:pt x="474455" y="0"/>
                  </a:moveTo>
                  <a:lnTo>
                    <a:pt x="0" y="0"/>
                  </a:lnTo>
                  <a:lnTo>
                    <a:pt x="10550" y="10096"/>
                  </a:lnTo>
                  <a:lnTo>
                    <a:pt x="12779" y="13233"/>
                  </a:lnTo>
                  <a:lnTo>
                    <a:pt x="485636" y="13233"/>
                  </a:lnTo>
                  <a:lnTo>
                    <a:pt x="482034" y="10096"/>
                  </a:lnTo>
                  <a:lnTo>
                    <a:pt x="474455" y="0"/>
                  </a:lnTo>
                  <a:close/>
                </a:path>
                <a:path w="4732020" h="13335">
                  <a:moveTo>
                    <a:pt x="4731945" y="0"/>
                  </a:moveTo>
                  <a:lnTo>
                    <a:pt x="4678934" y="0"/>
                  </a:lnTo>
                  <a:lnTo>
                    <a:pt x="4667121" y="10096"/>
                  </a:lnTo>
                  <a:lnTo>
                    <a:pt x="4664625" y="13233"/>
                  </a:lnTo>
                  <a:lnTo>
                    <a:pt x="4722223" y="13233"/>
                  </a:lnTo>
                  <a:lnTo>
                    <a:pt x="4731945" y="0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357638" y="3741178"/>
              <a:ext cx="4709795" cy="13335"/>
            </a:xfrm>
            <a:custGeom>
              <a:avLst/>
              <a:gdLst/>
              <a:ahLst/>
              <a:cxnLst/>
              <a:rect l="l" t="t" r="r" b="b"/>
              <a:pathLst>
                <a:path w="4709795" h="13335">
                  <a:moveTo>
                    <a:pt x="472862" y="0"/>
                  </a:moveTo>
                  <a:lnTo>
                    <a:pt x="0" y="0"/>
                  </a:lnTo>
                  <a:lnTo>
                    <a:pt x="9404" y="13233"/>
                  </a:lnTo>
                  <a:lnTo>
                    <a:pt x="488056" y="13233"/>
                  </a:lnTo>
                  <a:lnTo>
                    <a:pt x="472862" y="0"/>
                  </a:lnTo>
                  <a:close/>
                </a:path>
                <a:path w="4709795" h="13335">
                  <a:moveTo>
                    <a:pt x="4709425" y="0"/>
                  </a:moveTo>
                  <a:lnTo>
                    <a:pt x="4651826" y="0"/>
                  </a:lnTo>
                  <a:lnTo>
                    <a:pt x="4641296" y="13233"/>
                  </a:lnTo>
                  <a:lnTo>
                    <a:pt x="4699703" y="13233"/>
                  </a:lnTo>
                  <a:lnTo>
                    <a:pt x="4709425" y="0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367032" y="3754412"/>
              <a:ext cx="4690745" cy="1165225"/>
            </a:xfrm>
            <a:custGeom>
              <a:avLst/>
              <a:gdLst/>
              <a:ahLst/>
              <a:cxnLst/>
              <a:rect l="l" t="t" r="r" b="b"/>
              <a:pathLst>
                <a:path w="4690745" h="1165225">
                  <a:moveTo>
                    <a:pt x="4690300" y="0"/>
                  </a:moveTo>
                  <a:lnTo>
                    <a:pt x="4631893" y="0"/>
                  </a:lnTo>
                  <a:lnTo>
                    <a:pt x="4621365" y="13233"/>
                  </a:lnTo>
                  <a:lnTo>
                    <a:pt x="4614621" y="21717"/>
                  </a:lnTo>
                  <a:lnTo>
                    <a:pt x="4583709" y="59817"/>
                  </a:lnTo>
                  <a:lnTo>
                    <a:pt x="4552226" y="97917"/>
                  </a:lnTo>
                  <a:lnTo>
                    <a:pt x="4520171" y="123317"/>
                  </a:lnTo>
                  <a:lnTo>
                    <a:pt x="4487545" y="161417"/>
                  </a:lnTo>
                  <a:lnTo>
                    <a:pt x="4454360" y="186817"/>
                  </a:lnTo>
                  <a:lnTo>
                    <a:pt x="4420616" y="224917"/>
                  </a:lnTo>
                  <a:lnTo>
                    <a:pt x="4386338" y="250317"/>
                  </a:lnTo>
                  <a:lnTo>
                    <a:pt x="4351528" y="288417"/>
                  </a:lnTo>
                  <a:lnTo>
                    <a:pt x="4316196" y="313817"/>
                  </a:lnTo>
                  <a:lnTo>
                    <a:pt x="4280332" y="351917"/>
                  </a:lnTo>
                  <a:lnTo>
                    <a:pt x="4207078" y="402717"/>
                  </a:lnTo>
                  <a:lnTo>
                    <a:pt x="4131843" y="453517"/>
                  </a:lnTo>
                  <a:lnTo>
                    <a:pt x="4093502" y="491617"/>
                  </a:lnTo>
                  <a:lnTo>
                    <a:pt x="4054678" y="517017"/>
                  </a:lnTo>
                  <a:lnTo>
                    <a:pt x="3975658" y="567817"/>
                  </a:lnTo>
                  <a:lnTo>
                    <a:pt x="3935463" y="580517"/>
                  </a:lnTo>
                  <a:lnTo>
                    <a:pt x="3894836" y="605917"/>
                  </a:lnTo>
                  <a:lnTo>
                    <a:pt x="3770350" y="682117"/>
                  </a:lnTo>
                  <a:lnTo>
                    <a:pt x="3728008" y="694817"/>
                  </a:lnTo>
                  <a:lnTo>
                    <a:pt x="3685286" y="720217"/>
                  </a:lnTo>
                  <a:lnTo>
                    <a:pt x="3642156" y="732917"/>
                  </a:lnTo>
                  <a:lnTo>
                    <a:pt x="3598634" y="758317"/>
                  </a:lnTo>
                  <a:lnTo>
                    <a:pt x="3510457" y="783717"/>
                  </a:lnTo>
                  <a:lnTo>
                    <a:pt x="3465817" y="809117"/>
                  </a:lnTo>
                  <a:lnTo>
                    <a:pt x="3096450" y="910717"/>
                  </a:lnTo>
                  <a:lnTo>
                    <a:pt x="3048863" y="910717"/>
                  </a:lnTo>
                  <a:lnTo>
                    <a:pt x="2952839" y="936117"/>
                  </a:lnTo>
                  <a:lnTo>
                    <a:pt x="2904401" y="936117"/>
                  </a:lnTo>
                  <a:lnTo>
                    <a:pt x="2855709" y="948817"/>
                  </a:lnTo>
                  <a:lnTo>
                    <a:pt x="2757551" y="948817"/>
                  </a:lnTo>
                  <a:lnTo>
                    <a:pt x="2708110" y="961517"/>
                  </a:lnTo>
                  <a:lnTo>
                    <a:pt x="2411971" y="961517"/>
                  </a:lnTo>
                  <a:lnTo>
                    <a:pt x="2364079" y="948817"/>
                  </a:lnTo>
                  <a:lnTo>
                    <a:pt x="2268994" y="948817"/>
                  </a:lnTo>
                  <a:lnTo>
                    <a:pt x="2221801" y="936117"/>
                  </a:lnTo>
                  <a:lnTo>
                    <a:pt x="2174862" y="936117"/>
                  </a:lnTo>
                  <a:lnTo>
                    <a:pt x="2128164" y="923417"/>
                  </a:lnTo>
                  <a:lnTo>
                    <a:pt x="2081745" y="923417"/>
                  </a:lnTo>
                  <a:lnTo>
                    <a:pt x="1944090" y="885317"/>
                  </a:lnTo>
                  <a:lnTo>
                    <a:pt x="1898777" y="885317"/>
                  </a:lnTo>
                  <a:lnTo>
                    <a:pt x="1720545" y="834517"/>
                  </a:lnTo>
                  <a:lnTo>
                    <a:pt x="1676781" y="809117"/>
                  </a:lnTo>
                  <a:lnTo>
                    <a:pt x="1547495" y="771017"/>
                  </a:lnTo>
                  <a:lnTo>
                    <a:pt x="1505089" y="745617"/>
                  </a:lnTo>
                  <a:lnTo>
                    <a:pt x="1463052" y="732917"/>
                  </a:lnTo>
                  <a:lnTo>
                    <a:pt x="1421371" y="707517"/>
                  </a:lnTo>
                  <a:lnTo>
                    <a:pt x="1380070" y="694817"/>
                  </a:lnTo>
                  <a:lnTo>
                    <a:pt x="1339138" y="669417"/>
                  </a:lnTo>
                  <a:lnTo>
                    <a:pt x="1298600" y="656717"/>
                  </a:lnTo>
                  <a:lnTo>
                    <a:pt x="1218717" y="605917"/>
                  </a:lnTo>
                  <a:lnTo>
                    <a:pt x="1179385" y="593217"/>
                  </a:lnTo>
                  <a:lnTo>
                    <a:pt x="1101966" y="542417"/>
                  </a:lnTo>
                  <a:lnTo>
                    <a:pt x="1026248" y="491617"/>
                  </a:lnTo>
                  <a:lnTo>
                    <a:pt x="952322" y="440817"/>
                  </a:lnTo>
                  <a:lnTo>
                    <a:pt x="880198" y="390017"/>
                  </a:lnTo>
                  <a:lnTo>
                    <a:pt x="844854" y="351917"/>
                  </a:lnTo>
                  <a:lnTo>
                    <a:pt x="809980" y="326517"/>
                  </a:lnTo>
                  <a:lnTo>
                    <a:pt x="775589" y="301117"/>
                  </a:lnTo>
                  <a:lnTo>
                    <a:pt x="741680" y="263017"/>
                  </a:lnTo>
                  <a:lnTo>
                    <a:pt x="708279" y="237617"/>
                  </a:lnTo>
                  <a:lnTo>
                    <a:pt x="675386" y="212217"/>
                  </a:lnTo>
                  <a:lnTo>
                    <a:pt x="643001" y="174117"/>
                  </a:lnTo>
                  <a:lnTo>
                    <a:pt x="611136" y="148717"/>
                  </a:lnTo>
                  <a:lnTo>
                    <a:pt x="579793" y="110617"/>
                  </a:lnTo>
                  <a:lnTo>
                    <a:pt x="548995" y="85217"/>
                  </a:lnTo>
                  <a:lnTo>
                    <a:pt x="518731" y="47117"/>
                  </a:lnTo>
                  <a:lnTo>
                    <a:pt x="492302" y="13233"/>
                  </a:lnTo>
                  <a:lnTo>
                    <a:pt x="489013" y="9017"/>
                  </a:lnTo>
                  <a:lnTo>
                    <a:pt x="478650" y="0"/>
                  </a:lnTo>
                  <a:lnTo>
                    <a:pt x="0" y="0"/>
                  </a:lnTo>
                  <a:lnTo>
                    <a:pt x="9410" y="13233"/>
                  </a:lnTo>
                  <a:lnTo>
                    <a:pt x="15443" y="21717"/>
                  </a:lnTo>
                  <a:lnTo>
                    <a:pt x="43040" y="59817"/>
                  </a:lnTo>
                  <a:lnTo>
                    <a:pt x="71170" y="97917"/>
                  </a:lnTo>
                  <a:lnTo>
                    <a:pt x="99809" y="123317"/>
                  </a:lnTo>
                  <a:lnTo>
                    <a:pt x="128955" y="161417"/>
                  </a:lnTo>
                  <a:lnTo>
                    <a:pt x="158610" y="199517"/>
                  </a:lnTo>
                  <a:lnTo>
                    <a:pt x="188772" y="224917"/>
                  </a:lnTo>
                  <a:lnTo>
                    <a:pt x="219417" y="263017"/>
                  </a:lnTo>
                  <a:lnTo>
                    <a:pt x="250545" y="288417"/>
                  </a:lnTo>
                  <a:lnTo>
                    <a:pt x="282155" y="326517"/>
                  </a:lnTo>
                  <a:lnTo>
                    <a:pt x="314248" y="351917"/>
                  </a:lnTo>
                  <a:lnTo>
                    <a:pt x="346798" y="390017"/>
                  </a:lnTo>
                  <a:lnTo>
                    <a:pt x="379818" y="415417"/>
                  </a:lnTo>
                  <a:lnTo>
                    <a:pt x="413296" y="440817"/>
                  </a:lnTo>
                  <a:lnTo>
                    <a:pt x="447217" y="478917"/>
                  </a:lnTo>
                  <a:lnTo>
                    <a:pt x="481596" y="504317"/>
                  </a:lnTo>
                  <a:lnTo>
                    <a:pt x="551649" y="555117"/>
                  </a:lnTo>
                  <a:lnTo>
                    <a:pt x="587324" y="593217"/>
                  </a:lnTo>
                  <a:lnTo>
                    <a:pt x="623417" y="618617"/>
                  </a:lnTo>
                  <a:lnTo>
                    <a:pt x="696849" y="669417"/>
                  </a:lnTo>
                  <a:lnTo>
                    <a:pt x="771906" y="720217"/>
                  </a:lnTo>
                  <a:lnTo>
                    <a:pt x="810018" y="732917"/>
                  </a:lnTo>
                  <a:lnTo>
                    <a:pt x="926668" y="809117"/>
                  </a:lnTo>
                  <a:lnTo>
                    <a:pt x="966292" y="821817"/>
                  </a:lnTo>
                  <a:lnTo>
                    <a:pt x="1046619" y="872617"/>
                  </a:lnTo>
                  <a:lnTo>
                    <a:pt x="1087323" y="885317"/>
                  </a:lnTo>
                  <a:lnTo>
                    <a:pt x="1128369" y="910717"/>
                  </a:lnTo>
                  <a:lnTo>
                    <a:pt x="1169746" y="923417"/>
                  </a:lnTo>
                  <a:lnTo>
                    <a:pt x="1211465" y="948817"/>
                  </a:lnTo>
                  <a:lnTo>
                    <a:pt x="1295882" y="974217"/>
                  </a:lnTo>
                  <a:lnTo>
                    <a:pt x="1338554" y="999617"/>
                  </a:lnTo>
                  <a:lnTo>
                    <a:pt x="1735950" y="1113917"/>
                  </a:lnTo>
                  <a:lnTo>
                    <a:pt x="1781467" y="1113917"/>
                  </a:lnTo>
                  <a:lnTo>
                    <a:pt x="1873262" y="1139317"/>
                  </a:lnTo>
                  <a:lnTo>
                    <a:pt x="1919516" y="1139317"/>
                  </a:lnTo>
                  <a:lnTo>
                    <a:pt x="1966010" y="1152017"/>
                  </a:lnTo>
                  <a:lnTo>
                    <a:pt x="2059660" y="1152017"/>
                  </a:lnTo>
                  <a:lnTo>
                    <a:pt x="2106815" y="1164717"/>
                  </a:lnTo>
                  <a:lnTo>
                    <a:pt x="2593949" y="1164717"/>
                  </a:lnTo>
                  <a:lnTo>
                    <a:pt x="2642959" y="1152017"/>
                  </a:lnTo>
                  <a:lnTo>
                    <a:pt x="2691727" y="1152017"/>
                  </a:lnTo>
                  <a:lnTo>
                    <a:pt x="2740253" y="1139317"/>
                  </a:lnTo>
                  <a:lnTo>
                    <a:pt x="2788526" y="1139317"/>
                  </a:lnTo>
                  <a:lnTo>
                    <a:pt x="2836545" y="1126617"/>
                  </a:lnTo>
                  <a:lnTo>
                    <a:pt x="2884309" y="1126617"/>
                  </a:lnTo>
                  <a:lnTo>
                    <a:pt x="3346031" y="999617"/>
                  </a:lnTo>
                  <a:lnTo>
                    <a:pt x="3390481" y="974217"/>
                  </a:lnTo>
                  <a:lnTo>
                    <a:pt x="3434575" y="961517"/>
                  </a:lnTo>
                  <a:lnTo>
                    <a:pt x="3478326" y="948817"/>
                  </a:lnTo>
                  <a:lnTo>
                    <a:pt x="3521722" y="923417"/>
                  </a:lnTo>
                  <a:lnTo>
                    <a:pt x="3564763" y="910717"/>
                  </a:lnTo>
                  <a:lnTo>
                    <a:pt x="3607435" y="885317"/>
                  </a:lnTo>
                  <a:lnTo>
                    <a:pt x="3649726" y="872617"/>
                  </a:lnTo>
                  <a:lnTo>
                    <a:pt x="3774287" y="796417"/>
                  </a:lnTo>
                  <a:lnTo>
                    <a:pt x="3815029" y="783717"/>
                  </a:lnTo>
                  <a:lnTo>
                    <a:pt x="3895255" y="732917"/>
                  </a:lnTo>
                  <a:lnTo>
                    <a:pt x="3973804" y="682117"/>
                  </a:lnTo>
                  <a:lnTo>
                    <a:pt x="4050614" y="631317"/>
                  </a:lnTo>
                  <a:lnTo>
                    <a:pt x="4088358" y="593217"/>
                  </a:lnTo>
                  <a:lnTo>
                    <a:pt x="4162463" y="542417"/>
                  </a:lnTo>
                  <a:lnTo>
                    <a:pt x="4198823" y="517017"/>
                  </a:lnTo>
                  <a:lnTo>
                    <a:pt x="4234713" y="478917"/>
                  </a:lnTo>
                  <a:lnTo>
                    <a:pt x="4270121" y="453517"/>
                  </a:lnTo>
                  <a:lnTo>
                    <a:pt x="4305033" y="428117"/>
                  </a:lnTo>
                  <a:lnTo>
                    <a:pt x="4339463" y="390017"/>
                  </a:lnTo>
                  <a:lnTo>
                    <a:pt x="4373384" y="364617"/>
                  </a:lnTo>
                  <a:lnTo>
                    <a:pt x="4406798" y="326517"/>
                  </a:lnTo>
                  <a:lnTo>
                    <a:pt x="4439704" y="288417"/>
                  </a:lnTo>
                  <a:lnTo>
                    <a:pt x="4472089" y="263017"/>
                  </a:lnTo>
                  <a:lnTo>
                    <a:pt x="4503953" y="224917"/>
                  </a:lnTo>
                  <a:lnTo>
                    <a:pt x="4535271" y="186817"/>
                  </a:lnTo>
                  <a:lnTo>
                    <a:pt x="4566069" y="161417"/>
                  </a:lnTo>
                  <a:lnTo>
                    <a:pt x="4596308" y="123317"/>
                  </a:lnTo>
                  <a:lnTo>
                    <a:pt x="4625987" y="85217"/>
                  </a:lnTo>
                  <a:lnTo>
                    <a:pt x="4655121" y="47117"/>
                  </a:lnTo>
                  <a:lnTo>
                    <a:pt x="4680521" y="13233"/>
                  </a:lnTo>
                  <a:lnTo>
                    <a:pt x="4683684" y="9017"/>
                  </a:lnTo>
                  <a:lnTo>
                    <a:pt x="4690300" y="0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032085" y="1971484"/>
              <a:ext cx="6558280" cy="3264535"/>
            </a:xfrm>
            <a:custGeom>
              <a:avLst/>
              <a:gdLst/>
              <a:ahLst/>
              <a:cxnLst/>
              <a:rect l="l" t="t" r="r" b="b"/>
              <a:pathLst>
                <a:path w="6558280" h="3264535">
                  <a:moveTo>
                    <a:pt x="657555" y="689000"/>
                  </a:moveTo>
                  <a:lnTo>
                    <a:pt x="613295" y="660400"/>
                  </a:lnTo>
                  <a:lnTo>
                    <a:pt x="574344" y="622300"/>
                  </a:lnTo>
                  <a:lnTo>
                    <a:pt x="535647" y="596900"/>
                  </a:lnTo>
                  <a:lnTo>
                    <a:pt x="497243" y="558800"/>
                  </a:lnTo>
                  <a:lnTo>
                    <a:pt x="459155" y="533400"/>
                  </a:lnTo>
                  <a:lnTo>
                    <a:pt x="383946" y="457200"/>
                  </a:lnTo>
                  <a:lnTo>
                    <a:pt x="346875" y="419100"/>
                  </a:lnTo>
                  <a:lnTo>
                    <a:pt x="310184" y="381000"/>
                  </a:lnTo>
                  <a:lnTo>
                    <a:pt x="273888" y="342900"/>
                  </a:lnTo>
                  <a:lnTo>
                    <a:pt x="237998" y="304800"/>
                  </a:lnTo>
                  <a:lnTo>
                    <a:pt x="202552" y="266700"/>
                  </a:lnTo>
                  <a:lnTo>
                    <a:pt x="167563" y="228600"/>
                  </a:lnTo>
                  <a:lnTo>
                    <a:pt x="133032" y="177800"/>
                  </a:lnTo>
                  <a:lnTo>
                    <a:pt x="98996" y="139700"/>
                  </a:lnTo>
                  <a:lnTo>
                    <a:pt x="65468" y="88900"/>
                  </a:lnTo>
                  <a:lnTo>
                    <a:pt x="32461" y="38100"/>
                  </a:lnTo>
                  <a:lnTo>
                    <a:pt x="0" y="0"/>
                  </a:lnTo>
                  <a:lnTo>
                    <a:pt x="876" y="50800"/>
                  </a:lnTo>
                  <a:lnTo>
                    <a:pt x="2438" y="88900"/>
                  </a:lnTo>
                  <a:lnTo>
                    <a:pt x="4673" y="139700"/>
                  </a:lnTo>
                  <a:lnTo>
                    <a:pt x="7607" y="190500"/>
                  </a:lnTo>
                  <a:lnTo>
                    <a:pt x="11214" y="241300"/>
                  </a:lnTo>
                  <a:lnTo>
                    <a:pt x="15481" y="279400"/>
                  </a:lnTo>
                  <a:lnTo>
                    <a:pt x="20434" y="330200"/>
                  </a:lnTo>
                  <a:lnTo>
                    <a:pt x="26035" y="381000"/>
                  </a:lnTo>
                  <a:lnTo>
                    <a:pt x="32296" y="431800"/>
                  </a:lnTo>
                  <a:lnTo>
                    <a:pt x="39217" y="469900"/>
                  </a:lnTo>
                  <a:lnTo>
                    <a:pt x="46786" y="520700"/>
                  </a:lnTo>
                  <a:lnTo>
                    <a:pt x="54991" y="571500"/>
                  </a:lnTo>
                  <a:lnTo>
                    <a:pt x="63842" y="609600"/>
                  </a:lnTo>
                  <a:lnTo>
                    <a:pt x="73317" y="660400"/>
                  </a:lnTo>
                  <a:lnTo>
                    <a:pt x="83426" y="698500"/>
                  </a:lnTo>
                  <a:lnTo>
                    <a:pt x="94170" y="749300"/>
                  </a:lnTo>
                  <a:lnTo>
                    <a:pt x="105524" y="787400"/>
                  </a:lnTo>
                  <a:lnTo>
                    <a:pt x="117487" y="838200"/>
                  </a:lnTo>
                  <a:lnTo>
                    <a:pt x="120738" y="848042"/>
                  </a:lnTo>
                  <a:lnTo>
                    <a:pt x="657555" y="689000"/>
                  </a:lnTo>
                  <a:close/>
                </a:path>
                <a:path w="6558280" h="3264535">
                  <a:moveTo>
                    <a:pt x="6558254" y="596912"/>
                  </a:moveTo>
                  <a:lnTo>
                    <a:pt x="6547561" y="647712"/>
                  </a:lnTo>
                  <a:lnTo>
                    <a:pt x="6536055" y="685812"/>
                  </a:lnTo>
                  <a:lnTo>
                    <a:pt x="6523761" y="736612"/>
                  </a:lnTo>
                  <a:lnTo>
                    <a:pt x="6510680" y="787412"/>
                  </a:lnTo>
                  <a:lnTo>
                    <a:pt x="6496812" y="825512"/>
                  </a:lnTo>
                  <a:lnTo>
                    <a:pt x="6482181" y="876312"/>
                  </a:lnTo>
                  <a:lnTo>
                    <a:pt x="6466776" y="914412"/>
                  </a:lnTo>
                  <a:lnTo>
                    <a:pt x="6450609" y="965212"/>
                  </a:lnTo>
                  <a:lnTo>
                    <a:pt x="6433693" y="1003312"/>
                  </a:lnTo>
                  <a:lnTo>
                    <a:pt x="6416027" y="1054112"/>
                  </a:lnTo>
                  <a:lnTo>
                    <a:pt x="6397638" y="1092212"/>
                  </a:lnTo>
                  <a:lnTo>
                    <a:pt x="6378511" y="1143012"/>
                  </a:lnTo>
                  <a:lnTo>
                    <a:pt x="6358674" y="1181112"/>
                  </a:lnTo>
                  <a:lnTo>
                    <a:pt x="6338125" y="1219212"/>
                  </a:lnTo>
                  <a:lnTo>
                    <a:pt x="6316866" y="1270012"/>
                  </a:lnTo>
                  <a:lnTo>
                    <a:pt x="6294907" y="1308112"/>
                  </a:lnTo>
                  <a:lnTo>
                    <a:pt x="6272263" y="1346212"/>
                  </a:lnTo>
                  <a:lnTo>
                    <a:pt x="6248933" y="1384312"/>
                  </a:lnTo>
                  <a:lnTo>
                    <a:pt x="6224930" y="1435112"/>
                  </a:lnTo>
                  <a:lnTo>
                    <a:pt x="6200267" y="1473212"/>
                  </a:lnTo>
                  <a:lnTo>
                    <a:pt x="6174943" y="1511312"/>
                  </a:lnTo>
                  <a:lnTo>
                    <a:pt x="6148971" y="1549412"/>
                  </a:lnTo>
                  <a:lnTo>
                    <a:pt x="6122352" y="1587512"/>
                  </a:lnTo>
                  <a:lnTo>
                    <a:pt x="6095098" y="1625612"/>
                  </a:lnTo>
                  <a:lnTo>
                    <a:pt x="6067209" y="1663712"/>
                  </a:lnTo>
                  <a:lnTo>
                    <a:pt x="6038710" y="1701812"/>
                  </a:lnTo>
                  <a:lnTo>
                    <a:pt x="6009602" y="1739912"/>
                  </a:lnTo>
                  <a:lnTo>
                    <a:pt x="5979884" y="1765312"/>
                  </a:lnTo>
                  <a:lnTo>
                    <a:pt x="5949569" y="1803412"/>
                  </a:lnTo>
                  <a:lnTo>
                    <a:pt x="5918657" y="1841512"/>
                  </a:lnTo>
                  <a:lnTo>
                    <a:pt x="5887174" y="1879612"/>
                  </a:lnTo>
                  <a:lnTo>
                    <a:pt x="5855119" y="1905012"/>
                  </a:lnTo>
                  <a:lnTo>
                    <a:pt x="5822493" y="1943112"/>
                  </a:lnTo>
                  <a:lnTo>
                    <a:pt x="5789307" y="1981212"/>
                  </a:lnTo>
                  <a:lnTo>
                    <a:pt x="5755564" y="2006612"/>
                  </a:lnTo>
                  <a:lnTo>
                    <a:pt x="5721286" y="2044712"/>
                  </a:lnTo>
                  <a:lnTo>
                    <a:pt x="5686476" y="2070112"/>
                  </a:lnTo>
                  <a:lnTo>
                    <a:pt x="5651144" y="2095512"/>
                  </a:lnTo>
                  <a:lnTo>
                    <a:pt x="5615279" y="2133612"/>
                  </a:lnTo>
                  <a:lnTo>
                    <a:pt x="5578907" y="2159012"/>
                  </a:lnTo>
                  <a:lnTo>
                    <a:pt x="5504650" y="2209812"/>
                  </a:lnTo>
                  <a:lnTo>
                    <a:pt x="5466791" y="2247912"/>
                  </a:lnTo>
                  <a:lnTo>
                    <a:pt x="5428450" y="2273312"/>
                  </a:lnTo>
                  <a:lnTo>
                    <a:pt x="5350345" y="2324112"/>
                  </a:lnTo>
                  <a:lnTo>
                    <a:pt x="5270411" y="2374912"/>
                  </a:lnTo>
                  <a:lnTo>
                    <a:pt x="5229784" y="2387612"/>
                  </a:lnTo>
                  <a:lnTo>
                    <a:pt x="5105298" y="2463812"/>
                  </a:lnTo>
                  <a:lnTo>
                    <a:pt x="5062956" y="2476512"/>
                  </a:lnTo>
                  <a:lnTo>
                    <a:pt x="5020234" y="2501912"/>
                  </a:lnTo>
                  <a:lnTo>
                    <a:pt x="4977104" y="2514612"/>
                  </a:lnTo>
                  <a:lnTo>
                    <a:pt x="4933581" y="2540012"/>
                  </a:lnTo>
                  <a:lnTo>
                    <a:pt x="4845405" y="2565412"/>
                  </a:lnTo>
                  <a:lnTo>
                    <a:pt x="4800765" y="2590812"/>
                  </a:lnTo>
                  <a:lnTo>
                    <a:pt x="4431398" y="2692412"/>
                  </a:lnTo>
                  <a:lnTo>
                    <a:pt x="4383811" y="2692412"/>
                  </a:lnTo>
                  <a:lnTo>
                    <a:pt x="4287786" y="2717812"/>
                  </a:lnTo>
                  <a:lnTo>
                    <a:pt x="4239349" y="2717812"/>
                  </a:lnTo>
                  <a:lnTo>
                    <a:pt x="4190657" y="2730512"/>
                  </a:lnTo>
                  <a:lnTo>
                    <a:pt x="4092498" y="2730512"/>
                  </a:lnTo>
                  <a:lnTo>
                    <a:pt x="4043057" y="2743212"/>
                  </a:lnTo>
                  <a:lnTo>
                    <a:pt x="3739083" y="2743212"/>
                  </a:lnTo>
                  <a:lnTo>
                    <a:pt x="3688638" y="2730512"/>
                  </a:lnTo>
                  <a:lnTo>
                    <a:pt x="3588512" y="2730512"/>
                  </a:lnTo>
                  <a:lnTo>
                    <a:pt x="3538842" y="2717812"/>
                  </a:lnTo>
                  <a:lnTo>
                    <a:pt x="3489452" y="2717812"/>
                  </a:lnTo>
                  <a:lnTo>
                    <a:pt x="3391547" y="2692412"/>
                  </a:lnTo>
                  <a:lnTo>
                    <a:pt x="3343033" y="2692412"/>
                  </a:lnTo>
                  <a:lnTo>
                    <a:pt x="3012643" y="2603512"/>
                  </a:lnTo>
                  <a:lnTo>
                    <a:pt x="2966847" y="2578112"/>
                  </a:lnTo>
                  <a:lnTo>
                    <a:pt x="2876385" y="2552712"/>
                  </a:lnTo>
                  <a:lnTo>
                    <a:pt x="2831744" y="2527312"/>
                  </a:lnTo>
                  <a:lnTo>
                    <a:pt x="2787497" y="2514612"/>
                  </a:lnTo>
                  <a:lnTo>
                    <a:pt x="2700248" y="2463812"/>
                  </a:lnTo>
                  <a:lnTo>
                    <a:pt x="2657259" y="2451112"/>
                  </a:lnTo>
                  <a:lnTo>
                    <a:pt x="2530906" y="2374912"/>
                  </a:lnTo>
                  <a:lnTo>
                    <a:pt x="2489695" y="2349512"/>
                  </a:lnTo>
                  <a:lnTo>
                    <a:pt x="2448953" y="2336812"/>
                  </a:lnTo>
                  <a:lnTo>
                    <a:pt x="2408682" y="2298712"/>
                  </a:lnTo>
                  <a:lnTo>
                    <a:pt x="2329599" y="2247912"/>
                  </a:lnTo>
                  <a:lnTo>
                    <a:pt x="2252510" y="2197112"/>
                  </a:lnTo>
                  <a:lnTo>
                    <a:pt x="2214727" y="2171712"/>
                  </a:lnTo>
                  <a:lnTo>
                    <a:pt x="2177465" y="2133612"/>
                  </a:lnTo>
                  <a:lnTo>
                    <a:pt x="2140750" y="2108212"/>
                  </a:lnTo>
                  <a:lnTo>
                    <a:pt x="2104567" y="2070112"/>
                  </a:lnTo>
                  <a:lnTo>
                    <a:pt x="2068931" y="2044712"/>
                  </a:lnTo>
                  <a:lnTo>
                    <a:pt x="2033841" y="2006612"/>
                  </a:lnTo>
                  <a:lnTo>
                    <a:pt x="1999322" y="1981212"/>
                  </a:lnTo>
                  <a:lnTo>
                    <a:pt x="1965388" y="1943112"/>
                  </a:lnTo>
                  <a:lnTo>
                    <a:pt x="1932012" y="1917712"/>
                  </a:lnTo>
                  <a:lnTo>
                    <a:pt x="1899246" y="1879612"/>
                  </a:lnTo>
                  <a:lnTo>
                    <a:pt x="1867065" y="1841512"/>
                  </a:lnTo>
                  <a:lnTo>
                    <a:pt x="1835492" y="1803412"/>
                  </a:lnTo>
                  <a:lnTo>
                    <a:pt x="1804530" y="1778012"/>
                  </a:lnTo>
                  <a:lnTo>
                    <a:pt x="1774190" y="1739912"/>
                  </a:lnTo>
                  <a:lnTo>
                    <a:pt x="1744484" y="1701812"/>
                  </a:lnTo>
                  <a:lnTo>
                    <a:pt x="1715414" y="1663712"/>
                  </a:lnTo>
                  <a:lnTo>
                    <a:pt x="1686979" y="1625612"/>
                  </a:lnTo>
                  <a:lnTo>
                    <a:pt x="1659216" y="1587512"/>
                  </a:lnTo>
                  <a:lnTo>
                    <a:pt x="1632102" y="1549412"/>
                  </a:lnTo>
                  <a:lnTo>
                    <a:pt x="1605661" y="1498612"/>
                  </a:lnTo>
                  <a:lnTo>
                    <a:pt x="1599514" y="1489506"/>
                  </a:lnTo>
                  <a:lnTo>
                    <a:pt x="1554822" y="1422400"/>
                  </a:lnTo>
                  <a:lnTo>
                    <a:pt x="1530451" y="1384300"/>
                  </a:lnTo>
                  <a:lnTo>
                    <a:pt x="1506778" y="1346200"/>
                  </a:lnTo>
                  <a:lnTo>
                    <a:pt x="1483817" y="1295400"/>
                  </a:lnTo>
                  <a:lnTo>
                    <a:pt x="1461566" y="1257300"/>
                  </a:lnTo>
                  <a:lnTo>
                    <a:pt x="1440053" y="1219200"/>
                  </a:lnTo>
                  <a:lnTo>
                    <a:pt x="1419275" y="1168400"/>
                  </a:lnTo>
                  <a:lnTo>
                    <a:pt x="1399235" y="1130300"/>
                  </a:lnTo>
                  <a:lnTo>
                    <a:pt x="1379943" y="1079500"/>
                  </a:lnTo>
                  <a:lnTo>
                    <a:pt x="1298752" y="1054100"/>
                  </a:lnTo>
                  <a:lnTo>
                    <a:pt x="1258062" y="1028700"/>
                  </a:lnTo>
                  <a:lnTo>
                    <a:pt x="1176540" y="1003300"/>
                  </a:lnTo>
                  <a:lnTo>
                    <a:pt x="1135761" y="977900"/>
                  </a:lnTo>
                  <a:lnTo>
                    <a:pt x="1094994" y="965200"/>
                  </a:lnTo>
                  <a:lnTo>
                    <a:pt x="972934" y="889000"/>
                  </a:lnTo>
                  <a:lnTo>
                    <a:pt x="932395" y="876300"/>
                  </a:lnTo>
                  <a:lnTo>
                    <a:pt x="731596" y="749300"/>
                  </a:lnTo>
                  <a:lnTo>
                    <a:pt x="691934" y="711200"/>
                  </a:lnTo>
                  <a:lnTo>
                    <a:pt x="657567" y="689000"/>
                  </a:lnTo>
                  <a:lnTo>
                    <a:pt x="120738" y="848055"/>
                  </a:lnTo>
                  <a:lnTo>
                    <a:pt x="130073" y="876300"/>
                  </a:lnTo>
                  <a:lnTo>
                    <a:pt x="143256" y="927100"/>
                  </a:lnTo>
                  <a:lnTo>
                    <a:pt x="157048" y="965200"/>
                  </a:lnTo>
                  <a:lnTo>
                    <a:pt x="171424" y="1016000"/>
                  </a:lnTo>
                  <a:lnTo>
                    <a:pt x="186397" y="1054100"/>
                  </a:lnTo>
                  <a:lnTo>
                    <a:pt x="201955" y="1104900"/>
                  </a:lnTo>
                  <a:lnTo>
                    <a:pt x="218097" y="1143000"/>
                  </a:lnTo>
                  <a:lnTo>
                    <a:pt x="234823" y="1193800"/>
                  </a:lnTo>
                  <a:lnTo>
                    <a:pt x="252107" y="1231900"/>
                  </a:lnTo>
                  <a:lnTo>
                    <a:pt x="269976" y="1270000"/>
                  </a:lnTo>
                  <a:lnTo>
                    <a:pt x="288391" y="1308100"/>
                  </a:lnTo>
                  <a:lnTo>
                    <a:pt x="307378" y="1358900"/>
                  </a:lnTo>
                  <a:lnTo>
                    <a:pt x="326910" y="1397000"/>
                  </a:lnTo>
                  <a:lnTo>
                    <a:pt x="346989" y="1435100"/>
                  </a:lnTo>
                  <a:lnTo>
                    <a:pt x="367614" y="1473200"/>
                  </a:lnTo>
                  <a:lnTo>
                    <a:pt x="388772" y="1524000"/>
                  </a:lnTo>
                  <a:lnTo>
                    <a:pt x="410476" y="1562100"/>
                  </a:lnTo>
                  <a:lnTo>
                    <a:pt x="432701" y="1600200"/>
                  </a:lnTo>
                  <a:lnTo>
                    <a:pt x="455460" y="1638300"/>
                  </a:lnTo>
                  <a:lnTo>
                    <a:pt x="478726" y="1676400"/>
                  </a:lnTo>
                  <a:lnTo>
                    <a:pt x="502513" y="1714500"/>
                  </a:lnTo>
                  <a:lnTo>
                    <a:pt x="526821" y="1752600"/>
                  </a:lnTo>
                  <a:lnTo>
                    <a:pt x="551624" y="1790700"/>
                  </a:lnTo>
                  <a:lnTo>
                    <a:pt x="576922" y="1828812"/>
                  </a:lnTo>
                  <a:lnTo>
                    <a:pt x="602729" y="1866912"/>
                  </a:lnTo>
                  <a:lnTo>
                    <a:pt x="629018" y="1905012"/>
                  </a:lnTo>
                  <a:lnTo>
                    <a:pt x="655802" y="1943112"/>
                  </a:lnTo>
                  <a:lnTo>
                    <a:pt x="683056" y="1968512"/>
                  </a:lnTo>
                  <a:lnTo>
                    <a:pt x="710793" y="2006612"/>
                  </a:lnTo>
                  <a:lnTo>
                    <a:pt x="739013" y="2044712"/>
                  </a:lnTo>
                  <a:lnTo>
                    <a:pt x="767689" y="2082812"/>
                  </a:lnTo>
                  <a:lnTo>
                    <a:pt x="796823" y="2120912"/>
                  </a:lnTo>
                  <a:lnTo>
                    <a:pt x="826427" y="2146312"/>
                  </a:lnTo>
                  <a:lnTo>
                    <a:pt x="856488" y="2184412"/>
                  </a:lnTo>
                  <a:lnTo>
                    <a:pt x="886980" y="2209812"/>
                  </a:lnTo>
                  <a:lnTo>
                    <a:pt x="917930" y="2247912"/>
                  </a:lnTo>
                  <a:lnTo>
                    <a:pt x="949312" y="2286012"/>
                  </a:lnTo>
                  <a:lnTo>
                    <a:pt x="981138" y="2311412"/>
                  </a:lnTo>
                  <a:lnTo>
                    <a:pt x="1013383" y="2349512"/>
                  </a:lnTo>
                  <a:lnTo>
                    <a:pt x="1079157" y="2400312"/>
                  </a:lnTo>
                  <a:lnTo>
                    <a:pt x="1112659" y="2438412"/>
                  </a:lnTo>
                  <a:lnTo>
                    <a:pt x="1180909" y="2489212"/>
                  </a:lnTo>
                  <a:lnTo>
                    <a:pt x="1215631" y="2527312"/>
                  </a:lnTo>
                  <a:lnTo>
                    <a:pt x="1250759" y="2552712"/>
                  </a:lnTo>
                  <a:lnTo>
                    <a:pt x="1322171" y="2603512"/>
                  </a:lnTo>
                  <a:lnTo>
                    <a:pt x="1395120" y="2654312"/>
                  </a:lnTo>
                  <a:lnTo>
                    <a:pt x="1432153" y="2692412"/>
                  </a:lnTo>
                  <a:lnTo>
                    <a:pt x="1507324" y="2743212"/>
                  </a:lnTo>
                  <a:lnTo>
                    <a:pt x="1545450" y="2755912"/>
                  </a:lnTo>
                  <a:lnTo>
                    <a:pt x="1583931" y="2781312"/>
                  </a:lnTo>
                  <a:lnTo>
                    <a:pt x="1701431" y="2857512"/>
                  </a:lnTo>
                  <a:lnTo>
                    <a:pt x="1741271" y="2870212"/>
                  </a:lnTo>
                  <a:lnTo>
                    <a:pt x="1821954" y="2921012"/>
                  </a:lnTo>
                  <a:lnTo>
                    <a:pt x="1862772" y="2933712"/>
                  </a:lnTo>
                  <a:lnTo>
                    <a:pt x="1903907" y="2959112"/>
                  </a:lnTo>
                  <a:lnTo>
                    <a:pt x="1945347" y="2971812"/>
                  </a:lnTo>
                  <a:lnTo>
                    <a:pt x="1987105" y="2997212"/>
                  </a:lnTo>
                  <a:lnTo>
                    <a:pt x="2029155" y="3009912"/>
                  </a:lnTo>
                  <a:lnTo>
                    <a:pt x="2071509" y="3035312"/>
                  </a:lnTo>
                  <a:lnTo>
                    <a:pt x="2200287" y="3073412"/>
                  </a:lnTo>
                  <a:lnTo>
                    <a:pt x="2243785" y="3098812"/>
                  </a:lnTo>
                  <a:lnTo>
                    <a:pt x="2601112" y="3200412"/>
                  </a:lnTo>
                  <a:lnTo>
                    <a:pt x="2646896" y="3200412"/>
                  </a:lnTo>
                  <a:lnTo>
                    <a:pt x="2739123" y="3225812"/>
                  </a:lnTo>
                  <a:lnTo>
                    <a:pt x="2785567" y="3225812"/>
                  </a:lnTo>
                  <a:lnTo>
                    <a:pt x="2832239" y="3238512"/>
                  </a:lnTo>
                  <a:lnTo>
                    <a:pt x="2879115" y="3238512"/>
                  </a:lnTo>
                  <a:lnTo>
                    <a:pt x="2926194" y="3251212"/>
                  </a:lnTo>
                  <a:lnTo>
                    <a:pt x="2973476" y="3251212"/>
                  </a:lnTo>
                  <a:lnTo>
                    <a:pt x="3020961" y="3263912"/>
                  </a:lnTo>
                  <a:lnTo>
                    <a:pt x="3558781" y="3263912"/>
                  </a:lnTo>
                  <a:lnTo>
                    <a:pt x="3608006" y="3251212"/>
                  </a:lnTo>
                  <a:lnTo>
                    <a:pt x="3705847" y="3251212"/>
                  </a:lnTo>
                  <a:lnTo>
                    <a:pt x="3754450" y="3238512"/>
                  </a:lnTo>
                  <a:lnTo>
                    <a:pt x="3802824" y="3238512"/>
                  </a:lnTo>
                  <a:lnTo>
                    <a:pt x="3898887" y="3213112"/>
                  </a:lnTo>
                  <a:lnTo>
                    <a:pt x="3946563" y="3213112"/>
                  </a:lnTo>
                  <a:lnTo>
                    <a:pt x="4453852" y="3073412"/>
                  </a:lnTo>
                  <a:lnTo>
                    <a:pt x="4498264" y="3048012"/>
                  </a:lnTo>
                  <a:lnTo>
                    <a:pt x="4542383" y="3035312"/>
                  </a:lnTo>
                  <a:lnTo>
                    <a:pt x="4586186" y="3009912"/>
                  </a:lnTo>
                  <a:lnTo>
                    <a:pt x="4629670" y="2997212"/>
                  </a:lnTo>
                  <a:lnTo>
                    <a:pt x="4672838" y="2971812"/>
                  </a:lnTo>
                  <a:lnTo>
                    <a:pt x="4715675" y="2959112"/>
                  </a:lnTo>
                  <a:lnTo>
                    <a:pt x="4758182" y="2933712"/>
                  </a:lnTo>
                  <a:lnTo>
                    <a:pt x="4800346" y="2921012"/>
                  </a:lnTo>
                  <a:lnTo>
                    <a:pt x="4924768" y="2844812"/>
                  </a:lnTo>
                  <a:lnTo>
                    <a:pt x="4965535" y="2832112"/>
                  </a:lnTo>
                  <a:lnTo>
                    <a:pt x="5085639" y="2755912"/>
                  </a:lnTo>
                  <a:lnTo>
                    <a:pt x="5105285" y="2743212"/>
                  </a:lnTo>
                  <a:lnTo>
                    <a:pt x="5202326" y="2679712"/>
                  </a:lnTo>
                  <a:lnTo>
                    <a:pt x="5240439" y="2654312"/>
                  </a:lnTo>
                  <a:lnTo>
                    <a:pt x="5278145" y="2616212"/>
                  </a:lnTo>
                  <a:lnTo>
                    <a:pt x="5352351" y="2565412"/>
                  </a:lnTo>
                  <a:lnTo>
                    <a:pt x="5388838" y="2540012"/>
                  </a:lnTo>
                  <a:lnTo>
                    <a:pt x="5424894" y="2501912"/>
                  </a:lnTo>
                  <a:lnTo>
                    <a:pt x="5495722" y="2451112"/>
                  </a:lnTo>
                  <a:lnTo>
                    <a:pt x="5530494" y="2413012"/>
                  </a:lnTo>
                  <a:lnTo>
                    <a:pt x="5564810" y="2387612"/>
                  </a:lnTo>
                  <a:lnTo>
                    <a:pt x="5598693" y="2349512"/>
                  </a:lnTo>
                  <a:lnTo>
                    <a:pt x="5632107" y="2324112"/>
                  </a:lnTo>
                  <a:lnTo>
                    <a:pt x="5665076" y="2286012"/>
                  </a:lnTo>
                  <a:lnTo>
                    <a:pt x="5697575" y="2247912"/>
                  </a:lnTo>
                  <a:lnTo>
                    <a:pt x="5729605" y="2222512"/>
                  </a:lnTo>
                  <a:lnTo>
                    <a:pt x="5761164" y="2184412"/>
                  </a:lnTo>
                  <a:lnTo>
                    <a:pt x="5792254" y="2146312"/>
                  </a:lnTo>
                  <a:lnTo>
                    <a:pt x="5822848" y="2108212"/>
                  </a:lnTo>
                  <a:lnTo>
                    <a:pt x="5852947" y="2082812"/>
                  </a:lnTo>
                  <a:lnTo>
                    <a:pt x="5882564" y="2044712"/>
                  </a:lnTo>
                  <a:lnTo>
                    <a:pt x="5911672" y="2006612"/>
                  </a:lnTo>
                  <a:lnTo>
                    <a:pt x="5940285" y="1968512"/>
                  </a:lnTo>
                  <a:lnTo>
                    <a:pt x="5968377" y="1930412"/>
                  </a:lnTo>
                  <a:lnTo>
                    <a:pt x="5995962" y="1892312"/>
                  </a:lnTo>
                  <a:lnTo>
                    <a:pt x="6023026" y="1854212"/>
                  </a:lnTo>
                  <a:lnTo>
                    <a:pt x="6049556" y="1816112"/>
                  </a:lnTo>
                  <a:lnTo>
                    <a:pt x="6075553" y="1778012"/>
                  </a:lnTo>
                  <a:lnTo>
                    <a:pt x="6101016" y="1739912"/>
                  </a:lnTo>
                  <a:lnTo>
                    <a:pt x="6125946" y="1701812"/>
                  </a:lnTo>
                  <a:lnTo>
                    <a:pt x="6150330" y="1663712"/>
                  </a:lnTo>
                  <a:lnTo>
                    <a:pt x="6174143" y="1625612"/>
                  </a:lnTo>
                  <a:lnTo>
                    <a:pt x="6197422" y="1574812"/>
                  </a:lnTo>
                  <a:lnTo>
                    <a:pt x="6220117" y="1536712"/>
                  </a:lnTo>
                  <a:lnTo>
                    <a:pt x="6242253" y="1498612"/>
                  </a:lnTo>
                  <a:lnTo>
                    <a:pt x="6263818" y="1460512"/>
                  </a:lnTo>
                  <a:lnTo>
                    <a:pt x="6284811" y="1409712"/>
                  </a:lnTo>
                  <a:lnTo>
                    <a:pt x="6305207" y="1371612"/>
                  </a:lnTo>
                  <a:lnTo>
                    <a:pt x="6325019" y="1333512"/>
                  </a:lnTo>
                  <a:lnTo>
                    <a:pt x="6344234" y="1282712"/>
                  </a:lnTo>
                  <a:lnTo>
                    <a:pt x="6362852" y="1244612"/>
                  </a:lnTo>
                  <a:lnTo>
                    <a:pt x="6380861" y="1193812"/>
                  </a:lnTo>
                  <a:lnTo>
                    <a:pt x="6398273" y="1155712"/>
                  </a:lnTo>
                  <a:lnTo>
                    <a:pt x="6415062" y="1104912"/>
                  </a:lnTo>
                  <a:lnTo>
                    <a:pt x="6431229" y="1066812"/>
                  </a:lnTo>
                  <a:lnTo>
                    <a:pt x="6446761" y="1016012"/>
                  </a:lnTo>
                  <a:lnTo>
                    <a:pt x="6461684" y="977912"/>
                  </a:lnTo>
                  <a:lnTo>
                    <a:pt x="6475958" y="927112"/>
                  </a:lnTo>
                  <a:lnTo>
                    <a:pt x="6489725" y="876312"/>
                  </a:lnTo>
                  <a:lnTo>
                    <a:pt x="6502844" y="838212"/>
                  </a:lnTo>
                  <a:lnTo>
                    <a:pt x="6515278" y="787412"/>
                  </a:lnTo>
                  <a:lnTo>
                    <a:pt x="6527038" y="736612"/>
                  </a:lnTo>
                  <a:lnTo>
                    <a:pt x="6538125" y="698512"/>
                  </a:lnTo>
                  <a:lnTo>
                    <a:pt x="6548526" y="647712"/>
                  </a:lnTo>
                  <a:lnTo>
                    <a:pt x="6558254" y="596912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996207" y="0"/>
              <a:ext cx="6598920" cy="5252720"/>
            </a:xfrm>
            <a:custGeom>
              <a:avLst/>
              <a:gdLst/>
              <a:ahLst/>
              <a:cxnLst/>
              <a:rect l="l" t="t" r="r" b="b"/>
              <a:pathLst>
                <a:path w="6598920" h="5252720">
                  <a:moveTo>
                    <a:pt x="6286157" y="3410077"/>
                  </a:moveTo>
                  <a:lnTo>
                    <a:pt x="6242774" y="3484118"/>
                  </a:lnTo>
                  <a:lnTo>
                    <a:pt x="6208636" y="3539198"/>
                  </a:lnTo>
                  <a:lnTo>
                    <a:pt x="6184417" y="3576726"/>
                  </a:lnTo>
                  <a:lnTo>
                    <a:pt x="6156617" y="3618344"/>
                  </a:lnTo>
                  <a:lnTo>
                    <a:pt x="6125095" y="3663759"/>
                  </a:lnTo>
                  <a:lnTo>
                    <a:pt x="6089713" y="3712692"/>
                  </a:lnTo>
                  <a:lnTo>
                    <a:pt x="6050318" y="3764864"/>
                  </a:lnTo>
                  <a:lnTo>
                    <a:pt x="6024651" y="3797503"/>
                  </a:lnTo>
                  <a:lnTo>
                    <a:pt x="5997460" y="3831158"/>
                  </a:lnTo>
                  <a:lnTo>
                    <a:pt x="5968733" y="3865727"/>
                  </a:lnTo>
                  <a:lnTo>
                    <a:pt x="5938405" y="3901122"/>
                  </a:lnTo>
                  <a:lnTo>
                    <a:pt x="5906440" y="3937228"/>
                  </a:lnTo>
                  <a:lnTo>
                    <a:pt x="5872797" y="3973969"/>
                  </a:lnTo>
                  <a:lnTo>
                    <a:pt x="5837440" y="4011244"/>
                  </a:lnTo>
                  <a:lnTo>
                    <a:pt x="5800318" y="4048937"/>
                  </a:lnTo>
                  <a:lnTo>
                    <a:pt x="5761393" y="4086974"/>
                  </a:lnTo>
                  <a:lnTo>
                    <a:pt x="5720626" y="4125264"/>
                  </a:lnTo>
                  <a:lnTo>
                    <a:pt x="5667362" y="4173563"/>
                  </a:lnTo>
                  <a:lnTo>
                    <a:pt x="5611304" y="4222051"/>
                  </a:lnTo>
                  <a:lnTo>
                    <a:pt x="5552148" y="4270184"/>
                  </a:lnTo>
                  <a:lnTo>
                    <a:pt x="5490095" y="4318012"/>
                  </a:lnTo>
                  <a:lnTo>
                    <a:pt x="5453367" y="4345178"/>
                  </a:lnTo>
                  <a:lnTo>
                    <a:pt x="5415699" y="4372165"/>
                  </a:lnTo>
                  <a:lnTo>
                    <a:pt x="5377104" y="4398937"/>
                  </a:lnTo>
                  <a:lnTo>
                    <a:pt x="5337556" y="4425442"/>
                  </a:lnTo>
                  <a:lnTo>
                    <a:pt x="5297068" y="4451667"/>
                  </a:lnTo>
                  <a:lnTo>
                    <a:pt x="5255641" y="4477537"/>
                  </a:lnTo>
                  <a:lnTo>
                    <a:pt x="5213274" y="4503039"/>
                  </a:lnTo>
                  <a:lnTo>
                    <a:pt x="5172913" y="4526445"/>
                  </a:lnTo>
                  <a:lnTo>
                    <a:pt x="5131701" y="4549419"/>
                  </a:lnTo>
                  <a:lnTo>
                    <a:pt x="5089677" y="4571949"/>
                  </a:lnTo>
                  <a:lnTo>
                    <a:pt x="5046840" y="4593983"/>
                  </a:lnTo>
                  <a:lnTo>
                    <a:pt x="5003216" y="4615510"/>
                  </a:lnTo>
                  <a:lnTo>
                    <a:pt x="4958804" y="4636503"/>
                  </a:lnTo>
                  <a:lnTo>
                    <a:pt x="4913630" y="4656925"/>
                  </a:lnTo>
                  <a:lnTo>
                    <a:pt x="4867707" y="4676749"/>
                  </a:lnTo>
                  <a:lnTo>
                    <a:pt x="4821047" y="4695939"/>
                  </a:lnTo>
                  <a:lnTo>
                    <a:pt x="4773650" y="4714494"/>
                  </a:lnTo>
                  <a:lnTo>
                    <a:pt x="4725543" y="4732363"/>
                  </a:lnTo>
                  <a:lnTo>
                    <a:pt x="4676737" y="4749508"/>
                  </a:lnTo>
                  <a:lnTo>
                    <a:pt x="4627245" y="4765929"/>
                  </a:lnTo>
                  <a:lnTo>
                    <a:pt x="4577080" y="4781588"/>
                  </a:lnTo>
                  <a:lnTo>
                    <a:pt x="4526254" y="4796447"/>
                  </a:lnTo>
                  <a:lnTo>
                    <a:pt x="4478083" y="4809629"/>
                  </a:lnTo>
                  <a:lnTo>
                    <a:pt x="4429341" y="4822050"/>
                  </a:lnTo>
                  <a:lnTo>
                    <a:pt x="4380077" y="4833709"/>
                  </a:lnTo>
                  <a:lnTo>
                    <a:pt x="4330293" y="4844554"/>
                  </a:lnTo>
                  <a:lnTo>
                    <a:pt x="4280014" y="4854600"/>
                  </a:lnTo>
                  <a:lnTo>
                    <a:pt x="4229265" y="4863808"/>
                  </a:lnTo>
                  <a:lnTo>
                    <a:pt x="4178084" y="4872164"/>
                  </a:lnTo>
                  <a:lnTo>
                    <a:pt x="4126484" y="4879657"/>
                  </a:lnTo>
                  <a:lnTo>
                    <a:pt x="4074490" y="4886261"/>
                  </a:lnTo>
                  <a:lnTo>
                    <a:pt x="4022115" y="4891951"/>
                  </a:lnTo>
                  <a:lnTo>
                    <a:pt x="3969410" y="4896713"/>
                  </a:lnTo>
                  <a:lnTo>
                    <a:pt x="3916375" y="4900536"/>
                  </a:lnTo>
                  <a:lnTo>
                    <a:pt x="3863035" y="4903394"/>
                  </a:lnTo>
                  <a:lnTo>
                    <a:pt x="3809428" y="4905260"/>
                  </a:lnTo>
                  <a:lnTo>
                    <a:pt x="3755555" y="4906137"/>
                  </a:lnTo>
                  <a:lnTo>
                    <a:pt x="3701465" y="4905997"/>
                  </a:lnTo>
                  <a:lnTo>
                    <a:pt x="3564521" y="4901895"/>
                  </a:lnTo>
                  <a:lnTo>
                    <a:pt x="3427641" y="4890884"/>
                  </a:lnTo>
                  <a:lnTo>
                    <a:pt x="3290011" y="4873269"/>
                  </a:lnTo>
                  <a:lnTo>
                    <a:pt x="3213455" y="4860810"/>
                  </a:lnTo>
                  <a:lnTo>
                    <a:pt x="3164522" y="4851501"/>
                  </a:lnTo>
                  <a:lnTo>
                    <a:pt x="3115640" y="4841367"/>
                  </a:lnTo>
                  <a:lnTo>
                    <a:pt x="3066821" y="4830381"/>
                  </a:lnTo>
                  <a:lnTo>
                    <a:pt x="3018091" y="4818570"/>
                  </a:lnTo>
                  <a:lnTo>
                    <a:pt x="2969450" y="4805946"/>
                  </a:lnTo>
                  <a:lnTo>
                    <a:pt x="2920923" y="4792535"/>
                  </a:lnTo>
                  <a:lnTo>
                    <a:pt x="2872524" y="4778324"/>
                  </a:lnTo>
                  <a:lnTo>
                    <a:pt x="2824264" y="4763351"/>
                  </a:lnTo>
                  <a:lnTo>
                    <a:pt x="2716415" y="4726330"/>
                  </a:lnTo>
                  <a:lnTo>
                    <a:pt x="2583484" y="4673473"/>
                  </a:lnTo>
                  <a:lnTo>
                    <a:pt x="2452852" y="4614037"/>
                  </a:lnTo>
                  <a:lnTo>
                    <a:pt x="2324976" y="4548022"/>
                  </a:lnTo>
                  <a:lnTo>
                    <a:pt x="2200351" y="4475556"/>
                  </a:lnTo>
                  <a:lnTo>
                    <a:pt x="2091309" y="4405007"/>
                  </a:lnTo>
                  <a:lnTo>
                    <a:pt x="2008974" y="4346410"/>
                  </a:lnTo>
                  <a:lnTo>
                    <a:pt x="1967839" y="4315739"/>
                  </a:lnTo>
                  <a:lnTo>
                    <a:pt x="1927212" y="4284421"/>
                  </a:lnTo>
                  <a:lnTo>
                    <a:pt x="1887118" y="4252455"/>
                  </a:lnTo>
                  <a:lnTo>
                    <a:pt x="1847557" y="4219829"/>
                  </a:lnTo>
                  <a:lnTo>
                    <a:pt x="1808581" y="4186555"/>
                  </a:lnTo>
                  <a:lnTo>
                    <a:pt x="1770202" y="4152633"/>
                  </a:lnTo>
                  <a:lnTo>
                    <a:pt x="1732445" y="4118064"/>
                  </a:lnTo>
                  <a:lnTo>
                    <a:pt x="1695323" y="4082859"/>
                  </a:lnTo>
                  <a:lnTo>
                    <a:pt x="1658874" y="4047020"/>
                  </a:lnTo>
                  <a:lnTo>
                    <a:pt x="1623314" y="4010380"/>
                  </a:lnTo>
                  <a:lnTo>
                    <a:pt x="1588401" y="3973195"/>
                  </a:lnTo>
                  <a:lnTo>
                    <a:pt x="1554149" y="3935476"/>
                  </a:lnTo>
                  <a:lnTo>
                    <a:pt x="1520571" y="3897249"/>
                  </a:lnTo>
                  <a:lnTo>
                    <a:pt x="1487665" y="3858539"/>
                  </a:lnTo>
                  <a:lnTo>
                    <a:pt x="1455458" y="3819334"/>
                  </a:lnTo>
                  <a:lnTo>
                    <a:pt x="1423936" y="3779685"/>
                  </a:lnTo>
                  <a:lnTo>
                    <a:pt x="1393113" y="3739578"/>
                  </a:lnTo>
                  <a:lnTo>
                    <a:pt x="1363002" y="3699040"/>
                  </a:lnTo>
                  <a:lnTo>
                    <a:pt x="1297863" y="3606368"/>
                  </a:lnTo>
                  <a:lnTo>
                    <a:pt x="1226146" y="3493389"/>
                  </a:lnTo>
                  <a:lnTo>
                    <a:pt x="1153401" y="3365728"/>
                  </a:lnTo>
                  <a:lnTo>
                    <a:pt x="1090663" y="3241840"/>
                  </a:lnTo>
                  <a:lnTo>
                    <a:pt x="1034491" y="3116110"/>
                  </a:lnTo>
                  <a:lnTo>
                    <a:pt x="994676" y="3014345"/>
                  </a:lnTo>
                  <a:lnTo>
                    <a:pt x="975829" y="2963418"/>
                  </a:lnTo>
                  <a:lnTo>
                    <a:pt x="941666" y="2861018"/>
                  </a:lnTo>
                  <a:lnTo>
                    <a:pt x="926426" y="2809608"/>
                  </a:lnTo>
                  <a:lnTo>
                    <a:pt x="897788" y="2707017"/>
                  </a:lnTo>
                  <a:lnTo>
                    <a:pt x="874445" y="2604135"/>
                  </a:lnTo>
                  <a:lnTo>
                    <a:pt x="863625" y="2552928"/>
                  </a:lnTo>
                  <a:lnTo>
                    <a:pt x="841362" y="2425255"/>
                  </a:lnTo>
                  <a:lnTo>
                    <a:pt x="824699" y="2290026"/>
                  </a:lnTo>
                  <a:lnTo>
                    <a:pt x="823417" y="2281669"/>
                  </a:lnTo>
                  <a:lnTo>
                    <a:pt x="813752" y="2148154"/>
                  </a:lnTo>
                  <a:lnTo>
                    <a:pt x="812317" y="2123363"/>
                  </a:lnTo>
                  <a:lnTo>
                    <a:pt x="809294" y="1979383"/>
                  </a:lnTo>
                  <a:lnTo>
                    <a:pt x="809269" y="1979980"/>
                  </a:lnTo>
                  <a:lnTo>
                    <a:pt x="812774" y="1855304"/>
                  </a:lnTo>
                  <a:lnTo>
                    <a:pt x="815581" y="1807933"/>
                  </a:lnTo>
                  <a:lnTo>
                    <a:pt x="822642" y="1714995"/>
                  </a:lnTo>
                  <a:lnTo>
                    <a:pt x="828459" y="1662531"/>
                  </a:lnTo>
                  <a:lnTo>
                    <a:pt x="834859" y="1610626"/>
                  </a:lnTo>
                  <a:lnTo>
                    <a:pt x="841933" y="1559344"/>
                  </a:lnTo>
                  <a:lnTo>
                    <a:pt x="849782" y="1508709"/>
                  </a:lnTo>
                  <a:lnTo>
                    <a:pt x="858469" y="1458772"/>
                  </a:lnTo>
                  <a:lnTo>
                    <a:pt x="868095" y="1409598"/>
                  </a:lnTo>
                  <a:lnTo>
                    <a:pt x="891222" y="1305572"/>
                  </a:lnTo>
                  <a:lnTo>
                    <a:pt x="904976" y="1251089"/>
                  </a:lnTo>
                  <a:lnTo>
                    <a:pt x="919746" y="1197724"/>
                  </a:lnTo>
                  <a:lnTo>
                    <a:pt x="935278" y="1145451"/>
                  </a:lnTo>
                  <a:lnTo>
                    <a:pt x="951318" y="1094244"/>
                  </a:lnTo>
                  <a:lnTo>
                    <a:pt x="967625" y="1044067"/>
                  </a:lnTo>
                  <a:lnTo>
                    <a:pt x="1014349" y="918260"/>
                  </a:lnTo>
                  <a:lnTo>
                    <a:pt x="1064221" y="800709"/>
                  </a:lnTo>
                  <a:lnTo>
                    <a:pt x="1123657" y="676617"/>
                  </a:lnTo>
                  <a:lnTo>
                    <a:pt x="1184478" y="563676"/>
                  </a:lnTo>
                  <a:lnTo>
                    <a:pt x="1259547" y="437832"/>
                  </a:lnTo>
                  <a:lnTo>
                    <a:pt x="1331950" y="329336"/>
                  </a:lnTo>
                  <a:lnTo>
                    <a:pt x="1411274" y="221335"/>
                  </a:lnTo>
                  <a:lnTo>
                    <a:pt x="1488795" y="125310"/>
                  </a:lnTo>
                  <a:lnTo>
                    <a:pt x="1598396" y="0"/>
                  </a:lnTo>
                  <a:lnTo>
                    <a:pt x="1485201" y="0"/>
                  </a:lnTo>
                  <a:lnTo>
                    <a:pt x="1433398" y="59601"/>
                  </a:lnTo>
                  <a:lnTo>
                    <a:pt x="1344930" y="170662"/>
                  </a:lnTo>
                  <a:lnTo>
                    <a:pt x="1264310" y="282448"/>
                  </a:lnTo>
                  <a:lnTo>
                    <a:pt x="1190840" y="394639"/>
                  </a:lnTo>
                  <a:lnTo>
                    <a:pt x="1130122" y="497243"/>
                  </a:lnTo>
                  <a:lnTo>
                    <a:pt x="1060843" y="625944"/>
                  </a:lnTo>
                  <a:lnTo>
                    <a:pt x="1000569" y="752487"/>
                  </a:lnTo>
                  <a:lnTo>
                    <a:pt x="950150" y="872477"/>
                  </a:lnTo>
                  <a:lnTo>
                    <a:pt x="902830" y="1000810"/>
                  </a:lnTo>
                  <a:lnTo>
                    <a:pt x="882396" y="1064006"/>
                  </a:lnTo>
                  <a:lnTo>
                    <a:pt x="868591" y="1108964"/>
                  </a:lnTo>
                  <a:lnTo>
                    <a:pt x="855141" y="1154709"/>
                  </a:lnTo>
                  <a:lnTo>
                    <a:pt x="842200" y="1201254"/>
                  </a:lnTo>
                  <a:lnTo>
                    <a:pt x="829932" y="1248613"/>
                  </a:lnTo>
                  <a:lnTo>
                    <a:pt x="818476" y="1296835"/>
                  </a:lnTo>
                  <a:lnTo>
                    <a:pt x="797534" y="1395590"/>
                  </a:lnTo>
                  <a:lnTo>
                    <a:pt x="788111" y="1446060"/>
                  </a:lnTo>
                  <a:lnTo>
                    <a:pt x="779640" y="1497279"/>
                  </a:lnTo>
                  <a:lnTo>
                    <a:pt x="772058" y="1549209"/>
                  </a:lnTo>
                  <a:lnTo>
                    <a:pt x="765263" y="1601825"/>
                  </a:lnTo>
                  <a:lnTo>
                    <a:pt x="759167" y="1655089"/>
                  </a:lnTo>
                  <a:lnTo>
                    <a:pt x="753681" y="1708975"/>
                  </a:lnTo>
                  <a:lnTo>
                    <a:pt x="747204" y="1805241"/>
                  </a:lnTo>
                  <a:lnTo>
                    <a:pt x="744791" y="1853692"/>
                  </a:lnTo>
                  <a:lnTo>
                    <a:pt x="742378" y="1978380"/>
                  </a:lnTo>
                  <a:lnTo>
                    <a:pt x="746734" y="2126551"/>
                  </a:lnTo>
                  <a:lnTo>
                    <a:pt x="758723" y="2279700"/>
                  </a:lnTo>
                  <a:lnTo>
                    <a:pt x="778078" y="2428316"/>
                  </a:lnTo>
                  <a:lnTo>
                    <a:pt x="802957" y="2565069"/>
                  </a:lnTo>
                  <a:lnTo>
                    <a:pt x="814438" y="2617266"/>
                  </a:lnTo>
                  <a:lnTo>
                    <a:pt x="839177" y="2722105"/>
                  </a:lnTo>
                  <a:lnTo>
                    <a:pt x="869327" y="2826562"/>
                  </a:lnTo>
                  <a:lnTo>
                    <a:pt x="885342" y="2878886"/>
                  </a:lnTo>
                  <a:lnTo>
                    <a:pt x="921080" y="2983077"/>
                  </a:lnTo>
                  <a:lnTo>
                    <a:pt x="940752" y="3034855"/>
                  </a:lnTo>
                  <a:lnTo>
                    <a:pt x="982256" y="3138271"/>
                  </a:lnTo>
                  <a:lnTo>
                    <a:pt x="1040638" y="3265944"/>
                  </a:lnTo>
                  <a:lnTo>
                    <a:pt x="1105662" y="3391611"/>
                  </a:lnTo>
                  <a:lnTo>
                    <a:pt x="1177099" y="3514902"/>
                  </a:lnTo>
                  <a:lnTo>
                    <a:pt x="1254861" y="3635362"/>
                  </a:lnTo>
                  <a:lnTo>
                    <a:pt x="1321943" y="3729101"/>
                  </a:lnTo>
                  <a:lnTo>
                    <a:pt x="1352918" y="3770071"/>
                  </a:lnTo>
                  <a:lnTo>
                    <a:pt x="1384617" y="3810597"/>
                  </a:lnTo>
                  <a:lnTo>
                    <a:pt x="1417015" y="3850652"/>
                  </a:lnTo>
                  <a:lnTo>
                    <a:pt x="1450124" y="3890226"/>
                  </a:lnTo>
                  <a:lnTo>
                    <a:pt x="1483906" y="3929291"/>
                  </a:lnTo>
                  <a:lnTo>
                    <a:pt x="1518386" y="3967848"/>
                  </a:lnTo>
                  <a:lnTo>
                    <a:pt x="1553540" y="4005884"/>
                  </a:lnTo>
                  <a:lnTo>
                    <a:pt x="1589354" y="4043362"/>
                  </a:lnTo>
                  <a:lnTo>
                    <a:pt x="1625815" y="4080281"/>
                  </a:lnTo>
                  <a:lnTo>
                    <a:pt x="1663153" y="4116374"/>
                  </a:lnTo>
                  <a:lnTo>
                    <a:pt x="1701165" y="4151795"/>
                  </a:lnTo>
                  <a:lnTo>
                    <a:pt x="1739811" y="4186567"/>
                  </a:lnTo>
                  <a:lnTo>
                    <a:pt x="1779079" y="4220667"/>
                  </a:lnTo>
                  <a:lnTo>
                    <a:pt x="1818944" y="4254106"/>
                  </a:lnTo>
                  <a:lnTo>
                    <a:pt x="1859381" y="4286872"/>
                  </a:lnTo>
                  <a:lnTo>
                    <a:pt x="1900364" y="4318978"/>
                  </a:lnTo>
                  <a:lnTo>
                    <a:pt x="1941880" y="4350397"/>
                  </a:lnTo>
                  <a:lnTo>
                    <a:pt x="1983879" y="4381157"/>
                  </a:lnTo>
                  <a:lnTo>
                    <a:pt x="2055723" y="4431728"/>
                  </a:lnTo>
                  <a:lnTo>
                    <a:pt x="2179091" y="4510481"/>
                  </a:lnTo>
                  <a:lnTo>
                    <a:pt x="2306078" y="4582833"/>
                  </a:lnTo>
                  <a:lnTo>
                    <a:pt x="2423172" y="4642167"/>
                  </a:lnTo>
                  <a:lnTo>
                    <a:pt x="2542438" y="4696142"/>
                  </a:lnTo>
                  <a:lnTo>
                    <a:pt x="2677109" y="4749774"/>
                  </a:lnTo>
                  <a:lnTo>
                    <a:pt x="2813634" y="4796561"/>
                  </a:lnTo>
                  <a:lnTo>
                    <a:pt x="2862605" y="4811306"/>
                  </a:lnTo>
                  <a:lnTo>
                    <a:pt x="2911703" y="4825263"/>
                  </a:lnTo>
                  <a:lnTo>
                    <a:pt x="2960903" y="4838408"/>
                  </a:lnTo>
                  <a:lnTo>
                    <a:pt x="3010204" y="4850752"/>
                  </a:lnTo>
                  <a:lnTo>
                    <a:pt x="3059595" y="4862271"/>
                  </a:lnTo>
                  <a:lnTo>
                    <a:pt x="3109049" y="4872939"/>
                  </a:lnTo>
                  <a:lnTo>
                    <a:pt x="3158553" y="4882769"/>
                  </a:lnTo>
                  <a:lnTo>
                    <a:pt x="3208083" y="4891735"/>
                  </a:lnTo>
                  <a:lnTo>
                    <a:pt x="3257651" y="4899838"/>
                  </a:lnTo>
                  <a:lnTo>
                    <a:pt x="3410889" y="4919040"/>
                  </a:lnTo>
                  <a:lnTo>
                    <a:pt x="3563785" y="4930203"/>
                  </a:lnTo>
                  <a:lnTo>
                    <a:pt x="3700780" y="4933137"/>
                  </a:lnTo>
                  <a:lnTo>
                    <a:pt x="3752329" y="4932858"/>
                  </a:lnTo>
                  <a:lnTo>
                    <a:pt x="3803624" y="4931664"/>
                  </a:lnTo>
                  <a:lnTo>
                    <a:pt x="3854653" y="4929594"/>
                  </a:lnTo>
                  <a:lnTo>
                    <a:pt x="3905402" y="4926622"/>
                  </a:lnTo>
                  <a:lnTo>
                    <a:pt x="3955846" y="4922799"/>
                  </a:lnTo>
                  <a:lnTo>
                    <a:pt x="4005961" y="4918138"/>
                  </a:lnTo>
                  <a:lnTo>
                    <a:pt x="4055757" y="4912639"/>
                  </a:lnTo>
                  <a:lnTo>
                    <a:pt x="4105198" y="4906327"/>
                  </a:lnTo>
                  <a:lnTo>
                    <a:pt x="4154271" y="4899215"/>
                  </a:lnTo>
                  <a:lnTo>
                    <a:pt x="4202963" y="4891329"/>
                  </a:lnTo>
                  <a:lnTo>
                    <a:pt x="4251261" y="4882667"/>
                  </a:lnTo>
                  <a:lnTo>
                    <a:pt x="4299140" y="4873269"/>
                  </a:lnTo>
                  <a:lnTo>
                    <a:pt x="4346587" y="4863122"/>
                  </a:lnTo>
                  <a:lnTo>
                    <a:pt x="4393590" y="4852276"/>
                  </a:lnTo>
                  <a:lnTo>
                    <a:pt x="4440123" y="4840719"/>
                  </a:lnTo>
                  <a:lnTo>
                    <a:pt x="4486186" y="4828476"/>
                  </a:lnTo>
                  <a:lnTo>
                    <a:pt x="4531741" y="4815573"/>
                  </a:lnTo>
                  <a:lnTo>
                    <a:pt x="4582782" y="4800168"/>
                  </a:lnTo>
                  <a:lnTo>
                    <a:pt x="4633138" y="4783975"/>
                  </a:lnTo>
                  <a:lnTo>
                    <a:pt x="4682807" y="4767021"/>
                  </a:lnTo>
                  <a:lnTo>
                    <a:pt x="4731766" y="4749330"/>
                  </a:lnTo>
                  <a:lnTo>
                    <a:pt x="4780013" y="4730940"/>
                  </a:lnTo>
                  <a:lnTo>
                    <a:pt x="4827524" y="4711865"/>
                  </a:lnTo>
                  <a:lnTo>
                    <a:pt x="4874298" y="4692154"/>
                  </a:lnTo>
                  <a:lnTo>
                    <a:pt x="4920310" y="4671822"/>
                  </a:lnTo>
                  <a:lnTo>
                    <a:pt x="4965547" y="4650892"/>
                  </a:lnTo>
                  <a:lnTo>
                    <a:pt x="5010010" y="4629404"/>
                  </a:lnTo>
                  <a:lnTo>
                    <a:pt x="5053673" y="4607382"/>
                  </a:lnTo>
                  <a:lnTo>
                    <a:pt x="5096535" y="4584865"/>
                  </a:lnTo>
                  <a:lnTo>
                    <a:pt x="5138572" y="4561865"/>
                  </a:lnTo>
                  <a:lnTo>
                    <a:pt x="5179771" y="4538421"/>
                  </a:lnTo>
                  <a:lnTo>
                    <a:pt x="5220119" y="4514558"/>
                  </a:lnTo>
                  <a:lnTo>
                    <a:pt x="5262461" y="4488586"/>
                  </a:lnTo>
                  <a:lnTo>
                    <a:pt x="5303837" y="4462234"/>
                  </a:lnTo>
                  <a:lnTo>
                    <a:pt x="5344261" y="4435564"/>
                  </a:lnTo>
                  <a:lnTo>
                    <a:pt x="5383733" y="4408602"/>
                  </a:lnTo>
                  <a:lnTo>
                    <a:pt x="5422252" y="4381385"/>
                  </a:lnTo>
                  <a:lnTo>
                    <a:pt x="5459831" y="4353953"/>
                  </a:lnTo>
                  <a:lnTo>
                    <a:pt x="5496458" y="4326369"/>
                  </a:lnTo>
                  <a:lnTo>
                    <a:pt x="5543220" y="4290123"/>
                  </a:lnTo>
                  <a:lnTo>
                    <a:pt x="5617222" y="4229049"/>
                  </a:lnTo>
                  <a:lnTo>
                    <a:pt x="5673039" y="4179938"/>
                  </a:lnTo>
                  <a:lnTo>
                    <a:pt x="5726036" y="4131068"/>
                  </a:lnTo>
                  <a:lnTo>
                    <a:pt x="5766574" y="4092333"/>
                  </a:lnTo>
                  <a:lnTo>
                    <a:pt x="5805259" y="4053865"/>
                  </a:lnTo>
                  <a:lnTo>
                    <a:pt x="5842127" y="4015752"/>
                  </a:lnTo>
                  <a:lnTo>
                    <a:pt x="5877242" y="3978097"/>
                  </a:lnTo>
                  <a:lnTo>
                    <a:pt x="5910631" y="3940987"/>
                  </a:lnTo>
                  <a:lnTo>
                    <a:pt x="5942342" y="3904538"/>
                  </a:lnTo>
                  <a:lnTo>
                    <a:pt x="5972416" y="3868826"/>
                  </a:lnTo>
                  <a:lnTo>
                    <a:pt x="6000889" y="3833952"/>
                  </a:lnTo>
                  <a:lnTo>
                    <a:pt x="6027826" y="3800017"/>
                  </a:lnTo>
                  <a:lnTo>
                    <a:pt x="6053252" y="3767112"/>
                  </a:lnTo>
                  <a:lnTo>
                    <a:pt x="6092215" y="3714521"/>
                  </a:lnTo>
                  <a:lnTo>
                    <a:pt x="6127216" y="3665232"/>
                  </a:lnTo>
                  <a:lnTo>
                    <a:pt x="6158369" y="3619512"/>
                  </a:lnTo>
                  <a:lnTo>
                    <a:pt x="6185827" y="3577640"/>
                  </a:lnTo>
                  <a:lnTo>
                    <a:pt x="6209728" y="3539871"/>
                  </a:lnTo>
                  <a:lnTo>
                    <a:pt x="6230226" y="3506508"/>
                  </a:lnTo>
                  <a:lnTo>
                    <a:pt x="6243409" y="3484486"/>
                  </a:lnTo>
                  <a:lnTo>
                    <a:pt x="6286157" y="3410077"/>
                  </a:lnTo>
                  <a:close/>
                </a:path>
                <a:path w="6598920" h="5252720">
                  <a:moveTo>
                    <a:pt x="6598666" y="2541498"/>
                  </a:moveTo>
                  <a:lnTo>
                    <a:pt x="6570726" y="2671470"/>
                  </a:lnTo>
                  <a:lnTo>
                    <a:pt x="6530822" y="2825991"/>
                  </a:lnTo>
                  <a:lnTo>
                    <a:pt x="6500977" y="2922701"/>
                  </a:lnTo>
                  <a:lnTo>
                    <a:pt x="6483820" y="2975686"/>
                  </a:lnTo>
                  <a:lnTo>
                    <a:pt x="6463970" y="3031261"/>
                  </a:lnTo>
                  <a:lnTo>
                    <a:pt x="6448539" y="3073476"/>
                  </a:lnTo>
                  <a:lnTo>
                    <a:pt x="6431889" y="3117050"/>
                  </a:lnTo>
                  <a:lnTo>
                    <a:pt x="6414008" y="3161931"/>
                  </a:lnTo>
                  <a:lnTo>
                    <a:pt x="6394805" y="3208058"/>
                  </a:lnTo>
                  <a:lnTo>
                    <a:pt x="6374257" y="3255353"/>
                  </a:lnTo>
                  <a:lnTo>
                    <a:pt x="6352299" y="3303752"/>
                  </a:lnTo>
                  <a:lnTo>
                    <a:pt x="6328892" y="3353181"/>
                  </a:lnTo>
                  <a:lnTo>
                    <a:pt x="6303975" y="3403587"/>
                  </a:lnTo>
                  <a:lnTo>
                    <a:pt x="6277508" y="3454895"/>
                  </a:lnTo>
                  <a:lnTo>
                    <a:pt x="6249428" y="3507028"/>
                  </a:lnTo>
                  <a:lnTo>
                    <a:pt x="6219698" y="3559937"/>
                  </a:lnTo>
                  <a:lnTo>
                    <a:pt x="6198654" y="3596932"/>
                  </a:lnTo>
                  <a:lnTo>
                    <a:pt x="6176200" y="3633838"/>
                  </a:lnTo>
                  <a:lnTo>
                    <a:pt x="6117310" y="3727793"/>
                  </a:lnTo>
                  <a:lnTo>
                    <a:pt x="6038989" y="3841788"/>
                  </a:lnTo>
                  <a:lnTo>
                    <a:pt x="5952591" y="3956748"/>
                  </a:lnTo>
                  <a:lnTo>
                    <a:pt x="5874042" y="4052532"/>
                  </a:lnTo>
                  <a:lnTo>
                    <a:pt x="5840882" y="4090657"/>
                  </a:lnTo>
                  <a:lnTo>
                    <a:pt x="5772429" y="4167263"/>
                  </a:lnTo>
                  <a:lnTo>
                    <a:pt x="5740400" y="4200779"/>
                  </a:lnTo>
                  <a:lnTo>
                    <a:pt x="5707672" y="4234192"/>
                  </a:lnTo>
                  <a:lnTo>
                    <a:pt x="5674245" y="4267492"/>
                  </a:lnTo>
                  <a:lnTo>
                    <a:pt x="5640095" y="4300639"/>
                  </a:lnTo>
                  <a:lnTo>
                    <a:pt x="5605234" y="4333621"/>
                  </a:lnTo>
                  <a:lnTo>
                    <a:pt x="5569648" y="4366387"/>
                  </a:lnTo>
                  <a:lnTo>
                    <a:pt x="5533339" y="4398950"/>
                  </a:lnTo>
                  <a:lnTo>
                    <a:pt x="5496280" y="4431246"/>
                  </a:lnTo>
                  <a:lnTo>
                    <a:pt x="5458485" y="4463275"/>
                  </a:lnTo>
                  <a:lnTo>
                    <a:pt x="5419750" y="4494758"/>
                  </a:lnTo>
                  <a:lnTo>
                    <a:pt x="5380240" y="4525848"/>
                  </a:lnTo>
                  <a:lnTo>
                    <a:pt x="5339969" y="4556544"/>
                  </a:lnTo>
                  <a:lnTo>
                    <a:pt x="5298960" y="4586821"/>
                  </a:lnTo>
                  <a:lnTo>
                    <a:pt x="5257216" y="4616678"/>
                  </a:lnTo>
                  <a:lnTo>
                    <a:pt x="5214734" y="4646092"/>
                  </a:lnTo>
                  <a:lnTo>
                    <a:pt x="5171554" y="4675048"/>
                  </a:lnTo>
                  <a:lnTo>
                    <a:pt x="5127663" y="4703546"/>
                  </a:lnTo>
                  <a:lnTo>
                    <a:pt x="5083099" y="4731563"/>
                  </a:lnTo>
                  <a:lnTo>
                    <a:pt x="5042433" y="4756442"/>
                  </a:lnTo>
                  <a:lnTo>
                    <a:pt x="5001171" y="4780788"/>
                  </a:lnTo>
                  <a:lnTo>
                    <a:pt x="4959312" y="4804613"/>
                  </a:lnTo>
                  <a:lnTo>
                    <a:pt x="4916868" y="4827905"/>
                  </a:lnTo>
                  <a:lnTo>
                    <a:pt x="4873853" y="4850650"/>
                  </a:lnTo>
                  <a:lnTo>
                    <a:pt x="4830292" y="4872825"/>
                  </a:lnTo>
                  <a:lnTo>
                    <a:pt x="4786185" y="4894427"/>
                  </a:lnTo>
                  <a:lnTo>
                    <a:pt x="4741545" y="4915459"/>
                  </a:lnTo>
                  <a:lnTo>
                    <a:pt x="4696384" y="4935893"/>
                  </a:lnTo>
                  <a:lnTo>
                    <a:pt x="4650727" y="4955718"/>
                  </a:lnTo>
                  <a:lnTo>
                    <a:pt x="4604575" y="4974920"/>
                  </a:lnTo>
                  <a:lnTo>
                    <a:pt x="4557941" y="4993500"/>
                  </a:lnTo>
                  <a:lnTo>
                    <a:pt x="4510837" y="5011445"/>
                  </a:lnTo>
                  <a:lnTo>
                    <a:pt x="4463288" y="5028730"/>
                  </a:lnTo>
                  <a:lnTo>
                    <a:pt x="4415294" y="5045354"/>
                  </a:lnTo>
                  <a:lnTo>
                    <a:pt x="4366869" y="5061318"/>
                  </a:lnTo>
                  <a:lnTo>
                    <a:pt x="4318025" y="5076583"/>
                  </a:lnTo>
                  <a:lnTo>
                    <a:pt x="4268787" y="5091163"/>
                  </a:lnTo>
                  <a:lnTo>
                    <a:pt x="4219156" y="5105031"/>
                  </a:lnTo>
                  <a:lnTo>
                    <a:pt x="4169156" y="5118176"/>
                  </a:lnTo>
                  <a:lnTo>
                    <a:pt x="4118775" y="5130546"/>
                  </a:lnTo>
                  <a:lnTo>
                    <a:pt x="4068051" y="5142166"/>
                  </a:lnTo>
                  <a:lnTo>
                    <a:pt x="4016984" y="5153050"/>
                  </a:lnTo>
                  <a:lnTo>
                    <a:pt x="3965600" y="5163147"/>
                  </a:lnTo>
                  <a:lnTo>
                    <a:pt x="3913911" y="5172468"/>
                  </a:lnTo>
                  <a:lnTo>
                    <a:pt x="3861943" y="5180977"/>
                  </a:lnTo>
                  <a:lnTo>
                    <a:pt x="3809695" y="5188661"/>
                  </a:lnTo>
                  <a:lnTo>
                    <a:pt x="3757180" y="5195494"/>
                  </a:lnTo>
                  <a:lnTo>
                    <a:pt x="3704425" y="5201463"/>
                  </a:lnTo>
                  <a:lnTo>
                    <a:pt x="3651440" y="5206543"/>
                  </a:lnTo>
                  <a:lnTo>
                    <a:pt x="3501415" y="5216423"/>
                  </a:lnTo>
                  <a:lnTo>
                    <a:pt x="3350196" y="5219509"/>
                  </a:lnTo>
                  <a:lnTo>
                    <a:pt x="3180842" y="5214823"/>
                  </a:lnTo>
                  <a:lnTo>
                    <a:pt x="3011919" y="5201602"/>
                  </a:lnTo>
                  <a:lnTo>
                    <a:pt x="2842780" y="5179568"/>
                  </a:lnTo>
                  <a:lnTo>
                    <a:pt x="2691219" y="5151971"/>
                  </a:lnTo>
                  <a:lnTo>
                    <a:pt x="2574239" y="5124945"/>
                  </a:lnTo>
                  <a:lnTo>
                    <a:pt x="2525814" y="5112677"/>
                  </a:lnTo>
                  <a:lnTo>
                    <a:pt x="2477554" y="5099672"/>
                  </a:lnTo>
                  <a:lnTo>
                    <a:pt x="2429472" y="5085943"/>
                  </a:lnTo>
                  <a:lnTo>
                    <a:pt x="2381567" y="5071503"/>
                  </a:lnTo>
                  <a:lnTo>
                    <a:pt x="2333866" y="5056352"/>
                  </a:lnTo>
                  <a:lnTo>
                    <a:pt x="2286381" y="5040477"/>
                  </a:lnTo>
                  <a:lnTo>
                    <a:pt x="2239124" y="5023904"/>
                  </a:lnTo>
                  <a:lnTo>
                    <a:pt x="2192109" y="5006606"/>
                  </a:lnTo>
                  <a:lnTo>
                    <a:pt x="2145360" y="4988611"/>
                  </a:lnTo>
                  <a:lnTo>
                    <a:pt x="2098865" y="4969916"/>
                  </a:lnTo>
                  <a:lnTo>
                    <a:pt x="2052662" y="4950511"/>
                  </a:lnTo>
                  <a:lnTo>
                    <a:pt x="2006815" y="4930254"/>
                  </a:lnTo>
                  <a:lnTo>
                    <a:pt x="1961299" y="4909274"/>
                  </a:lnTo>
                  <a:lnTo>
                    <a:pt x="1916137" y="4887595"/>
                  </a:lnTo>
                  <a:lnTo>
                    <a:pt x="1871332" y="4865230"/>
                  </a:lnTo>
                  <a:lnTo>
                    <a:pt x="1826895" y="4842180"/>
                  </a:lnTo>
                  <a:lnTo>
                    <a:pt x="1782838" y="4818469"/>
                  </a:lnTo>
                  <a:lnTo>
                    <a:pt x="1739163" y="4794097"/>
                  </a:lnTo>
                  <a:lnTo>
                    <a:pt x="1695894" y="4769078"/>
                  </a:lnTo>
                  <a:lnTo>
                    <a:pt x="1653019" y="4743437"/>
                  </a:lnTo>
                  <a:lnTo>
                    <a:pt x="1610563" y="4717161"/>
                  </a:lnTo>
                  <a:lnTo>
                    <a:pt x="1568526" y="4690275"/>
                  </a:lnTo>
                  <a:lnTo>
                    <a:pt x="1526921" y="4662792"/>
                  </a:lnTo>
                  <a:lnTo>
                    <a:pt x="1485773" y="4634712"/>
                  </a:lnTo>
                  <a:lnTo>
                    <a:pt x="1445069" y="4606061"/>
                  </a:lnTo>
                  <a:lnTo>
                    <a:pt x="1404823" y="4576838"/>
                  </a:lnTo>
                  <a:lnTo>
                    <a:pt x="1365059" y="4547070"/>
                  </a:lnTo>
                  <a:lnTo>
                    <a:pt x="1325778" y="4516742"/>
                  </a:lnTo>
                  <a:lnTo>
                    <a:pt x="1286979" y="4485881"/>
                  </a:lnTo>
                  <a:lnTo>
                    <a:pt x="1248689" y="4454512"/>
                  </a:lnTo>
                  <a:lnTo>
                    <a:pt x="1210894" y="4422610"/>
                  </a:lnTo>
                  <a:lnTo>
                    <a:pt x="1173632" y="4390225"/>
                  </a:lnTo>
                  <a:lnTo>
                    <a:pt x="1136904" y="4357332"/>
                  </a:lnTo>
                  <a:lnTo>
                    <a:pt x="1100963" y="4323689"/>
                  </a:lnTo>
                  <a:lnTo>
                    <a:pt x="1065568" y="4289564"/>
                  </a:lnTo>
                  <a:lnTo>
                    <a:pt x="1030732" y="4254995"/>
                  </a:lnTo>
                  <a:lnTo>
                    <a:pt x="996454" y="4219994"/>
                  </a:lnTo>
                  <a:lnTo>
                    <a:pt x="962761" y="4184548"/>
                  </a:lnTo>
                  <a:lnTo>
                    <a:pt x="929627" y="4148709"/>
                  </a:lnTo>
                  <a:lnTo>
                    <a:pt x="897077" y="4112463"/>
                  </a:lnTo>
                  <a:lnTo>
                    <a:pt x="865124" y="4075823"/>
                  </a:lnTo>
                  <a:lnTo>
                    <a:pt x="833742" y="4038803"/>
                  </a:lnTo>
                  <a:lnTo>
                    <a:pt x="802970" y="4001427"/>
                  </a:lnTo>
                  <a:lnTo>
                    <a:pt x="772795" y="3963695"/>
                  </a:lnTo>
                  <a:lnTo>
                    <a:pt x="740041" y="3922001"/>
                  </a:lnTo>
                  <a:lnTo>
                    <a:pt x="708406" y="3879634"/>
                  </a:lnTo>
                  <a:lnTo>
                    <a:pt x="677646" y="3836809"/>
                  </a:lnTo>
                  <a:lnTo>
                    <a:pt x="647471" y="3793718"/>
                  </a:lnTo>
                  <a:lnTo>
                    <a:pt x="617651" y="3750576"/>
                  </a:lnTo>
                  <a:lnTo>
                    <a:pt x="539000" y="3626751"/>
                  </a:lnTo>
                  <a:lnTo>
                    <a:pt x="466953" y="3500501"/>
                  </a:lnTo>
                  <a:lnTo>
                    <a:pt x="394081" y="3358210"/>
                  </a:lnTo>
                  <a:lnTo>
                    <a:pt x="328968" y="3214243"/>
                  </a:lnTo>
                  <a:lnTo>
                    <a:pt x="266141" y="3054693"/>
                  </a:lnTo>
                  <a:lnTo>
                    <a:pt x="217347" y="2908985"/>
                  </a:lnTo>
                  <a:lnTo>
                    <a:pt x="172059" y="2748851"/>
                  </a:lnTo>
                  <a:lnTo>
                    <a:pt x="135712" y="2589453"/>
                  </a:lnTo>
                  <a:lnTo>
                    <a:pt x="107911" y="2431465"/>
                  </a:lnTo>
                  <a:lnTo>
                    <a:pt x="86626" y="2261514"/>
                  </a:lnTo>
                  <a:lnTo>
                    <a:pt x="74536" y="2094776"/>
                  </a:lnTo>
                  <a:lnTo>
                    <a:pt x="70866" y="1925942"/>
                  </a:lnTo>
                  <a:lnTo>
                    <a:pt x="73875" y="1799056"/>
                  </a:lnTo>
                  <a:lnTo>
                    <a:pt x="81762" y="1670939"/>
                  </a:lnTo>
                  <a:lnTo>
                    <a:pt x="94361" y="1546085"/>
                  </a:lnTo>
                  <a:lnTo>
                    <a:pt x="112801" y="1413395"/>
                  </a:lnTo>
                  <a:lnTo>
                    <a:pt x="135953" y="1285963"/>
                  </a:lnTo>
                  <a:lnTo>
                    <a:pt x="165531" y="1153248"/>
                  </a:lnTo>
                  <a:lnTo>
                    <a:pt x="199199" y="1027442"/>
                  </a:lnTo>
                  <a:lnTo>
                    <a:pt x="229616" y="929957"/>
                  </a:lnTo>
                  <a:lnTo>
                    <a:pt x="248145" y="874382"/>
                  </a:lnTo>
                  <a:lnTo>
                    <a:pt x="267131" y="820534"/>
                  </a:lnTo>
                  <a:lnTo>
                    <a:pt x="286499" y="768400"/>
                  </a:lnTo>
                  <a:lnTo>
                    <a:pt x="306171" y="718019"/>
                  </a:lnTo>
                  <a:lnTo>
                    <a:pt x="326085" y="669404"/>
                  </a:lnTo>
                  <a:lnTo>
                    <a:pt x="346151" y="622541"/>
                  </a:lnTo>
                  <a:lnTo>
                    <a:pt x="366306" y="577443"/>
                  </a:lnTo>
                  <a:lnTo>
                    <a:pt x="386461" y="534149"/>
                  </a:lnTo>
                  <a:lnTo>
                    <a:pt x="406552" y="492645"/>
                  </a:lnTo>
                  <a:lnTo>
                    <a:pt x="426504" y="452945"/>
                  </a:lnTo>
                  <a:lnTo>
                    <a:pt x="457352" y="394169"/>
                  </a:lnTo>
                  <a:lnTo>
                    <a:pt x="487311" y="339813"/>
                  </a:lnTo>
                  <a:lnTo>
                    <a:pt x="516077" y="289826"/>
                  </a:lnTo>
                  <a:lnTo>
                    <a:pt x="543369" y="244170"/>
                  </a:lnTo>
                  <a:lnTo>
                    <a:pt x="568896" y="202819"/>
                  </a:lnTo>
                  <a:lnTo>
                    <a:pt x="592378" y="165722"/>
                  </a:lnTo>
                  <a:lnTo>
                    <a:pt x="613511" y="132829"/>
                  </a:lnTo>
                  <a:lnTo>
                    <a:pt x="676948" y="40017"/>
                  </a:lnTo>
                  <a:lnTo>
                    <a:pt x="703922" y="0"/>
                  </a:lnTo>
                  <a:lnTo>
                    <a:pt x="601306" y="0"/>
                  </a:lnTo>
                  <a:lnTo>
                    <a:pt x="542671" y="86220"/>
                  </a:lnTo>
                  <a:lnTo>
                    <a:pt x="521220" y="120129"/>
                  </a:lnTo>
                  <a:lnTo>
                    <a:pt x="497408" y="158356"/>
                  </a:lnTo>
                  <a:lnTo>
                    <a:pt x="471525" y="200964"/>
                  </a:lnTo>
                  <a:lnTo>
                    <a:pt x="443877" y="247980"/>
                  </a:lnTo>
                  <a:lnTo>
                    <a:pt x="414756" y="299453"/>
                  </a:lnTo>
                  <a:lnTo>
                    <a:pt x="384441" y="355409"/>
                  </a:lnTo>
                  <a:lnTo>
                    <a:pt x="353250" y="415912"/>
                  </a:lnTo>
                  <a:lnTo>
                    <a:pt x="334784" y="453275"/>
                  </a:lnTo>
                  <a:lnTo>
                    <a:pt x="316204" y="492201"/>
                  </a:lnTo>
                  <a:lnTo>
                    <a:pt x="297561" y="532676"/>
                  </a:lnTo>
                  <a:lnTo>
                    <a:pt x="278917" y="574675"/>
                  </a:lnTo>
                  <a:lnTo>
                    <a:pt x="260350" y="618210"/>
                  </a:lnTo>
                  <a:lnTo>
                    <a:pt x="241884" y="663270"/>
                  </a:lnTo>
                  <a:lnTo>
                    <a:pt x="223621" y="709828"/>
                  </a:lnTo>
                  <a:lnTo>
                    <a:pt x="205587" y="757885"/>
                  </a:lnTo>
                  <a:lnTo>
                    <a:pt x="187845" y="807440"/>
                  </a:lnTo>
                  <a:lnTo>
                    <a:pt x="170484" y="858469"/>
                  </a:lnTo>
                  <a:lnTo>
                    <a:pt x="153530" y="910971"/>
                  </a:lnTo>
                  <a:lnTo>
                    <a:pt x="124625" y="1006195"/>
                  </a:lnTo>
                  <a:lnTo>
                    <a:pt x="91071" y="1135214"/>
                  </a:lnTo>
                  <a:lnTo>
                    <a:pt x="64008" y="1259662"/>
                  </a:lnTo>
                  <a:lnTo>
                    <a:pt x="40906" y="1389697"/>
                  </a:lnTo>
                  <a:lnTo>
                    <a:pt x="24015" y="1512557"/>
                  </a:lnTo>
                  <a:lnTo>
                    <a:pt x="10134" y="1652435"/>
                  </a:lnTo>
                  <a:lnTo>
                    <a:pt x="3289" y="1771002"/>
                  </a:lnTo>
                  <a:lnTo>
                    <a:pt x="0" y="1924519"/>
                  </a:lnTo>
                  <a:lnTo>
                    <a:pt x="4991" y="2098294"/>
                  </a:lnTo>
                  <a:lnTo>
                    <a:pt x="18554" y="2268448"/>
                  </a:lnTo>
                  <a:lnTo>
                    <a:pt x="39331" y="2427198"/>
                  </a:lnTo>
                  <a:lnTo>
                    <a:pt x="68173" y="2588018"/>
                  </a:lnTo>
                  <a:lnTo>
                    <a:pt x="107403" y="2757678"/>
                  </a:lnTo>
                  <a:lnTo>
                    <a:pt x="151955" y="2913215"/>
                  </a:lnTo>
                  <a:lnTo>
                    <a:pt x="202260" y="3061335"/>
                  </a:lnTo>
                  <a:lnTo>
                    <a:pt x="266242" y="3223679"/>
                  </a:lnTo>
                  <a:lnTo>
                    <a:pt x="332892" y="3369970"/>
                  </a:lnTo>
                  <a:lnTo>
                    <a:pt x="399808" y="3500018"/>
                  </a:lnTo>
                  <a:lnTo>
                    <a:pt x="489597" y="3656761"/>
                  </a:lnTo>
                  <a:lnTo>
                    <a:pt x="570522" y="3782161"/>
                  </a:lnTo>
                  <a:lnTo>
                    <a:pt x="601167" y="3825837"/>
                  </a:lnTo>
                  <a:lnTo>
                    <a:pt x="632167" y="3869436"/>
                  </a:lnTo>
                  <a:lnTo>
                    <a:pt x="663765" y="3912755"/>
                  </a:lnTo>
                  <a:lnTo>
                    <a:pt x="696252" y="3955605"/>
                  </a:lnTo>
                  <a:lnTo>
                    <a:pt x="729869" y="3997756"/>
                  </a:lnTo>
                  <a:lnTo>
                    <a:pt x="760818" y="4035882"/>
                  </a:lnTo>
                  <a:lnTo>
                    <a:pt x="792378" y="4073639"/>
                  </a:lnTo>
                  <a:lnTo>
                    <a:pt x="824534" y="4111028"/>
                  </a:lnTo>
                  <a:lnTo>
                    <a:pt x="857275" y="4148023"/>
                  </a:lnTo>
                  <a:lnTo>
                    <a:pt x="890612" y="4184612"/>
                  </a:lnTo>
                  <a:lnTo>
                    <a:pt x="924534" y="4220794"/>
                  </a:lnTo>
                  <a:lnTo>
                    <a:pt x="959027" y="4256544"/>
                  </a:lnTo>
                  <a:lnTo>
                    <a:pt x="994105" y="4291850"/>
                  </a:lnTo>
                  <a:lnTo>
                    <a:pt x="1029741" y="4326699"/>
                  </a:lnTo>
                  <a:lnTo>
                    <a:pt x="1065936" y="4361091"/>
                  </a:lnTo>
                  <a:lnTo>
                    <a:pt x="1102690" y="4395000"/>
                  </a:lnTo>
                  <a:lnTo>
                    <a:pt x="1140218" y="4428121"/>
                  </a:lnTo>
                  <a:lnTo>
                    <a:pt x="1178293" y="4460735"/>
                  </a:lnTo>
                  <a:lnTo>
                    <a:pt x="1216875" y="4492841"/>
                  </a:lnTo>
                  <a:lnTo>
                    <a:pt x="1255966" y="4524413"/>
                  </a:lnTo>
                  <a:lnTo>
                    <a:pt x="1295565" y="4555439"/>
                  </a:lnTo>
                  <a:lnTo>
                    <a:pt x="1335659" y="4585919"/>
                  </a:lnTo>
                  <a:lnTo>
                    <a:pt x="1376222" y="4615853"/>
                  </a:lnTo>
                  <a:lnTo>
                    <a:pt x="1417269" y="4645203"/>
                  </a:lnTo>
                  <a:lnTo>
                    <a:pt x="1458772" y="4673968"/>
                  </a:lnTo>
                  <a:lnTo>
                    <a:pt x="1500720" y="4702149"/>
                  </a:lnTo>
                  <a:lnTo>
                    <a:pt x="1543113" y="4729721"/>
                  </a:lnTo>
                  <a:lnTo>
                    <a:pt x="1585937" y="4756670"/>
                  </a:lnTo>
                  <a:lnTo>
                    <a:pt x="1629194" y="4782998"/>
                  </a:lnTo>
                  <a:lnTo>
                    <a:pt x="1672856" y="4808690"/>
                  </a:lnTo>
                  <a:lnTo>
                    <a:pt x="1716913" y="4833734"/>
                  </a:lnTo>
                  <a:lnTo>
                    <a:pt x="1761363" y="4858118"/>
                  </a:lnTo>
                  <a:lnTo>
                    <a:pt x="1806206" y="4881829"/>
                  </a:lnTo>
                  <a:lnTo>
                    <a:pt x="1851418" y="4904867"/>
                  </a:lnTo>
                  <a:lnTo>
                    <a:pt x="1896986" y="4927206"/>
                  </a:lnTo>
                  <a:lnTo>
                    <a:pt x="1942909" y="4948834"/>
                  </a:lnTo>
                  <a:lnTo>
                    <a:pt x="1989175" y="4969751"/>
                  </a:lnTo>
                  <a:lnTo>
                    <a:pt x="2035784" y="4989944"/>
                  </a:lnTo>
                  <a:lnTo>
                    <a:pt x="2082736" y="5009261"/>
                  </a:lnTo>
                  <a:lnTo>
                    <a:pt x="2129967" y="5027854"/>
                  </a:lnTo>
                  <a:lnTo>
                    <a:pt x="2177465" y="5045735"/>
                  </a:lnTo>
                  <a:lnTo>
                    <a:pt x="2225205" y="5062906"/>
                  </a:lnTo>
                  <a:lnTo>
                    <a:pt x="2273173" y="5079352"/>
                  </a:lnTo>
                  <a:lnTo>
                    <a:pt x="2321369" y="5095075"/>
                  </a:lnTo>
                  <a:lnTo>
                    <a:pt x="2369769" y="5110061"/>
                  </a:lnTo>
                  <a:lnTo>
                    <a:pt x="2418359" y="5124335"/>
                  </a:lnTo>
                  <a:lnTo>
                    <a:pt x="2467127" y="5137861"/>
                  </a:lnTo>
                  <a:lnTo>
                    <a:pt x="2516060" y="5150663"/>
                  </a:lnTo>
                  <a:lnTo>
                    <a:pt x="2565146" y="5162728"/>
                  </a:lnTo>
                  <a:lnTo>
                    <a:pt x="2666720" y="5185753"/>
                  </a:lnTo>
                  <a:lnTo>
                    <a:pt x="2837180" y="5216017"/>
                  </a:lnTo>
                  <a:lnTo>
                    <a:pt x="2999803" y="5236146"/>
                  </a:lnTo>
                  <a:lnTo>
                    <a:pt x="3162884" y="5248237"/>
                  </a:lnTo>
                  <a:lnTo>
                    <a:pt x="3341357" y="5252694"/>
                  </a:lnTo>
                  <a:lnTo>
                    <a:pt x="3350234" y="5252669"/>
                  </a:lnTo>
                  <a:lnTo>
                    <a:pt x="3486010" y="5249151"/>
                  </a:lnTo>
                  <a:lnTo>
                    <a:pt x="3620744" y="5240083"/>
                  </a:lnTo>
                  <a:lnTo>
                    <a:pt x="3707701" y="5231866"/>
                  </a:lnTo>
                  <a:lnTo>
                    <a:pt x="3760901" y="5225466"/>
                  </a:lnTo>
                  <a:lnTo>
                    <a:pt x="3813835" y="5218176"/>
                  </a:lnTo>
                  <a:lnTo>
                    <a:pt x="3866502" y="5210048"/>
                  </a:lnTo>
                  <a:lnTo>
                    <a:pt x="3918877" y="5201082"/>
                  </a:lnTo>
                  <a:lnTo>
                    <a:pt x="3970959" y="5191303"/>
                  </a:lnTo>
                  <a:lnTo>
                    <a:pt x="4022712" y="5180736"/>
                  </a:lnTo>
                  <a:lnTo>
                    <a:pt x="4074134" y="5169395"/>
                  </a:lnTo>
                  <a:lnTo>
                    <a:pt x="4125214" y="5157292"/>
                  </a:lnTo>
                  <a:lnTo>
                    <a:pt x="4175925" y="5144452"/>
                  </a:lnTo>
                  <a:lnTo>
                    <a:pt x="4226242" y="5130838"/>
                  </a:lnTo>
                  <a:lnTo>
                    <a:pt x="4276179" y="5116487"/>
                  </a:lnTo>
                  <a:lnTo>
                    <a:pt x="4325709" y="5101437"/>
                  </a:lnTo>
                  <a:lnTo>
                    <a:pt x="4374820" y="5085689"/>
                  </a:lnTo>
                  <a:lnTo>
                    <a:pt x="4423499" y="5069256"/>
                  </a:lnTo>
                  <a:lnTo>
                    <a:pt x="4471733" y="5052149"/>
                  </a:lnTo>
                  <a:lnTo>
                    <a:pt x="4519511" y="5034381"/>
                  </a:lnTo>
                  <a:lnTo>
                    <a:pt x="4566831" y="5015966"/>
                  </a:lnTo>
                  <a:lnTo>
                    <a:pt x="4613668" y="4996904"/>
                  </a:lnTo>
                  <a:lnTo>
                    <a:pt x="4660011" y="4977231"/>
                  </a:lnTo>
                  <a:lnTo>
                    <a:pt x="4705845" y="4956924"/>
                  </a:lnTo>
                  <a:lnTo>
                    <a:pt x="4751171" y="4936020"/>
                  </a:lnTo>
                  <a:lnTo>
                    <a:pt x="4795952" y="4914531"/>
                  </a:lnTo>
                  <a:lnTo>
                    <a:pt x="4840198" y="4892459"/>
                  </a:lnTo>
                  <a:lnTo>
                    <a:pt x="4883899" y="4869815"/>
                  </a:lnTo>
                  <a:lnTo>
                    <a:pt x="4927016" y="4846612"/>
                  </a:lnTo>
                  <a:lnTo>
                    <a:pt x="4969561" y="4822863"/>
                  </a:lnTo>
                  <a:lnTo>
                    <a:pt x="5011509" y="4798593"/>
                  </a:lnTo>
                  <a:lnTo>
                    <a:pt x="5052847" y="4773790"/>
                  </a:lnTo>
                  <a:lnTo>
                    <a:pt x="5093576" y="4748466"/>
                  </a:lnTo>
                  <a:lnTo>
                    <a:pt x="5138204" y="4719955"/>
                  </a:lnTo>
                  <a:lnTo>
                    <a:pt x="5182146" y="4690973"/>
                  </a:lnTo>
                  <a:lnTo>
                    <a:pt x="5225364" y="4661522"/>
                  </a:lnTo>
                  <a:lnTo>
                    <a:pt x="5267871" y="4631639"/>
                  </a:lnTo>
                  <a:lnTo>
                    <a:pt x="5309628" y="4601311"/>
                  </a:lnTo>
                  <a:lnTo>
                    <a:pt x="5350649" y="4570577"/>
                  </a:lnTo>
                  <a:lnTo>
                    <a:pt x="5390896" y="4539424"/>
                  </a:lnTo>
                  <a:lnTo>
                    <a:pt x="5430380" y="4507890"/>
                  </a:lnTo>
                  <a:lnTo>
                    <a:pt x="5469090" y="4475962"/>
                  </a:lnTo>
                  <a:lnTo>
                    <a:pt x="5506834" y="4443514"/>
                  </a:lnTo>
                  <a:lnTo>
                    <a:pt x="5543829" y="4410786"/>
                  </a:lnTo>
                  <a:lnTo>
                    <a:pt x="5580075" y="4377817"/>
                  </a:lnTo>
                  <a:lnTo>
                    <a:pt x="5615597" y="4344632"/>
                  </a:lnTo>
                  <a:lnTo>
                    <a:pt x="5650369" y="4311256"/>
                  </a:lnTo>
                  <a:lnTo>
                    <a:pt x="5684418" y="4277715"/>
                  </a:lnTo>
                  <a:lnTo>
                    <a:pt x="5717756" y="4244048"/>
                  </a:lnTo>
                  <a:lnTo>
                    <a:pt x="5750369" y="4210253"/>
                  </a:lnTo>
                  <a:lnTo>
                    <a:pt x="5782284" y="4176357"/>
                  </a:lnTo>
                  <a:lnTo>
                    <a:pt x="5850445" y="4098950"/>
                  </a:lnTo>
                  <a:lnTo>
                    <a:pt x="5883453" y="4060444"/>
                  </a:lnTo>
                  <a:lnTo>
                    <a:pt x="5961583" y="3963759"/>
                  </a:lnTo>
                  <a:lnTo>
                    <a:pt x="6047410" y="3847782"/>
                  </a:lnTo>
                  <a:lnTo>
                    <a:pt x="6125134" y="3732885"/>
                  </a:lnTo>
                  <a:lnTo>
                    <a:pt x="6183515" y="3638245"/>
                  </a:lnTo>
                  <a:lnTo>
                    <a:pt x="6205753" y="3601085"/>
                  </a:lnTo>
                  <a:lnTo>
                    <a:pt x="6253594" y="3515017"/>
                  </a:lnTo>
                  <a:lnTo>
                    <a:pt x="6279223" y="3466833"/>
                  </a:lnTo>
                  <a:lnTo>
                    <a:pt x="6303505" y="3419360"/>
                  </a:lnTo>
                  <a:lnTo>
                    <a:pt x="6326467" y="3372650"/>
                  </a:lnTo>
                  <a:lnTo>
                    <a:pt x="6348146" y="3326752"/>
                  </a:lnTo>
                  <a:lnTo>
                    <a:pt x="6368580" y="3281718"/>
                  </a:lnTo>
                  <a:lnTo>
                    <a:pt x="6387820" y="3237598"/>
                  </a:lnTo>
                  <a:lnTo>
                    <a:pt x="6405905" y="3194443"/>
                  </a:lnTo>
                  <a:lnTo>
                    <a:pt x="6422872" y="3152305"/>
                  </a:lnTo>
                  <a:lnTo>
                    <a:pt x="6438760" y="3111233"/>
                  </a:lnTo>
                  <a:lnTo>
                    <a:pt x="6453594" y="3071279"/>
                  </a:lnTo>
                  <a:lnTo>
                    <a:pt x="6467437" y="3032493"/>
                  </a:lnTo>
                  <a:lnTo>
                    <a:pt x="6486906" y="2976715"/>
                  </a:lnTo>
                  <a:lnTo>
                    <a:pt x="6503695" y="2923565"/>
                  </a:lnTo>
                  <a:lnTo>
                    <a:pt x="6532854" y="2826575"/>
                  </a:lnTo>
                  <a:lnTo>
                    <a:pt x="6563728" y="2705138"/>
                  </a:lnTo>
                  <a:lnTo>
                    <a:pt x="6571678" y="2671673"/>
                  </a:lnTo>
                  <a:lnTo>
                    <a:pt x="6598666" y="254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172943" y="0"/>
              <a:ext cx="849630" cy="41275"/>
            </a:xfrm>
            <a:custGeom>
              <a:avLst/>
              <a:gdLst/>
              <a:ahLst/>
              <a:cxnLst/>
              <a:rect l="l" t="t" r="r" b="b"/>
              <a:pathLst>
                <a:path w="849629" h="41275">
                  <a:moveTo>
                    <a:pt x="822731" y="0"/>
                  </a:moveTo>
                  <a:lnTo>
                    <a:pt x="0" y="0"/>
                  </a:lnTo>
                  <a:lnTo>
                    <a:pt x="29450" y="38549"/>
                  </a:lnTo>
                  <a:lnTo>
                    <a:pt x="31349" y="41122"/>
                  </a:lnTo>
                  <a:lnTo>
                    <a:pt x="849053" y="41122"/>
                  </a:lnTo>
                  <a:lnTo>
                    <a:pt x="822731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204283" y="41110"/>
              <a:ext cx="852169" cy="56515"/>
            </a:xfrm>
            <a:custGeom>
              <a:avLst/>
              <a:gdLst/>
              <a:ahLst/>
              <a:cxnLst/>
              <a:rect l="l" t="t" r="r" b="b"/>
              <a:pathLst>
                <a:path w="852170" h="56515">
                  <a:moveTo>
                    <a:pt x="817704" y="0"/>
                  </a:moveTo>
                  <a:lnTo>
                    <a:pt x="0" y="0"/>
                  </a:lnTo>
                  <a:lnTo>
                    <a:pt x="26935" y="36484"/>
                  </a:lnTo>
                  <a:lnTo>
                    <a:pt x="40894" y="56057"/>
                  </a:lnTo>
                  <a:lnTo>
                    <a:pt x="852141" y="56057"/>
                  </a:lnTo>
                  <a:lnTo>
                    <a:pt x="843604" y="41807"/>
                  </a:lnTo>
                  <a:lnTo>
                    <a:pt x="817704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9245178" y="97168"/>
              <a:ext cx="844550" cy="56515"/>
            </a:xfrm>
            <a:custGeom>
              <a:avLst/>
              <a:gdLst/>
              <a:ahLst/>
              <a:cxnLst/>
              <a:rect l="l" t="t" r="r" b="b"/>
              <a:pathLst>
                <a:path w="844550" h="56514">
                  <a:moveTo>
                    <a:pt x="811246" y="0"/>
                  </a:moveTo>
                  <a:lnTo>
                    <a:pt x="0" y="0"/>
                  </a:lnTo>
                  <a:lnTo>
                    <a:pt x="14235" y="19960"/>
                  </a:lnTo>
                  <a:lnTo>
                    <a:pt x="39092" y="56057"/>
                  </a:lnTo>
                  <a:lnTo>
                    <a:pt x="844268" y="56057"/>
                  </a:lnTo>
                  <a:lnTo>
                    <a:pt x="827915" y="27822"/>
                  </a:lnTo>
                  <a:lnTo>
                    <a:pt x="811246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9284271" y="153225"/>
              <a:ext cx="836930" cy="56515"/>
            </a:xfrm>
            <a:custGeom>
              <a:avLst/>
              <a:gdLst/>
              <a:ahLst/>
              <a:cxnLst/>
              <a:rect l="l" t="t" r="r" b="b"/>
              <a:pathLst>
                <a:path w="836929" h="56514">
                  <a:moveTo>
                    <a:pt x="805175" y="0"/>
                  </a:moveTo>
                  <a:lnTo>
                    <a:pt x="0" y="0"/>
                  </a:lnTo>
                  <a:lnTo>
                    <a:pt x="2697" y="3917"/>
                  </a:lnTo>
                  <a:lnTo>
                    <a:pt x="29605" y="44404"/>
                  </a:lnTo>
                  <a:lnTo>
                    <a:pt x="37075" y="56057"/>
                  </a:lnTo>
                  <a:lnTo>
                    <a:pt x="836818" y="56057"/>
                  </a:lnTo>
                  <a:lnTo>
                    <a:pt x="813420" y="14237"/>
                  </a:lnTo>
                  <a:lnTo>
                    <a:pt x="805175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9321347" y="209283"/>
              <a:ext cx="829944" cy="56515"/>
            </a:xfrm>
            <a:custGeom>
              <a:avLst/>
              <a:gdLst/>
              <a:ahLst/>
              <a:cxnLst/>
              <a:rect l="l" t="t" r="r" b="b"/>
              <a:pathLst>
                <a:path w="829945" h="56514">
                  <a:moveTo>
                    <a:pt x="799742" y="0"/>
                  </a:moveTo>
                  <a:lnTo>
                    <a:pt x="0" y="0"/>
                  </a:lnTo>
                  <a:lnTo>
                    <a:pt x="18783" y="29300"/>
                  </a:lnTo>
                  <a:lnTo>
                    <a:pt x="35319" y="56057"/>
                  </a:lnTo>
                  <a:lnTo>
                    <a:pt x="829815" y="56057"/>
                  </a:lnTo>
                  <a:lnTo>
                    <a:pt x="823692" y="44304"/>
                  </a:lnTo>
                  <a:lnTo>
                    <a:pt x="800328" y="1047"/>
                  </a:lnTo>
                  <a:lnTo>
                    <a:pt x="799742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356658" y="265328"/>
              <a:ext cx="823594" cy="56515"/>
            </a:xfrm>
            <a:custGeom>
              <a:avLst/>
              <a:gdLst/>
              <a:ahLst/>
              <a:cxnLst/>
              <a:rect l="l" t="t" r="r" b="b"/>
              <a:pathLst>
                <a:path w="823595" h="56514">
                  <a:moveTo>
                    <a:pt x="794497" y="0"/>
                  </a:moveTo>
                  <a:lnTo>
                    <a:pt x="0" y="0"/>
                  </a:lnTo>
                  <a:lnTo>
                    <a:pt x="9063" y="14666"/>
                  </a:lnTo>
                  <a:lnTo>
                    <a:pt x="33705" y="56057"/>
                  </a:lnTo>
                  <a:lnTo>
                    <a:pt x="823250" y="56057"/>
                  </a:lnTo>
                  <a:lnTo>
                    <a:pt x="811117" y="31898"/>
                  </a:lnTo>
                  <a:lnTo>
                    <a:pt x="794497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9390364" y="321386"/>
              <a:ext cx="817244" cy="56515"/>
            </a:xfrm>
            <a:custGeom>
              <a:avLst/>
              <a:gdLst/>
              <a:ahLst/>
              <a:cxnLst/>
              <a:rect l="l" t="t" r="r" b="b"/>
              <a:pathLst>
                <a:path w="817245" h="56514">
                  <a:moveTo>
                    <a:pt x="789544" y="0"/>
                  </a:moveTo>
                  <a:lnTo>
                    <a:pt x="0" y="0"/>
                  </a:lnTo>
                  <a:lnTo>
                    <a:pt x="24526" y="42778"/>
                  </a:lnTo>
                  <a:lnTo>
                    <a:pt x="31846" y="56057"/>
                  </a:lnTo>
                  <a:lnTo>
                    <a:pt x="817023" y="56057"/>
                  </a:lnTo>
                  <a:lnTo>
                    <a:pt x="799516" y="19857"/>
                  </a:lnTo>
                  <a:lnTo>
                    <a:pt x="789544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9422211" y="377444"/>
              <a:ext cx="811530" cy="56515"/>
            </a:xfrm>
            <a:custGeom>
              <a:avLst/>
              <a:gdLst/>
              <a:ahLst/>
              <a:cxnLst/>
              <a:rect l="l" t="t" r="r" b="b"/>
              <a:pathLst>
                <a:path w="811529" h="56515">
                  <a:moveTo>
                    <a:pt x="785176" y="0"/>
                  </a:moveTo>
                  <a:lnTo>
                    <a:pt x="0" y="0"/>
                  </a:lnTo>
                  <a:lnTo>
                    <a:pt x="16241" y="29462"/>
                  </a:lnTo>
                  <a:lnTo>
                    <a:pt x="30329" y="56057"/>
                  </a:lnTo>
                  <a:lnTo>
                    <a:pt x="811352" y="56057"/>
                  </a:lnTo>
                  <a:lnTo>
                    <a:pt x="809958" y="52939"/>
                  </a:lnTo>
                  <a:lnTo>
                    <a:pt x="789136" y="8187"/>
                  </a:lnTo>
                  <a:lnTo>
                    <a:pt x="785176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9452540" y="433502"/>
              <a:ext cx="806450" cy="56515"/>
            </a:xfrm>
            <a:custGeom>
              <a:avLst/>
              <a:gdLst/>
              <a:ahLst/>
              <a:cxnLst/>
              <a:rect l="l" t="t" r="r" b="b"/>
              <a:pathLst>
                <a:path w="806450" h="56515">
                  <a:moveTo>
                    <a:pt x="781023" y="0"/>
                  </a:moveTo>
                  <a:lnTo>
                    <a:pt x="0" y="0"/>
                  </a:lnTo>
                  <a:lnTo>
                    <a:pt x="8781" y="16576"/>
                  </a:lnTo>
                  <a:lnTo>
                    <a:pt x="28860" y="56057"/>
                  </a:lnTo>
                  <a:lnTo>
                    <a:pt x="805837" y="56057"/>
                  </a:lnTo>
                  <a:lnTo>
                    <a:pt x="799800" y="41992"/>
                  </a:lnTo>
                  <a:lnTo>
                    <a:pt x="781023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9481401" y="489559"/>
              <a:ext cx="800735" cy="56515"/>
            </a:xfrm>
            <a:custGeom>
              <a:avLst/>
              <a:gdLst/>
              <a:ahLst/>
              <a:cxnLst/>
              <a:rect l="l" t="t" r="r" b="b"/>
              <a:pathLst>
                <a:path w="800734" h="56515">
                  <a:moveTo>
                    <a:pt x="776976" y="0"/>
                  </a:moveTo>
                  <a:lnTo>
                    <a:pt x="0" y="0"/>
                  </a:lnTo>
                  <a:lnTo>
                    <a:pt x="2090" y="4110"/>
                  </a:lnTo>
                  <a:lnTo>
                    <a:pt x="23554" y="48117"/>
                  </a:lnTo>
                  <a:lnTo>
                    <a:pt x="27264" y="56057"/>
                  </a:lnTo>
                  <a:lnTo>
                    <a:pt x="800602" y="56057"/>
                  </a:lnTo>
                  <a:lnTo>
                    <a:pt x="790454" y="31399"/>
                  </a:lnTo>
                  <a:lnTo>
                    <a:pt x="776976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9508659" y="545605"/>
              <a:ext cx="796290" cy="56515"/>
            </a:xfrm>
            <a:custGeom>
              <a:avLst/>
              <a:gdLst/>
              <a:ahLst/>
              <a:cxnLst/>
              <a:rect l="l" t="t" r="r" b="b"/>
              <a:pathLst>
                <a:path w="796290" h="56515">
                  <a:moveTo>
                    <a:pt x="773339" y="0"/>
                  </a:moveTo>
                  <a:lnTo>
                    <a:pt x="0" y="0"/>
                  </a:lnTo>
                  <a:lnTo>
                    <a:pt x="17045" y="36484"/>
                  </a:lnTo>
                  <a:lnTo>
                    <a:pt x="25793" y="56057"/>
                  </a:lnTo>
                  <a:lnTo>
                    <a:pt x="795797" y="56057"/>
                  </a:lnTo>
                  <a:lnTo>
                    <a:pt x="782049" y="21164"/>
                  </a:lnTo>
                  <a:lnTo>
                    <a:pt x="773339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534453" y="601662"/>
              <a:ext cx="791845" cy="56515"/>
            </a:xfrm>
            <a:custGeom>
              <a:avLst/>
              <a:gdLst/>
              <a:ahLst/>
              <a:cxnLst/>
              <a:rect l="l" t="t" r="r" b="b"/>
              <a:pathLst>
                <a:path w="791845" h="56515">
                  <a:moveTo>
                    <a:pt x="770004" y="0"/>
                  </a:moveTo>
                  <a:lnTo>
                    <a:pt x="0" y="0"/>
                  </a:lnTo>
                  <a:lnTo>
                    <a:pt x="11279" y="25237"/>
                  </a:lnTo>
                  <a:lnTo>
                    <a:pt x="24437" y="56057"/>
                  </a:lnTo>
                  <a:lnTo>
                    <a:pt x="791315" y="56057"/>
                  </a:lnTo>
                  <a:lnTo>
                    <a:pt x="774440" y="11259"/>
                  </a:lnTo>
                  <a:lnTo>
                    <a:pt x="770004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558890" y="657720"/>
              <a:ext cx="787400" cy="56515"/>
            </a:xfrm>
            <a:custGeom>
              <a:avLst/>
              <a:gdLst/>
              <a:ahLst/>
              <a:cxnLst/>
              <a:rect l="l" t="t" r="r" b="b"/>
              <a:pathLst>
                <a:path w="787400" h="56515">
                  <a:moveTo>
                    <a:pt x="766877" y="0"/>
                  </a:moveTo>
                  <a:lnTo>
                    <a:pt x="0" y="0"/>
                  </a:lnTo>
                  <a:lnTo>
                    <a:pt x="6140" y="14382"/>
                  </a:lnTo>
                  <a:lnTo>
                    <a:pt x="23108" y="56057"/>
                  </a:lnTo>
                  <a:lnTo>
                    <a:pt x="786930" y="56057"/>
                  </a:lnTo>
                  <a:lnTo>
                    <a:pt x="784343" y="48503"/>
                  </a:lnTo>
                  <a:lnTo>
                    <a:pt x="767513" y="1688"/>
                  </a:lnTo>
                  <a:lnTo>
                    <a:pt x="766877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581999" y="713778"/>
              <a:ext cx="782955" cy="56515"/>
            </a:xfrm>
            <a:custGeom>
              <a:avLst/>
              <a:gdLst/>
              <a:ahLst/>
              <a:cxnLst/>
              <a:rect l="l" t="t" r="r" b="b"/>
              <a:pathLst>
                <a:path w="782954" h="56515">
                  <a:moveTo>
                    <a:pt x="763821" y="0"/>
                  </a:moveTo>
                  <a:lnTo>
                    <a:pt x="0" y="0"/>
                  </a:lnTo>
                  <a:lnTo>
                    <a:pt x="1592" y="3911"/>
                  </a:lnTo>
                  <a:lnTo>
                    <a:pt x="19409" y="49875"/>
                  </a:lnTo>
                  <a:lnTo>
                    <a:pt x="21686" y="56057"/>
                  </a:lnTo>
                  <a:lnTo>
                    <a:pt x="782740" y="56057"/>
                  </a:lnTo>
                  <a:lnTo>
                    <a:pt x="777377" y="39584"/>
                  </a:lnTo>
                  <a:lnTo>
                    <a:pt x="763821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603681" y="769823"/>
              <a:ext cx="779145" cy="56515"/>
            </a:xfrm>
            <a:custGeom>
              <a:avLst/>
              <a:gdLst/>
              <a:ahLst/>
              <a:cxnLst/>
              <a:rect l="l" t="t" r="r" b="b"/>
              <a:pathLst>
                <a:path w="779145" h="56515">
                  <a:moveTo>
                    <a:pt x="761054" y="0"/>
                  </a:moveTo>
                  <a:lnTo>
                    <a:pt x="0" y="0"/>
                  </a:lnTo>
                  <a:lnTo>
                    <a:pt x="14792" y="40162"/>
                  </a:lnTo>
                  <a:lnTo>
                    <a:pt x="20343" y="56057"/>
                  </a:lnTo>
                  <a:lnTo>
                    <a:pt x="778886" y="56057"/>
                  </a:lnTo>
                  <a:lnTo>
                    <a:pt x="771146" y="30995"/>
                  </a:lnTo>
                  <a:lnTo>
                    <a:pt x="761054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624024" y="825881"/>
              <a:ext cx="775335" cy="56515"/>
            </a:xfrm>
            <a:custGeom>
              <a:avLst/>
              <a:gdLst/>
              <a:ahLst/>
              <a:cxnLst/>
              <a:rect l="l" t="t" r="r" b="b"/>
              <a:pathLst>
                <a:path w="775334" h="56515">
                  <a:moveTo>
                    <a:pt x="758543" y="0"/>
                  </a:moveTo>
                  <a:lnTo>
                    <a:pt x="0" y="0"/>
                  </a:lnTo>
                  <a:lnTo>
                    <a:pt x="10755" y="30799"/>
                  </a:lnTo>
                  <a:lnTo>
                    <a:pt x="19097" y="56057"/>
                  </a:lnTo>
                  <a:lnTo>
                    <a:pt x="775301" y="56057"/>
                  </a:lnTo>
                  <a:lnTo>
                    <a:pt x="765555" y="22704"/>
                  </a:lnTo>
                  <a:lnTo>
                    <a:pt x="758543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643121" y="881939"/>
              <a:ext cx="772160" cy="56515"/>
            </a:xfrm>
            <a:custGeom>
              <a:avLst/>
              <a:gdLst/>
              <a:ahLst/>
              <a:cxnLst/>
              <a:rect l="l" t="t" r="r" b="b"/>
              <a:pathLst>
                <a:path w="772159" h="56515">
                  <a:moveTo>
                    <a:pt x="756204" y="0"/>
                  </a:moveTo>
                  <a:lnTo>
                    <a:pt x="0" y="0"/>
                  </a:lnTo>
                  <a:lnTo>
                    <a:pt x="7196" y="21789"/>
                  </a:lnTo>
                  <a:lnTo>
                    <a:pt x="17871" y="56057"/>
                  </a:lnTo>
                  <a:lnTo>
                    <a:pt x="771903" y="56057"/>
                  </a:lnTo>
                  <a:lnTo>
                    <a:pt x="760505" y="14717"/>
                  </a:lnTo>
                  <a:lnTo>
                    <a:pt x="756204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660993" y="937996"/>
              <a:ext cx="768985" cy="56515"/>
            </a:xfrm>
            <a:custGeom>
              <a:avLst/>
              <a:gdLst/>
              <a:ahLst/>
              <a:cxnLst/>
              <a:rect l="l" t="t" r="r" b="b"/>
              <a:pathLst>
                <a:path w="768984" h="56515">
                  <a:moveTo>
                    <a:pt x="754032" y="0"/>
                  </a:moveTo>
                  <a:lnTo>
                    <a:pt x="0" y="0"/>
                  </a:lnTo>
                  <a:lnTo>
                    <a:pt x="4089" y="13127"/>
                  </a:lnTo>
                  <a:lnTo>
                    <a:pt x="16664" y="56057"/>
                  </a:lnTo>
                  <a:lnTo>
                    <a:pt x="768679" y="56057"/>
                  </a:lnTo>
                  <a:lnTo>
                    <a:pt x="755970" y="7030"/>
                  </a:lnTo>
                  <a:lnTo>
                    <a:pt x="754032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677658" y="994054"/>
              <a:ext cx="765810" cy="56515"/>
            </a:xfrm>
            <a:custGeom>
              <a:avLst/>
              <a:gdLst/>
              <a:ahLst/>
              <a:cxnLst/>
              <a:rect l="l" t="t" r="r" b="b"/>
              <a:pathLst>
                <a:path w="765809" h="56515">
                  <a:moveTo>
                    <a:pt x="752014" y="0"/>
                  </a:moveTo>
                  <a:lnTo>
                    <a:pt x="0" y="0"/>
                  </a:lnTo>
                  <a:lnTo>
                    <a:pt x="1407" y="4803"/>
                  </a:lnTo>
                  <a:lnTo>
                    <a:pt x="14600" y="52870"/>
                  </a:lnTo>
                  <a:lnTo>
                    <a:pt x="15417" y="56057"/>
                  </a:lnTo>
                  <a:lnTo>
                    <a:pt x="765519" y="56057"/>
                  </a:lnTo>
                  <a:lnTo>
                    <a:pt x="763824" y="48586"/>
                  </a:lnTo>
                  <a:lnTo>
                    <a:pt x="752014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693072" y="1050099"/>
              <a:ext cx="762635" cy="56515"/>
            </a:xfrm>
            <a:custGeom>
              <a:avLst/>
              <a:gdLst/>
              <a:ahLst/>
              <a:cxnLst/>
              <a:rect l="l" t="t" r="r" b="b"/>
              <a:pathLst>
                <a:path w="762634" h="56515">
                  <a:moveTo>
                    <a:pt x="750102" y="0"/>
                  </a:moveTo>
                  <a:lnTo>
                    <a:pt x="0" y="0"/>
                  </a:lnTo>
                  <a:lnTo>
                    <a:pt x="11583" y="45216"/>
                  </a:lnTo>
                  <a:lnTo>
                    <a:pt x="14163" y="56057"/>
                  </a:lnTo>
                  <a:lnTo>
                    <a:pt x="762590" y="56057"/>
                  </a:lnTo>
                  <a:lnTo>
                    <a:pt x="759579" y="41772"/>
                  </a:lnTo>
                  <a:lnTo>
                    <a:pt x="750102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707236" y="1106157"/>
              <a:ext cx="760095" cy="56515"/>
            </a:xfrm>
            <a:custGeom>
              <a:avLst/>
              <a:gdLst/>
              <a:ahLst/>
              <a:cxnLst/>
              <a:rect l="l" t="t" r="r" b="b"/>
              <a:pathLst>
                <a:path w="760095" h="56515">
                  <a:moveTo>
                    <a:pt x="748427" y="0"/>
                  </a:moveTo>
                  <a:lnTo>
                    <a:pt x="0" y="0"/>
                  </a:lnTo>
                  <a:lnTo>
                    <a:pt x="9012" y="37866"/>
                  </a:lnTo>
                  <a:lnTo>
                    <a:pt x="13012" y="56057"/>
                  </a:lnTo>
                  <a:lnTo>
                    <a:pt x="759909" y="56057"/>
                  </a:lnTo>
                  <a:lnTo>
                    <a:pt x="755851" y="35221"/>
                  </a:lnTo>
                  <a:lnTo>
                    <a:pt x="748427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720249" y="1162215"/>
              <a:ext cx="757555" cy="56515"/>
            </a:xfrm>
            <a:custGeom>
              <a:avLst/>
              <a:gdLst/>
              <a:ahLst/>
              <a:cxnLst/>
              <a:rect l="l" t="t" r="r" b="b"/>
              <a:pathLst>
                <a:path w="757554" h="56515">
                  <a:moveTo>
                    <a:pt x="746896" y="0"/>
                  </a:moveTo>
                  <a:lnTo>
                    <a:pt x="0" y="0"/>
                  </a:lnTo>
                  <a:lnTo>
                    <a:pt x="6779" y="30825"/>
                  </a:lnTo>
                  <a:lnTo>
                    <a:pt x="11875" y="56057"/>
                  </a:lnTo>
                  <a:lnTo>
                    <a:pt x="757382" y="56057"/>
                  </a:lnTo>
                  <a:lnTo>
                    <a:pt x="752532" y="28939"/>
                  </a:lnTo>
                  <a:lnTo>
                    <a:pt x="746896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732124" y="1218273"/>
              <a:ext cx="755015" cy="56515"/>
            </a:xfrm>
            <a:custGeom>
              <a:avLst/>
              <a:gdLst/>
              <a:ahLst/>
              <a:cxnLst/>
              <a:rect l="l" t="t" r="r" b="b"/>
              <a:pathLst>
                <a:path w="755015" h="56515">
                  <a:moveTo>
                    <a:pt x="745506" y="0"/>
                  </a:moveTo>
                  <a:lnTo>
                    <a:pt x="0" y="0"/>
                  </a:lnTo>
                  <a:lnTo>
                    <a:pt x="4865" y="24087"/>
                  </a:lnTo>
                  <a:lnTo>
                    <a:pt x="10750" y="56057"/>
                  </a:lnTo>
                  <a:lnTo>
                    <a:pt x="755004" y="56057"/>
                  </a:lnTo>
                  <a:lnTo>
                    <a:pt x="749604" y="22919"/>
                  </a:lnTo>
                  <a:lnTo>
                    <a:pt x="745506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742875" y="1274331"/>
              <a:ext cx="753110" cy="56515"/>
            </a:xfrm>
            <a:custGeom>
              <a:avLst/>
              <a:gdLst/>
              <a:ahLst/>
              <a:cxnLst/>
              <a:rect l="l" t="t" r="r" b="b"/>
              <a:pathLst>
                <a:path w="753109" h="56515">
                  <a:moveTo>
                    <a:pt x="744253" y="0"/>
                  </a:moveTo>
                  <a:lnTo>
                    <a:pt x="0" y="0"/>
                  </a:lnTo>
                  <a:lnTo>
                    <a:pt x="3248" y="17644"/>
                  </a:lnTo>
                  <a:lnTo>
                    <a:pt x="9635" y="56057"/>
                  </a:lnTo>
                  <a:lnTo>
                    <a:pt x="752772" y="56057"/>
                  </a:lnTo>
                  <a:lnTo>
                    <a:pt x="747049" y="17157"/>
                  </a:lnTo>
                  <a:lnTo>
                    <a:pt x="744253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752508" y="1330376"/>
              <a:ext cx="751205" cy="56515"/>
            </a:xfrm>
            <a:custGeom>
              <a:avLst/>
              <a:gdLst/>
              <a:ahLst/>
              <a:cxnLst/>
              <a:rect l="l" t="t" r="r" b="b"/>
              <a:pathLst>
                <a:path w="751204" h="56515">
                  <a:moveTo>
                    <a:pt x="743136" y="0"/>
                  </a:moveTo>
                  <a:lnTo>
                    <a:pt x="0" y="0"/>
                  </a:lnTo>
                  <a:lnTo>
                    <a:pt x="1938" y="11658"/>
                  </a:lnTo>
                  <a:lnTo>
                    <a:pt x="8537" y="56057"/>
                  </a:lnTo>
                  <a:lnTo>
                    <a:pt x="750684" y="56057"/>
                  </a:lnTo>
                  <a:lnTo>
                    <a:pt x="744829" y="11500"/>
                  </a:lnTo>
                  <a:lnTo>
                    <a:pt x="743136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761046" y="1386433"/>
              <a:ext cx="749300" cy="56515"/>
            </a:xfrm>
            <a:custGeom>
              <a:avLst/>
              <a:gdLst/>
              <a:ahLst/>
              <a:cxnLst/>
              <a:rect l="l" t="t" r="r" b="b"/>
              <a:pathLst>
                <a:path w="749300" h="56515">
                  <a:moveTo>
                    <a:pt x="742146" y="0"/>
                  </a:moveTo>
                  <a:lnTo>
                    <a:pt x="0" y="0"/>
                  </a:lnTo>
                  <a:lnTo>
                    <a:pt x="835" y="5624"/>
                  </a:lnTo>
                  <a:lnTo>
                    <a:pt x="7442" y="56057"/>
                  </a:lnTo>
                  <a:lnTo>
                    <a:pt x="748729" y="56057"/>
                  </a:lnTo>
                  <a:lnTo>
                    <a:pt x="742885" y="5624"/>
                  </a:lnTo>
                  <a:lnTo>
                    <a:pt x="742146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768488" y="1442491"/>
              <a:ext cx="747395" cy="56515"/>
            </a:xfrm>
            <a:custGeom>
              <a:avLst/>
              <a:gdLst/>
              <a:ahLst/>
              <a:cxnLst/>
              <a:rect l="l" t="t" r="r" b="b"/>
              <a:pathLst>
                <a:path w="747395" h="56515">
                  <a:moveTo>
                    <a:pt x="741287" y="0"/>
                  </a:moveTo>
                  <a:lnTo>
                    <a:pt x="0" y="0"/>
                  </a:lnTo>
                  <a:lnTo>
                    <a:pt x="5754" y="50738"/>
                  </a:lnTo>
                  <a:lnTo>
                    <a:pt x="6264" y="56057"/>
                  </a:lnTo>
                  <a:lnTo>
                    <a:pt x="746859" y="56057"/>
                  </a:lnTo>
                  <a:lnTo>
                    <a:pt x="746570" y="52627"/>
                  </a:lnTo>
                  <a:lnTo>
                    <a:pt x="741445" y="1364"/>
                  </a:lnTo>
                  <a:lnTo>
                    <a:pt x="741287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774752" y="1498549"/>
              <a:ext cx="745490" cy="56515"/>
            </a:xfrm>
            <a:custGeom>
              <a:avLst/>
              <a:gdLst/>
              <a:ahLst/>
              <a:cxnLst/>
              <a:rect l="l" t="t" r="r" b="b"/>
              <a:pathLst>
                <a:path w="745490" h="56515">
                  <a:moveTo>
                    <a:pt x="740595" y="0"/>
                  </a:moveTo>
                  <a:lnTo>
                    <a:pt x="0" y="0"/>
                  </a:lnTo>
                  <a:lnTo>
                    <a:pt x="4377" y="45657"/>
                  </a:lnTo>
                  <a:lnTo>
                    <a:pt x="5192" y="56057"/>
                  </a:lnTo>
                  <a:lnTo>
                    <a:pt x="745197" y="56057"/>
                  </a:lnTo>
                  <a:lnTo>
                    <a:pt x="744647" y="48060"/>
                  </a:lnTo>
                  <a:lnTo>
                    <a:pt x="740595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779944" y="1554594"/>
              <a:ext cx="744220" cy="56515"/>
            </a:xfrm>
            <a:custGeom>
              <a:avLst/>
              <a:gdLst/>
              <a:ahLst/>
              <a:cxnLst/>
              <a:rect l="l" t="t" r="r" b="b"/>
              <a:pathLst>
                <a:path w="744220" h="56515">
                  <a:moveTo>
                    <a:pt x="740004" y="0"/>
                  </a:moveTo>
                  <a:lnTo>
                    <a:pt x="0" y="0"/>
                  </a:lnTo>
                  <a:lnTo>
                    <a:pt x="3201" y="40838"/>
                  </a:lnTo>
                  <a:lnTo>
                    <a:pt x="4128" y="56057"/>
                  </a:lnTo>
                  <a:lnTo>
                    <a:pt x="743663" y="56057"/>
                  </a:lnTo>
                  <a:lnTo>
                    <a:pt x="743008" y="43726"/>
                  </a:lnTo>
                  <a:lnTo>
                    <a:pt x="740004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784073" y="1610652"/>
              <a:ext cx="742315" cy="56515"/>
            </a:xfrm>
            <a:custGeom>
              <a:avLst/>
              <a:gdLst/>
              <a:ahLst/>
              <a:cxnLst/>
              <a:rect l="l" t="t" r="r" b="b"/>
              <a:pathLst>
                <a:path w="742315" h="56514">
                  <a:moveTo>
                    <a:pt x="739534" y="0"/>
                  </a:moveTo>
                  <a:lnTo>
                    <a:pt x="0" y="0"/>
                  </a:lnTo>
                  <a:lnTo>
                    <a:pt x="2208" y="36249"/>
                  </a:lnTo>
                  <a:lnTo>
                    <a:pt x="3070" y="56057"/>
                  </a:lnTo>
                  <a:lnTo>
                    <a:pt x="742256" y="56057"/>
                  </a:lnTo>
                  <a:lnTo>
                    <a:pt x="741638" y="39594"/>
                  </a:lnTo>
                  <a:lnTo>
                    <a:pt x="739534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787144" y="1666710"/>
              <a:ext cx="741045" cy="56515"/>
            </a:xfrm>
            <a:custGeom>
              <a:avLst/>
              <a:gdLst/>
              <a:ahLst/>
              <a:cxnLst/>
              <a:rect l="l" t="t" r="r" b="b"/>
              <a:pathLst>
                <a:path w="741045" h="56514">
                  <a:moveTo>
                    <a:pt x="739185" y="0"/>
                  </a:moveTo>
                  <a:lnTo>
                    <a:pt x="0" y="0"/>
                  </a:lnTo>
                  <a:lnTo>
                    <a:pt x="1387" y="31895"/>
                  </a:lnTo>
                  <a:lnTo>
                    <a:pt x="2018" y="56057"/>
                  </a:lnTo>
                  <a:lnTo>
                    <a:pt x="740973" y="56057"/>
                  </a:lnTo>
                  <a:lnTo>
                    <a:pt x="740525" y="35672"/>
                  </a:lnTo>
                  <a:lnTo>
                    <a:pt x="739185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789528" y="1723136"/>
              <a:ext cx="739775" cy="55880"/>
            </a:xfrm>
            <a:custGeom>
              <a:avLst/>
              <a:gdLst/>
              <a:ahLst/>
              <a:cxnLst/>
              <a:rect l="l" t="t" r="r" b="b"/>
              <a:pathLst>
                <a:path w="739775" h="55880">
                  <a:moveTo>
                    <a:pt x="739482" y="31750"/>
                  </a:moveTo>
                  <a:lnTo>
                    <a:pt x="739241" y="31750"/>
                  </a:lnTo>
                  <a:lnTo>
                    <a:pt x="739241" y="27940"/>
                  </a:lnTo>
                  <a:lnTo>
                    <a:pt x="738898" y="27940"/>
                  </a:lnTo>
                  <a:lnTo>
                    <a:pt x="738898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368" y="27940"/>
                  </a:lnTo>
                  <a:lnTo>
                    <a:pt x="368" y="31750"/>
                  </a:lnTo>
                  <a:lnTo>
                    <a:pt x="495" y="31750"/>
                  </a:lnTo>
                  <a:lnTo>
                    <a:pt x="495" y="55880"/>
                  </a:lnTo>
                  <a:lnTo>
                    <a:pt x="739482" y="55880"/>
                  </a:lnTo>
                  <a:lnTo>
                    <a:pt x="739482" y="3175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790189" y="1779016"/>
              <a:ext cx="739775" cy="55880"/>
            </a:xfrm>
            <a:custGeom>
              <a:avLst/>
              <a:gdLst/>
              <a:ahLst/>
              <a:cxnLst/>
              <a:rect l="l" t="t" r="r" b="b"/>
              <a:pathLst>
                <a:path w="739775" h="55880">
                  <a:moveTo>
                    <a:pt x="739216" y="12700"/>
                  </a:moveTo>
                  <a:lnTo>
                    <a:pt x="7391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01" y="24130"/>
                  </a:lnTo>
                  <a:lnTo>
                    <a:pt x="12" y="55880"/>
                  </a:lnTo>
                  <a:lnTo>
                    <a:pt x="739127" y="55880"/>
                  </a:lnTo>
                  <a:lnTo>
                    <a:pt x="739127" y="24130"/>
                  </a:lnTo>
                  <a:lnTo>
                    <a:pt x="739216" y="1270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789439" y="1834896"/>
              <a:ext cx="739775" cy="55880"/>
            </a:xfrm>
            <a:custGeom>
              <a:avLst/>
              <a:gdLst/>
              <a:ahLst/>
              <a:cxnLst/>
              <a:rect l="l" t="t" r="r" b="b"/>
              <a:pathLst>
                <a:path w="739775" h="55880">
                  <a:moveTo>
                    <a:pt x="739686" y="0"/>
                  </a:moveTo>
                  <a:lnTo>
                    <a:pt x="546" y="0"/>
                  </a:lnTo>
                  <a:lnTo>
                    <a:pt x="546" y="17780"/>
                  </a:lnTo>
                  <a:lnTo>
                    <a:pt x="0" y="17780"/>
                  </a:lnTo>
                  <a:lnTo>
                    <a:pt x="0" y="55880"/>
                  </a:lnTo>
                  <a:lnTo>
                    <a:pt x="739190" y="55880"/>
                  </a:lnTo>
                  <a:lnTo>
                    <a:pt x="739190" y="17780"/>
                  </a:lnTo>
                  <a:lnTo>
                    <a:pt x="739686" y="17780"/>
                  </a:lnTo>
                  <a:lnTo>
                    <a:pt x="739686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786816" y="1890928"/>
              <a:ext cx="741680" cy="56515"/>
            </a:xfrm>
            <a:custGeom>
              <a:avLst/>
              <a:gdLst/>
              <a:ahLst/>
              <a:cxnLst/>
              <a:rect l="l" t="t" r="r" b="b"/>
              <a:pathLst>
                <a:path w="741679" h="56514">
                  <a:moveTo>
                    <a:pt x="741391" y="0"/>
                  </a:moveTo>
                  <a:lnTo>
                    <a:pt x="2147" y="0"/>
                  </a:lnTo>
                  <a:lnTo>
                    <a:pt x="1843" y="12087"/>
                  </a:lnTo>
                  <a:lnTo>
                    <a:pt x="0" y="56057"/>
                  </a:lnTo>
                  <a:lnTo>
                    <a:pt x="739467" y="56057"/>
                  </a:lnTo>
                  <a:lnTo>
                    <a:pt x="741123" y="11910"/>
                  </a:lnTo>
                  <a:lnTo>
                    <a:pt x="741391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783615" y="1946986"/>
              <a:ext cx="742950" cy="56515"/>
            </a:xfrm>
            <a:custGeom>
              <a:avLst/>
              <a:gdLst/>
              <a:ahLst/>
              <a:cxnLst/>
              <a:rect l="l" t="t" r="r" b="b"/>
              <a:pathLst>
                <a:path w="742950" h="56514">
                  <a:moveTo>
                    <a:pt x="742668" y="0"/>
                  </a:moveTo>
                  <a:lnTo>
                    <a:pt x="3201" y="0"/>
                  </a:lnTo>
                  <a:lnTo>
                    <a:pt x="2953" y="5914"/>
                  </a:lnTo>
                  <a:lnTo>
                    <a:pt x="0" y="56057"/>
                  </a:lnTo>
                  <a:lnTo>
                    <a:pt x="739797" y="56057"/>
                  </a:lnTo>
                  <a:lnTo>
                    <a:pt x="739858" y="55163"/>
                  </a:lnTo>
                  <a:lnTo>
                    <a:pt x="742458" y="5616"/>
                  </a:lnTo>
                  <a:lnTo>
                    <a:pt x="742668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779261" y="2003044"/>
              <a:ext cx="744220" cy="56515"/>
            </a:xfrm>
            <a:custGeom>
              <a:avLst/>
              <a:gdLst/>
              <a:ahLst/>
              <a:cxnLst/>
              <a:rect l="l" t="t" r="r" b="b"/>
              <a:pathLst>
                <a:path w="744220" h="56514">
                  <a:moveTo>
                    <a:pt x="744151" y="0"/>
                  </a:moveTo>
                  <a:lnTo>
                    <a:pt x="4353" y="0"/>
                  </a:lnTo>
                  <a:lnTo>
                    <a:pt x="646" y="49043"/>
                  </a:lnTo>
                  <a:lnTo>
                    <a:pt x="0" y="56057"/>
                  </a:lnTo>
                  <a:lnTo>
                    <a:pt x="740258" y="56057"/>
                  </a:lnTo>
                  <a:lnTo>
                    <a:pt x="740886" y="48430"/>
                  </a:lnTo>
                  <a:lnTo>
                    <a:pt x="744151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773849" y="2059089"/>
              <a:ext cx="746125" cy="56515"/>
            </a:xfrm>
            <a:custGeom>
              <a:avLst/>
              <a:gdLst/>
              <a:ahLst/>
              <a:cxnLst/>
              <a:rect l="l" t="t" r="r" b="b"/>
              <a:pathLst>
                <a:path w="746125" h="56514">
                  <a:moveTo>
                    <a:pt x="745671" y="0"/>
                  </a:moveTo>
                  <a:lnTo>
                    <a:pt x="5413" y="0"/>
                  </a:lnTo>
                  <a:lnTo>
                    <a:pt x="1589" y="41479"/>
                  </a:lnTo>
                  <a:lnTo>
                    <a:pt x="0" y="56057"/>
                  </a:lnTo>
                  <a:lnTo>
                    <a:pt x="740837" y="56057"/>
                  </a:lnTo>
                  <a:lnTo>
                    <a:pt x="742255" y="41479"/>
                  </a:lnTo>
                  <a:lnTo>
                    <a:pt x="745671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767370" y="2115147"/>
              <a:ext cx="747395" cy="56515"/>
            </a:xfrm>
            <a:custGeom>
              <a:avLst/>
              <a:gdLst/>
              <a:ahLst/>
              <a:cxnLst/>
              <a:rect l="l" t="t" r="r" b="b"/>
              <a:pathLst>
                <a:path w="747395" h="56514">
                  <a:moveTo>
                    <a:pt x="747317" y="0"/>
                  </a:moveTo>
                  <a:lnTo>
                    <a:pt x="6479" y="0"/>
                  </a:lnTo>
                  <a:lnTo>
                    <a:pt x="2742" y="34279"/>
                  </a:lnTo>
                  <a:lnTo>
                    <a:pt x="0" y="56057"/>
                  </a:lnTo>
                  <a:lnTo>
                    <a:pt x="741549" y="56057"/>
                  </a:lnTo>
                  <a:lnTo>
                    <a:pt x="743881" y="35320"/>
                  </a:lnTo>
                  <a:lnTo>
                    <a:pt x="747317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759816" y="2171205"/>
              <a:ext cx="749300" cy="56515"/>
            </a:xfrm>
            <a:custGeom>
              <a:avLst/>
              <a:gdLst/>
              <a:ahLst/>
              <a:cxnLst/>
              <a:rect l="l" t="t" r="r" b="b"/>
              <a:pathLst>
                <a:path w="749300" h="56514">
                  <a:moveTo>
                    <a:pt x="749102" y="0"/>
                  </a:moveTo>
                  <a:lnTo>
                    <a:pt x="7553" y="0"/>
                  </a:lnTo>
                  <a:lnTo>
                    <a:pt x="4174" y="26836"/>
                  </a:lnTo>
                  <a:lnTo>
                    <a:pt x="0" y="56057"/>
                  </a:lnTo>
                  <a:lnTo>
                    <a:pt x="742378" y="56057"/>
                  </a:lnTo>
                  <a:lnTo>
                    <a:pt x="745937" y="28137"/>
                  </a:lnTo>
                  <a:lnTo>
                    <a:pt x="749102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751180" y="2227262"/>
              <a:ext cx="751205" cy="56515"/>
            </a:xfrm>
            <a:custGeom>
              <a:avLst/>
              <a:gdLst/>
              <a:ahLst/>
              <a:cxnLst/>
              <a:rect l="l" t="t" r="r" b="b"/>
              <a:pathLst>
                <a:path w="751204" h="56514">
                  <a:moveTo>
                    <a:pt x="751014" y="0"/>
                  </a:moveTo>
                  <a:lnTo>
                    <a:pt x="8636" y="0"/>
                  </a:lnTo>
                  <a:lnTo>
                    <a:pt x="5901" y="19143"/>
                  </a:lnTo>
                  <a:lnTo>
                    <a:pt x="0" y="56057"/>
                  </a:lnTo>
                  <a:lnTo>
                    <a:pt x="743338" y="56057"/>
                  </a:lnTo>
                  <a:lnTo>
                    <a:pt x="748370" y="20738"/>
                  </a:lnTo>
                  <a:lnTo>
                    <a:pt x="751014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741453" y="2283320"/>
              <a:ext cx="753110" cy="56515"/>
            </a:xfrm>
            <a:custGeom>
              <a:avLst/>
              <a:gdLst/>
              <a:ahLst/>
              <a:cxnLst/>
              <a:rect l="l" t="t" r="r" b="b"/>
              <a:pathLst>
                <a:path w="753109" h="56514">
                  <a:moveTo>
                    <a:pt x="753066" y="0"/>
                  </a:moveTo>
                  <a:lnTo>
                    <a:pt x="9727" y="0"/>
                  </a:lnTo>
                  <a:lnTo>
                    <a:pt x="7937" y="11193"/>
                  </a:lnTo>
                  <a:lnTo>
                    <a:pt x="0" y="56057"/>
                  </a:lnTo>
                  <a:lnTo>
                    <a:pt x="744434" y="56057"/>
                  </a:lnTo>
                  <a:lnTo>
                    <a:pt x="751196" y="13119"/>
                  </a:lnTo>
                  <a:lnTo>
                    <a:pt x="753066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9730532" y="2339365"/>
              <a:ext cx="755650" cy="56515"/>
            </a:xfrm>
            <a:custGeom>
              <a:avLst/>
              <a:gdLst/>
              <a:ahLst/>
              <a:cxnLst/>
              <a:rect l="l" t="t" r="r" b="b"/>
              <a:pathLst>
                <a:path w="755650" h="56514">
                  <a:moveTo>
                    <a:pt x="755357" y="0"/>
                  </a:moveTo>
                  <a:lnTo>
                    <a:pt x="10922" y="0"/>
                  </a:lnTo>
                  <a:lnTo>
                    <a:pt x="10392" y="2994"/>
                  </a:lnTo>
                  <a:lnTo>
                    <a:pt x="1159" y="50569"/>
                  </a:lnTo>
                  <a:lnTo>
                    <a:pt x="0" y="56057"/>
                  </a:lnTo>
                  <a:lnTo>
                    <a:pt x="745723" y="56057"/>
                  </a:lnTo>
                  <a:lnTo>
                    <a:pt x="746246" y="53268"/>
                  </a:lnTo>
                  <a:lnTo>
                    <a:pt x="754524" y="5286"/>
                  </a:lnTo>
                  <a:lnTo>
                    <a:pt x="755357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9718440" y="2395423"/>
              <a:ext cx="758190" cy="56515"/>
            </a:xfrm>
            <a:custGeom>
              <a:avLst/>
              <a:gdLst/>
              <a:ahLst/>
              <a:cxnLst/>
              <a:rect l="l" t="t" r="r" b="b"/>
              <a:pathLst>
                <a:path w="758190" h="56514">
                  <a:moveTo>
                    <a:pt x="757815" y="0"/>
                  </a:moveTo>
                  <a:lnTo>
                    <a:pt x="12092" y="0"/>
                  </a:lnTo>
                  <a:lnTo>
                    <a:pt x="3257" y="41811"/>
                  </a:lnTo>
                  <a:lnTo>
                    <a:pt x="0" y="56057"/>
                  </a:lnTo>
                  <a:lnTo>
                    <a:pt x="746856" y="56057"/>
                  </a:lnTo>
                  <a:lnTo>
                    <a:pt x="749382" y="44957"/>
                  </a:lnTo>
                  <a:lnTo>
                    <a:pt x="757815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705218" y="2451481"/>
              <a:ext cx="760095" cy="56515"/>
            </a:xfrm>
            <a:custGeom>
              <a:avLst/>
              <a:gdLst/>
              <a:ahLst/>
              <a:cxnLst/>
              <a:rect l="l" t="t" r="r" b="b"/>
              <a:pathLst>
                <a:path w="760095" h="56514">
                  <a:moveTo>
                    <a:pt x="760079" y="0"/>
                  </a:moveTo>
                  <a:lnTo>
                    <a:pt x="13222" y="0"/>
                  </a:lnTo>
                  <a:lnTo>
                    <a:pt x="5730" y="32770"/>
                  </a:lnTo>
                  <a:lnTo>
                    <a:pt x="0" y="56057"/>
                  </a:lnTo>
                  <a:lnTo>
                    <a:pt x="746947" y="56057"/>
                  </a:lnTo>
                  <a:lnTo>
                    <a:pt x="751911" y="35901"/>
                  </a:lnTo>
                  <a:lnTo>
                    <a:pt x="760079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802905" y="2507538"/>
              <a:ext cx="2649855" cy="2078355"/>
            </a:xfrm>
            <a:custGeom>
              <a:avLst/>
              <a:gdLst/>
              <a:ahLst/>
              <a:cxnLst/>
              <a:rect l="l" t="t" r="r" b="b"/>
              <a:pathLst>
                <a:path w="2649854" h="2078354">
                  <a:moveTo>
                    <a:pt x="2649258" y="0"/>
                  </a:moveTo>
                  <a:lnTo>
                    <a:pt x="1902307" y="0"/>
                  </a:lnTo>
                  <a:lnTo>
                    <a:pt x="1896541" y="23444"/>
                  </a:lnTo>
                  <a:lnTo>
                    <a:pt x="1887943" y="56057"/>
                  </a:lnTo>
                  <a:lnTo>
                    <a:pt x="1871332" y="116001"/>
                  </a:lnTo>
                  <a:lnTo>
                    <a:pt x="1857629" y="161823"/>
                  </a:lnTo>
                  <a:lnTo>
                    <a:pt x="1843201" y="207327"/>
                  </a:lnTo>
                  <a:lnTo>
                    <a:pt x="1828063" y="252501"/>
                  </a:lnTo>
                  <a:lnTo>
                    <a:pt x="1812213" y="297345"/>
                  </a:lnTo>
                  <a:lnTo>
                    <a:pt x="1795665" y="341858"/>
                  </a:lnTo>
                  <a:lnTo>
                    <a:pt x="1778431" y="386029"/>
                  </a:lnTo>
                  <a:lnTo>
                    <a:pt x="1760499" y="429856"/>
                  </a:lnTo>
                  <a:lnTo>
                    <a:pt x="1741881" y="473316"/>
                  </a:lnTo>
                  <a:lnTo>
                    <a:pt x="1722602" y="516420"/>
                  </a:lnTo>
                  <a:lnTo>
                    <a:pt x="1702650" y="559155"/>
                  </a:lnTo>
                  <a:lnTo>
                    <a:pt x="1681937" y="601675"/>
                  </a:lnTo>
                  <a:lnTo>
                    <a:pt x="1660753" y="643483"/>
                  </a:lnTo>
                  <a:lnTo>
                    <a:pt x="1638833" y="685063"/>
                  </a:lnTo>
                  <a:lnTo>
                    <a:pt x="1616278" y="726249"/>
                  </a:lnTo>
                  <a:lnTo>
                    <a:pt x="1593075" y="767041"/>
                  </a:lnTo>
                  <a:lnTo>
                    <a:pt x="1569250" y="807415"/>
                  </a:lnTo>
                  <a:lnTo>
                    <a:pt x="1544815" y="847369"/>
                  </a:lnTo>
                  <a:lnTo>
                    <a:pt x="1519745" y="886904"/>
                  </a:lnTo>
                  <a:lnTo>
                    <a:pt x="1494078" y="926020"/>
                  </a:lnTo>
                  <a:lnTo>
                    <a:pt x="1467815" y="964692"/>
                  </a:lnTo>
                  <a:lnTo>
                    <a:pt x="1440942" y="1002919"/>
                  </a:lnTo>
                  <a:lnTo>
                    <a:pt x="1413484" y="1040701"/>
                  </a:lnTo>
                  <a:lnTo>
                    <a:pt x="1385455" y="1078026"/>
                  </a:lnTo>
                  <a:lnTo>
                    <a:pt x="1356842" y="1114882"/>
                  </a:lnTo>
                  <a:lnTo>
                    <a:pt x="1327658" y="1151280"/>
                  </a:lnTo>
                  <a:lnTo>
                    <a:pt x="1297927" y="1187196"/>
                  </a:lnTo>
                  <a:lnTo>
                    <a:pt x="1267625" y="1222629"/>
                  </a:lnTo>
                  <a:lnTo>
                    <a:pt x="1236776" y="1257566"/>
                  </a:lnTo>
                  <a:lnTo>
                    <a:pt x="1205395" y="1292021"/>
                  </a:lnTo>
                  <a:lnTo>
                    <a:pt x="1173467" y="1325968"/>
                  </a:lnTo>
                  <a:lnTo>
                    <a:pt x="1141018" y="1359408"/>
                  </a:lnTo>
                  <a:lnTo>
                    <a:pt x="1108049" y="1392326"/>
                  </a:lnTo>
                  <a:lnTo>
                    <a:pt x="1074559" y="1424724"/>
                  </a:lnTo>
                  <a:lnTo>
                    <a:pt x="1040574" y="1456601"/>
                  </a:lnTo>
                  <a:lnTo>
                    <a:pt x="1006068" y="1487932"/>
                  </a:lnTo>
                  <a:lnTo>
                    <a:pt x="971080" y="1518716"/>
                  </a:lnTo>
                  <a:lnTo>
                    <a:pt x="935596" y="1548968"/>
                  </a:lnTo>
                  <a:lnTo>
                    <a:pt x="899629" y="1578648"/>
                  </a:lnTo>
                  <a:lnTo>
                    <a:pt x="863193" y="1607781"/>
                  </a:lnTo>
                  <a:lnTo>
                    <a:pt x="826287" y="1636331"/>
                  </a:lnTo>
                  <a:lnTo>
                    <a:pt x="788924" y="1664309"/>
                  </a:lnTo>
                  <a:lnTo>
                    <a:pt x="751090" y="1691716"/>
                  </a:lnTo>
                  <a:lnTo>
                    <a:pt x="712825" y="1718525"/>
                  </a:lnTo>
                  <a:lnTo>
                    <a:pt x="674103" y="1744738"/>
                  </a:lnTo>
                  <a:lnTo>
                    <a:pt x="634961" y="1770354"/>
                  </a:lnTo>
                  <a:lnTo>
                    <a:pt x="595376" y="1795348"/>
                  </a:lnTo>
                  <a:lnTo>
                    <a:pt x="555383" y="1819744"/>
                  </a:lnTo>
                  <a:lnTo>
                    <a:pt x="514959" y="1843506"/>
                  </a:lnTo>
                  <a:lnTo>
                    <a:pt x="474141" y="1866646"/>
                  </a:lnTo>
                  <a:lnTo>
                    <a:pt x="432917" y="1889137"/>
                  </a:lnTo>
                  <a:lnTo>
                    <a:pt x="391287" y="1911007"/>
                  </a:lnTo>
                  <a:lnTo>
                    <a:pt x="349275" y="1932216"/>
                  </a:lnTo>
                  <a:lnTo>
                    <a:pt x="306882" y="1952764"/>
                  </a:lnTo>
                  <a:lnTo>
                    <a:pt x="264121" y="1972652"/>
                  </a:lnTo>
                  <a:lnTo>
                    <a:pt x="220980" y="1991880"/>
                  </a:lnTo>
                  <a:lnTo>
                    <a:pt x="177482" y="2010435"/>
                  </a:lnTo>
                  <a:lnTo>
                    <a:pt x="133629" y="2028291"/>
                  </a:lnTo>
                  <a:lnTo>
                    <a:pt x="89420" y="2045474"/>
                  </a:lnTo>
                  <a:lnTo>
                    <a:pt x="44869" y="2061959"/>
                  </a:lnTo>
                  <a:lnTo>
                    <a:pt x="0" y="2077732"/>
                  </a:lnTo>
                  <a:lnTo>
                    <a:pt x="50126" y="2077262"/>
                  </a:lnTo>
                  <a:lnTo>
                    <a:pt x="100025" y="2075891"/>
                  </a:lnTo>
                  <a:lnTo>
                    <a:pt x="149707" y="2073617"/>
                  </a:lnTo>
                  <a:lnTo>
                    <a:pt x="199148" y="2070481"/>
                  </a:lnTo>
                  <a:lnTo>
                    <a:pt x="248361" y="2066455"/>
                  </a:lnTo>
                  <a:lnTo>
                    <a:pt x="297307" y="2061565"/>
                  </a:lnTo>
                  <a:lnTo>
                    <a:pt x="345998" y="2055825"/>
                  </a:lnTo>
                  <a:lnTo>
                    <a:pt x="394436" y="2049233"/>
                  </a:lnTo>
                  <a:lnTo>
                    <a:pt x="442595" y="2041791"/>
                  </a:lnTo>
                  <a:lnTo>
                    <a:pt x="490461" y="2033511"/>
                  </a:lnTo>
                  <a:lnTo>
                    <a:pt x="538048" y="2024418"/>
                  </a:lnTo>
                  <a:lnTo>
                    <a:pt x="585343" y="2014486"/>
                  </a:lnTo>
                  <a:lnTo>
                    <a:pt x="632320" y="2003755"/>
                  </a:lnTo>
                  <a:lnTo>
                    <a:pt x="678992" y="1992210"/>
                  </a:lnTo>
                  <a:lnTo>
                    <a:pt x="725347" y="1979879"/>
                  </a:lnTo>
                  <a:lnTo>
                    <a:pt x="771372" y="1966760"/>
                  </a:lnTo>
                  <a:lnTo>
                    <a:pt x="817067" y="1952853"/>
                  </a:lnTo>
                  <a:lnTo>
                    <a:pt x="862418" y="1938172"/>
                  </a:lnTo>
                  <a:lnTo>
                    <a:pt x="907415" y="1922716"/>
                  </a:lnTo>
                  <a:lnTo>
                    <a:pt x="952055" y="1906511"/>
                  </a:lnTo>
                  <a:lnTo>
                    <a:pt x="996327" y="1889556"/>
                  </a:lnTo>
                  <a:lnTo>
                    <a:pt x="1040231" y="1871865"/>
                  </a:lnTo>
                  <a:lnTo>
                    <a:pt x="1083741" y="1853425"/>
                  </a:lnTo>
                  <a:lnTo>
                    <a:pt x="1126871" y="1834273"/>
                  </a:lnTo>
                  <a:lnTo>
                    <a:pt x="1169606" y="1814385"/>
                  </a:lnTo>
                  <a:lnTo>
                    <a:pt x="1211935" y="1793798"/>
                  </a:lnTo>
                  <a:lnTo>
                    <a:pt x="1253858" y="1772500"/>
                  </a:lnTo>
                  <a:lnTo>
                    <a:pt x="1295349" y="1750504"/>
                  </a:lnTo>
                  <a:lnTo>
                    <a:pt x="1336421" y="1727822"/>
                  </a:lnTo>
                  <a:lnTo>
                    <a:pt x="1377061" y="1704454"/>
                  </a:lnTo>
                  <a:lnTo>
                    <a:pt x="1417256" y="1680413"/>
                  </a:lnTo>
                  <a:lnTo>
                    <a:pt x="1456994" y="1655711"/>
                  </a:lnTo>
                  <a:lnTo>
                    <a:pt x="1496275" y="1630349"/>
                  </a:lnTo>
                  <a:lnTo>
                    <a:pt x="1535099" y="1604340"/>
                  </a:lnTo>
                  <a:lnTo>
                    <a:pt x="1573441" y="1577682"/>
                  </a:lnTo>
                  <a:lnTo>
                    <a:pt x="1611299" y="1550390"/>
                  </a:lnTo>
                  <a:lnTo>
                    <a:pt x="1648675" y="1522476"/>
                  </a:lnTo>
                  <a:lnTo>
                    <a:pt x="1685556" y="1493939"/>
                  </a:lnTo>
                  <a:lnTo>
                    <a:pt x="1721929" y="1464792"/>
                  </a:lnTo>
                  <a:lnTo>
                    <a:pt x="1757781" y="1435036"/>
                  </a:lnTo>
                  <a:lnTo>
                    <a:pt x="1793125" y="1404683"/>
                  </a:lnTo>
                  <a:lnTo>
                    <a:pt x="1827936" y="1373746"/>
                  </a:lnTo>
                  <a:lnTo>
                    <a:pt x="1862213" y="1342224"/>
                  </a:lnTo>
                  <a:lnTo>
                    <a:pt x="1895944" y="1310132"/>
                  </a:lnTo>
                  <a:lnTo>
                    <a:pt x="1929130" y="1277480"/>
                  </a:lnTo>
                  <a:lnTo>
                    <a:pt x="1961756" y="1244257"/>
                  </a:lnTo>
                  <a:lnTo>
                    <a:pt x="1993823" y="1210487"/>
                  </a:lnTo>
                  <a:lnTo>
                    <a:pt x="2025307" y="1176185"/>
                  </a:lnTo>
                  <a:lnTo>
                    <a:pt x="2056206" y="1141336"/>
                  </a:lnTo>
                  <a:lnTo>
                    <a:pt x="2086533" y="1105966"/>
                  </a:lnTo>
                  <a:lnTo>
                    <a:pt x="2116251" y="1070076"/>
                  </a:lnTo>
                  <a:lnTo>
                    <a:pt x="2145360" y="1033678"/>
                  </a:lnTo>
                  <a:lnTo>
                    <a:pt x="2173859" y="996772"/>
                  </a:lnTo>
                  <a:lnTo>
                    <a:pt x="2201748" y="959370"/>
                  </a:lnTo>
                  <a:lnTo>
                    <a:pt x="2229002" y="921473"/>
                  </a:lnTo>
                  <a:lnTo>
                    <a:pt x="2255621" y="883094"/>
                  </a:lnTo>
                  <a:lnTo>
                    <a:pt x="2281593" y="844257"/>
                  </a:lnTo>
                  <a:lnTo>
                    <a:pt x="2306917" y="804938"/>
                  </a:lnTo>
                  <a:lnTo>
                    <a:pt x="2331580" y="765175"/>
                  </a:lnTo>
                  <a:lnTo>
                    <a:pt x="2355583" y="724954"/>
                  </a:lnTo>
                  <a:lnTo>
                    <a:pt x="2378913" y="684301"/>
                  </a:lnTo>
                  <a:lnTo>
                    <a:pt x="2401557" y="643204"/>
                  </a:lnTo>
                  <a:lnTo>
                    <a:pt x="2423604" y="601510"/>
                  </a:lnTo>
                  <a:lnTo>
                    <a:pt x="2444775" y="559739"/>
                  </a:lnTo>
                  <a:lnTo>
                    <a:pt x="2465324" y="517385"/>
                  </a:lnTo>
                  <a:lnTo>
                    <a:pt x="2485174" y="474624"/>
                  </a:lnTo>
                  <a:lnTo>
                    <a:pt x="2504287" y="431469"/>
                  </a:lnTo>
                  <a:lnTo>
                    <a:pt x="2522690" y="387934"/>
                  </a:lnTo>
                  <a:lnTo>
                    <a:pt x="2540343" y="344004"/>
                  </a:lnTo>
                  <a:lnTo>
                    <a:pt x="2557259" y="299707"/>
                  </a:lnTo>
                  <a:lnTo>
                    <a:pt x="2573426" y="255054"/>
                  </a:lnTo>
                  <a:lnTo>
                    <a:pt x="2588831" y="210032"/>
                  </a:lnTo>
                  <a:lnTo>
                    <a:pt x="2603474" y="164668"/>
                  </a:lnTo>
                  <a:lnTo>
                    <a:pt x="2617343" y="118960"/>
                  </a:lnTo>
                  <a:lnTo>
                    <a:pt x="2630424" y="72910"/>
                  </a:lnTo>
                  <a:lnTo>
                    <a:pt x="2642717" y="26543"/>
                  </a:lnTo>
                  <a:lnTo>
                    <a:pt x="2649258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802905" y="2060778"/>
              <a:ext cx="2716530" cy="2524760"/>
            </a:xfrm>
            <a:custGeom>
              <a:avLst/>
              <a:gdLst/>
              <a:ahLst/>
              <a:cxnLst/>
              <a:rect l="l" t="t" r="r" b="b"/>
              <a:pathLst>
                <a:path w="2716529" h="2524760">
                  <a:moveTo>
                    <a:pt x="2015845" y="1633258"/>
                  </a:moveTo>
                  <a:lnTo>
                    <a:pt x="1388795" y="1520037"/>
                  </a:lnTo>
                  <a:lnTo>
                    <a:pt x="1377988" y="1534325"/>
                  </a:lnTo>
                  <a:lnTo>
                    <a:pt x="1347787" y="1572882"/>
                  </a:lnTo>
                  <a:lnTo>
                    <a:pt x="1316964" y="1610918"/>
                  </a:lnTo>
                  <a:lnTo>
                    <a:pt x="1285519" y="1648434"/>
                  </a:lnTo>
                  <a:lnTo>
                    <a:pt x="1253464" y="1685404"/>
                  </a:lnTo>
                  <a:lnTo>
                    <a:pt x="1220812" y="1721840"/>
                  </a:lnTo>
                  <a:lnTo>
                    <a:pt x="1187577" y="1757730"/>
                  </a:lnTo>
                  <a:lnTo>
                    <a:pt x="1153744" y="1793049"/>
                  </a:lnTo>
                  <a:lnTo>
                    <a:pt x="1119339" y="1827809"/>
                  </a:lnTo>
                  <a:lnTo>
                    <a:pt x="1084364" y="1861997"/>
                  </a:lnTo>
                  <a:lnTo>
                    <a:pt x="1048816" y="1895614"/>
                  </a:lnTo>
                  <a:lnTo>
                    <a:pt x="1012723" y="1928622"/>
                  </a:lnTo>
                  <a:lnTo>
                    <a:pt x="976083" y="1961045"/>
                  </a:lnTo>
                  <a:lnTo>
                    <a:pt x="938898" y="1992871"/>
                  </a:lnTo>
                  <a:lnTo>
                    <a:pt x="901192" y="2024075"/>
                  </a:lnTo>
                  <a:lnTo>
                    <a:pt x="862952" y="2054669"/>
                  </a:lnTo>
                  <a:lnTo>
                    <a:pt x="824204" y="2084628"/>
                  </a:lnTo>
                  <a:lnTo>
                    <a:pt x="784936" y="2113953"/>
                  </a:lnTo>
                  <a:lnTo>
                    <a:pt x="745172" y="2142629"/>
                  </a:lnTo>
                  <a:lnTo>
                    <a:pt x="704913" y="2170671"/>
                  </a:lnTo>
                  <a:lnTo>
                    <a:pt x="664171" y="2198039"/>
                  </a:lnTo>
                  <a:lnTo>
                    <a:pt x="622960" y="2224748"/>
                  </a:lnTo>
                  <a:lnTo>
                    <a:pt x="581266" y="2250795"/>
                  </a:lnTo>
                  <a:lnTo>
                    <a:pt x="539115" y="2276144"/>
                  </a:lnTo>
                  <a:lnTo>
                    <a:pt x="496506" y="2300808"/>
                  </a:lnTo>
                  <a:lnTo>
                    <a:pt x="453453" y="2324785"/>
                  </a:lnTo>
                  <a:lnTo>
                    <a:pt x="409956" y="2348052"/>
                  </a:lnTo>
                  <a:lnTo>
                    <a:pt x="366026" y="2370607"/>
                  </a:lnTo>
                  <a:lnTo>
                    <a:pt x="321678" y="2392438"/>
                  </a:lnTo>
                  <a:lnTo>
                    <a:pt x="276910" y="2413546"/>
                  </a:lnTo>
                  <a:lnTo>
                    <a:pt x="231736" y="2433929"/>
                  </a:lnTo>
                  <a:lnTo>
                    <a:pt x="186156" y="2453551"/>
                  </a:lnTo>
                  <a:lnTo>
                    <a:pt x="140182" y="2472436"/>
                  </a:lnTo>
                  <a:lnTo>
                    <a:pt x="93827" y="2490559"/>
                  </a:lnTo>
                  <a:lnTo>
                    <a:pt x="47104" y="2507919"/>
                  </a:lnTo>
                  <a:lnTo>
                    <a:pt x="0" y="2524493"/>
                  </a:lnTo>
                  <a:lnTo>
                    <a:pt x="50114" y="2524023"/>
                  </a:lnTo>
                  <a:lnTo>
                    <a:pt x="100025" y="2522651"/>
                  </a:lnTo>
                  <a:lnTo>
                    <a:pt x="149707" y="2520378"/>
                  </a:lnTo>
                  <a:lnTo>
                    <a:pt x="199148" y="2517241"/>
                  </a:lnTo>
                  <a:lnTo>
                    <a:pt x="248361" y="2513215"/>
                  </a:lnTo>
                  <a:lnTo>
                    <a:pt x="297307" y="2508326"/>
                  </a:lnTo>
                  <a:lnTo>
                    <a:pt x="345998" y="2502585"/>
                  </a:lnTo>
                  <a:lnTo>
                    <a:pt x="394436" y="2495994"/>
                  </a:lnTo>
                  <a:lnTo>
                    <a:pt x="442595" y="2488552"/>
                  </a:lnTo>
                  <a:lnTo>
                    <a:pt x="490461" y="2480272"/>
                  </a:lnTo>
                  <a:lnTo>
                    <a:pt x="538048" y="2471178"/>
                  </a:lnTo>
                  <a:lnTo>
                    <a:pt x="585343" y="2461247"/>
                  </a:lnTo>
                  <a:lnTo>
                    <a:pt x="632320" y="2450515"/>
                  </a:lnTo>
                  <a:lnTo>
                    <a:pt x="678992" y="2438971"/>
                  </a:lnTo>
                  <a:lnTo>
                    <a:pt x="725347" y="2426639"/>
                  </a:lnTo>
                  <a:lnTo>
                    <a:pt x="771372" y="2413520"/>
                  </a:lnTo>
                  <a:lnTo>
                    <a:pt x="817067" y="2399614"/>
                  </a:lnTo>
                  <a:lnTo>
                    <a:pt x="862418" y="2384933"/>
                  </a:lnTo>
                  <a:lnTo>
                    <a:pt x="907415" y="2369477"/>
                  </a:lnTo>
                  <a:lnTo>
                    <a:pt x="952055" y="2353272"/>
                  </a:lnTo>
                  <a:lnTo>
                    <a:pt x="996327" y="2336317"/>
                  </a:lnTo>
                  <a:lnTo>
                    <a:pt x="1040231" y="2318626"/>
                  </a:lnTo>
                  <a:lnTo>
                    <a:pt x="1083741" y="2300186"/>
                  </a:lnTo>
                  <a:lnTo>
                    <a:pt x="1126871" y="2281034"/>
                  </a:lnTo>
                  <a:lnTo>
                    <a:pt x="1169606" y="2261146"/>
                  </a:lnTo>
                  <a:lnTo>
                    <a:pt x="1211935" y="2240559"/>
                  </a:lnTo>
                  <a:lnTo>
                    <a:pt x="1253858" y="2219261"/>
                  </a:lnTo>
                  <a:lnTo>
                    <a:pt x="1295349" y="2197265"/>
                  </a:lnTo>
                  <a:lnTo>
                    <a:pt x="1336421" y="2174583"/>
                  </a:lnTo>
                  <a:lnTo>
                    <a:pt x="1377061" y="2151215"/>
                  </a:lnTo>
                  <a:lnTo>
                    <a:pt x="1417256" y="2127173"/>
                  </a:lnTo>
                  <a:lnTo>
                    <a:pt x="1456994" y="2102472"/>
                  </a:lnTo>
                  <a:lnTo>
                    <a:pt x="1496275" y="2077110"/>
                  </a:lnTo>
                  <a:lnTo>
                    <a:pt x="1535099" y="2051100"/>
                  </a:lnTo>
                  <a:lnTo>
                    <a:pt x="1573441" y="2024443"/>
                  </a:lnTo>
                  <a:lnTo>
                    <a:pt x="1611299" y="1997151"/>
                  </a:lnTo>
                  <a:lnTo>
                    <a:pt x="1648675" y="1969236"/>
                  </a:lnTo>
                  <a:lnTo>
                    <a:pt x="1685556" y="1940699"/>
                  </a:lnTo>
                  <a:lnTo>
                    <a:pt x="1721929" y="1911553"/>
                  </a:lnTo>
                  <a:lnTo>
                    <a:pt x="1757781" y="1881797"/>
                  </a:lnTo>
                  <a:lnTo>
                    <a:pt x="1793125" y="1851444"/>
                  </a:lnTo>
                  <a:lnTo>
                    <a:pt x="1827936" y="1820506"/>
                  </a:lnTo>
                  <a:lnTo>
                    <a:pt x="1862213" y="1788985"/>
                  </a:lnTo>
                  <a:lnTo>
                    <a:pt x="1895944" y="1756892"/>
                  </a:lnTo>
                  <a:lnTo>
                    <a:pt x="1929130" y="1724240"/>
                  </a:lnTo>
                  <a:lnTo>
                    <a:pt x="1961756" y="1691017"/>
                  </a:lnTo>
                  <a:lnTo>
                    <a:pt x="1993823" y="1657248"/>
                  </a:lnTo>
                  <a:lnTo>
                    <a:pt x="2015845" y="1633258"/>
                  </a:lnTo>
                  <a:close/>
                </a:path>
                <a:path w="2716529" h="2524760">
                  <a:moveTo>
                    <a:pt x="2716377" y="0"/>
                  </a:moveTo>
                  <a:lnTo>
                    <a:pt x="2693466" y="39979"/>
                  </a:lnTo>
                  <a:lnTo>
                    <a:pt x="2669883" y="80238"/>
                  </a:lnTo>
                  <a:lnTo>
                    <a:pt x="2645626" y="120726"/>
                  </a:lnTo>
                  <a:lnTo>
                    <a:pt x="2620683" y="161391"/>
                  </a:lnTo>
                  <a:lnTo>
                    <a:pt x="2595067" y="202184"/>
                  </a:lnTo>
                  <a:lnTo>
                    <a:pt x="2568778" y="243078"/>
                  </a:lnTo>
                  <a:lnTo>
                    <a:pt x="2541803" y="283997"/>
                  </a:lnTo>
                  <a:lnTo>
                    <a:pt x="2514142" y="324916"/>
                  </a:lnTo>
                  <a:lnTo>
                    <a:pt x="2494483" y="353250"/>
                  </a:lnTo>
                  <a:lnTo>
                    <a:pt x="2485796" y="365772"/>
                  </a:lnTo>
                  <a:lnTo>
                    <a:pt x="2456764" y="406527"/>
                  </a:lnTo>
                  <a:lnTo>
                    <a:pt x="2427046" y="447141"/>
                  </a:lnTo>
                  <a:lnTo>
                    <a:pt x="2396629" y="487553"/>
                  </a:lnTo>
                  <a:lnTo>
                    <a:pt x="2365540" y="527735"/>
                  </a:lnTo>
                  <a:lnTo>
                    <a:pt x="2333752" y="567613"/>
                  </a:lnTo>
                  <a:lnTo>
                    <a:pt x="2301265" y="607161"/>
                  </a:lnTo>
                  <a:lnTo>
                    <a:pt x="2268080" y="646328"/>
                  </a:lnTo>
                  <a:lnTo>
                    <a:pt x="2234209" y="685063"/>
                  </a:lnTo>
                  <a:lnTo>
                    <a:pt x="2199627" y="723328"/>
                  </a:lnTo>
                  <a:lnTo>
                    <a:pt x="2164359" y="761060"/>
                  </a:lnTo>
                  <a:lnTo>
                    <a:pt x="2128380" y="798220"/>
                  </a:lnTo>
                  <a:lnTo>
                    <a:pt x="2091702" y="834771"/>
                  </a:lnTo>
                  <a:lnTo>
                    <a:pt x="2054326" y="870648"/>
                  </a:lnTo>
                  <a:lnTo>
                    <a:pt x="2016239" y="905827"/>
                  </a:lnTo>
                  <a:lnTo>
                    <a:pt x="1977440" y="940231"/>
                  </a:lnTo>
                  <a:lnTo>
                    <a:pt x="1937943" y="973848"/>
                  </a:lnTo>
                  <a:lnTo>
                    <a:pt x="1897722" y="1006602"/>
                  </a:lnTo>
                  <a:lnTo>
                    <a:pt x="1856803" y="1038466"/>
                  </a:lnTo>
                  <a:lnTo>
                    <a:pt x="1815160" y="1069378"/>
                  </a:lnTo>
                  <a:lnTo>
                    <a:pt x="1772805" y="1099286"/>
                  </a:lnTo>
                  <a:lnTo>
                    <a:pt x="1729740" y="1128166"/>
                  </a:lnTo>
                  <a:lnTo>
                    <a:pt x="1685950" y="1155966"/>
                  </a:lnTo>
                  <a:lnTo>
                    <a:pt x="1641449" y="1182624"/>
                  </a:lnTo>
                  <a:lnTo>
                    <a:pt x="1596212" y="1208100"/>
                  </a:lnTo>
                  <a:lnTo>
                    <a:pt x="1571282" y="1250543"/>
                  </a:lnTo>
                  <a:lnTo>
                    <a:pt x="1545666" y="1292517"/>
                  </a:lnTo>
                  <a:lnTo>
                    <a:pt x="1519364" y="1334020"/>
                  </a:lnTo>
                  <a:lnTo>
                    <a:pt x="1492402" y="1375067"/>
                  </a:lnTo>
                  <a:lnTo>
                    <a:pt x="1464767" y="1415618"/>
                  </a:lnTo>
                  <a:lnTo>
                    <a:pt x="1436484" y="1455686"/>
                  </a:lnTo>
                  <a:lnTo>
                    <a:pt x="1407553" y="1495259"/>
                  </a:lnTo>
                  <a:lnTo>
                    <a:pt x="1388808" y="1520037"/>
                  </a:lnTo>
                  <a:lnTo>
                    <a:pt x="2015845" y="1633258"/>
                  </a:lnTo>
                  <a:lnTo>
                    <a:pt x="2056206" y="1588096"/>
                  </a:lnTo>
                  <a:lnTo>
                    <a:pt x="2086521" y="1552727"/>
                  </a:lnTo>
                  <a:lnTo>
                    <a:pt x="2116251" y="1516837"/>
                  </a:lnTo>
                  <a:lnTo>
                    <a:pt x="2145360" y="1480439"/>
                  </a:lnTo>
                  <a:lnTo>
                    <a:pt x="2173859" y="1443532"/>
                  </a:lnTo>
                  <a:lnTo>
                    <a:pt x="2201748" y="1406131"/>
                  </a:lnTo>
                  <a:lnTo>
                    <a:pt x="2229002" y="1368234"/>
                  </a:lnTo>
                  <a:lnTo>
                    <a:pt x="2255621" y="1329855"/>
                  </a:lnTo>
                  <a:lnTo>
                    <a:pt x="2281593" y="1291018"/>
                  </a:lnTo>
                  <a:lnTo>
                    <a:pt x="2306917" y="1251699"/>
                  </a:lnTo>
                  <a:lnTo>
                    <a:pt x="2331580" y="1211935"/>
                  </a:lnTo>
                  <a:lnTo>
                    <a:pt x="2355583" y="1171714"/>
                  </a:lnTo>
                  <a:lnTo>
                    <a:pt x="2378913" y="1131062"/>
                  </a:lnTo>
                  <a:lnTo>
                    <a:pt x="2401557" y="1089964"/>
                  </a:lnTo>
                  <a:lnTo>
                    <a:pt x="2423515" y="1048435"/>
                  </a:lnTo>
                  <a:lnTo>
                    <a:pt x="2444775" y="1006500"/>
                  </a:lnTo>
                  <a:lnTo>
                    <a:pt x="2465324" y="964145"/>
                  </a:lnTo>
                  <a:lnTo>
                    <a:pt x="2485174" y="921385"/>
                  </a:lnTo>
                  <a:lnTo>
                    <a:pt x="2504287" y="878230"/>
                  </a:lnTo>
                  <a:lnTo>
                    <a:pt x="2522690" y="834694"/>
                  </a:lnTo>
                  <a:lnTo>
                    <a:pt x="2540343" y="790765"/>
                  </a:lnTo>
                  <a:lnTo>
                    <a:pt x="2557259" y="746467"/>
                  </a:lnTo>
                  <a:lnTo>
                    <a:pt x="2573426" y="701814"/>
                  </a:lnTo>
                  <a:lnTo>
                    <a:pt x="2588831" y="656793"/>
                  </a:lnTo>
                  <a:lnTo>
                    <a:pt x="2603474" y="611428"/>
                  </a:lnTo>
                  <a:lnTo>
                    <a:pt x="2617343" y="565721"/>
                  </a:lnTo>
                  <a:lnTo>
                    <a:pt x="2630424" y="519671"/>
                  </a:lnTo>
                  <a:lnTo>
                    <a:pt x="2642717" y="473303"/>
                  </a:lnTo>
                  <a:lnTo>
                    <a:pt x="2654211" y="426605"/>
                  </a:lnTo>
                  <a:lnTo>
                    <a:pt x="2663939" y="383857"/>
                  </a:lnTo>
                  <a:lnTo>
                    <a:pt x="2673667" y="332917"/>
                  </a:lnTo>
                  <a:lnTo>
                    <a:pt x="2681770" y="285991"/>
                  </a:lnTo>
                  <a:lnTo>
                    <a:pt x="2689212" y="238861"/>
                  </a:lnTo>
                  <a:lnTo>
                    <a:pt x="2695981" y="191503"/>
                  </a:lnTo>
                  <a:lnTo>
                    <a:pt x="2702090" y="143929"/>
                  </a:lnTo>
                  <a:lnTo>
                    <a:pt x="2707525" y="96151"/>
                  </a:lnTo>
                  <a:lnTo>
                    <a:pt x="2712301" y="48171"/>
                  </a:lnTo>
                  <a:lnTo>
                    <a:pt x="2716377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4" name="object 55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40" y="6921386"/>
            <a:ext cx="7074750" cy="301053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2" y="1022059"/>
            <a:ext cx="2002497" cy="240601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18" y="1373827"/>
            <a:ext cx="3467480" cy="179095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15" y="1601179"/>
            <a:ext cx="3049511" cy="241300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84" y="1902522"/>
            <a:ext cx="3141738" cy="229514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09" y="2242514"/>
            <a:ext cx="3276854" cy="179082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13" y="2481648"/>
            <a:ext cx="3427056" cy="229514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96" y="2821626"/>
            <a:ext cx="2349715" cy="179095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90" y="3112127"/>
            <a:ext cx="3209912" cy="171437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18" y="3401697"/>
            <a:ext cx="1941296" cy="178142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51" y="3628095"/>
            <a:ext cx="3454184" cy="241300"/>
          </a:xfrm>
          <a:prstGeom prst="rect">
            <a:avLst/>
          </a:prstGeom>
        </p:spPr>
      </p:pic>
      <p:sp>
        <p:nvSpPr>
          <p:cNvPr id="565" name="object 565"/>
          <p:cNvSpPr/>
          <p:nvPr/>
        </p:nvSpPr>
        <p:spPr>
          <a:xfrm>
            <a:off x="278384" y="3929443"/>
            <a:ext cx="3832860" cy="229235"/>
          </a:xfrm>
          <a:custGeom>
            <a:avLst/>
            <a:gdLst/>
            <a:ahLst/>
            <a:cxnLst/>
            <a:rect l="l" t="t" r="r" b="b"/>
            <a:pathLst>
              <a:path w="3832860" h="229235">
                <a:moveTo>
                  <a:pt x="3832745" y="99796"/>
                </a:moveTo>
                <a:lnTo>
                  <a:pt x="3782314" y="99796"/>
                </a:lnTo>
                <a:lnTo>
                  <a:pt x="3782314" y="120421"/>
                </a:lnTo>
                <a:lnTo>
                  <a:pt x="3832745" y="120421"/>
                </a:lnTo>
                <a:lnTo>
                  <a:pt x="3832745" y="99796"/>
                </a:lnTo>
                <a:close/>
              </a:path>
              <a:path w="3832860" h="229235">
                <a:moveTo>
                  <a:pt x="3631425" y="80708"/>
                </a:moveTo>
                <a:lnTo>
                  <a:pt x="3631425" y="95440"/>
                </a:lnTo>
                <a:lnTo>
                  <a:pt x="3656406" y="113931"/>
                </a:lnTo>
                <a:lnTo>
                  <a:pt x="3631425" y="130187"/>
                </a:lnTo>
                <a:lnTo>
                  <a:pt x="3631425" y="144919"/>
                </a:lnTo>
                <a:lnTo>
                  <a:pt x="3673259" y="116992"/>
                </a:lnTo>
                <a:lnTo>
                  <a:pt x="3673259" y="109461"/>
                </a:lnTo>
                <a:lnTo>
                  <a:pt x="3631425" y="80708"/>
                </a:lnTo>
                <a:close/>
              </a:path>
              <a:path w="3832860" h="229235">
                <a:moveTo>
                  <a:pt x="3584422" y="80708"/>
                </a:moveTo>
                <a:lnTo>
                  <a:pt x="3584422" y="95440"/>
                </a:lnTo>
                <a:lnTo>
                  <a:pt x="3609403" y="113931"/>
                </a:lnTo>
                <a:lnTo>
                  <a:pt x="3584422" y="130187"/>
                </a:lnTo>
                <a:lnTo>
                  <a:pt x="3584422" y="144919"/>
                </a:lnTo>
                <a:lnTo>
                  <a:pt x="3626243" y="116992"/>
                </a:lnTo>
                <a:lnTo>
                  <a:pt x="3626243" y="109461"/>
                </a:lnTo>
                <a:lnTo>
                  <a:pt x="3584422" y="80708"/>
                </a:lnTo>
                <a:close/>
              </a:path>
              <a:path w="3832860" h="229235">
                <a:moveTo>
                  <a:pt x="3499319" y="51371"/>
                </a:moveTo>
                <a:lnTo>
                  <a:pt x="3457676" y="69926"/>
                </a:lnTo>
                <a:lnTo>
                  <a:pt x="3440290" y="118529"/>
                </a:lnTo>
                <a:lnTo>
                  <a:pt x="3441325" y="132156"/>
                </a:lnTo>
                <a:lnTo>
                  <a:pt x="3465697" y="172478"/>
                </a:lnTo>
                <a:lnTo>
                  <a:pt x="3499091" y="182384"/>
                </a:lnTo>
                <a:lnTo>
                  <a:pt x="3506556" y="182227"/>
                </a:lnTo>
                <a:lnTo>
                  <a:pt x="3544684" y="170370"/>
                </a:lnTo>
                <a:lnTo>
                  <a:pt x="3541280" y="163652"/>
                </a:lnTo>
                <a:lnTo>
                  <a:pt x="3495040" y="163652"/>
                </a:lnTo>
                <a:lnTo>
                  <a:pt x="3487877" y="161785"/>
                </a:lnTo>
                <a:lnTo>
                  <a:pt x="3476015" y="154330"/>
                </a:lnTo>
                <a:lnTo>
                  <a:pt x="3471481" y="149237"/>
                </a:lnTo>
                <a:lnTo>
                  <a:pt x="3465194" y="136359"/>
                </a:lnTo>
                <a:lnTo>
                  <a:pt x="3463620" y="128498"/>
                </a:lnTo>
                <a:lnTo>
                  <a:pt x="3463620" y="119240"/>
                </a:lnTo>
                <a:lnTo>
                  <a:pt x="3554577" y="119240"/>
                </a:lnTo>
                <a:lnTo>
                  <a:pt x="3555911" y="113347"/>
                </a:lnTo>
                <a:lnTo>
                  <a:pt x="3556584" y="108750"/>
                </a:lnTo>
                <a:lnTo>
                  <a:pt x="3556482" y="104225"/>
                </a:lnTo>
                <a:lnTo>
                  <a:pt x="3556369" y="102857"/>
                </a:lnTo>
                <a:lnTo>
                  <a:pt x="3464331" y="102857"/>
                </a:lnTo>
                <a:lnTo>
                  <a:pt x="3465426" y="96380"/>
                </a:lnTo>
                <a:lnTo>
                  <a:pt x="3500259" y="70218"/>
                </a:lnTo>
                <a:lnTo>
                  <a:pt x="3544599" y="70218"/>
                </a:lnTo>
                <a:lnTo>
                  <a:pt x="3541026" y="66039"/>
                </a:lnTo>
                <a:lnTo>
                  <a:pt x="3532590" y="59622"/>
                </a:lnTo>
                <a:lnTo>
                  <a:pt x="3522826" y="55038"/>
                </a:lnTo>
                <a:lnTo>
                  <a:pt x="3511735" y="52288"/>
                </a:lnTo>
                <a:lnTo>
                  <a:pt x="3499319" y="51371"/>
                </a:lnTo>
                <a:close/>
              </a:path>
              <a:path w="3832860" h="229235">
                <a:moveTo>
                  <a:pt x="3535489" y="152222"/>
                </a:moveTo>
                <a:lnTo>
                  <a:pt x="3528586" y="157222"/>
                </a:lnTo>
                <a:lnTo>
                  <a:pt x="3520944" y="160794"/>
                </a:lnTo>
                <a:lnTo>
                  <a:pt x="3512565" y="162937"/>
                </a:lnTo>
                <a:lnTo>
                  <a:pt x="3503447" y="163652"/>
                </a:lnTo>
                <a:lnTo>
                  <a:pt x="3541280" y="163652"/>
                </a:lnTo>
                <a:lnTo>
                  <a:pt x="3535489" y="152222"/>
                </a:lnTo>
                <a:close/>
              </a:path>
              <a:path w="3832860" h="229235">
                <a:moveTo>
                  <a:pt x="3544599" y="70218"/>
                </a:moveTo>
                <a:lnTo>
                  <a:pt x="3500259" y="70218"/>
                </a:lnTo>
                <a:lnTo>
                  <a:pt x="3507591" y="70789"/>
                </a:lnTo>
                <a:lnTo>
                  <a:pt x="3514139" y="72502"/>
                </a:lnTo>
                <a:lnTo>
                  <a:pt x="3519903" y="75356"/>
                </a:lnTo>
                <a:lnTo>
                  <a:pt x="3524885" y="79349"/>
                </a:lnTo>
                <a:lnTo>
                  <a:pt x="3531019" y="85445"/>
                </a:lnTo>
                <a:lnTo>
                  <a:pt x="3534079" y="93281"/>
                </a:lnTo>
                <a:lnTo>
                  <a:pt x="3534079" y="102857"/>
                </a:lnTo>
                <a:lnTo>
                  <a:pt x="3556369" y="102857"/>
                </a:lnTo>
                <a:lnTo>
                  <a:pt x="3555612" y="93705"/>
                </a:lnTo>
                <a:lnTo>
                  <a:pt x="3552696" y="83224"/>
                </a:lnTo>
                <a:lnTo>
                  <a:pt x="3547834" y="74003"/>
                </a:lnTo>
                <a:lnTo>
                  <a:pt x="3544599" y="70218"/>
                </a:lnTo>
                <a:close/>
              </a:path>
              <a:path w="3832860" h="229235">
                <a:moveTo>
                  <a:pt x="3336036" y="53848"/>
                </a:moveTo>
                <a:lnTo>
                  <a:pt x="3313531" y="53848"/>
                </a:lnTo>
                <a:lnTo>
                  <a:pt x="3313531" y="180035"/>
                </a:lnTo>
                <a:lnTo>
                  <a:pt x="3336036" y="180035"/>
                </a:lnTo>
                <a:lnTo>
                  <a:pt x="3336036" y="123126"/>
                </a:lnTo>
                <a:lnTo>
                  <a:pt x="3416630" y="123126"/>
                </a:lnTo>
                <a:lnTo>
                  <a:pt x="3416630" y="104508"/>
                </a:lnTo>
                <a:lnTo>
                  <a:pt x="3336036" y="104508"/>
                </a:lnTo>
                <a:lnTo>
                  <a:pt x="3336036" y="53848"/>
                </a:lnTo>
                <a:close/>
              </a:path>
              <a:path w="3832860" h="229235">
                <a:moveTo>
                  <a:pt x="3416630" y="123126"/>
                </a:moveTo>
                <a:lnTo>
                  <a:pt x="3394125" y="123126"/>
                </a:lnTo>
                <a:lnTo>
                  <a:pt x="3394125" y="180035"/>
                </a:lnTo>
                <a:lnTo>
                  <a:pt x="3416630" y="180035"/>
                </a:lnTo>
                <a:lnTo>
                  <a:pt x="3416630" y="123126"/>
                </a:lnTo>
                <a:close/>
              </a:path>
              <a:path w="3832860" h="229235">
                <a:moveTo>
                  <a:pt x="3416630" y="53848"/>
                </a:moveTo>
                <a:lnTo>
                  <a:pt x="3394125" y="53848"/>
                </a:lnTo>
                <a:lnTo>
                  <a:pt x="3394125" y="104508"/>
                </a:lnTo>
                <a:lnTo>
                  <a:pt x="3416630" y="104508"/>
                </a:lnTo>
                <a:lnTo>
                  <a:pt x="3416630" y="53848"/>
                </a:lnTo>
                <a:close/>
              </a:path>
              <a:path w="3832860" h="229235">
                <a:moveTo>
                  <a:pt x="3198012" y="53848"/>
                </a:moveTo>
                <a:lnTo>
                  <a:pt x="3175507" y="53848"/>
                </a:lnTo>
                <a:lnTo>
                  <a:pt x="3175507" y="183451"/>
                </a:lnTo>
                <a:lnTo>
                  <a:pt x="3180575" y="183451"/>
                </a:lnTo>
                <a:lnTo>
                  <a:pt x="3218479" y="140208"/>
                </a:lnTo>
                <a:lnTo>
                  <a:pt x="3198012" y="140208"/>
                </a:lnTo>
                <a:lnTo>
                  <a:pt x="3198012" y="53848"/>
                </a:lnTo>
                <a:close/>
              </a:path>
              <a:path w="3832860" h="229235">
                <a:moveTo>
                  <a:pt x="3281667" y="93662"/>
                </a:moveTo>
                <a:lnTo>
                  <a:pt x="3259277" y="93662"/>
                </a:lnTo>
                <a:lnTo>
                  <a:pt x="3259277" y="180035"/>
                </a:lnTo>
                <a:lnTo>
                  <a:pt x="3281667" y="180035"/>
                </a:lnTo>
                <a:lnTo>
                  <a:pt x="3281667" y="93662"/>
                </a:lnTo>
                <a:close/>
              </a:path>
              <a:path w="3832860" h="229235">
                <a:moveTo>
                  <a:pt x="3281667" y="50431"/>
                </a:moveTo>
                <a:lnTo>
                  <a:pt x="3276600" y="50431"/>
                </a:lnTo>
                <a:lnTo>
                  <a:pt x="3198012" y="140208"/>
                </a:lnTo>
                <a:lnTo>
                  <a:pt x="3218479" y="140208"/>
                </a:lnTo>
                <a:lnTo>
                  <a:pt x="3259277" y="93662"/>
                </a:lnTo>
                <a:lnTo>
                  <a:pt x="3281667" y="93662"/>
                </a:lnTo>
                <a:lnTo>
                  <a:pt x="3281667" y="50431"/>
                </a:lnTo>
                <a:close/>
              </a:path>
              <a:path w="3832860" h="229235">
                <a:moveTo>
                  <a:pt x="3120035" y="122656"/>
                </a:moveTo>
                <a:lnTo>
                  <a:pt x="3075393" y="122656"/>
                </a:lnTo>
                <a:lnTo>
                  <a:pt x="3084211" y="123204"/>
                </a:lnTo>
                <a:lnTo>
                  <a:pt x="3091940" y="124848"/>
                </a:lnTo>
                <a:lnTo>
                  <a:pt x="3116859" y="159054"/>
                </a:lnTo>
                <a:lnTo>
                  <a:pt x="3119635" y="168746"/>
                </a:lnTo>
                <a:lnTo>
                  <a:pt x="3124784" y="175667"/>
                </a:lnTo>
                <a:lnTo>
                  <a:pt x="3132304" y="179819"/>
                </a:lnTo>
                <a:lnTo>
                  <a:pt x="3142195" y="181203"/>
                </a:lnTo>
                <a:lnTo>
                  <a:pt x="3145497" y="181203"/>
                </a:lnTo>
                <a:lnTo>
                  <a:pt x="3148241" y="181051"/>
                </a:lnTo>
                <a:lnTo>
                  <a:pt x="3150438" y="180733"/>
                </a:lnTo>
                <a:lnTo>
                  <a:pt x="3150438" y="161645"/>
                </a:lnTo>
                <a:lnTo>
                  <a:pt x="3141052" y="161645"/>
                </a:lnTo>
                <a:lnTo>
                  <a:pt x="3138855" y="159410"/>
                </a:lnTo>
                <a:lnTo>
                  <a:pt x="3137827" y="154939"/>
                </a:lnTo>
                <a:lnTo>
                  <a:pt x="3133398" y="140283"/>
                </a:lnTo>
                <a:lnTo>
                  <a:pt x="3126344" y="128485"/>
                </a:lnTo>
                <a:lnTo>
                  <a:pt x="3120035" y="122656"/>
                </a:lnTo>
                <a:close/>
              </a:path>
              <a:path w="3832860" h="229235">
                <a:moveTo>
                  <a:pt x="3073501" y="53848"/>
                </a:moveTo>
                <a:lnTo>
                  <a:pt x="3050997" y="53848"/>
                </a:lnTo>
                <a:lnTo>
                  <a:pt x="3050997" y="180035"/>
                </a:lnTo>
                <a:lnTo>
                  <a:pt x="3073501" y="180035"/>
                </a:lnTo>
                <a:lnTo>
                  <a:pt x="3073501" y="122656"/>
                </a:lnTo>
                <a:lnTo>
                  <a:pt x="3120035" y="122656"/>
                </a:lnTo>
                <a:lnTo>
                  <a:pt x="3116669" y="119546"/>
                </a:lnTo>
                <a:lnTo>
                  <a:pt x="3104375" y="113461"/>
                </a:lnTo>
                <a:lnTo>
                  <a:pt x="3116098" y="108461"/>
                </a:lnTo>
                <a:lnTo>
                  <a:pt x="3121314" y="104266"/>
                </a:lnTo>
                <a:lnTo>
                  <a:pt x="3073501" y="104266"/>
                </a:lnTo>
                <a:lnTo>
                  <a:pt x="3073501" y="53848"/>
                </a:lnTo>
                <a:close/>
              </a:path>
              <a:path w="3832860" h="229235">
                <a:moveTo>
                  <a:pt x="3150438" y="161175"/>
                </a:moveTo>
                <a:lnTo>
                  <a:pt x="3149498" y="161493"/>
                </a:lnTo>
                <a:lnTo>
                  <a:pt x="3147491" y="161645"/>
                </a:lnTo>
                <a:lnTo>
                  <a:pt x="3150438" y="161645"/>
                </a:lnTo>
                <a:lnTo>
                  <a:pt x="3150438" y="161175"/>
                </a:lnTo>
                <a:close/>
              </a:path>
              <a:path w="3832860" h="229235">
                <a:moveTo>
                  <a:pt x="3143211" y="52666"/>
                </a:moveTo>
                <a:lnTo>
                  <a:pt x="3140544" y="52666"/>
                </a:lnTo>
                <a:lnTo>
                  <a:pt x="3131082" y="54036"/>
                </a:lnTo>
                <a:lnTo>
                  <a:pt x="3123782" y="58143"/>
                </a:lnTo>
                <a:lnTo>
                  <a:pt x="3118647" y="64989"/>
                </a:lnTo>
                <a:lnTo>
                  <a:pt x="3115665" y="74625"/>
                </a:lnTo>
                <a:lnTo>
                  <a:pt x="3113906" y="81677"/>
                </a:lnTo>
                <a:lnTo>
                  <a:pt x="3111295" y="87787"/>
                </a:lnTo>
                <a:lnTo>
                  <a:pt x="3076562" y="104266"/>
                </a:lnTo>
                <a:lnTo>
                  <a:pt x="3121314" y="104266"/>
                </a:lnTo>
                <a:lnTo>
                  <a:pt x="3125228" y="101118"/>
                </a:lnTo>
                <a:lnTo>
                  <a:pt x="3131768" y="91435"/>
                </a:lnTo>
                <a:lnTo>
                  <a:pt x="3135718" y="79413"/>
                </a:lnTo>
                <a:lnTo>
                  <a:pt x="3136658" y="74625"/>
                </a:lnTo>
                <a:lnTo>
                  <a:pt x="3138893" y="72224"/>
                </a:lnTo>
                <a:lnTo>
                  <a:pt x="3148317" y="72224"/>
                </a:lnTo>
                <a:lnTo>
                  <a:pt x="3148317" y="53136"/>
                </a:lnTo>
                <a:lnTo>
                  <a:pt x="3145802" y="52819"/>
                </a:lnTo>
                <a:lnTo>
                  <a:pt x="3143211" y="52666"/>
                </a:lnTo>
                <a:close/>
              </a:path>
              <a:path w="3832860" h="229235">
                <a:moveTo>
                  <a:pt x="3148317" y="72224"/>
                </a:moveTo>
                <a:lnTo>
                  <a:pt x="3145332" y="72224"/>
                </a:lnTo>
                <a:lnTo>
                  <a:pt x="3147301" y="72301"/>
                </a:lnTo>
                <a:lnTo>
                  <a:pt x="3148317" y="72453"/>
                </a:lnTo>
                <a:lnTo>
                  <a:pt x="3148317" y="72224"/>
                </a:lnTo>
                <a:close/>
              </a:path>
              <a:path w="3832860" h="229235">
                <a:moveTo>
                  <a:pt x="2889300" y="53848"/>
                </a:moveTo>
                <a:lnTo>
                  <a:pt x="2868091" y="53848"/>
                </a:lnTo>
                <a:lnTo>
                  <a:pt x="2868091" y="180035"/>
                </a:lnTo>
                <a:lnTo>
                  <a:pt x="3019145" y="180035"/>
                </a:lnTo>
                <a:lnTo>
                  <a:pt x="3019145" y="161886"/>
                </a:lnTo>
                <a:lnTo>
                  <a:pt x="2889300" y="161886"/>
                </a:lnTo>
                <a:lnTo>
                  <a:pt x="2889300" y="53848"/>
                </a:lnTo>
                <a:close/>
              </a:path>
              <a:path w="3832860" h="229235">
                <a:moveTo>
                  <a:pt x="2954223" y="53848"/>
                </a:moveTo>
                <a:lnTo>
                  <a:pt x="2933014" y="53848"/>
                </a:lnTo>
                <a:lnTo>
                  <a:pt x="2933014" y="161886"/>
                </a:lnTo>
                <a:lnTo>
                  <a:pt x="2954223" y="161886"/>
                </a:lnTo>
                <a:lnTo>
                  <a:pt x="2954223" y="53848"/>
                </a:lnTo>
                <a:close/>
              </a:path>
              <a:path w="3832860" h="229235">
                <a:moveTo>
                  <a:pt x="3019145" y="53848"/>
                </a:moveTo>
                <a:lnTo>
                  <a:pt x="2997936" y="53848"/>
                </a:lnTo>
                <a:lnTo>
                  <a:pt x="2997936" y="161886"/>
                </a:lnTo>
                <a:lnTo>
                  <a:pt x="3019145" y="161886"/>
                </a:lnTo>
                <a:lnTo>
                  <a:pt x="3019145" y="53848"/>
                </a:lnTo>
                <a:close/>
              </a:path>
              <a:path w="3832860" h="229235">
                <a:moveTo>
                  <a:pt x="2757119" y="53136"/>
                </a:moveTo>
                <a:lnTo>
                  <a:pt x="2734144" y="53136"/>
                </a:lnTo>
                <a:lnTo>
                  <a:pt x="2777858" y="165773"/>
                </a:lnTo>
                <a:lnTo>
                  <a:pt x="2780296" y="171983"/>
                </a:lnTo>
                <a:lnTo>
                  <a:pt x="2781515" y="178815"/>
                </a:lnTo>
                <a:lnTo>
                  <a:pt x="2781515" y="192557"/>
                </a:lnTo>
                <a:lnTo>
                  <a:pt x="2778137" y="197878"/>
                </a:lnTo>
                <a:lnTo>
                  <a:pt x="2764624" y="206603"/>
                </a:lnTo>
                <a:lnTo>
                  <a:pt x="2756649" y="208775"/>
                </a:lnTo>
                <a:lnTo>
                  <a:pt x="2747467" y="208775"/>
                </a:lnTo>
                <a:lnTo>
                  <a:pt x="2747467" y="228815"/>
                </a:lnTo>
                <a:lnTo>
                  <a:pt x="2785039" y="216461"/>
                </a:lnTo>
                <a:lnTo>
                  <a:pt x="2815054" y="150571"/>
                </a:lnTo>
                <a:lnTo>
                  <a:pt x="2794000" y="150571"/>
                </a:lnTo>
                <a:lnTo>
                  <a:pt x="2757119" y="53136"/>
                </a:lnTo>
                <a:close/>
              </a:path>
              <a:path w="3832860" h="229235">
                <a:moveTo>
                  <a:pt x="2850197" y="53136"/>
                </a:moveTo>
                <a:lnTo>
                  <a:pt x="2827578" y="53136"/>
                </a:lnTo>
                <a:lnTo>
                  <a:pt x="2794000" y="150571"/>
                </a:lnTo>
                <a:lnTo>
                  <a:pt x="2815054" y="150571"/>
                </a:lnTo>
                <a:lnTo>
                  <a:pt x="2850197" y="53136"/>
                </a:lnTo>
                <a:close/>
              </a:path>
              <a:path w="3832860" h="229235">
                <a:moveTo>
                  <a:pt x="2714650" y="7543"/>
                </a:moveTo>
                <a:lnTo>
                  <a:pt x="2596718" y="7543"/>
                </a:lnTo>
                <a:lnTo>
                  <a:pt x="2596718" y="180035"/>
                </a:lnTo>
                <a:lnTo>
                  <a:pt x="2620276" y="180035"/>
                </a:lnTo>
                <a:lnTo>
                  <a:pt x="2620276" y="28752"/>
                </a:lnTo>
                <a:lnTo>
                  <a:pt x="2714650" y="28752"/>
                </a:lnTo>
                <a:lnTo>
                  <a:pt x="2714650" y="7543"/>
                </a:lnTo>
                <a:close/>
              </a:path>
              <a:path w="3832860" h="229235">
                <a:moveTo>
                  <a:pt x="2714650" y="28752"/>
                </a:moveTo>
                <a:lnTo>
                  <a:pt x="2690964" y="28752"/>
                </a:lnTo>
                <a:lnTo>
                  <a:pt x="2690964" y="180035"/>
                </a:lnTo>
                <a:lnTo>
                  <a:pt x="2714650" y="180035"/>
                </a:lnTo>
                <a:lnTo>
                  <a:pt x="2714650" y="28752"/>
                </a:lnTo>
                <a:close/>
              </a:path>
              <a:path w="3832860" h="229235">
                <a:moveTo>
                  <a:pt x="2404820" y="105219"/>
                </a:moveTo>
                <a:lnTo>
                  <a:pt x="2382608" y="105219"/>
                </a:lnTo>
                <a:lnTo>
                  <a:pt x="2420543" y="182156"/>
                </a:lnTo>
                <a:lnTo>
                  <a:pt x="2426550" y="182156"/>
                </a:lnTo>
                <a:lnTo>
                  <a:pt x="2444291" y="145745"/>
                </a:lnTo>
                <a:lnTo>
                  <a:pt x="2424899" y="145745"/>
                </a:lnTo>
                <a:lnTo>
                  <a:pt x="2404820" y="105219"/>
                </a:lnTo>
                <a:close/>
              </a:path>
              <a:path w="3832860" h="229235">
                <a:moveTo>
                  <a:pt x="2378252" y="51600"/>
                </a:moveTo>
                <a:lnTo>
                  <a:pt x="2372233" y="51600"/>
                </a:lnTo>
                <a:lnTo>
                  <a:pt x="2348090" y="180035"/>
                </a:lnTo>
                <a:lnTo>
                  <a:pt x="2369642" y="180035"/>
                </a:lnTo>
                <a:lnTo>
                  <a:pt x="2382608" y="105219"/>
                </a:lnTo>
                <a:lnTo>
                  <a:pt x="2404820" y="105219"/>
                </a:lnTo>
                <a:lnTo>
                  <a:pt x="2378252" y="51600"/>
                </a:lnTo>
                <a:close/>
              </a:path>
              <a:path w="3832860" h="229235">
                <a:moveTo>
                  <a:pt x="2486411" y="104038"/>
                </a:moveTo>
                <a:lnTo>
                  <a:pt x="2464612" y="104038"/>
                </a:lnTo>
                <a:lnTo>
                  <a:pt x="2477922" y="180035"/>
                </a:lnTo>
                <a:lnTo>
                  <a:pt x="2500426" y="180035"/>
                </a:lnTo>
                <a:lnTo>
                  <a:pt x="2486411" y="104038"/>
                </a:lnTo>
                <a:close/>
              </a:path>
              <a:path w="3832860" h="229235">
                <a:moveTo>
                  <a:pt x="2476741" y="51600"/>
                </a:moveTo>
                <a:lnTo>
                  <a:pt x="2470975" y="51600"/>
                </a:lnTo>
                <a:lnTo>
                  <a:pt x="2424899" y="145745"/>
                </a:lnTo>
                <a:lnTo>
                  <a:pt x="2444291" y="145745"/>
                </a:lnTo>
                <a:lnTo>
                  <a:pt x="2464612" y="104038"/>
                </a:lnTo>
                <a:lnTo>
                  <a:pt x="2486411" y="104038"/>
                </a:lnTo>
                <a:lnTo>
                  <a:pt x="2476741" y="51600"/>
                </a:lnTo>
                <a:close/>
              </a:path>
              <a:path w="3832860" h="229235">
                <a:moveTo>
                  <a:pt x="2277186" y="51371"/>
                </a:moveTo>
                <a:lnTo>
                  <a:pt x="2235822" y="69392"/>
                </a:lnTo>
                <a:lnTo>
                  <a:pt x="2220036" y="116522"/>
                </a:lnTo>
                <a:lnTo>
                  <a:pt x="2220979" y="130979"/>
                </a:lnTo>
                <a:lnTo>
                  <a:pt x="2243403" y="172445"/>
                </a:lnTo>
                <a:lnTo>
                  <a:pt x="2277186" y="182384"/>
                </a:lnTo>
                <a:lnTo>
                  <a:pt x="2289498" y="181279"/>
                </a:lnTo>
                <a:lnTo>
                  <a:pt x="2300424" y="178028"/>
                </a:lnTo>
                <a:lnTo>
                  <a:pt x="2310122" y="172579"/>
                </a:lnTo>
                <a:lnTo>
                  <a:pt x="2318537" y="164947"/>
                </a:lnTo>
                <a:lnTo>
                  <a:pt x="2319124" y="164122"/>
                </a:lnTo>
                <a:lnTo>
                  <a:pt x="2277186" y="164122"/>
                </a:lnTo>
                <a:lnTo>
                  <a:pt x="2262391" y="161147"/>
                </a:lnTo>
                <a:lnTo>
                  <a:pt x="2251822" y="152223"/>
                </a:lnTo>
                <a:lnTo>
                  <a:pt x="2245480" y="137349"/>
                </a:lnTo>
                <a:lnTo>
                  <a:pt x="2243366" y="116522"/>
                </a:lnTo>
                <a:lnTo>
                  <a:pt x="2243930" y="106400"/>
                </a:lnTo>
                <a:lnTo>
                  <a:pt x="2263089" y="72929"/>
                </a:lnTo>
                <a:lnTo>
                  <a:pt x="2277186" y="69748"/>
                </a:lnTo>
                <a:lnTo>
                  <a:pt x="2319784" y="69748"/>
                </a:lnTo>
                <a:lnTo>
                  <a:pt x="2319185" y="68872"/>
                </a:lnTo>
                <a:lnTo>
                  <a:pt x="2310972" y="61213"/>
                </a:lnTo>
                <a:lnTo>
                  <a:pt x="2301233" y="55745"/>
                </a:lnTo>
                <a:lnTo>
                  <a:pt x="2289970" y="52464"/>
                </a:lnTo>
                <a:lnTo>
                  <a:pt x="2277186" y="51371"/>
                </a:lnTo>
                <a:close/>
              </a:path>
              <a:path w="3832860" h="229235">
                <a:moveTo>
                  <a:pt x="2319784" y="69748"/>
                </a:moveTo>
                <a:lnTo>
                  <a:pt x="2277186" y="69748"/>
                </a:lnTo>
                <a:lnTo>
                  <a:pt x="2291771" y="72672"/>
                </a:lnTo>
                <a:lnTo>
                  <a:pt x="2302189" y="81443"/>
                </a:lnTo>
                <a:lnTo>
                  <a:pt x="2308440" y="96060"/>
                </a:lnTo>
                <a:lnTo>
                  <a:pt x="2310523" y="116522"/>
                </a:lnTo>
                <a:lnTo>
                  <a:pt x="2309975" y="126723"/>
                </a:lnTo>
                <a:lnTo>
                  <a:pt x="2291214" y="160853"/>
                </a:lnTo>
                <a:lnTo>
                  <a:pt x="2277186" y="164122"/>
                </a:lnTo>
                <a:lnTo>
                  <a:pt x="2319124" y="164122"/>
                </a:lnTo>
                <a:lnTo>
                  <a:pt x="2325340" y="155384"/>
                </a:lnTo>
                <a:lnTo>
                  <a:pt x="2330202" y="144125"/>
                </a:lnTo>
                <a:lnTo>
                  <a:pt x="2333121" y="131171"/>
                </a:lnTo>
                <a:lnTo>
                  <a:pt x="2334094" y="116522"/>
                </a:lnTo>
                <a:lnTo>
                  <a:pt x="2333161" y="102235"/>
                </a:lnTo>
                <a:lnTo>
                  <a:pt x="2330364" y="89530"/>
                </a:lnTo>
                <a:lnTo>
                  <a:pt x="2325704" y="78408"/>
                </a:lnTo>
                <a:lnTo>
                  <a:pt x="2319784" y="69748"/>
                </a:lnTo>
                <a:close/>
              </a:path>
              <a:path w="3832860" h="229235">
                <a:moveTo>
                  <a:pt x="2172697" y="122656"/>
                </a:moveTo>
                <a:lnTo>
                  <a:pt x="2128050" y="122656"/>
                </a:lnTo>
                <a:lnTo>
                  <a:pt x="2136869" y="123204"/>
                </a:lnTo>
                <a:lnTo>
                  <a:pt x="2144601" y="124848"/>
                </a:lnTo>
                <a:lnTo>
                  <a:pt x="2169515" y="159054"/>
                </a:lnTo>
                <a:lnTo>
                  <a:pt x="2172292" y="168746"/>
                </a:lnTo>
                <a:lnTo>
                  <a:pt x="2177440" y="175667"/>
                </a:lnTo>
                <a:lnTo>
                  <a:pt x="2184960" y="179819"/>
                </a:lnTo>
                <a:lnTo>
                  <a:pt x="2194852" y="181203"/>
                </a:lnTo>
                <a:lnTo>
                  <a:pt x="2198154" y="181203"/>
                </a:lnTo>
                <a:lnTo>
                  <a:pt x="2200897" y="181051"/>
                </a:lnTo>
                <a:lnTo>
                  <a:pt x="2203094" y="180733"/>
                </a:lnTo>
                <a:lnTo>
                  <a:pt x="2203094" y="161645"/>
                </a:lnTo>
                <a:lnTo>
                  <a:pt x="2193709" y="161645"/>
                </a:lnTo>
                <a:lnTo>
                  <a:pt x="2191512" y="159410"/>
                </a:lnTo>
                <a:lnTo>
                  <a:pt x="2190496" y="154939"/>
                </a:lnTo>
                <a:lnTo>
                  <a:pt x="2186061" y="140283"/>
                </a:lnTo>
                <a:lnTo>
                  <a:pt x="2179007" y="128485"/>
                </a:lnTo>
                <a:lnTo>
                  <a:pt x="2172697" y="122656"/>
                </a:lnTo>
                <a:close/>
              </a:path>
              <a:path w="3832860" h="229235">
                <a:moveTo>
                  <a:pt x="2126157" y="53848"/>
                </a:moveTo>
                <a:lnTo>
                  <a:pt x="2103653" y="53848"/>
                </a:lnTo>
                <a:lnTo>
                  <a:pt x="2103653" y="180035"/>
                </a:lnTo>
                <a:lnTo>
                  <a:pt x="2126157" y="180035"/>
                </a:lnTo>
                <a:lnTo>
                  <a:pt x="2126157" y="122656"/>
                </a:lnTo>
                <a:lnTo>
                  <a:pt x="2172697" y="122656"/>
                </a:lnTo>
                <a:lnTo>
                  <a:pt x="2169330" y="119546"/>
                </a:lnTo>
                <a:lnTo>
                  <a:pt x="2157031" y="113461"/>
                </a:lnTo>
                <a:lnTo>
                  <a:pt x="2168754" y="108461"/>
                </a:lnTo>
                <a:lnTo>
                  <a:pt x="2173970" y="104266"/>
                </a:lnTo>
                <a:lnTo>
                  <a:pt x="2126157" y="104266"/>
                </a:lnTo>
                <a:lnTo>
                  <a:pt x="2126157" y="53848"/>
                </a:lnTo>
                <a:close/>
              </a:path>
              <a:path w="3832860" h="229235">
                <a:moveTo>
                  <a:pt x="2203094" y="161175"/>
                </a:moveTo>
                <a:lnTo>
                  <a:pt x="2202154" y="161493"/>
                </a:lnTo>
                <a:lnTo>
                  <a:pt x="2200148" y="161645"/>
                </a:lnTo>
                <a:lnTo>
                  <a:pt x="2203094" y="161645"/>
                </a:lnTo>
                <a:lnTo>
                  <a:pt x="2203094" y="161175"/>
                </a:lnTo>
                <a:close/>
              </a:path>
              <a:path w="3832860" h="229235">
                <a:moveTo>
                  <a:pt x="2195868" y="52666"/>
                </a:moveTo>
                <a:lnTo>
                  <a:pt x="2193201" y="52666"/>
                </a:lnTo>
                <a:lnTo>
                  <a:pt x="2183738" y="54036"/>
                </a:lnTo>
                <a:lnTo>
                  <a:pt x="2176438" y="58143"/>
                </a:lnTo>
                <a:lnTo>
                  <a:pt x="2171303" y="64989"/>
                </a:lnTo>
                <a:lnTo>
                  <a:pt x="2168321" y="74625"/>
                </a:lnTo>
                <a:lnTo>
                  <a:pt x="2166562" y="81677"/>
                </a:lnTo>
                <a:lnTo>
                  <a:pt x="2163951" y="87787"/>
                </a:lnTo>
                <a:lnTo>
                  <a:pt x="2129218" y="104266"/>
                </a:lnTo>
                <a:lnTo>
                  <a:pt x="2173970" y="104266"/>
                </a:lnTo>
                <a:lnTo>
                  <a:pt x="2177884" y="101118"/>
                </a:lnTo>
                <a:lnTo>
                  <a:pt x="2184424" y="91435"/>
                </a:lnTo>
                <a:lnTo>
                  <a:pt x="2188375" y="79413"/>
                </a:lnTo>
                <a:lnTo>
                  <a:pt x="2189314" y="74625"/>
                </a:lnTo>
                <a:lnTo>
                  <a:pt x="2191550" y="72224"/>
                </a:lnTo>
                <a:lnTo>
                  <a:pt x="2200973" y="72224"/>
                </a:lnTo>
                <a:lnTo>
                  <a:pt x="2200973" y="53136"/>
                </a:lnTo>
                <a:lnTo>
                  <a:pt x="2198458" y="52819"/>
                </a:lnTo>
                <a:lnTo>
                  <a:pt x="2195868" y="52666"/>
                </a:lnTo>
                <a:close/>
              </a:path>
              <a:path w="3832860" h="229235">
                <a:moveTo>
                  <a:pt x="2200973" y="72224"/>
                </a:moveTo>
                <a:lnTo>
                  <a:pt x="2197989" y="72224"/>
                </a:lnTo>
                <a:lnTo>
                  <a:pt x="2199957" y="72301"/>
                </a:lnTo>
                <a:lnTo>
                  <a:pt x="2200973" y="72453"/>
                </a:lnTo>
                <a:lnTo>
                  <a:pt x="2200973" y="72224"/>
                </a:lnTo>
                <a:close/>
              </a:path>
              <a:path w="3832860" h="229235">
                <a:moveTo>
                  <a:pt x="2048065" y="51371"/>
                </a:moveTo>
                <a:lnTo>
                  <a:pt x="2041232" y="51371"/>
                </a:lnTo>
                <a:lnTo>
                  <a:pt x="2027031" y="52495"/>
                </a:lnTo>
                <a:lnTo>
                  <a:pt x="1985811" y="79138"/>
                </a:lnTo>
                <a:lnTo>
                  <a:pt x="1975840" y="118287"/>
                </a:lnTo>
                <a:lnTo>
                  <a:pt x="1976888" y="132210"/>
                </a:lnTo>
                <a:lnTo>
                  <a:pt x="2001578" y="172612"/>
                </a:lnTo>
                <a:lnTo>
                  <a:pt x="2035098" y="182384"/>
                </a:lnTo>
                <a:lnTo>
                  <a:pt x="2048055" y="181648"/>
                </a:lnTo>
                <a:lnTo>
                  <a:pt x="2059816" y="179441"/>
                </a:lnTo>
                <a:lnTo>
                  <a:pt x="2070381" y="175762"/>
                </a:lnTo>
                <a:lnTo>
                  <a:pt x="2079752" y="170611"/>
                </a:lnTo>
                <a:lnTo>
                  <a:pt x="2076579" y="163652"/>
                </a:lnTo>
                <a:lnTo>
                  <a:pt x="2040636" y="163652"/>
                </a:lnTo>
                <a:lnTo>
                  <a:pt x="2031206" y="162904"/>
                </a:lnTo>
                <a:lnTo>
                  <a:pt x="2001848" y="137364"/>
                </a:lnTo>
                <a:lnTo>
                  <a:pt x="1999170" y="118287"/>
                </a:lnTo>
                <a:lnTo>
                  <a:pt x="1999839" y="107791"/>
                </a:lnTo>
                <a:lnTo>
                  <a:pt x="2022527" y="73458"/>
                </a:lnTo>
                <a:lnTo>
                  <a:pt x="2038985" y="70218"/>
                </a:lnTo>
                <a:lnTo>
                  <a:pt x="2074896" y="70218"/>
                </a:lnTo>
                <a:lnTo>
                  <a:pt x="2079053" y="64211"/>
                </a:lnTo>
                <a:lnTo>
                  <a:pt x="2075751" y="61302"/>
                </a:lnTo>
                <a:lnTo>
                  <a:pt x="2070328" y="58432"/>
                </a:lnTo>
                <a:lnTo>
                  <a:pt x="2055253" y="52781"/>
                </a:lnTo>
                <a:lnTo>
                  <a:pt x="2048065" y="51371"/>
                </a:lnTo>
                <a:close/>
              </a:path>
              <a:path w="3832860" h="229235">
                <a:moveTo>
                  <a:pt x="2071154" y="151752"/>
                </a:moveTo>
                <a:lnTo>
                  <a:pt x="2063460" y="156960"/>
                </a:lnTo>
                <a:lnTo>
                  <a:pt x="2055809" y="160678"/>
                </a:lnTo>
                <a:lnTo>
                  <a:pt x="2048201" y="162909"/>
                </a:lnTo>
                <a:lnTo>
                  <a:pt x="2040636" y="163652"/>
                </a:lnTo>
                <a:lnTo>
                  <a:pt x="2076579" y="163652"/>
                </a:lnTo>
                <a:lnTo>
                  <a:pt x="2071154" y="151752"/>
                </a:lnTo>
                <a:close/>
              </a:path>
              <a:path w="3832860" h="229235">
                <a:moveTo>
                  <a:pt x="2074896" y="70218"/>
                </a:moveTo>
                <a:lnTo>
                  <a:pt x="2044649" y="70218"/>
                </a:lnTo>
                <a:lnTo>
                  <a:pt x="2050237" y="71221"/>
                </a:lnTo>
                <a:lnTo>
                  <a:pt x="2061311" y="75222"/>
                </a:lnTo>
                <a:lnTo>
                  <a:pt x="2065464" y="77444"/>
                </a:lnTo>
                <a:lnTo>
                  <a:pt x="2068207" y="79883"/>
                </a:lnTo>
                <a:lnTo>
                  <a:pt x="2074896" y="70218"/>
                </a:lnTo>
                <a:close/>
              </a:path>
              <a:path w="3832860" h="229235">
                <a:moveTo>
                  <a:pt x="1928139" y="51371"/>
                </a:moveTo>
                <a:lnTo>
                  <a:pt x="1921306" y="51371"/>
                </a:lnTo>
                <a:lnTo>
                  <a:pt x="1907105" y="52495"/>
                </a:lnTo>
                <a:lnTo>
                  <a:pt x="1865885" y="79138"/>
                </a:lnTo>
                <a:lnTo>
                  <a:pt x="1855914" y="118287"/>
                </a:lnTo>
                <a:lnTo>
                  <a:pt x="1856964" y="132210"/>
                </a:lnTo>
                <a:lnTo>
                  <a:pt x="1881652" y="172612"/>
                </a:lnTo>
                <a:lnTo>
                  <a:pt x="1915172" y="182384"/>
                </a:lnTo>
                <a:lnTo>
                  <a:pt x="1928129" y="181648"/>
                </a:lnTo>
                <a:lnTo>
                  <a:pt x="1939890" y="179441"/>
                </a:lnTo>
                <a:lnTo>
                  <a:pt x="1950455" y="175762"/>
                </a:lnTo>
                <a:lnTo>
                  <a:pt x="1959825" y="170611"/>
                </a:lnTo>
                <a:lnTo>
                  <a:pt x="1956653" y="163652"/>
                </a:lnTo>
                <a:lnTo>
                  <a:pt x="1920709" y="163652"/>
                </a:lnTo>
                <a:lnTo>
                  <a:pt x="1911280" y="162904"/>
                </a:lnTo>
                <a:lnTo>
                  <a:pt x="1881922" y="137364"/>
                </a:lnTo>
                <a:lnTo>
                  <a:pt x="1879244" y="118287"/>
                </a:lnTo>
                <a:lnTo>
                  <a:pt x="1879913" y="107791"/>
                </a:lnTo>
                <a:lnTo>
                  <a:pt x="1902601" y="73458"/>
                </a:lnTo>
                <a:lnTo>
                  <a:pt x="1919058" y="70218"/>
                </a:lnTo>
                <a:lnTo>
                  <a:pt x="1954970" y="70218"/>
                </a:lnTo>
                <a:lnTo>
                  <a:pt x="1959127" y="64211"/>
                </a:lnTo>
                <a:lnTo>
                  <a:pt x="1955825" y="61302"/>
                </a:lnTo>
                <a:lnTo>
                  <a:pt x="1950402" y="58432"/>
                </a:lnTo>
                <a:lnTo>
                  <a:pt x="1935327" y="52781"/>
                </a:lnTo>
                <a:lnTo>
                  <a:pt x="1928139" y="51371"/>
                </a:lnTo>
                <a:close/>
              </a:path>
              <a:path w="3832860" h="229235">
                <a:moveTo>
                  <a:pt x="1951227" y="151752"/>
                </a:moveTo>
                <a:lnTo>
                  <a:pt x="1943534" y="156960"/>
                </a:lnTo>
                <a:lnTo>
                  <a:pt x="1935883" y="160678"/>
                </a:lnTo>
                <a:lnTo>
                  <a:pt x="1928275" y="162909"/>
                </a:lnTo>
                <a:lnTo>
                  <a:pt x="1920709" y="163652"/>
                </a:lnTo>
                <a:lnTo>
                  <a:pt x="1956653" y="163652"/>
                </a:lnTo>
                <a:lnTo>
                  <a:pt x="1951227" y="151752"/>
                </a:lnTo>
                <a:close/>
              </a:path>
              <a:path w="3832860" h="229235">
                <a:moveTo>
                  <a:pt x="1954970" y="70218"/>
                </a:moveTo>
                <a:lnTo>
                  <a:pt x="1924723" y="70218"/>
                </a:lnTo>
                <a:lnTo>
                  <a:pt x="1930311" y="71221"/>
                </a:lnTo>
                <a:lnTo>
                  <a:pt x="1941398" y="75222"/>
                </a:lnTo>
                <a:lnTo>
                  <a:pt x="1945538" y="77444"/>
                </a:lnTo>
                <a:lnTo>
                  <a:pt x="1948281" y="79883"/>
                </a:lnTo>
                <a:lnTo>
                  <a:pt x="1954970" y="70218"/>
                </a:lnTo>
                <a:close/>
              </a:path>
              <a:path w="3832860" h="229235">
                <a:moveTo>
                  <a:pt x="1796656" y="99199"/>
                </a:moveTo>
                <a:lnTo>
                  <a:pt x="1791855" y="99199"/>
                </a:lnTo>
                <a:lnTo>
                  <a:pt x="1779370" y="100025"/>
                </a:lnTo>
                <a:lnTo>
                  <a:pt x="1741737" y="119371"/>
                </a:lnTo>
                <a:lnTo>
                  <a:pt x="1732356" y="144805"/>
                </a:lnTo>
                <a:lnTo>
                  <a:pt x="1733034" y="152442"/>
                </a:lnTo>
                <a:lnTo>
                  <a:pt x="1761781" y="181708"/>
                </a:lnTo>
                <a:lnTo>
                  <a:pt x="1769008" y="182384"/>
                </a:lnTo>
                <a:lnTo>
                  <a:pt x="1781816" y="181332"/>
                </a:lnTo>
                <a:lnTo>
                  <a:pt x="1792920" y="178174"/>
                </a:lnTo>
                <a:lnTo>
                  <a:pt x="1802317" y="172912"/>
                </a:lnTo>
                <a:lnTo>
                  <a:pt x="1810003" y="165544"/>
                </a:lnTo>
                <a:lnTo>
                  <a:pt x="1832751" y="165544"/>
                </a:lnTo>
                <a:lnTo>
                  <a:pt x="1832432" y="164833"/>
                </a:lnTo>
                <a:lnTo>
                  <a:pt x="1777961" y="164833"/>
                </a:lnTo>
                <a:lnTo>
                  <a:pt x="1767803" y="163595"/>
                </a:lnTo>
                <a:lnTo>
                  <a:pt x="1760548" y="159881"/>
                </a:lnTo>
                <a:lnTo>
                  <a:pt x="1756196" y="153694"/>
                </a:lnTo>
                <a:lnTo>
                  <a:pt x="1754746" y="145034"/>
                </a:lnTo>
                <a:lnTo>
                  <a:pt x="1754746" y="137185"/>
                </a:lnTo>
                <a:lnTo>
                  <a:pt x="1793151" y="115582"/>
                </a:lnTo>
                <a:lnTo>
                  <a:pt x="1830273" y="115582"/>
                </a:lnTo>
                <a:lnTo>
                  <a:pt x="1830165" y="102031"/>
                </a:lnTo>
                <a:lnTo>
                  <a:pt x="1808124" y="102031"/>
                </a:lnTo>
                <a:lnTo>
                  <a:pt x="1802066" y="100152"/>
                </a:lnTo>
                <a:lnTo>
                  <a:pt x="1796656" y="99199"/>
                </a:lnTo>
                <a:close/>
              </a:path>
              <a:path w="3832860" h="229235">
                <a:moveTo>
                  <a:pt x="1832751" y="165544"/>
                </a:moveTo>
                <a:lnTo>
                  <a:pt x="1810003" y="165544"/>
                </a:lnTo>
                <a:lnTo>
                  <a:pt x="1811654" y="170802"/>
                </a:lnTo>
                <a:lnTo>
                  <a:pt x="1814664" y="174891"/>
                </a:lnTo>
                <a:lnTo>
                  <a:pt x="1823377" y="180695"/>
                </a:lnTo>
                <a:lnTo>
                  <a:pt x="1830425" y="182156"/>
                </a:lnTo>
                <a:lnTo>
                  <a:pt x="1840166" y="182156"/>
                </a:lnTo>
                <a:lnTo>
                  <a:pt x="1840166" y="171081"/>
                </a:lnTo>
                <a:lnTo>
                  <a:pt x="1833575" y="167386"/>
                </a:lnTo>
                <a:lnTo>
                  <a:pt x="1832751" y="165544"/>
                </a:lnTo>
                <a:close/>
              </a:path>
              <a:path w="3832860" h="229235">
                <a:moveTo>
                  <a:pt x="1830273" y="115582"/>
                </a:moveTo>
                <a:lnTo>
                  <a:pt x="1795119" y="115582"/>
                </a:lnTo>
                <a:lnTo>
                  <a:pt x="1800110" y="116408"/>
                </a:lnTo>
                <a:lnTo>
                  <a:pt x="1808124" y="118059"/>
                </a:lnTo>
                <a:lnTo>
                  <a:pt x="1808124" y="148691"/>
                </a:lnTo>
                <a:lnTo>
                  <a:pt x="1801154" y="155751"/>
                </a:lnTo>
                <a:lnTo>
                  <a:pt x="1793805" y="160796"/>
                </a:lnTo>
                <a:lnTo>
                  <a:pt x="1786075" y="163823"/>
                </a:lnTo>
                <a:lnTo>
                  <a:pt x="1777961" y="164833"/>
                </a:lnTo>
                <a:lnTo>
                  <a:pt x="1832432" y="164833"/>
                </a:lnTo>
                <a:lnTo>
                  <a:pt x="1830273" y="160007"/>
                </a:lnTo>
                <a:lnTo>
                  <a:pt x="1830273" y="115582"/>
                </a:lnTo>
                <a:close/>
              </a:path>
              <a:path w="3832860" h="229235">
                <a:moveTo>
                  <a:pt x="1823478" y="71399"/>
                </a:moveTo>
                <a:lnTo>
                  <a:pt x="1780552" y="71399"/>
                </a:lnTo>
                <a:lnTo>
                  <a:pt x="1792613" y="73313"/>
                </a:lnTo>
                <a:lnTo>
                  <a:pt x="1801229" y="79057"/>
                </a:lnTo>
                <a:lnTo>
                  <a:pt x="1806400" y="88630"/>
                </a:lnTo>
                <a:lnTo>
                  <a:pt x="1808124" y="102031"/>
                </a:lnTo>
                <a:lnTo>
                  <a:pt x="1830165" y="102031"/>
                </a:lnTo>
                <a:lnTo>
                  <a:pt x="1829477" y="90719"/>
                </a:lnTo>
                <a:lnTo>
                  <a:pt x="1827091" y="79643"/>
                </a:lnTo>
                <a:lnTo>
                  <a:pt x="1823478" y="71399"/>
                </a:lnTo>
                <a:close/>
              </a:path>
              <a:path w="3832860" h="229235">
                <a:moveTo>
                  <a:pt x="1778190" y="51371"/>
                </a:moveTo>
                <a:lnTo>
                  <a:pt x="1771040" y="51371"/>
                </a:lnTo>
                <a:lnTo>
                  <a:pt x="1763649" y="52704"/>
                </a:lnTo>
                <a:lnTo>
                  <a:pt x="1748320" y="58051"/>
                </a:lnTo>
                <a:lnTo>
                  <a:pt x="1742617" y="60998"/>
                </a:lnTo>
                <a:lnTo>
                  <a:pt x="1738845" y="64211"/>
                </a:lnTo>
                <a:lnTo>
                  <a:pt x="1748269" y="82829"/>
                </a:lnTo>
                <a:lnTo>
                  <a:pt x="1754658" y="77828"/>
                </a:lnTo>
                <a:lnTo>
                  <a:pt x="1762167" y="74256"/>
                </a:lnTo>
                <a:lnTo>
                  <a:pt x="1770798" y="72113"/>
                </a:lnTo>
                <a:lnTo>
                  <a:pt x="1780552" y="71399"/>
                </a:lnTo>
                <a:lnTo>
                  <a:pt x="1823478" y="71399"/>
                </a:lnTo>
                <a:lnTo>
                  <a:pt x="1823115" y="70569"/>
                </a:lnTo>
                <a:lnTo>
                  <a:pt x="1817547" y="63500"/>
                </a:lnTo>
                <a:lnTo>
                  <a:pt x="1810315" y="58191"/>
                </a:lnTo>
                <a:lnTo>
                  <a:pt x="1801345" y="54402"/>
                </a:lnTo>
                <a:lnTo>
                  <a:pt x="1790637" y="52128"/>
                </a:lnTo>
                <a:lnTo>
                  <a:pt x="1778190" y="51371"/>
                </a:lnTo>
                <a:close/>
              </a:path>
              <a:path w="3832860" h="229235">
                <a:moveTo>
                  <a:pt x="1707451" y="0"/>
                </a:moveTo>
                <a:lnTo>
                  <a:pt x="1667040" y="9194"/>
                </a:lnTo>
                <a:lnTo>
                  <a:pt x="1629959" y="24347"/>
                </a:lnTo>
                <a:lnTo>
                  <a:pt x="1606581" y="58971"/>
                </a:lnTo>
                <a:lnTo>
                  <a:pt x="1600573" y="98117"/>
                </a:lnTo>
                <a:lnTo>
                  <a:pt x="1600352" y="107924"/>
                </a:lnTo>
                <a:lnTo>
                  <a:pt x="1601319" y="124181"/>
                </a:lnTo>
                <a:lnTo>
                  <a:pt x="1615846" y="162293"/>
                </a:lnTo>
                <a:lnTo>
                  <a:pt x="1658912" y="182384"/>
                </a:lnTo>
                <a:lnTo>
                  <a:pt x="1671520" y="181291"/>
                </a:lnTo>
                <a:lnTo>
                  <a:pt x="1659966" y="163893"/>
                </a:lnTo>
                <a:lnTo>
                  <a:pt x="1652195" y="163152"/>
                </a:lnTo>
                <a:lnTo>
                  <a:pt x="1624871" y="130345"/>
                </a:lnTo>
                <a:lnTo>
                  <a:pt x="1624266" y="121361"/>
                </a:lnTo>
                <a:lnTo>
                  <a:pt x="1624888" y="112962"/>
                </a:lnTo>
                <a:lnTo>
                  <a:pt x="1626754" y="105214"/>
                </a:lnTo>
                <a:lnTo>
                  <a:pt x="1629865" y="98117"/>
                </a:lnTo>
                <a:lnTo>
                  <a:pt x="1634223" y="91668"/>
                </a:lnTo>
                <a:lnTo>
                  <a:pt x="1636810" y="89077"/>
                </a:lnTo>
                <a:lnTo>
                  <a:pt x="1618145" y="89077"/>
                </a:lnTo>
                <a:lnTo>
                  <a:pt x="1628609" y="51155"/>
                </a:lnTo>
                <a:lnTo>
                  <a:pt x="1665316" y="31208"/>
                </a:lnTo>
                <a:lnTo>
                  <a:pt x="1712277" y="20739"/>
                </a:lnTo>
                <a:lnTo>
                  <a:pt x="1707451" y="0"/>
                </a:lnTo>
                <a:close/>
              </a:path>
              <a:path w="3832860" h="229235">
                <a:moveTo>
                  <a:pt x="1704241" y="79413"/>
                </a:moveTo>
                <a:lnTo>
                  <a:pt x="1660207" y="79413"/>
                </a:lnTo>
                <a:lnTo>
                  <a:pt x="1667577" y="80082"/>
                </a:lnTo>
                <a:lnTo>
                  <a:pt x="1674029" y="82091"/>
                </a:lnTo>
                <a:lnTo>
                  <a:pt x="1692490" y="121361"/>
                </a:lnTo>
                <a:lnTo>
                  <a:pt x="1691962" y="130583"/>
                </a:lnTo>
                <a:lnTo>
                  <a:pt x="1667350" y="163171"/>
                </a:lnTo>
                <a:lnTo>
                  <a:pt x="1659966" y="163893"/>
                </a:lnTo>
                <a:lnTo>
                  <a:pt x="1701692" y="163893"/>
                </a:lnTo>
                <a:lnTo>
                  <a:pt x="1707725" y="155464"/>
                </a:lnTo>
                <a:lnTo>
                  <a:pt x="1712547" y="144672"/>
                </a:lnTo>
                <a:lnTo>
                  <a:pt x="1715440" y="132517"/>
                </a:lnTo>
                <a:lnTo>
                  <a:pt x="1716404" y="118999"/>
                </a:lnTo>
                <a:lnTo>
                  <a:pt x="1715521" y="106368"/>
                </a:lnTo>
                <a:lnTo>
                  <a:pt x="1712871" y="95108"/>
                </a:lnTo>
                <a:lnTo>
                  <a:pt x="1708454" y="85217"/>
                </a:lnTo>
                <a:lnTo>
                  <a:pt x="1704241" y="79413"/>
                </a:lnTo>
                <a:close/>
              </a:path>
              <a:path w="3832860" h="229235">
                <a:moveTo>
                  <a:pt x="1663496" y="61036"/>
                </a:moveTo>
                <a:lnTo>
                  <a:pt x="1627108" y="77025"/>
                </a:lnTo>
                <a:lnTo>
                  <a:pt x="1618145" y="89077"/>
                </a:lnTo>
                <a:lnTo>
                  <a:pt x="1636810" y="89077"/>
                </a:lnTo>
                <a:lnTo>
                  <a:pt x="1639581" y="86303"/>
                </a:lnTo>
                <a:lnTo>
                  <a:pt x="1645696" y="82473"/>
                </a:lnTo>
                <a:lnTo>
                  <a:pt x="1652570" y="80177"/>
                </a:lnTo>
                <a:lnTo>
                  <a:pt x="1660207" y="79413"/>
                </a:lnTo>
                <a:lnTo>
                  <a:pt x="1704241" y="79413"/>
                </a:lnTo>
                <a:lnTo>
                  <a:pt x="1702269" y="76695"/>
                </a:lnTo>
                <a:lnTo>
                  <a:pt x="1694539" y="69844"/>
                </a:lnTo>
                <a:lnTo>
                  <a:pt x="1685502" y="64950"/>
                </a:lnTo>
                <a:lnTo>
                  <a:pt x="1675155" y="62014"/>
                </a:lnTo>
                <a:lnTo>
                  <a:pt x="1663496" y="61036"/>
                </a:lnTo>
                <a:close/>
              </a:path>
              <a:path w="3832860" h="229235">
                <a:moveTo>
                  <a:pt x="1498930" y="150342"/>
                </a:moveTo>
                <a:lnTo>
                  <a:pt x="1487614" y="168249"/>
                </a:lnTo>
                <a:lnTo>
                  <a:pt x="1498466" y="174433"/>
                </a:lnTo>
                <a:lnTo>
                  <a:pt x="1509799" y="178850"/>
                </a:lnTo>
                <a:lnTo>
                  <a:pt x="1521616" y="181501"/>
                </a:lnTo>
                <a:lnTo>
                  <a:pt x="1533918" y="182384"/>
                </a:lnTo>
                <a:lnTo>
                  <a:pt x="1544698" y="181765"/>
                </a:lnTo>
                <a:lnTo>
                  <a:pt x="1577622" y="164122"/>
                </a:lnTo>
                <a:lnTo>
                  <a:pt x="1534985" y="164122"/>
                </a:lnTo>
                <a:lnTo>
                  <a:pt x="1524822" y="163260"/>
                </a:lnTo>
                <a:lnTo>
                  <a:pt x="1515424" y="160675"/>
                </a:lnTo>
                <a:lnTo>
                  <a:pt x="1506792" y="156369"/>
                </a:lnTo>
                <a:lnTo>
                  <a:pt x="1498930" y="150342"/>
                </a:lnTo>
                <a:close/>
              </a:path>
              <a:path w="3832860" h="229235">
                <a:moveTo>
                  <a:pt x="1573237" y="122415"/>
                </a:moveTo>
                <a:lnTo>
                  <a:pt x="1531569" y="122415"/>
                </a:lnTo>
                <a:lnTo>
                  <a:pt x="1543937" y="123829"/>
                </a:lnTo>
                <a:lnTo>
                  <a:pt x="1552771" y="128071"/>
                </a:lnTo>
                <a:lnTo>
                  <a:pt x="1558072" y="135140"/>
                </a:lnTo>
                <a:lnTo>
                  <a:pt x="1559839" y="145034"/>
                </a:lnTo>
                <a:lnTo>
                  <a:pt x="1559839" y="150774"/>
                </a:lnTo>
                <a:lnTo>
                  <a:pt x="1557604" y="155384"/>
                </a:lnTo>
                <a:lnTo>
                  <a:pt x="1548650" y="162382"/>
                </a:lnTo>
                <a:lnTo>
                  <a:pt x="1542605" y="164122"/>
                </a:lnTo>
                <a:lnTo>
                  <a:pt x="1577622" y="164122"/>
                </a:lnTo>
                <a:lnTo>
                  <a:pt x="1579856" y="160675"/>
                </a:lnTo>
                <a:lnTo>
                  <a:pt x="1582340" y="153335"/>
                </a:lnTo>
                <a:lnTo>
                  <a:pt x="1583169" y="145034"/>
                </a:lnTo>
                <a:lnTo>
                  <a:pt x="1581697" y="134754"/>
                </a:lnTo>
                <a:lnTo>
                  <a:pt x="1577281" y="126184"/>
                </a:lnTo>
                <a:lnTo>
                  <a:pt x="1573237" y="122415"/>
                </a:lnTo>
                <a:close/>
              </a:path>
              <a:path w="3832860" h="229235">
                <a:moveTo>
                  <a:pt x="1517548" y="105219"/>
                </a:moveTo>
                <a:lnTo>
                  <a:pt x="1517548" y="123126"/>
                </a:lnTo>
                <a:lnTo>
                  <a:pt x="1521548" y="122656"/>
                </a:lnTo>
                <a:lnTo>
                  <a:pt x="1526222" y="122415"/>
                </a:lnTo>
                <a:lnTo>
                  <a:pt x="1573237" y="122415"/>
                </a:lnTo>
                <a:lnTo>
                  <a:pt x="1569919" y="119323"/>
                </a:lnTo>
                <a:lnTo>
                  <a:pt x="1559610" y="114173"/>
                </a:lnTo>
                <a:lnTo>
                  <a:pt x="1568321" y="109758"/>
                </a:lnTo>
                <a:lnTo>
                  <a:pt x="1572844" y="105448"/>
                </a:lnTo>
                <a:lnTo>
                  <a:pt x="1523873" y="105448"/>
                </a:lnTo>
                <a:lnTo>
                  <a:pt x="1518958" y="105371"/>
                </a:lnTo>
                <a:lnTo>
                  <a:pt x="1517548" y="105219"/>
                </a:lnTo>
                <a:close/>
              </a:path>
              <a:path w="3832860" h="229235">
                <a:moveTo>
                  <a:pt x="1574491" y="69748"/>
                </a:moveTo>
                <a:lnTo>
                  <a:pt x="1541500" y="69748"/>
                </a:lnTo>
                <a:lnTo>
                  <a:pt x="1546936" y="71386"/>
                </a:lnTo>
                <a:lnTo>
                  <a:pt x="1554721" y="77901"/>
                </a:lnTo>
                <a:lnTo>
                  <a:pt x="1556664" y="82473"/>
                </a:lnTo>
                <a:lnTo>
                  <a:pt x="1556664" y="93713"/>
                </a:lnTo>
                <a:lnTo>
                  <a:pt x="1554518" y="97891"/>
                </a:lnTo>
                <a:lnTo>
                  <a:pt x="1545958" y="103936"/>
                </a:lnTo>
                <a:lnTo>
                  <a:pt x="1539976" y="105448"/>
                </a:lnTo>
                <a:lnTo>
                  <a:pt x="1572844" y="105448"/>
                </a:lnTo>
                <a:lnTo>
                  <a:pt x="1574544" y="103828"/>
                </a:lnTo>
                <a:lnTo>
                  <a:pt x="1578279" y="96385"/>
                </a:lnTo>
                <a:lnTo>
                  <a:pt x="1579524" y="87426"/>
                </a:lnTo>
                <a:lnTo>
                  <a:pt x="1578736" y="79644"/>
                </a:lnTo>
                <a:lnTo>
                  <a:pt x="1576371" y="72680"/>
                </a:lnTo>
                <a:lnTo>
                  <a:pt x="1574491" y="69748"/>
                </a:lnTo>
                <a:close/>
              </a:path>
              <a:path w="3832860" h="229235">
                <a:moveTo>
                  <a:pt x="1535684" y="51371"/>
                </a:moveTo>
                <a:lnTo>
                  <a:pt x="1525209" y="51990"/>
                </a:lnTo>
                <a:lnTo>
                  <a:pt x="1514627" y="53846"/>
                </a:lnTo>
                <a:lnTo>
                  <a:pt x="1503940" y="56938"/>
                </a:lnTo>
                <a:lnTo>
                  <a:pt x="1493151" y="61264"/>
                </a:lnTo>
                <a:lnTo>
                  <a:pt x="1501406" y="79413"/>
                </a:lnTo>
                <a:lnTo>
                  <a:pt x="1509926" y="75186"/>
                </a:lnTo>
                <a:lnTo>
                  <a:pt x="1518285" y="72166"/>
                </a:lnTo>
                <a:lnTo>
                  <a:pt x="1526481" y="70353"/>
                </a:lnTo>
                <a:lnTo>
                  <a:pt x="1534515" y="69748"/>
                </a:lnTo>
                <a:lnTo>
                  <a:pt x="1574491" y="69748"/>
                </a:lnTo>
                <a:lnTo>
                  <a:pt x="1572430" y="66533"/>
                </a:lnTo>
                <a:lnTo>
                  <a:pt x="1566913" y="61201"/>
                </a:lnTo>
                <a:lnTo>
                  <a:pt x="1560233" y="56900"/>
                </a:lnTo>
                <a:lnTo>
                  <a:pt x="1552803" y="53828"/>
                </a:lnTo>
                <a:lnTo>
                  <a:pt x="1544621" y="51985"/>
                </a:lnTo>
                <a:lnTo>
                  <a:pt x="1535684" y="51371"/>
                </a:lnTo>
                <a:close/>
              </a:path>
              <a:path w="3832860" h="229235">
                <a:moveTo>
                  <a:pt x="1386547" y="53136"/>
                </a:moveTo>
                <a:lnTo>
                  <a:pt x="1363573" y="53136"/>
                </a:lnTo>
                <a:lnTo>
                  <a:pt x="1407286" y="165773"/>
                </a:lnTo>
                <a:lnTo>
                  <a:pt x="1409712" y="171983"/>
                </a:lnTo>
                <a:lnTo>
                  <a:pt x="1410931" y="178815"/>
                </a:lnTo>
                <a:lnTo>
                  <a:pt x="1410931" y="192557"/>
                </a:lnTo>
                <a:lnTo>
                  <a:pt x="1407553" y="197878"/>
                </a:lnTo>
                <a:lnTo>
                  <a:pt x="1394040" y="206603"/>
                </a:lnTo>
                <a:lnTo>
                  <a:pt x="1386078" y="208775"/>
                </a:lnTo>
                <a:lnTo>
                  <a:pt x="1376883" y="208775"/>
                </a:lnTo>
                <a:lnTo>
                  <a:pt x="1376883" y="228815"/>
                </a:lnTo>
                <a:lnTo>
                  <a:pt x="1414462" y="216461"/>
                </a:lnTo>
                <a:lnTo>
                  <a:pt x="1444482" y="150571"/>
                </a:lnTo>
                <a:lnTo>
                  <a:pt x="1423428" y="150571"/>
                </a:lnTo>
                <a:lnTo>
                  <a:pt x="1386547" y="53136"/>
                </a:lnTo>
                <a:close/>
              </a:path>
              <a:path w="3832860" h="229235">
                <a:moveTo>
                  <a:pt x="1479626" y="53136"/>
                </a:moveTo>
                <a:lnTo>
                  <a:pt x="1457007" y="53136"/>
                </a:lnTo>
                <a:lnTo>
                  <a:pt x="1423428" y="150571"/>
                </a:lnTo>
                <a:lnTo>
                  <a:pt x="1444482" y="150571"/>
                </a:lnTo>
                <a:lnTo>
                  <a:pt x="1479626" y="53136"/>
                </a:lnTo>
                <a:close/>
              </a:path>
              <a:path w="3832860" h="229235">
                <a:moveTo>
                  <a:pt x="1309376" y="98971"/>
                </a:moveTo>
                <a:lnTo>
                  <a:pt x="1256195" y="98971"/>
                </a:lnTo>
                <a:lnTo>
                  <a:pt x="1267379" y="99697"/>
                </a:lnTo>
                <a:lnTo>
                  <a:pt x="1277253" y="101874"/>
                </a:lnTo>
                <a:lnTo>
                  <a:pt x="1307823" y="135701"/>
                </a:lnTo>
                <a:lnTo>
                  <a:pt x="1312319" y="156078"/>
                </a:lnTo>
                <a:lnTo>
                  <a:pt x="1314596" y="163283"/>
                </a:lnTo>
                <a:lnTo>
                  <a:pt x="1317329" y="169127"/>
                </a:lnTo>
                <a:lnTo>
                  <a:pt x="1320520" y="173609"/>
                </a:lnTo>
                <a:lnTo>
                  <a:pt x="1325079" y="178676"/>
                </a:lnTo>
                <a:lnTo>
                  <a:pt x="1332268" y="181203"/>
                </a:lnTo>
                <a:lnTo>
                  <a:pt x="1346720" y="181203"/>
                </a:lnTo>
                <a:lnTo>
                  <a:pt x="1349629" y="181051"/>
                </a:lnTo>
                <a:lnTo>
                  <a:pt x="1350797" y="180733"/>
                </a:lnTo>
                <a:lnTo>
                  <a:pt x="1350797" y="160235"/>
                </a:lnTo>
                <a:lnTo>
                  <a:pt x="1343063" y="160235"/>
                </a:lnTo>
                <a:lnTo>
                  <a:pt x="1340840" y="159143"/>
                </a:lnTo>
                <a:lnTo>
                  <a:pt x="1337310" y="154736"/>
                </a:lnTo>
                <a:lnTo>
                  <a:pt x="1335684" y="149707"/>
                </a:lnTo>
                <a:lnTo>
                  <a:pt x="1334185" y="141859"/>
                </a:lnTo>
                <a:lnTo>
                  <a:pt x="1328611" y="123299"/>
                </a:lnTo>
                <a:lnTo>
                  <a:pt x="1319545" y="108275"/>
                </a:lnTo>
                <a:lnTo>
                  <a:pt x="1309376" y="98971"/>
                </a:lnTo>
                <a:close/>
              </a:path>
              <a:path w="3832860" h="229235">
                <a:moveTo>
                  <a:pt x="1255242" y="7543"/>
                </a:moveTo>
                <a:lnTo>
                  <a:pt x="1231684" y="7543"/>
                </a:lnTo>
                <a:lnTo>
                  <a:pt x="1231684" y="180035"/>
                </a:lnTo>
                <a:lnTo>
                  <a:pt x="1255242" y="180035"/>
                </a:lnTo>
                <a:lnTo>
                  <a:pt x="1255242" y="98971"/>
                </a:lnTo>
                <a:lnTo>
                  <a:pt x="1309376" y="98971"/>
                </a:lnTo>
                <a:lnTo>
                  <a:pt x="1306989" y="96787"/>
                </a:lnTo>
                <a:lnTo>
                  <a:pt x="1290942" y="88836"/>
                </a:lnTo>
                <a:lnTo>
                  <a:pt x="1298729" y="86072"/>
                </a:lnTo>
                <a:lnTo>
                  <a:pt x="1305821" y="82370"/>
                </a:lnTo>
                <a:lnTo>
                  <a:pt x="1310552" y="78943"/>
                </a:lnTo>
                <a:lnTo>
                  <a:pt x="1255242" y="78943"/>
                </a:lnTo>
                <a:lnTo>
                  <a:pt x="1255242" y="7543"/>
                </a:lnTo>
                <a:close/>
              </a:path>
              <a:path w="3832860" h="229235">
                <a:moveTo>
                  <a:pt x="1350797" y="159765"/>
                </a:moveTo>
                <a:lnTo>
                  <a:pt x="1349070" y="160083"/>
                </a:lnTo>
                <a:lnTo>
                  <a:pt x="1347381" y="160235"/>
                </a:lnTo>
                <a:lnTo>
                  <a:pt x="1350797" y="160235"/>
                </a:lnTo>
                <a:lnTo>
                  <a:pt x="1350797" y="159765"/>
                </a:lnTo>
                <a:close/>
              </a:path>
              <a:path w="3832860" h="229235">
                <a:moveTo>
                  <a:pt x="1343025" y="6476"/>
                </a:moveTo>
                <a:lnTo>
                  <a:pt x="1330540" y="6476"/>
                </a:lnTo>
                <a:lnTo>
                  <a:pt x="1323606" y="9029"/>
                </a:lnTo>
                <a:lnTo>
                  <a:pt x="1309560" y="39115"/>
                </a:lnTo>
                <a:lnTo>
                  <a:pt x="1307281" y="48255"/>
                </a:lnTo>
                <a:lnTo>
                  <a:pt x="1277350" y="76392"/>
                </a:lnTo>
                <a:lnTo>
                  <a:pt x="1257490" y="78943"/>
                </a:lnTo>
                <a:lnTo>
                  <a:pt x="1310552" y="78943"/>
                </a:lnTo>
                <a:lnTo>
                  <a:pt x="1331950" y="43472"/>
                </a:lnTo>
                <a:lnTo>
                  <a:pt x="1333360" y="36563"/>
                </a:lnTo>
                <a:lnTo>
                  <a:pt x="1334871" y="32105"/>
                </a:lnTo>
                <a:lnTo>
                  <a:pt x="1338097" y="28105"/>
                </a:lnTo>
                <a:lnTo>
                  <a:pt x="1340396" y="27101"/>
                </a:lnTo>
                <a:lnTo>
                  <a:pt x="1348206" y="27101"/>
                </a:lnTo>
                <a:lnTo>
                  <a:pt x="1348206" y="7073"/>
                </a:lnTo>
                <a:lnTo>
                  <a:pt x="1345768" y="6680"/>
                </a:lnTo>
                <a:lnTo>
                  <a:pt x="1343025" y="6476"/>
                </a:lnTo>
                <a:close/>
              </a:path>
              <a:path w="3832860" h="229235">
                <a:moveTo>
                  <a:pt x="1348206" y="27101"/>
                </a:moveTo>
                <a:lnTo>
                  <a:pt x="1346047" y="27101"/>
                </a:lnTo>
                <a:lnTo>
                  <a:pt x="1347660" y="27177"/>
                </a:lnTo>
                <a:lnTo>
                  <a:pt x="1348206" y="27330"/>
                </a:lnTo>
                <a:lnTo>
                  <a:pt x="1348206" y="27101"/>
                </a:lnTo>
                <a:close/>
              </a:path>
              <a:path w="3832860" h="229235">
                <a:moveTo>
                  <a:pt x="1191602" y="80708"/>
                </a:moveTo>
                <a:lnTo>
                  <a:pt x="1149781" y="109461"/>
                </a:lnTo>
                <a:lnTo>
                  <a:pt x="1149781" y="116992"/>
                </a:lnTo>
                <a:lnTo>
                  <a:pt x="1191602" y="144919"/>
                </a:lnTo>
                <a:lnTo>
                  <a:pt x="1191602" y="130187"/>
                </a:lnTo>
                <a:lnTo>
                  <a:pt x="1166622" y="113931"/>
                </a:lnTo>
                <a:lnTo>
                  <a:pt x="1191602" y="95440"/>
                </a:lnTo>
                <a:lnTo>
                  <a:pt x="1191602" y="80708"/>
                </a:lnTo>
                <a:close/>
              </a:path>
              <a:path w="3832860" h="229235">
                <a:moveTo>
                  <a:pt x="1144587" y="80708"/>
                </a:moveTo>
                <a:lnTo>
                  <a:pt x="1102766" y="109461"/>
                </a:lnTo>
                <a:lnTo>
                  <a:pt x="1102766" y="116992"/>
                </a:lnTo>
                <a:lnTo>
                  <a:pt x="1144587" y="144919"/>
                </a:lnTo>
                <a:lnTo>
                  <a:pt x="1144587" y="130187"/>
                </a:lnTo>
                <a:lnTo>
                  <a:pt x="1119619" y="113931"/>
                </a:lnTo>
                <a:lnTo>
                  <a:pt x="1144587" y="95440"/>
                </a:lnTo>
                <a:lnTo>
                  <a:pt x="1144587" y="80708"/>
                </a:lnTo>
                <a:close/>
              </a:path>
              <a:path w="3832860" h="229235">
                <a:moveTo>
                  <a:pt x="974648" y="147396"/>
                </a:moveTo>
                <a:lnTo>
                  <a:pt x="965454" y="147396"/>
                </a:lnTo>
                <a:lnTo>
                  <a:pt x="961415" y="148755"/>
                </a:lnTo>
                <a:lnTo>
                  <a:pt x="954963" y="154165"/>
                </a:lnTo>
                <a:lnTo>
                  <a:pt x="953363" y="157607"/>
                </a:lnTo>
                <a:lnTo>
                  <a:pt x="953363" y="167817"/>
                </a:lnTo>
                <a:lnTo>
                  <a:pt x="956741" y="172453"/>
                </a:lnTo>
                <a:lnTo>
                  <a:pt x="963498" y="175666"/>
                </a:lnTo>
                <a:lnTo>
                  <a:pt x="965847" y="179133"/>
                </a:lnTo>
                <a:lnTo>
                  <a:pt x="967028" y="182587"/>
                </a:lnTo>
                <a:lnTo>
                  <a:pt x="967028" y="186042"/>
                </a:lnTo>
                <a:lnTo>
                  <a:pt x="965761" y="192181"/>
                </a:lnTo>
                <a:lnTo>
                  <a:pt x="961961" y="198939"/>
                </a:lnTo>
                <a:lnTo>
                  <a:pt x="955627" y="206316"/>
                </a:lnTo>
                <a:lnTo>
                  <a:pt x="946759" y="214312"/>
                </a:lnTo>
                <a:lnTo>
                  <a:pt x="952766" y="222796"/>
                </a:lnTo>
                <a:lnTo>
                  <a:pt x="980516" y="194462"/>
                </a:lnTo>
                <a:lnTo>
                  <a:pt x="987056" y="161213"/>
                </a:lnTo>
                <a:lnTo>
                  <a:pt x="985354" y="156819"/>
                </a:lnTo>
                <a:lnTo>
                  <a:pt x="978509" y="149275"/>
                </a:lnTo>
                <a:lnTo>
                  <a:pt x="974648" y="147396"/>
                </a:lnTo>
                <a:close/>
              </a:path>
              <a:path w="3832860" h="229235">
                <a:moveTo>
                  <a:pt x="841692" y="6248"/>
                </a:moveTo>
                <a:lnTo>
                  <a:pt x="835917" y="6329"/>
                </a:lnTo>
                <a:lnTo>
                  <a:pt x="828613" y="6572"/>
                </a:lnTo>
                <a:lnTo>
                  <a:pt x="809409" y="7543"/>
                </a:lnTo>
                <a:lnTo>
                  <a:pt x="809409" y="180035"/>
                </a:lnTo>
                <a:lnTo>
                  <a:pt x="832967" y="180035"/>
                </a:lnTo>
                <a:lnTo>
                  <a:pt x="832967" y="113703"/>
                </a:lnTo>
                <a:lnTo>
                  <a:pt x="857928" y="113703"/>
                </a:lnTo>
                <a:lnTo>
                  <a:pt x="879532" y="111004"/>
                </a:lnTo>
                <a:lnTo>
                  <a:pt x="900336" y="100090"/>
                </a:lnTo>
                <a:lnTo>
                  <a:pt x="904747" y="93662"/>
                </a:lnTo>
                <a:lnTo>
                  <a:pt x="848639" y="93662"/>
                </a:lnTo>
                <a:lnTo>
                  <a:pt x="832967" y="92494"/>
                </a:lnTo>
                <a:lnTo>
                  <a:pt x="832967" y="28752"/>
                </a:lnTo>
                <a:lnTo>
                  <a:pt x="837450" y="27965"/>
                </a:lnTo>
                <a:lnTo>
                  <a:pt x="841730" y="27571"/>
                </a:lnTo>
                <a:lnTo>
                  <a:pt x="906056" y="27571"/>
                </a:lnTo>
                <a:lnTo>
                  <a:pt x="898156" y="18794"/>
                </a:lnTo>
                <a:lnTo>
                  <a:pt x="874629" y="9384"/>
                </a:lnTo>
                <a:lnTo>
                  <a:pt x="841692" y="6248"/>
                </a:lnTo>
                <a:close/>
              </a:path>
              <a:path w="3832860" h="229235">
                <a:moveTo>
                  <a:pt x="857928" y="113703"/>
                </a:moveTo>
                <a:lnTo>
                  <a:pt x="832967" y="113703"/>
                </a:lnTo>
                <a:lnTo>
                  <a:pt x="840905" y="114325"/>
                </a:lnTo>
                <a:lnTo>
                  <a:pt x="846721" y="114642"/>
                </a:lnTo>
                <a:lnTo>
                  <a:pt x="850404" y="114642"/>
                </a:lnTo>
                <a:lnTo>
                  <a:pt x="857928" y="113703"/>
                </a:lnTo>
                <a:close/>
              </a:path>
              <a:path w="3832860" h="229235">
                <a:moveTo>
                  <a:pt x="906056" y="27571"/>
                </a:moveTo>
                <a:lnTo>
                  <a:pt x="845819" y="27571"/>
                </a:lnTo>
                <a:lnTo>
                  <a:pt x="866281" y="29545"/>
                </a:lnTo>
                <a:lnTo>
                  <a:pt x="880898" y="35466"/>
                </a:lnTo>
                <a:lnTo>
                  <a:pt x="889670" y="45332"/>
                </a:lnTo>
                <a:lnTo>
                  <a:pt x="892594" y="59143"/>
                </a:lnTo>
                <a:lnTo>
                  <a:pt x="889846" y="74245"/>
                </a:lnTo>
                <a:lnTo>
                  <a:pt x="881603" y="85032"/>
                </a:lnTo>
                <a:lnTo>
                  <a:pt x="867867" y="91505"/>
                </a:lnTo>
                <a:lnTo>
                  <a:pt x="848639" y="93662"/>
                </a:lnTo>
                <a:lnTo>
                  <a:pt x="904747" y="93662"/>
                </a:lnTo>
                <a:lnTo>
                  <a:pt x="912817" y="81901"/>
                </a:lnTo>
                <a:lnTo>
                  <a:pt x="916978" y="56438"/>
                </a:lnTo>
                <a:lnTo>
                  <a:pt x="912272" y="34478"/>
                </a:lnTo>
                <a:lnTo>
                  <a:pt x="906056" y="27571"/>
                </a:lnTo>
                <a:close/>
              </a:path>
              <a:path w="3832860" h="229235">
                <a:moveTo>
                  <a:pt x="733374" y="4356"/>
                </a:moveTo>
                <a:lnTo>
                  <a:pt x="690358" y="19074"/>
                </a:lnTo>
                <a:lnTo>
                  <a:pt x="664113" y="59559"/>
                </a:lnTo>
                <a:lnTo>
                  <a:pt x="659028" y="94373"/>
                </a:lnTo>
                <a:lnTo>
                  <a:pt x="660228" y="113131"/>
                </a:lnTo>
                <a:lnTo>
                  <a:pt x="678243" y="158356"/>
                </a:lnTo>
                <a:lnTo>
                  <a:pt x="715464" y="181441"/>
                </a:lnTo>
                <a:lnTo>
                  <a:pt x="731608" y="182981"/>
                </a:lnTo>
                <a:lnTo>
                  <a:pt x="747023" y="181714"/>
                </a:lnTo>
                <a:lnTo>
                  <a:pt x="760977" y="177914"/>
                </a:lnTo>
                <a:lnTo>
                  <a:pt x="773474" y="171580"/>
                </a:lnTo>
                <a:lnTo>
                  <a:pt x="784517" y="162712"/>
                </a:lnTo>
                <a:lnTo>
                  <a:pt x="783748" y="161645"/>
                </a:lnTo>
                <a:lnTo>
                  <a:pt x="734326" y="161645"/>
                </a:lnTo>
                <a:lnTo>
                  <a:pt x="723177" y="160457"/>
                </a:lnTo>
                <a:lnTo>
                  <a:pt x="691449" y="132543"/>
                </a:lnTo>
                <a:lnTo>
                  <a:pt x="683894" y="95554"/>
                </a:lnTo>
                <a:lnTo>
                  <a:pt x="684723" y="81350"/>
                </a:lnTo>
                <a:lnTo>
                  <a:pt x="704428" y="36929"/>
                </a:lnTo>
                <a:lnTo>
                  <a:pt x="734085" y="25565"/>
                </a:lnTo>
                <a:lnTo>
                  <a:pt x="772857" y="25565"/>
                </a:lnTo>
                <a:lnTo>
                  <a:pt x="777443" y="13779"/>
                </a:lnTo>
                <a:lnTo>
                  <a:pt x="768546" y="9660"/>
                </a:lnTo>
                <a:lnTo>
                  <a:pt x="758237" y="6715"/>
                </a:lnTo>
                <a:lnTo>
                  <a:pt x="746514" y="4946"/>
                </a:lnTo>
                <a:lnTo>
                  <a:pt x="733374" y="4356"/>
                </a:lnTo>
                <a:close/>
              </a:path>
              <a:path w="3832860" h="229235">
                <a:moveTo>
                  <a:pt x="771436" y="144564"/>
                </a:moveTo>
                <a:lnTo>
                  <a:pt x="764209" y="152039"/>
                </a:lnTo>
                <a:lnTo>
                  <a:pt x="755615" y="157376"/>
                </a:lnTo>
                <a:lnTo>
                  <a:pt x="745654" y="160578"/>
                </a:lnTo>
                <a:lnTo>
                  <a:pt x="734326" y="161645"/>
                </a:lnTo>
                <a:lnTo>
                  <a:pt x="783748" y="161645"/>
                </a:lnTo>
                <a:lnTo>
                  <a:pt x="771436" y="144564"/>
                </a:lnTo>
                <a:close/>
              </a:path>
              <a:path w="3832860" h="229235">
                <a:moveTo>
                  <a:pt x="772857" y="25565"/>
                </a:moveTo>
                <a:lnTo>
                  <a:pt x="734085" y="25565"/>
                </a:lnTo>
                <a:lnTo>
                  <a:pt x="745403" y="26095"/>
                </a:lnTo>
                <a:lnTo>
                  <a:pt x="755088" y="27687"/>
                </a:lnTo>
                <a:lnTo>
                  <a:pt x="763139" y="30338"/>
                </a:lnTo>
                <a:lnTo>
                  <a:pt x="769556" y="34048"/>
                </a:lnTo>
                <a:lnTo>
                  <a:pt x="772857" y="25565"/>
                </a:lnTo>
                <a:close/>
              </a:path>
              <a:path w="3832860" h="229235">
                <a:moveTo>
                  <a:pt x="572147" y="3886"/>
                </a:moveTo>
                <a:lnTo>
                  <a:pt x="548932" y="3886"/>
                </a:lnTo>
                <a:lnTo>
                  <a:pt x="548932" y="23914"/>
                </a:lnTo>
                <a:lnTo>
                  <a:pt x="533961" y="25768"/>
                </a:lnTo>
                <a:lnTo>
                  <a:pt x="498805" y="45123"/>
                </a:lnTo>
                <a:lnTo>
                  <a:pt x="481410" y="79848"/>
                </a:lnTo>
                <a:lnTo>
                  <a:pt x="480250" y="93662"/>
                </a:lnTo>
                <a:lnTo>
                  <a:pt x="481431" y="107273"/>
                </a:lnTo>
                <a:lnTo>
                  <a:pt x="499160" y="141033"/>
                </a:lnTo>
                <a:lnTo>
                  <a:pt x="534247" y="159614"/>
                </a:lnTo>
                <a:lnTo>
                  <a:pt x="548932" y="161416"/>
                </a:lnTo>
                <a:lnTo>
                  <a:pt x="548932" y="182384"/>
                </a:lnTo>
                <a:lnTo>
                  <a:pt x="572147" y="182384"/>
                </a:lnTo>
                <a:lnTo>
                  <a:pt x="572147" y="161416"/>
                </a:lnTo>
                <a:lnTo>
                  <a:pt x="587122" y="159550"/>
                </a:lnTo>
                <a:lnTo>
                  <a:pt x="600481" y="155362"/>
                </a:lnTo>
                <a:lnTo>
                  <a:pt x="612220" y="148854"/>
                </a:lnTo>
                <a:lnTo>
                  <a:pt x="618494" y="143383"/>
                </a:lnTo>
                <a:lnTo>
                  <a:pt x="549173" y="143383"/>
                </a:lnTo>
                <a:lnTo>
                  <a:pt x="538972" y="142087"/>
                </a:lnTo>
                <a:lnTo>
                  <a:pt x="506163" y="112328"/>
                </a:lnTo>
                <a:lnTo>
                  <a:pt x="503150" y="93662"/>
                </a:lnTo>
                <a:lnTo>
                  <a:pt x="503225" y="91198"/>
                </a:lnTo>
                <a:lnTo>
                  <a:pt x="521991" y="50722"/>
                </a:lnTo>
                <a:lnTo>
                  <a:pt x="549173" y="42062"/>
                </a:lnTo>
                <a:lnTo>
                  <a:pt x="619517" y="42062"/>
                </a:lnTo>
                <a:lnTo>
                  <a:pt x="611834" y="35812"/>
                </a:lnTo>
                <a:lnTo>
                  <a:pt x="600116" y="29673"/>
                </a:lnTo>
                <a:lnTo>
                  <a:pt x="586888" y="25706"/>
                </a:lnTo>
                <a:lnTo>
                  <a:pt x="572147" y="23914"/>
                </a:lnTo>
                <a:lnTo>
                  <a:pt x="572147" y="3886"/>
                </a:lnTo>
                <a:close/>
              </a:path>
              <a:path w="3832860" h="229235">
                <a:moveTo>
                  <a:pt x="571906" y="42062"/>
                </a:moveTo>
                <a:lnTo>
                  <a:pt x="549173" y="42062"/>
                </a:lnTo>
                <a:lnTo>
                  <a:pt x="549173" y="143383"/>
                </a:lnTo>
                <a:lnTo>
                  <a:pt x="571906" y="143383"/>
                </a:lnTo>
                <a:lnTo>
                  <a:pt x="571906" y="42062"/>
                </a:lnTo>
                <a:close/>
              </a:path>
              <a:path w="3832860" h="229235">
                <a:moveTo>
                  <a:pt x="619517" y="42062"/>
                </a:moveTo>
                <a:lnTo>
                  <a:pt x="571906" y="42062"/>
                </a:lnTo>
                <a:lnTo>
                  <a:pt x="582107" y="43298"/>
                </a:lnTo>
                <a:lnTo>
                  <a:pt x="591145" y="46185"/>
                </a:lnTo>
                <a:lnTo>
                  <a:pt x="617215" y="81845"/>
                </a:lnTo>
                <a:lnTo>
                  <a:pt x="617928" y="91198"/>
                </a:lnTo>
                <a:lnTo>
                  <a:pt x="617905" y="92963"/>
                </a:lnTo>
                <a:lnTo>
                  <a:pt x="599093" y="134519"/>
                </a:lnTo>
                <a:lnTo>
                  <a:pt x="571906" y="143383"/>
                </a:lnTo>
                <a:lnTo>
                  <a:pt x="618494" y="143383"/>
                </a:lnTo>
                <a:lnTo>
                  <a:pt x="639792" y="105074"/>
                </a:lnTo>
                <a:lnTo>
                  <a:pt x="640956" y="91198"/>
                </a:lnTo>
                <a:lnTo>
                  <a:pt x="639775" y="77648"/>
                </a:lnTo>
                <a:lnTo>
                  <a:pt x="636230" y="65287"/>
                </a:lnTo>
                <a:lnTo>
                  <a:pt x="630321" y="54111"/>
                </a:lnTo>
                <a:lnTo>
                  <a:pt x="622046" y="44119"/>
                </a:lnTo>
                <a:lnTo>
                  <a:pt x="619517" y="42062"/>
                </a:lnTo>
                <a:close/>
              </a:path>
              <a:path w="3832860" h="229235">
                <a:moveTo>
                  <a:pt x="413169" y="4356"/>
                </a:moveTo>
                <a:lnTo>
                  <a:pt x="370147" y="19074"/>
                </a:lnTo>
                <a:lnTo>
                  <a:pt x="343908" y="59559"/>
                </a:lnTo>
                <a:lnTo>
                  <a:pt x="338823" y="94373"/>
                </a:lnTo>
                <a:lnTo>
                  <a:pt x="340023" y="113131"/>
                </a:lnTo>
                <a:lnTo>
                  <a:pt x="358025" y="158356"/>
                </a:lnTo>
                <a:lnTo>
                  <a:pt x="395251" y="181441"/>
                </a:lnTo>
                <a:lnTo>
                  <a:pt x="411403" y="182981"/>
                </a:lnTo>
                <a:lnTo>
                  <a:pt x="426818" y="181714"/>
                </a:lnTo>
                <a:lnTo>
                  <a:pt x="440772" y="177914"/>
                </a:lnTo>
                <a:lnTo>
                  <a:pt x="453269" y="171580"/>
                </a:lnTo>
                <a:lnTo>
                  <a:pt x="464311" y="162712"/>
                </a:lnTo>
                <a:lnTo>
                  <a:pt x="463543" y="161645"/>
                </a:lnTo>
                <a:lnTo>
                  <a:pt x="414108" y="161645"/>
                </a:lnTo>
                <a:lnTo>
                  <a:pt x="402959" y="160457"/>
                </a:lnTo>
                <a:lnTo>
                  <a:pt x="371239" y="132543"/>
                </a:lnTo>
                <a:lnTo>
                  <a:pt x="363689" y="95554"/>
                </a:lnTo>
                <a:lnTo>
                  <a:pt x="364518" y="81350"/>
                </a:lnTo>
                <a:lnTo>
                  <a:pt x="384217" y="36929"/>
                </a:lnTo>
                <a:lnTo>
                  <a:pt x="413880" y="25565"/>
                </a:lnTo>
                <a:lnTo>
                  <a:pt x="452644" y="25565"/>
                </a:lnTo>
                <a:lnTo>
                  <a:pt x="457238" y="13779"/>
                </a:lnTo>
                <a:lnTo>
                  <a:pt x="448341" y="9660"/>
                </a:lnTo>
                <a:lnTo>
                  <a:pt x="438032" y="6715"/>
                </a:lnTo>
                <a:lnTo>
                  <a:pt x="426309" y="4946"/>
                </a:lnTo>
                <a:lnTo>
                  <a:pt x="413169" y="4356"/>
                </a:lnTo>
                <a:close/>
              </a:path>
              <a:path w="3832860" h="229235">
                <a:moveTo>
                  <a:pt x="451231" y="144564"/>
                </a:moveTo>
                <a:lnTo>
                  <a:pt x="444003" y="152039"/>
                </a:lnTo>
                <a:lnTo>
                  <a:pt x="435408" y="157376"/>
                </a:lnTo>
                <a:lnTo>
                  <a:pt x="425443" y="160578"/>
                </a:lnTo>
                <a:lnTo>
                  <a:pt x="414108" y="161645"/>
                </a:lnTo>
                <a:lnTo>
                  <a:pt x="463543" y="161645"/>
                </a:lnTo>
                <a:lnTo>
                  <a:pt x="451231" y="144564"/>
                </a:lnTo>
                <a:close/>
              </a:path>
              <a:path w="3832860" h="229235">
                <a:moveTo>
                  <a:pt x="452644" y="25565"/>
                </a:moveTo>
                <a:lnTo>
                  <a:pt x="413880" y="25565"/>
                </a:lnTo>
                <a:lnTo>
                  <a:pt x="425198" y="26095"/>
                </a:lnTo>
                <a:lnTo>
                  <a:pt x="434881" y="27687"/>
                </a:lnTo>
                <a:lnTo>
                  <a:pt x="442928" y="30338"/>
                </a:lnTo>
                <a:lnTo>
                  <a:pt x="449338" y="34048"/>
                </a:lnTo>
                <a:lnTo>
                  <a:pt x="452644" y="25565"/>
                </a:lnTo>
                <a:close/>
              </a:path>
              <a:path w="3832860" h="229235">
                <a:moveTo>
                  <a:pt x="244716" y="6248"/>
                </a:moveTo>
                <a:lnTo>
                  <a:pt x="238941" y="6329"/>
                </a:lnTo>
                <a:lnTo>
                  <a:pt x="231636" y="6572"/>
                </a:lnTo>
                <a:lnTo>
                  <a:pt x="212432" y="7543"/>
                </a:lnTo>
                <a:lnTo>
                  <a:pt x="212432" y="180035"/>
                </a:lnTo>
                <a:lnTo>
                  <a:pt x="235991" y="180035"/>
                </a:lnTo>
                <a:lnTo>
                  <a:pt x="235991" y="113703"/>
                </a:lnTo>
                <a:lnTo>
                  <a:pt x="260952" y="113703"/>
                </a:lnTo>
                <a:lnTo>
                  <a:pt x="282556" y="111004"/>
                </a:lnTo>
                <a:lnTo>
                  <a:pt x="303360" y="100090"/>
                </a:lnTo>
                <a:lnTo>
                  <a:pt x="307770" y="93662"/>
                </a:lnTo>
                <a:lnTo>
                  <a:pt x="251663" y="93662"/>
                </a:lnTo>
                <a:lnTo>
                  <a:pt x="235991" y="92494"/>
                </a:lnTo>
                <a:lnTo>
                  <a:pt x="235991" y="28752"/>
                </a:lnTo>
                <a:lnTo>
                  <a:pt x="240474" y="27965"/>
                </a:lnTo>
                <a:lnTo>
                  <a:pt x="244754" y="27571"/>
                </a:lnTo>
                <a:lnTo>
                  <a:pt x="309080" y="27571"/>
                </a:lnTo>
                <a:lnTo>
                  <a:pt x="301180" y="18794"/>
                </a:lnTo>
                <a:lnTo>
                  <a:pt x="277653" y="9384"/>
                </a:lnTo>
                <a:lnTo>
                  <a:pt x="244716" y="6248"/>
                </a:lnTo>
                <a:close/>
              </a:path>
              <a:path w="3832860" h="229235">
                <a:moveTo>
                  <a:pt x="260952" y="113703"/>
                </a:moveTo>
                <a:lnTo>
                  <a:pt x="235991" y="113703"/>
                </a:lnTo>
                <a:lnTo>
                  <a:pt x="243928" y="114325"/>
                </a:lnTo>
                <a:lnTo>
                  <a:pt x="249732" y="114642"/>
                </a:lnTo>
                <a:lnTo>
                  <a:pt x="253428" y="114642"/>
                </a:lnTo>
                <a:lnTo>
                  <a:pt x="260952" y="113703"/>
                </a:lnTo>
                <a:close/>
              </a:path>
              <a:path w="3832860" h="229235">
                <a:moveTo>
                  <a:pt x="309080" y="27571"/>
                </a:moveTo>
                <a:lnTo>
                  <a:pt x="248831" y="27571"/>
                </a:lnTo>
                <a:lnTo>
                  <a:pt x="269298" y="29545"/>
                </a:lnTo>
                <a:lnTo>
                  <a:pt x="283914" y="35466"/>
                </a:lnTo>
                <a:lnTo>
                  <a:pt x="292683" y="45332"/>
                </a:lnTo>
                <a:lnTo>
                  <a:pt x="295605" y="59143"/>
                </a:lnTo>
                <a:lnTo>
                  <a:pt x="292859" y="74245"/>
                </a:lnTo>
                <a:lnTo>
                  <a:pt x="284621" y="85032"/>
                </a:lnTo>
                <a:lnTo>
                  <a:pt x="270889" y="91505"/>
                </a:lnTo>
                <a:lnTo>
                  <a:pt x="251663" y="93662"/>
                </a:lnTo>
                <a:lnTo>
                  <a:pt x="307770" y="93662"/>
                </a:lnTo>
                <a:lnTo>
                  <a:pt x="315841" y="81901"/>
                </a:lnTo>
                <a:lnTo>
                  <a:pt x="320001" y="56438"/>
                </a:lnTo>
                <a:lnTo>
                  <a:pt x="315296" y="34478"/>
                </a:lnTo>
                <a:lnTo>
                  <a:pt x="309080" y="27571"/>
                </a:lnTo>
                <a:close/>
              </a:path>
              <a:path w="3832860" h="229235">
                <a:moveTo>
                  <a:pt x="22504" y="53848"/>
                </a:moveTo>
                <a:lnTo>
                  <a:pt x="0" y="53848"/>
                </a:lnTo>
                <a:lnTo>
                  <a:pt x="0" y="183451"/>
                </a:lnTo>
                <a:lnTo>
                  <a:pt x="5067" y="183451"/>
                </a:lnTo>
                <a:lnTo>
                  <a:pt x="42977" y="140208"/>
                </a:lnTo>
                <a:lnTo>
                  <a:pt x="22504" y="140208"/>
                </a:lnTo>
                <a:lnTo>
                  <a:pt x="22504" y="53848"/>
                </a:lnTo>
                <a:close/>
              </a:path>
              <a:path w="3832860" h="229235">
                <a:moveTo>
                  <a:pt x="106159" y="93662"/>
                </a:moveTo>
                <a:lnTo>
                  <a:pt x="83781" y="93662"/>
                </a:lnTo>
                <a:lnTo>
                  <a:pt x="83781" y="180035"/>
                </a:lnTo>
                <a:lnTo>
                  <a:pt x="106159" y="180035"/>
                </a:lnTo>
                <a:lnTo>
                  <a:pt x="106159" y="93662"/>
                </a:lnTo>
                <a:close/>
              </a:path>
              <a:path w="3832860" h="229235">
                <a:moveTo>
                  <a:pt x="106159" y="50431"/>
                </a:moveTo>
                <a:lnTo>
                  <a:pt x="101091" y="50431"/>
                </a:lnTo>
                <a:lnTo>
                  <a:pt x="22504" y="140208"/>
                </a:lnTo>
                <a:lnTo>
                  <a:pt x="42977" y="140208"/>
                </a:lnTo>
                <a:lnTo>
                  <a:pt x="83781" y="93662"/>
                </a:lnTo>
                <a:lnTo>
                  <a:pt x="106159" y="93662"/>
                </a:lnTo>
                <a:lnTo>
                  <a:pt x="106159" y="50431"/>
                </a:lnTo>
                <a:close/>
              </a:path>
            </a:pathLst>
          </a:custGeom>
          <a:solidFill>
            <a:srgbClr val="2D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80151" y="4222895"/>
            <a:ext cx="3724910" cy="226060"/>
          </a:xfrm>
          <a:custGeom>
            <a:avLst/>
            <a:gdLst/>
            <a:ahLst/>
            <a:cxnLst/>
            <a:rect l="l" t="t" r="r" b="b"/>
            <a:pathLst>
              <a:path w="3724910" h="226060">
                <a:moveTo>
                  <a:pt x="3711879" y="143509"/>
                </a:moveTo>
                <a:lnTo>
                  <a:pt x="3702697" y="143509"/>
                </a:lnTo>
                <a:lnTo>
                  <a:pt x="3698646" y="144856"/>
                </a:lnTo>
                <a:lnTo>
                  <a:pt x="3692207" y="150279"/>
                </a:lnTo>
                <a:lnTo>
                  <a:pt x="3690594" y="153720"/>
                </a:lnTo>
                <a:lnTo>
                  <a:pt x="3690594" y="163931"/>
                </a:lnTo>
                <a:lnTo>
                  <a:pt x="3693972" y="168567"/>
                </a:lnTo>
                <a:lnTo>
                  <a:pt x="3700729" y="171780"/>
                </a:lnTo>
                <a:lnTo>
                  <a:pt x="3703091" y="175234"/>
                </a:lnTo>
                <a:lnTo>
                  <a:pt x="3704272" y="178688"/>
                </a:lnTo>
                <a:lnTo>
                  <a:pt x="3704272" y="182143"/>
                </a:lnTo>
                <a:lnTo>
                  <a:pt x="3703005" y="188289"/>
                </a:lnTo>
                <a:lnTo>
                  <a:pt x="3699205" y="195051"/>
                </a:lnTo>
                <a:lnTo>
                  <a:pt x="3692871" y="202429"/>
                </a:lnTo>
                <a:lnTo>
                  <a:pt x="3684003" y="210426"/>
                </a:lnTo>
                <a:lnTo>
                  <a:pt x="3690010" y="218909"/>
                </a:lnTo>
                <a:lnTo>
                  <a:pt x="3717759" y="190576"/>
                </a:lnTo>
                <a:lnTo>
                  <a:pt x="3724300" y="157327"/>
                </a:lnTo>
                <a:lnTo>
                  <a:pt x="3722585" y="152933"/>
                </a:lnTo>
                <a:lnTo>
                  <a:pt x="3715753" y="145389"/>
                </a:lnTo>
                <a:lnTo>
                  <a:pt x="3711879" y="143509"/>
                </a:lnTo>
                <a:close/>
              </a:path>
              <a:path w="3724910" h="226060">
                <a:moveTo>
                  <a:pt x="3598430" y="47472"/>
                </a:moveTo>
                <a:lnTo>
                  <a:pt x="3556787" y="66039"/>
                </a:lnTo>
                <a:lnTo>
                  <a:pt x="3539401" y="114642"/>
                </a:lnTo>
                <a:lnTo>
                  <a:pt x="3540436" y="128263"/>
                </a:lnTo>
                <a:lnTo>
                  <a:pt x="3564808" y="168591"/>
                </a:lnTo>
                <a:lnTo>
                  <a:pt x="3598202" y="178498"/>
                </a:lnTo>
                <a:lnTo>
                  <a:pt x="3605666" y="178339"/>
                </a:lnTo>
                <a:lnTo>
                  <a:pt x="3643795" y="166484"/>
                </a:lnTo>
                <a:lnTo>
                  <a:pt x="3640391" y="159765"/>
                </a:lnTo>
                <a:lnTo>
                  <a:pt x="3594150" y="159765"/>
                </a:lnTo>
                <a:lnTo>
                  <a:pt x="3586988" y="157899"/>
                </a:lnTo>
                <a:lnTo>
                  <a:pt x="3575126" y="150431"/>
                </a:lnTo>
                <a:lnTo>
                  <a:pt x="3570592" y="145351"/>
                </a:lnTo>
                <a:lnTo>
                  <a:pt x="3564305" y="132473"/>
                </a:lnTo>
                <a:lnTo>
                  <a:pt x="3562731" y="124612"/>
                </a:lnTo>
                <a:lnTo>
                  <a:pt x="3562731" y="115341"/>
                </a:lnTo>
                <a:lnTo>
                  <a:pt x="3653688" y="115341"/>
                </a:lnTo>
                <a:lnTo>
                  <a:pt x="3655021" y="109448"/>
                </a:lnTo>
                <a:lnTo>
                  <a:pt x="3655695" y="104863"/>
                </a:lnTo>
                <a:lnTo>
                  <a:pt x="3655593" y="100333"/>
                </a:lnTo>
                <a:lnTo>
                  <a:pt x="3655480" y="98971"/>
                </a:lnTo>
                <a:lnTo>
                  <a:pt x="3563442" y="98971"/>
                </a:lnTo>
                <a:lnTo>
                  <a:pt x="3564532" y="92494"/>
                </a:lnTo>
                <a:lnTo>
                  <a:pt x="3599370" y="66332"/>
                </a:lnTo>
                <a:lnTo>
                  <a:pt x="3643709" y="66332"/>
                </a:lnTo>
                <a:lnTo>
                  <a:pt x="3640137" y="62153"/>
                </a:lnTo>
                <a:lnTo>
                  <a:pt x="3631700" y="55728"/>
                </a:lnTo>
                <a:lnTo>
                  <a:pt x="3621936" y="51141"/>
                </a:lnTo>
                <a:lnTo>
                  <a:pt x="3610846" y="48389"/>
                </a:lnTo>
                <a:lnTo>
                  <a:pt x="3598430" y="47472"/>
                </a:lnTo>
                <a:close/>
              </a:path>
              <a:path w="3724910" h="226060">
                <a:moveTo>
                  <a:pt x="3634600" y="148335"/>
                </a:moveTo>
                <a:lnTo>
                  <a:pt x="3627697" y="153336"/>
                </a:lnTo>
                <a:lnTo>
                  <a:pt x="3620055" y="156908"/>
                </a:lnTo>
                <a:lnTo>
                  <a:pt x="3611676" y="159051"/>
                </a:lnTo>
                <a:lnTo>
                  <a:pt x="3602558" y="159765"/>
                </a:lnTo>
                <a:lnTo>
                  <a:pt x="3640391" y="159765"/>
                </a:lnTo>
                <a:lnTo>
                  <a:pt x="3634600" y="148335"/>
                </a:lnTo>
                <a:close/>
              </a:path>
              <a:path w="3724910" h="226060">
                <a:moveTo>
                  <a:pt x="3643709" y="66332"/>
                </a:moveTo>
                <a:lnTo>
                  <a:pt x="3599370" y="66332"/>
                </a:lnTo>
                <a:lnTo>
                  <a:pt x="3606702" y="66903"/>
                </a:lnTo>
                <a:lnTo>
                  <a:pt x="3613250" y="68616"/>
                </a:lnTo>
                <a:lnTo>
                  <a:pt x="3619014" y="71470"/>
                </a:lnTo>
                <a:lnTo>
                  <a:pt x="3623995" y="75463"/>
                </a:lnTo>
                <a:lnTo>
                  <a:pt x="3630129" y="81546"/>
                </a:lnTo>
                <a:lnTo>
                  <a:pt x="3633190" y="89382"/>
                </a:lnTo>
                <a:lnTo>
                  <a:pt x="3633190" y="98971"/>
                </a:lnTo>
                <a:lnTo>
                  <a:pt x="3655480" y="98971"/>
                </a:lnTo>
                <a:lnTo>
                  <a:pt x="3654723" y="89819"/>
                </a:lnTo>
                <a:lnTo>
                  <a:pt x="3651807" y="79338"/>
                </a:lnTo>
                <a:lnTo>
                  <a:pt x="3646945" y="70116"/>
                </a:lnTo>
                <a:lnTo>
                  <a:pt x="3643709" y="66332"/>
                </a:lnTo>
                <a:close/>
              </a:path>
              <a:path w="3724910" h="226060">
                <a:moveTo>
                  <a:pt x="3472268" y="48780"/>
                </a:moveTo>
                <a:lnTo>
                  <a:pt x="3460710" y="48868"/>
                </a:lnTo>
                <a:lnTo>
                  <a:pt x="3448648" y="49133"/>
                </a:lnTo>
                <a:lnTo>
                  <a:pt x="3436084" y="49573"/>
                </a:lnTo>
                <a:lnTo>
                  <a:pt x="3423018" y="50190"/>
                </a:lnTo>
                <a:lnTo>
                  <a:pt x="3423018" y="176136"/>
                </a:lnTo>
                <a:lnTo>
                  <a:pt x="3474389" y="176136"/>
                </a:lnTo>
                <a:lnTo>
                  <a:pt x="3485658" y="175500"/>
                </a:lnTo>
                <a:lnTo>
                  <a:pt x="3516604" y="159054"/>
                </a:lnTo>
                <a:lnTo>
                  <a:pt x="3471799" y="159054"/>
                </a:lnTo>
                <a:lnTo>
                  <a:pt x="3464731" y="159004"/>
                </a:lnTo>
                <a:lnTo>
                  <a:pt x="3457779" y="158851"/>
                </a:lnTo>
                <a:lnTo>
                  <a:pt x="3450944" y="158594"/>
                </a:lnTo>
                <a:lnTo>
                  <a:pt x="3444227" y="158229"/>
                </a:lnTo>
                <a:lnTo>
                  <a:pt x="3444227" y="118529"/>
                </a:lnTo>
                <a:lnTo>
                  <a:pt x="3449322" y="118269"/>
                </a:lnTo>
                <a:lnTo>
                  <a:pt x="3455539" y="118083"/>
                </a:lnTo>
                <a:lnTo>
                  <a:pt x="3462876" y="117970"/>
                </a:lnTo>
                <a:lnTo>
                  <a:pt x="3513915" y="117932"/>
                </a:lnTo>
                <a:lnTo>
                  <a:pt x="3508871" y="113297"/>
                </a:lnTo>
                <a:lnTo>
                  <a:pt x="3498303" y="108394"/>
                </a:lnTo>
                <a:lnTo>
                  <a:pt x="3504120" y="106121"/>
                </a:lnTo>
                <a:lnTo>
                  <a:pt x="3508717" y="102654"/>
                </a:lnTo>
                <a:lnTo>
                  <a:pt x="3509514" y="101561"/>
                </a:lnTo>
                <a:lnTo>
                  <a:pt x="3471329" y="101561"/>
                </a:lnTo>
                <a:lnTo>
                  <a:pt x="3451944" y="101503"/>
                </a:lnTo>
                <a:lnTo>
                  <a:pt x="3446627" y="101427"/>
                </a:lnTo>
                <a:lnTo>
                  <a:pt x="3444227" y="101320"/>
                </a:lnTo>
                <a:lnTo>
                  <a:pt x="3444227" y="66801"/>
                </a:lnTo>
                <a:lnTo>
                  <a:pt x="3449927" y="66392"/>
                </a:lnTo>
                <a:lnTo>
                  <a:pt x="3456778" y="66098"/>
                </a:lnTo>
                <a:lnTo>
                  <a:pt x="3464776" y="65921"/>
                </a:lnTo>
                <a:lnTo>
                  <a:pt x="3512815" y="65862"/>
                </a:lnTo>
                <a:lnTo>
                  <a:pt x="3510535" y="62258"/>
                </a:lnTo>
                <a:lnTo>
                  <a:pt x="3505377" y="57429"/>
                </a:lnTo>
                <a:lnTo>
                  <a:pt x="3498893" y="53645"/>
                </a:lnTo>
                <a:lnTo>
                  <a:pt x="3491214" y="50942"/>
                </a:lnTo>
                <a:lnTo>
                  <a:pt x="3482339" y="49321"/>
                </a:lnTo>
                <a:lnTo>
                  <a:pt x="3472268" y="48780"/>
                </a:lnTo>
                <a:close/>
              </a:path>
              <a:path w="3724910" h="226060">
                <a:moveTo>
                  <a:pt x="3513915" y="117932"/>
                </a:moveTo>
                <a:lnTo>
                  <a:pt x="3480676" y="117932"/>
                </a:lnTo>
                <a:lnTo>
                  <a:pt x="3487788" y="119722"/>
                </a:lnTo>
                <a:lnTo>
                  <a:pt x="3497529" y="126872"/>
                </a:lnTo>
                <a:lnTo>
                  <a:pt x="3499954" y="131952"/>
                </a:lnTo>
                <a:lnTo>
                  <a:pt x="3499954" y="138556"/>
                </a:lnTo>
                <a:lnTo>
                  <a:pt x="3498195" y="147524"/>
                </a:lnTo>
                <a:lnTo>
                  <a:pt x="3492915" y="153930"/>
                </a:lnTo>
                <a:lnTo>
                  <a:pt x="3484117" y="157773"/>
                </a:lnTo>
                <a:lnTo>
                  <a:pt x="3471799" y="159054"/>
                </a:lnTo>
                <a:lnTo>
                  <a:pt x="3516604" y="159054"/>
                </a:lnTo>
                <a:lnTo>
                  <a:pt x="3519457" y="154417"/>
                </a:lnTo>
                <a:lnTo>
                  <a:pt x="3521709" y="147646"/>
                </a:lnTo>
                <a:lnTo>
                  <a:pt x="3522459" y="140207"/>
                </a:lnTo>
                <a:lnTo>
                  <a:pt x="3520949" y="129204"/>
                </a:lnTo>
                <a:lnTo>
                  <a:pt x="3516420" y="120234"/>
                </a:lnTo>
                <a:lnTo>
                  <a:pt x="3513915" y="117932"/>
                </a:lnTo>
                <a:close/>
              </a:path>
              <a:path w="3724910" h="226060">
                <a:moveTo>
                  <a:pt x="3512815" y="65862"/>
                </a:moveTo>
                <a:lnTo>
                  <a:pt x="3480676" y="65862"/>
                </a:lnTo>
                <a:lnTo>
                  <a:pt x="3485921" y="67373"/>
                </a:lnTo>
                <a:lnTo>
                  <a:pt x="3493376" y="73418"/>
                </a:lnTo>
                <a:lnTo>
                  <a:pt x="3495243" y="77596"/>
                </a:lnTo>
                <a:lnTo>
                  <a:pt x="3495243" y="82943"/>
                </a:lnTo>
                <a:lnTo>
                  <a:pt x="3493747" y="91087"/>
                </a:lnTo>
                <a:lnTo>
                  <a:pt x="3489263" y="96905"/>
                </a:lnTo>
                <a:lnTo>
                  <a:pt x="3481789" y="100397"/>
                </a:lnTo>
                <a:lnTo>
                  <a:pt x="3471329" y="101561"/>
                </a:lnTo>
                <a:lnTo>
                  <a:pt x="3509514" y="101561"/>
                </a:lnTo>
                <a:lnTo>
                  <a:pt x="3515474" y="93395"/>
                </a:lnTo>
                <a:lnTo>
                  <a:pt x="3517163" y="88290"/>
                </a:lnTo>
                <a:lnTo>
                  <a:pt x="3517163" y="82702"/>
                </a:lnTo>
                <a:lnTo>
                  <a:pt x="3516427" y="74894"/>
                </a:lnTo>
                <a:lnTo>
                  <a:pt x="3514218" y="68079"/>
                </a:lnTo>
                <a:lnTo>
                  <a:pt x="3512815" y="65862"/>
                </a:lnTo>
                <a:close/>
              </a:path>
              <a:path w="3724910" h="226060">
                <a:moveTo>
                  <a:pt x="3342462" y="47472"/>
                </a:moveTo>
                <a:lnTo>
                  <a:pt x="3301098" y="65506"/>
                </a:lnTo>
                <a:lnTo>
                  <a:pt x="3285312" y="112636"/>
                </a:lnTo>
                <a:lnTo>
                  <a:pt x="3286255" y="127092"/>
                </a:lnTo>
                <a:lnTo>
                  <a:pt x="3308679" y="168554"/>
                </a:lnTo>
                <a:lnTo>
                  <a:pt x="3342462" y="178498"/>
                </a:lnTo>
                <a:lnTo>
                  <a:pt x="3354767" y="177393"/>
                </a:lnTo>
                <a:lnTo>
                  <a:pt x="3365695" y="174137"/>
                </a:lnTo>
                <a:lnTo>
                  <a:pt x="3375393" y="168688"/>
                </a:lnTo>
                <a:lnTo>
                  <a:pt x="3383813" y="161061"/>
                </a:lnTo>
                <a:lnTo>
                  <a:pt x="3384400" y="160235"/>
                </a:lnTo>
                <a:lnTo>
                  <a:pt x="3342462" y="160235"/>
                </a:lnTo>
                <a:lnTo>
                  <a:pt x="3327662" y="157261"/>
                </a:lnTo>
                <a:lnTo>
                  <a:pt x="3317093" y="148337"/>
                </a:lnTo>
                <a:lnTo>
                  <a:pt x="3310754" y="133462"/>
                </a:lnTo>
                <a:lnTo>
                  <a:pt x="3308642" y="112636"/>
                </a:lnTo>
                <a:lnTo>
                  <a:pt x="3309206" y="102508"/>
                </a:lnTo>
                <a:lnTo>
                  <a:pt x="3328365" y="69043"/>
                </a:lnTo>
                <a:lnTo>
                  <a:pt x="3342462" y="65862"/>
                </a:lnTo>
                <a:lnTo>
                  <a:pt x="3385068" y="65862"/>
                </a:lnTo>
                <a:lnTo>
                  <a:pt x="3384461" y="64973"/>
                </a:lnTo>
                <a:lnTo>
                  <a:pt x="3376243" y="57320"/>
                </a:lnTo>
                <a:lnTo>
                  <a:pt x="3366504" y="51850"/>
                </a:lnTo>
                <a:lnTo>
                  <a:pt x="3355244" y="48567"/>
                </a:lnTo>
                <a:lnTo>
                  <a:pt x="3342462" y="47472"/>
                </a:lnTo>
                <a:close/>
              </a:path>
              <a:path w="3724910" h="226060">
                <a:moveTo>
                  <a:pt x="3385068" y="65862"/>
                </a:moveTo>
                <a:lnTo>
                  <a:pt x="3342462" y="65862"/>
                </a:lnTo>
                <a:lnTo>
                  <a:pt x="3357047" y="68786"/>
                </a:lnTo>
                <a:lnTo>
                  <a:pt x="3367465" y="77557"/>
                </a:lnTo>
                <a:lnTo>
                  <a:pt x="3373716" y="92174"/>
                </a:lnTo>
                <a:lnTo>
                  <a:pt x="3375799" y="112636"/>
                </a:lnTo>
                <a:lnTo>
                  <a:pt x="3375251" y="122837"/>
                </a:lnTo>
                <a:lnTo>
                  <a:pt x="3356490" y="156967"/>
                </a:lnTo>
                <a:lnTo>
                  <a:pt x="3342462" y="160235"/>
                </a:lnTo>
                <a:lnTo>
                  <a:pt x="3384400" y="160235"/>
                </a:lnTo>
                <a:lnTo>
                  <a:pt x="3390616" y="151498"/>
                </a:lnTo>
                <a:lnTo>
                  <a:pt x="3395478" y="140239"/>
                </a:lnTo>
                <a:lnTo>
                  <a:pt x="3398397" y="127285"/>
                </a:lnTo>
                <a:lnTo>
                  <a:pt x="3399370" y="112636"/>
                </a:lnTo>
                <a:lnTo>
                  <a:pt x="3398437" y="98348"/>
                </a:lnTo>
                <a:lnTo>
                  <a:pt x="3395640" y="85642"/>
                </a:lnTo>
                <a:lnTo>
                  <a:pt x="3390980" y="74517"/>
                </a:lnTo>
                <a:lnTo>
                  <a:pt x="3385068" y="65862"/>
                </a:lnTo>
                <a:close/>
              </a:path>
              <a:path w="3724910" h="226060">
                <a:moveTo>
                  <a:pt x="3181540" y="49949"/>
                </a:moveTo>
                <a:lnTo>
                  <a:pt x="3159036" y="49949"/>
                </a:lnTo>
                <a:lnTo>
                  <a:pt x="3159036" y="225628"/>
                </a:lnTo>
                <a:lnTo>
                  <a:pt x="3181540" y="225628"/>
                </a:lnTo>
                <a:lnTo>
                  <a:pt x="3181540" y="169189"/>
                </a:lnTo>
                <a:lnTo>
                  <a:pt x="3243821" y="169189"/>
                </a:lnTo>
                <a:lnTo>
                  <a:pt x="3245308" y="168356"/>
                </a:lnTo>
                <a:lnTo>
                  <a:pt x="3253701" y="160464"/>
                </a:lnTo>
                <a:lnTo>
                  <a:pt x="3254179" y="159765"/>
                </a:lnTo>
                <a:lnTo>
                  <a:pt x="3199447" y="159765"/>
                </a:lnTo>
                <a:lnTo>
                  <a:pt x="3195129" y="158838"/>
                </a:lnTo>
                <a:lnTo>
                  <a:pt x="3186328" y="155155"/>
                </a:lnTo>
                <a:lnTo>
                  <a:pt x="3183267" y="153085"/>
                </a:lnTo>
                <a:lnTo>
                  <a:pt x="3181540" y="150812"/>
                </a:lnTo>
                <a:lnTo>
                  <a:pt x="3181586" y="77114"/>
                </a:lnTo>
                <a:lnTo>
                  <a:pt x="3183813" y="74650"/>
                </a:lnTo>
                <a:lnTo>
                  <a:pt x="3187319" y="72224"/>
                </a:lnTo>
                <a:lnTo>
                  <a:pt x="3196742" y="67513"/>
                </a:lnTo>
                <a:lnTo>
                  <a:pt x="3200628" y="66332"/>
                </a:lnTo>
                <a:lnTo>
                  <a:pt x="3255233" y="66332"/>
                </a:lnTo>
                <a:lnTo>
                  <a:pt x="3253879" y="64388"/>
                </a:lnTo>
                <a:lnTo>
                  <a:pt x="3249368" y="60324"/>
                </a:lnTo>
                <a:lnTo>
                  <a:pt x="3181540" y="60324"/>
                </a:lnTo>
                <a:lnTo>
                  <a:pt x="3181540" y="49949"/>
                </a:lnTo>
                <a:close/>
              </a:path>
              <a:path w="3724910" h="226060">
                <a:moveTo>
                  <a:pt x="3243821" y="169189"/>
                </a:moveTo>
                <a:lnTo>
                  <a:pt x="3181540" y="169189"/>
                </a:lnTo>
                <a:lnTo>
                  <a:pt x="3183267" y="171627"/>
                </a:lnTo>
                <a:lnTo>
                  <a:pt x="3187179" y="173786"/>
                </a:lnTo>
                <a:lnTo>
                  <a:pt x="3199345" y="177558"/>
                </a:lnTo>
                <a:lnTo>
                  <a:pt x="3204984" y="178498"/>
                </a:lnTo>
                <a:lnTo>
                  <a:pt x="3210166" y="178498"/>
                </a:lnTo>
                <a:lnTo>
                  <a:pt x="3223539" y="177371"/>
                </a:lnTo>
                <a:lnTo>
                  <a:pt x="3235253" y="173991"/>
                </a:lnTo>
                <a:lnTo>
                  <a:pt x="3243821" y="169189"/>
                </a:lnTo>
                <a:close/>
              </a:path>
              <a:path w="3724910" h="226060">
                <a:moveTo>
                  <a:pt x="3255233" y="66332"/>
                </a:moveTo>
                <a:lnTo>
                  <a:pt x="3203689" y="66332"/>
                </a:lnTo>
                <a:lnTo>
                  <a:pt x="3213707" y="67005"/>
                </a:lnTo>
                <a:lnTo>
                  <a:pt x="3222310" y="69027"/>
                </a:lnTo>
                <a:lnTo>
                  <a:pt x="3244762" y="101003"/>
                </a:lnTo>
                <a:lnTo>
                  <a:pt x="3245396" y="112394"/>
                </a:lnTo>
                <a:lnTo>
                  <a:pt x="3242790" y="133121"/>
                </a:lnTo>
                <a:lnTo>
                  <a:pt x="3234972" y="147924"/>
                </a:lnTo>
                <a:lnTo>
                  <a:pt x="3221939" y="156805"/>
                </a:lnTo>
                <a:lnTo>
                  <a:pt x="3203689" y="159765"/>
                </a:lnTo>
                <a:lnTo>
                  <a:pt x="3254179" y="159765"/>
                </a:lnTo>
                <a:lnTo>
                  <a:pt x="3260328" y="150768"/>
                </a:lnTo>
                <a:lnTo>
                  <a:pt x="3265063" y="139701"/>
                </a:lnTo>
                <a:lnTo>
                  <a:pt x="3267905" y="127265"/>
                </a:lnTo>
                <a:lnTo>
                  <a:pt x="3268853" y="113461"/>
                </a:lnTo>
                <a:lnTo>
                  <a:pt x="3267917" y="98328"/>
                </a:lnTo>
                <a:lnTo>
                  <a:pt x="3265109" y="85105"/>
                </a:lnTo>
                <a:lnTo>
                  <a:pt x="3260430" y="73792"/>
                </a:lnTo>
                <a:lnTo>
                  <a:pt x="3255233" y="66332"/>
                </a:lnTo>
                <a:close/>
              </a:path>
              <a:path w="3724910" h="226060">
                <a:moveTo>
                  <a:pt x="3212172" y="47472"/>
                </a:moveTo>
                <a:lnTo>
                  <a:pt x="3203543" y="48277"/>
                </a:lnTo>
                <a:lnTo>
                  <a:pt x="3195561" y="50688"/>
                </a:lnTo>
                <a:lnTo>
                  <a:pt x="3188227" y="54705"/>
                </a:lnTo>
                <a:lnTo>
                  <a:pt x="3181540" y="60324"/>
                </a:lnTo>
                <a:lnTo>
                  <a:pt x="3249368" y="60324"/>
                </a:lnTo>
                <a:lnTo>
                  <a:pt x="3245664" y="56988"/>
                </a:lnTo>
                <a:lnTo>
                  <a:pt x="3235974" y="51701"/>
                </a:lnTo>
                <a:lnTo>
                  <a:pt x="3224809" y="48529"/>
                </a:lnTo>
                <a:lnTo>
                  <a:pt x="3212172" y="47472"/>
                </a:lnTo>
                <a:close/>
              </a:path>
              <a:path w="3724910" h="226060">
                <a:moveTo>
                  <a:pt x="3078467" y="47472"/>
                </a:moveTo>
                <a:lnTo>
                  <a:pt x="3037116" y="65506"/>
                </a:lnTo>
                <a:lnTo>
                  <a:pt x="3021330" y="112636"/>
                </a:lnTo>
                <a:lnTo>
                  <a:pt x="3022272" y="127092"/>
                </a:lnTo>
                <a:lnTo>
                  <a:pt x="3044691" y="168554"/>
                </a:lnTo>
                <a:lnTo>
                  <a:pt x="3078467" y="178498"/>
                </a:lnTo>
                <a:lnTo>
                  <a:pt x="3090779" y="177393"/>
                </a:lnTo>
                <a:lnTo>
                  <a:pt x="3101711" y="174137"/>
                </a:lnTo>
                <a:lnTo>
                  <a:pt x="3111410" y="168688"/>
                </a:lnTo>
                <a:lnTo>
                  <a:pt x="3119831" y="161061"/>
                </a:lnTo>
                <a:lnTo>
                  <a:pt x="3120418" y="160235"/>
                </a:lnTo>
                <a:lnTo>
                  <a:pt x="3078467" y="160235"/>
                </a:lnTo>
                <a:lnTo>
                  <a:pt x="3063674" y="157261"/>
                </a:lnTo>
                <a:lnTo>
                  <a:pt x="3053110" y="148337"/>
                </a:lnTo>
                <a:lnTo>
                  <a:pt x="3046772" y="133462"/>
                </a:lnTo>
                <a:lnTo>
                  <a:pt x="3044659" y="112636"/>
                </a:lnTo>
                <a:lnTo>
                  <a:pt x="3045222" y="102508"/>
                </a:lnTo>
                <a:lnTo>
                  <a:pt x="3064381" y="69043"/>
                </a:lnTo>
                <a:lnTo>
                  <a:pt x="3078467" y="65862"/>
                </a:lnTo>
                <a:lnTo>
                  <a:pt x="3121085" y="65862"/>
                </a:lnTo>
                <a:lnTo>
                  <a:pt x="3120478" y="64973"/>
                </a:lnTo>
                <a:lnTo>
                  <a:pt x="3112260" y="57320"/>
                </a:lnTo>
                <a:lnTo>
                  <a:pt x="3102521" y="51850"/>
                </a:lnTo>
                <a:lnTo>
                  <a:pt x="3091257" y="48567"/>
                </a:lnTo>
                <a:lnTo>
                  <a:pt x="3078467" y="47472"/>
                </a:lnTo>
                <a:close/>
              </a:path>
              <a:path w="3724910" h="226060">
                <a:moveTo>
                  <a:pt x="3121085" y="65862"/>
                </a:moveTo>
                <a:lnTo>
                  <a:pt x="3078467" y="65862"/>
                </a:lnTo>
                <a:lnTo>
                  <a:pt x="3093059" y="68786"/>
                </a:lnTo>
                <a:lnTo>
                  <a:pt x="3103481" y="77557"/>
                </a:lnTo>
                <a:lnTo>
                  <a:pt x="3109733" y="92174"/>
                </a:lnTo>
                <a:lnTo>
                  <a:pt x="3111817" y="112636"/>
                </a:lnTo>
                <a:lnTo>
                  <a:pt x="3111267" y="122837"/>
                </a:lnTo>
                <a:lnTo>
                  <a:pt x="3092507" y="156967"/>
                </a:lnTo>
                <a:lnTo>
                  <a:pt x="3078467" y="160235"/>
                </a:lnTo>
                <a:lnTo>
                  <a:pt x="3120418" y="160235"/>
                </a:lnTo>
                <a:lnTo>
                  <a:pt x="3126632" y="151498"/>
                </a:lnTo>
                <a:lnTo>
                  <a:pt x="3131489" y="140239"/>
                </a:lnTo>
                <a:lnTo>
                  <a:pt x="3134404" y="127285"/>
                </a:lnTo>
                <a:lnTo>
                  <a:pt x="3135376" y="112636"/>
                </a:lnTo>
                <a:lnTo>
                  <a:pt x="3134444" y="98348"/>
                </a:lnTo>
                <a:lnTo>
                  <a:pt x="3131651" y="85642"/>
                </a:lnTo>
                <a:lnTo>
                  <a:pt x="3126996" y="74517"/>
                </a:lnTo>
                <a:lnTo>
                  <a:pt x="3121085" y="65862"/>
                </a:lnTo>
                <a:close/>
              </a:path>
              <a:path w="3724910" h="226060">
                <a:moveTo>
                  <a:pt x="3007804" y="158229"/>
                </a:moveTo>
                <a:lnTo>
                  <a:pt x="2878912" y="158229"/>
                </a:lnTo>
                <a:lnTo>
                  <a:pt x="2878912" y="217373"/>
                </a:lnTo>
                <a:lnTo>
                  <a:pt x="2898698" y="217373"/>
                </a:lnTo>
                <a:lnTo>
                  <a:pt x="2898698" y="176136"/>
                </a:lnTo>
                <a:lnTo>
                  <a:pt x="3007804" y="176136"/>
                </a:lnTo>
                <a:lnTo>
                  <a:pt x="3007804" y="158229"/>
                </a:lnTo>
                <a:close/>
              </a:path>
              <a:path w="3724910" h="226060">
                <a:moveTo>
                  <a:pt x="3007804" y="176136"/>
                </a:moveTo>
                <a:lnTo>
                  <a:pt x="2988017" y="176136"/>
                </a:lnTo>
                <a:lnTo>
                  <a:pt x="2988017" y="217373"/>
                </a:lnTo>
                <a:lnTo>
                  <a:pt x="3007804" y="217373"/>
                </a:lnTo>
                <a:lnTo>
                  <a:pt x="3007804" y="176136"/>
                </a:lnTo>
                <a:close/>
              </a:path>
              <a:path w="3724910" h="226060">
                <a:moveTo>
                  <a:pt x="2993555" y="49949"/>
                </a:moveTo>
                <a:lnTo>
                  <a:pt x="2918968" y="49949"/>
                </a:lnTo>
                <a:lnTo>
                  <a:pt x="2918913" y="67741"/>
                </a:lnTo>
                <a:lnTo>
                  <a:pt x="2918475" y="79009"/>
                </a:lnTo>
                <a:lnTo>
                  <a:pt x="2911081" y="116458"/>
                </a:lnTo>
                <a:lnTo>
                  <a:pt x="2888576" y="158229"/>
                </a:lnTo>
                <a:lnTo>
                  <a:pt x="2910255" y="158229"/>
                </a:lnTo>
                <a:lnTo>
                  <a:pt x="2930461" y="117106"/>
                </a:lnTo>
                <a:lnTo>
                  <a:pt x="2937586" y="67741"/>
                </a:lnTo>
                <a:lnTo>
                  <a:pt x="2993555" y="67741"/>
                </a:lnTo>
                <a:lnTo>
                  <a:pt x="2993555" y="49949"/>
                </a:lnTo>
                <a:close/>
              </a:path>
              <a:path w="3724910" h="226060">
                <a:moveTo>
                  <a:pt x="2993555" y="67741"/>
                </a:moveTo>
                <a:lnTo>
                  <a:pt x="2971990" y="67741"/>
                </a:lnTo>
                <a:lnTo>
                  <a:pt x="2971990" y="158229"/>
                </a:lnTo>
                <a:lnTo>
                  <a:pt x="2993555" y="158229"/>
                </a:lnTo>
                <a:lnTo>
                  <a:pt x="2993555" y="67741"/>
                </a:lnTo>
                <a:close/>
              </a:path>
              <a:path w="3724910" h="226060">
                <a:moveTo>
                  <a:pt x="2838894" y="2590"/>
                </a:moveTo>
                <a:lnTo>
                  <a:pt x="2831833" y="2590"/>
                </a:lnTo>
                <a:lnTo>
                  <a:pt x="2828683" y="3898"/>
                </a:lnTo>
                <a:lnTo>
                  <a:pt x="2823502" y="9169"/>
                </a:lnTo>
                <a:lnTo>
                  <a:pt x="2822306" y="12052"/>
                </a:lnTo>
                <a:lnTo>
                  <a:pt x="2822304" y="19596"/>
                </a:lnTo>
                <a:lnTo>
                  <a:pt x="2823451" y="22440"/>
                </a:lnTo>
                <a:lnTo>
                  <a:pt x="2828391" y="27863"/>
                </a:lnTo>
                <a:lnTo>
                  <a:pt x="2831592" y="29209"/>
                </a:lnTo>
                <a:lnTo>
                  <a:pt x="2839212" y="29209"/>
                </a:lnTo>
                <a:lnTo>
                  <a:pt x="2842336" y="27914"/>
                </a:lnTo>
                <a:lnTo>
                  <a:pt x="2847441" y="22732"/>
                </a:lnTo>
                <a:lnTo>
                  <a:pt x="2848724" y="19596"/>
                </a:lnTo>
                <a:lnTo>
                  <a:pt x="2848724" y="12052"/>
                </a:lnTo>
                <a:lnTo>
                  <a:pt x="2847365" y="8877"/>
                </a:lnTo>
                <a:lnTo>
                  <a:pt x="2841942" y="3848"/>
                </a:lnTo>
                <a:lnTo>
                  <a:pt x="2838894" y="2590"/>
                </a:lnTo>
                <a:close/>
              </a:path>
              <a:path w="3724910" h="226060">
                <a:moveTo>
                  <a:pt x="2792082" y="2590"/>
                </a:moveTo>
                <a:lnTo>
                  <a:pt x="2785325" y="2590"/>
                </a:lnTo>
                <a:lnTo>
                  <a:pt x="2782366" y="3746"/>
                </a:lnTo>
                <a:lnTo>
                  <a:pt x="2776626" y="8381"/>
                </a:lnTo>
                <a:lnTo>
                  <a:pt x="2775191" y="11658"/>
                </a:lnTo>
                <a:lnTo>
                  <a:pt x="2775222" y="19430"/>
                </a:lnTo>
                <a:lnTo>
                  <a:pt x="2776435" y="22440"/>
                </a:lnTo>
                <a:lnTo>
                  <a:pt x="2781388" y="27863"/>
                </a:lnTo>
                <a:lnTo>
                  <a:pt x="2784538" y="29209"/>
                </a:lnTo>
                <a:lnTo>
                  <a:pt x="2792323" y="29209"/>
                </a:lnTo>
                <a:lnTo>
                  <a:pt x="2795535" y="27863"/>
                </a:lnTo>
                <a:lnTo>
                  <a:pt x="2800464" y="22542"/>
                </a:lnTo>
                <a:lnTo>
                  <a:pt x="2801708" y="19430"/>
                </a:lnTo>
                <a:lnTo>
                  <a:pt x="2801708" y="12217"/>
                </a:lnTo>
                <a:lnTo>
                  <a:pt x="2800413" y="9067"/>
                </a:lnTo>
                <a:lnTo>
                  <a:pt x="2795231" y="3886"/>
                </a:lnTo>
                <a:lnTo>
                  <a:pt x="2792082" y="2590"/>
                </a:lnTo>
                <a:close/>
              </a:path>
              <a:path w="3724910" h="226060">
                <a:moveTo>
                  <a:pt x="2808897" y="47472"/>
                </a:moveTo>
                <a:lnTo>
                  <a:pt x="2767241" y="66039"/>
                </a:lnTo>
                <a:lnTo>
                  <a:pt x="2749867" y="114642"/>
                </a:lnTo>
                <a:lnTo>
                  <a:pt x="2750901" y="128263"/>
                </a:lnTo>
                <a:lnTo>
                  <a:pt x="2775264" y="168591"/>
                </a:lnTo>
                <a:lnTo>
                  <a:pt x="2808655" y="178498"/>
                </a:lnTo>
                <a:lnTo>
                  <a:pt x="2816126" y="178339"/>
                </a:lnTo>
                <a:lnTo>
                  <a:pt x="2854261" y="166484"/>
                </a:lnTo>
                <a:lnTo>
                  <a:pt x="2850857" y="159765"/>
                </a:lnTo>
                <a:lnTo>
                  <a:pt x="2804617" y="159765"/>
                </a:lnTo>
                <a:lnTo>
                  <a:pt x="2797441" y="157899"/>
                </a:lnTo>
                <a:lnTo>
                  <a:pt x="2785579" y="150431"/>
                </a:lnTo>
                <a:lnTo>
                  <a:pt x="2781046" y="145351"/>
                </a:lnTo>
                <a:lnTo>
                  <a:pt x="2774759" y="132473"/>
                </a:lnTo>
                <a:lnTo>
                  <a:pt x="2773197" y="124612"/>
                </a:lnTo>
                <a:lnTo>
                  <a:pt x="2773197" y="115341"/>
                </a:lnTo>
                <a:lnTo>
                  <a:pt x="2864154" y="115341"/>
                </a:lnTo>
                <a:lnTo>
                  <a:pt x="2865488" y="109448"/>
                </a:lnTo>
                <a:lnTo>
                  <a:pt x="2866161" y="104863"/>
                </a:lnTo>
                <a:lnTo>
                  <a:pt x="2866059" y="100333"/>
                </a:lnTo>
                <a:lnTo>
                  <a:pt x="2865946" y="98971"/>
                </a:lnTo>
                <a:lnTo>
                  <a:pt x="2773895" y="98971"/>
                </a:lnTo>
                <a:lnTo>
                  <a:pt x="2774991" y="92494"/>
                </a:lnTo>
                <a:lnTo>
                  <a:pt x="2809836" y="66332"/>
                </a:lnTo>
                <a:lnTo>
                  <a:pt x="2854173" y="66332"/>
                </a:lnTo>
                <a:lnTo>
                  <a:pt x="2850603" y="62153"/>
                </a:lnTo>
                <a:lnTo>
                  <a:pt x="2842167" y="55728"/>
                </a:lnTo>
                <a:lnTo>
                  <a:pt x="2832403" y="51141"/>
                </a:lnTo>
                <a:lnTo>
                  <a:pt x="2821312" y="48389"/>
                </a:lnTo>
                <a:lnTo>
                  <a:pt x="2808897" y="47472"/>
                </a:lnTo>
                <a:close/>
              </a:path>
              <a:path w="3724910" h="226060">
                <a:moveTo>
                  <a:pt x="2845066" y="148335"/>
                </a:moveTo>
                <a:lnTo>
                  <a:pt x="2838156" y="153336"/>
                </a:lnTo>
                <a:lnTo>
                  <a:pt x="2830512" y="156908"/>
                </a:lnTo>
                <a:lnTo>
                  <a:pt x="2822135" y="159051"/>
                </a:lnTo>
                <a:lnTo>
                  <a:pt x="2813024" y="159765"/>
                </a:lnTo>
                <a:lnTo>
                  <a:pt x="2850857" y="159765"/>
                </a:lnTo>
                <a:lnTo>
                  <a:pt x="2845066" y="148335"/>
                </a:lnTo>
                <a:close/>
              </a:path>
              <a:path w="3724910" h="226060">
                <a:moveTo>
                  <a:pt x="2854173" y="66332"/>
                </a:moveTo>
                <a:lnTo>
                  <a:pt x="2809836" y="66332"/>
                </a:lnTo>
                <a:lnTo>
                  <a:pt x="2817163" y="66903"/>
                </a:lnTo>
                <a:lnTo>
                  <a:pt x="2823711" y="68616"/>
                </a:lnTo>
                <a:lnTo>
                  <a:pt x="2829478" y="71470"/>
                </a:lnTo>
                <a:lnTo>
                  <a:pt x="2834462" y="75463"/>
                </a:lnTo>
                <a:lnTo>
                  <a:pt x="2840583" y="81546"/>
                </a:lnTo>
                <a:lnTo>
                  <a:pt x="2843657" y="89382"/>
                </a:lnTo>
                <a:lnTo>
                  <a:pt x="2843657" y="98971"/>
                </a:lnTo>
                <a:lnTo>
                  <a:pt x="2865946" y="98971"/>
                </a:lnTo>
                <a:lnTo>
                  <a:pt x="2865187" y="89819"/>
                </a:lnTo>
                <a:lnTo>
                  <a:pt x="2862268" y="79338"/>
                </a:lnTo>
                <a:lnTo>
                  <a:pt x="2857406" y="70116"/>
                </a:lnTo>
                <a:lnTo>
                  <a:pt x="2854173" y="66332"/>
                </a:lnTo>
                <a:close/>
              </a:path>
              <a:path w="3724910" h="226060">
                <a:moveTo>
                  <a:pt x="2664625" y="0"/>
                </a:moveTo>
                <a:lnTo>
                  <a:pt x="2641422" y="0"/>
                </a:lnTo>
                <a:lnTo>
                  <a:pt x="2641422" y="20027"/>
                </a:lnTo>
                <a:lnTo>
                  <a:pt x="2626444" y="21882"/>
                </a:lnTo>
                <a:lnTo>
                  <a:pt x="2591282" y="41236"/>
                </a:lnTo>
                <a:lnTo>
                  <a:pt x="2573887" y="75962"/>
                </a:lnTo>
                <a:lnTo>
                  <a:pt x="2572727" y="89776"/>
                </a:lnTo>
                <a:lnTo>
                  <a:pt x="2573909" y="103387"/>
                </a:lnTo>
                <a:lnTo>
                  <a:pt x="2591638" y="137147"/>
                </a:lnTo>
                <a:lnTo>
                  <a:pt x="2626731" y="155721"/>
                </a:lnTo>
                <a:lnTo>
                  <a:pt x="2641422" y="157530"/>
                </a:lnTo>
                <a:lnTo>
                  <a:pt x="2641422" y="178498"/>
                </a:lnTo>
                <a:lnTo>
                  <a:pt x="2664625" y="178498"/>
                </a:lnTo>
                <a:lnTo>
                  <a:pt x="2664625" y="157530"/>
                </a:lnTo>
                <a:lnTo>
                  <a:pt x="2679605" y="155658"/>
                </a:lnTo>
                <a:lnTo>
                  <a:pt x="2692963" y="151471"/>
                </a:lnTo>
                <a:lnTo>
                  <a:pt x="2704699" y="144966"/>
                </a:lnTo>
                <a:lnTo>
                  <a:pt x="2710971" y="139496"/>
                </a:lnTo>
                <a:lnTo>
                  <a:pt x="2641650" y="139496"/>
                </a:lnTo>
                <a:lnTo>
                  <a:pt x="2631451" y="138199"/>
                </a:lnTo>
                <a:lnTo>
                  <a:pt x="2598648" y="108440"/>
                </a:lnTo>
                <a:lnTo>
                  <a:pt x="2595641" y="89776"/>
                </a:lnTo>
                <a:lnTo>
                  <a:pt x="2595715" y="87299"/>
                </a:lnTo>
                <a:lnTo>
                  <a:pt x="2614468" y="46836"/>
                </a:lnTo>
                <a:lnTo>
                  <a:pt x="2641650" y="38176"/>
                </a:lnTo>
                <a:lnTo>
                  <a:pt x="2711997" y="38176"/>
                </a:lnTo>
                <a:lnTo>
                  <a:pt x="2704317" y="31920"/>
                </a:lnTo>
                <a:lnTo>
                  <a:pt x="2692598" y="25782"/>
                </a:lnTo>
                <a:lnTo>
                  <a:pt x="2679367" y="21818"/>
                </a:lnTo>
                <a:lnTo>
                  <a:pt x="2664625" y="20027"/>
                </a:lnTo>
                <a:lnTo>
                  <a:pt x="2664625" y="0"/>
                </a:lnTo>
                <a:close/>
              </a:path>
              <a:path w="3724910" h="226060">
                <a:moveTo>
                  <a:pt x="2664396" y="38176"/>
                </a:moveTo>
                <a:lnTo>
                  <a:pt x="2641650" y="38176"/>
                </a:lnTo>
                <a:lnTo>
                  <a:pt x="2641650" y="139496"/>
                </a:lnTo>
                <a:lnTo>
                  <a:pt x="2664396" y="139496"/>
                </a:lnTo>
                <a:lnTo>
                  <a:pt x="2664396" y="38176"/>
                </a:lnTo>
                <a:close/>
              </a:path>
              <a:path w="3724910" h="226060">
                <a:moveTo>
                  <a:pt x="2711997" y="38176"/>
                </a:moveTo>
                <a:lnTo>
                  <a:pt x="2664396" y="38176"/>
                </a:lnTo>
                <a:lnTo>
                  <a:pt x="2674595" y="39411"/>
                </a:lnTo>
                <a:lnTo>
                  <a:pt x="2683629" y="42298"/>
                </a:lnTo>
                <a:lnTo>
                  <a:pt x="2709694" y="77959"/>
                </a:lnTo>
                <a:lnTo>
                  <a:pt x="2710405" y="87299"/>
                </a:lnTo>
                <a:lnTo>
                  <a:pt x="2710383" y="89065"/>
                </a:lnTo>
                <a:lnTo>
                  <a:pt x="2691578" y="130627"/>
                </a:lnTo>
                <a:lnTo>
                  <a:pt x="2664396" y="139496"/>
                </a:lnTo>
                <a:lnTo>
                  <a:pt x="2710971" y="139496"/>
                </a:lnTo>
                <a:lnTo>
                  <a:pt x="2732271" y="101180"/>
                </a:lnTo>
                <a:lnTo>
                  <a:pt x="2733433" y="87299"/>
                </a:lnTo>
                <a:lnTo>
                  <a:pt x="2732252" y="73755"/>
                </a:lnTo>
                <a:lnTo>
                  <a:pt x="2728707" y="61394"/>
                </a:lnTo>
                <a:lnTo>
                  <a:pt x="2722798" y="50220"/>
                </a:lnTo>
                <a:lnTo>
                  <a:pt x="2714523" y="40233"/>
                </a:lnTo>
                <a:lnTo>
                  <a:pt x="2711997" y="38176"/>
                </a:lnTo>
                <a:close/>
              </a:path>
              <a:path w="3724910" h="226060">
                <a:moveTo>
                  <a:pt x="2426195" y="47472"/>
                </a:moveTo>
                <a:lnTo>
                  <a:pt x="2384539" y="66039"/>
                </a:lnTo>
                <a:lnTo>
                  <a:pt x="2367165" y="114642"/>
                </a:lnTo>
                <a:lnTo>
                  <a:pt x="2368199" y="128263"/>
                </a:lnTo>
                <a:lnTo>
                  <a:pt x="2392562" y="168591"/>
                </a:lnTo>
                <a:lnTo>
                  <a:pt x="2425954" y="178498"/>
                </a:lnTo>
                <a:lnTo>
                  <a:pt x="2433424" y="178339"/>
                </a:lnTo>
                <a:lnTo>
                  <a:pt x="2471559" y="166484"/>
                </a:lnTo>
                <a:lnTo>
                  <a:pt x="2468155" y="159765"/>
                </a:lnTo>
                <a:lnTo>
                  <a:pt x="2421915" y="159765"/>
                </a:lnTo>
                <a:lnTo>
                  <a:pt x="2414739" y="157899"/>
                </a:lnTo>
                <a:lnTo>
                  <a:pt x="2402878" y="150431"/>
                </a:lnTo>
                <a:lnTo>
                  <a:pt x="2398344" y="145351"/>
                </a:lnTo>
                <a:lnTo>
                  <a:pt x="2392057" y="132473"/>
                </a:lnTo>
                <a:lnTo>
                  <a:pt x="2390495" y="124612"/>
                </a:lnTo>
                <a:lnTo>
                  <a:pt x="2390495" y="115341"/>
                </a:lnTo>
                <a:lnTo>
                  <a:pt x="2481453" y="115341"/>
                </a:lnTo>
                <a:lnTo>
                  <a:pt x="2482786" y="109448"/>
                </a:lnTo>
                <a:lnTo>
                  <a:pt x="2483459" y="104863"/>
                </a:lnTo>
                <a:lnTo>
                  <a:pt x="2483357" y="100333"/>
                </a:lnTo>
                <a:lnTo>
                  <a:pt x="2483244" y="98971"/>
                </a:lnTo>
                <a:lnTo>
                  <a:pt x="2391194" y="98971"/>
                </a:lnTo>
                <a:lnTo>
                  <a:pt x="2392289" y="92494"/>
                </a:lnTo>
                <a:lnTo>
                  <a:pt x="2427135" y="66332"/>
                </a:lnTo>
                <a:lnTo>
                  <a:pt x="2471471" y="66332"/>
                </a:lnTo>
                <a:lnTo>
                  <a:pt x="2467902" y="62153"/>
                </a:lnTo>
                <a:lnTo>
                  <a:pt x="2459465" y="55728"/>
                </a:lnTo>
                <a:lnTo>
                  <a:pt x="2449701" y="51141"/>
                </a:lnTo>
                <a:lnTo>
                  <a:pt x="2438610" y="48389"/>
                </a:lnTo>
                <a:lnTo>
                  <a:pt x="2426195" y="47472"/>
                </a:lnTo>
                <a:close/>
              </a:path>
              <a:path w="3724910" h="226060">
                <a:moveTo>
                  <a:pt x="2462364" y="148335"/>
                </a:moveTo>
                <a:lnTo>
                  <a:pt x="2455454" y="153336"/>
                </a:lnTo>
                <a:lnTo>
                  <a:pt x="2447810" y="156908"/>
                </a:lnTo>
                <a:lnTo>
                  <a:pt x="2439433" y="159051"/>
                </a:lnTo>
                <a:lnTo>
                  <a:pt x="2430322" y="159765"/>
                </a:lnTo>
                <a:lnTo>
                  <a:pt x="2468155" y="159765"/>
                </a:lnTo>
                <a:lnTo>
                  <a:pt x="2462364" y="148335"/>
                </a:lnTo>
                <a:close/>
              </a:path>
              <a:path w="3724910" h="226060">
                <a:moveTo>
                  <a:pt x="2471471" y="66332"/>
                </a:moveTo>
                <a:lnTo>
                  <a:pt x="2427135" y="66332"/>
                </a:lnTo>
                <a:lnTo>
                  <a:pt x="2434461" y="66903"/>
                </a:lnTo>
                <a:lnTo>
                  <a:pt x="2441009" y="68616"/>
                </a:lnTo>
                <a:lnTo>
                  <a:pt x="2446776" y="71470"/>
                </a:lnTo>
                <a:lnTo>
                  <a:pt x="2451760" y="75463"/>
                </a:lnTo>
                <a:lnTo>
                  <a:pt x="2457881" y="81546"/>
                </a:lnTo>
                <a:lnTo>
                  <a:pt x="2460955" y="89382"/>
                </a:lnTo>
                <a:lnTo>
                  <a:pt x="2460955" y="98971"/>
                </a:lnTo>
                <a:lnTo>
                  <a:pt x="2483244" y="98971"/>
                </a:lnTo>
                <a:lnTo>
                  <a:pt x="2482486" y="89819"/>
                </a:lnTo>
                <a:lnTo>
                  <a:pt x="2479567" y="79338"/>
                </a:lnTo>
                <a:lnTo>
                  <a:pt x="2474704" y="70116"/>
                </a:lnTo>
                <a:lnTo>
                  <a:pt x="2471471" y="66332"/>
                </a:lnTo>
                <a:close/>
              </a:path>
              <a:path w="3724910" h="226060">
                <a:moveTo>
                  <a:pt x="2343429" y="126657"/>
                </a:moveTo>
                <a:lnTo>
                  <a:pt x="2321039" y="126657"/>
                </a:lnTo>
                <a:lnTo>
                  <a:pt x="2321039" y="176136"/>
                </a:lnTo>
                <a:lnTo>
                  <a:pt x="2343429" y="176136"/>
                </a:lnTo>
                <a:lnTo>
                  <a:pt x="2343429" y="126657"/>
                </a:lnTo>
                <a:close/>
              </a:path>
              <a:path w="3724910" h="226060">
                <a:moveTo>
                  <a:pt x="2266480" y="49949"/>
                </a:moveTo>
                <a:lnTo>
                  <a:pt x="2244102" y="49949"/>
                </a:lnTo>
                <a:lnTo>
                  <a:pt x="2244102" y="83997"/>
                </a:lnTo>
                <a:lnTo>
                  <a:pt x="2262329" y="123851"/>
                </a:lnTo>
                <a:lnTo>
                  <a:pt x="2288400" y="130543"/>
                </a:lnTo>
                <a:lnTo>
                  <a:pt x="2296934" y="130300"/>
                </a:lnTo>
                <a:lnTo>
                  <a:pt x="2305219" y="129571"/>
                </a:lnTo>
                <a:lnTo>
                  <a:pt x="2313255" y="128357"/>
                </a:lnTo>
                <a:lnTo>
                  <a:pt x="2321039" y="126657"/>
                </a:lnTo>
                <a:lnTo>
                  <a:pt x="2343429" y="126657"/>
                </a:lnTo>
                <a:lnTo>
                  <a:pt x="2343429" y="112166"/>
                </a:lnTo>
                <a:lnTo>
                  <a:pt x="2285263" y="112166"/>
                </a:lnTo>
                <a:lnTo>
                  <a:pt x="2278367" y="109727"/>
                </a:lnTo>
                <a:lnTo>
                  <a:pt x="2268855" y="99987"/>
                </a:lnTo>
                <a:lnTo>
                  <a:pt x="2266480" y="92875"/>
                </a:lnTo>
                <a:lnTo>
                  <a:pt x="2266480" y="49949"/>
                </a:lnTo>
                <a:close/>
              </a:path>
              <a:path w="3724910" h="226060">
                <a:moveTo>
                  <a:pt x="2343429" y="49949"/>
                </a:moveTo>
                <a:lnTo>
                  <a:pt x="2321267" y="49949"/>
                </a:lnTo>
                <a:lnTo>
                  <a:pt x="2321267" y="109334"/>
                </a:lnTo>
                <a:lnTo>
                  <a:pt x="2314545" y="110575"/>
                </a:lnTo>
                <a:lnTo>
                  <a:pt x="2307809" y="111459"/>
                </a:lnTo>
                <a:lnTo>
                  <a:pt x="2301058" y="111989"/>
                </a:lnTo>
                <a:lnTo>
                  <a:pt x="2294293" y="112166"/>
                </a:lnTo>
                <a:lnTo>
                  <a:pt x="2343429" y="112166"/>
                </a:lnTo>
                <a:lnTo>
                  <a:pt x="2343429" y="49949"/>
                </a:lnTo>
                <a:close/>
              </a:path>
              <a:path w="3724910" h="226060">
                <a:moveTo>
                  <a:pt x="2131644" y="49949"/>
                </a:moveTo>
                <a:lnTo>
                  <a:pt x="2109139" y="49949"/>
                </a:lnTo>
                <a:lnTo>
                  <a:pt x="2109139" y="179552"/>
                </a:lnTo>
                <a:lnTo>
                  <a:pt x="2114207" y="179552"/>
                </a:lnTo>
                <a:lnTo>
                  <a:pt x="2152105" y="136321"/>
                </a:lnTo>
                <a:lnTo>
                  <a:pt x="2131644" y="136321"/>
                </a:lnTo>
                <a:lnTo>
                  <a:pt x="2131644" y="49949"/>
                </a:lnTo>
                <a:close/>
              </a:path>
              <a:path w="3724910" h="226060">
                <a:moveTo>
                  <a:pt x="2215299" y="89776"/>
                </a:moveTo>
                <a:lnTo>
                  <a:pt x="2192909" y="89776"/>
                </a:lnTo>
                <a:lnTo>
                  <a:pt x="2192909" y="176136"/>
                </a:lnTo>
                <a:lnTo>
                  <a:pt x="2215299" y="176136"/>
                </a:lnTo>
                <a:lnTo>
                  <a:pt x="2215299" y="89776"/>
                </a:lnTo>
                <a:close/>
              </a:path>
              <a:path w="3724910" h="226060">
                <a:moveTo>
                  <a:pt x="2215299" y="46532"/>
                </a:moveTo>
                <a:lnTo>
                  <a:pt x="2210231" y="46532"/>
                </a:lnTo>
                <a:lnTo>
                  <a:pt x="2131644" y="136321"/>
                </a:lnTo>
                <a:lnTo>
                  <a:pt x="2152105" y="136321"/>
                </a:lnTo>
                <a:lnTo>
                  <a:pt x="2192909" y="89776"/>
                </a:lnTo>
                <a:lnTo>
                  <a:pt x="2215299" y="89776"/>
                </a:lnTo>
                <a:lnTo>
                  <a:pt x="2215299" y="46532"/>
                </a:lnTo>
                <a:close/>
              </a:path>
              <a:path w="3724910" h="226060">
                <a:moveTo>
                  <a:pt x="2033879" y="48780"/>
                </a:moveTo>
                <a:lnTo>
                  <a:pt x="2022314" y="48868"/>
                </a:lnTo>
                <a:lnTo>
                  <a:pt x="2010249" y="49133"/>
                </a:lnTo>
                <a:lnTo>
                  <a:pt x="1997687" y="49573"/>
                </a:lnTo>
                <a:lnTo>
                  <a:pt x="1984629" y="50190"/>
                </a:lnTo>
                <a:lnTo>
                  <a:pt x="1984629" y="176136"/>
                </a:lnTo>
                <a:lnTo>
                  <a:pt x="2036000" y="176136"/>
                </a:lnTo>
                <a:lnTo>
                  <a:pt x="2047263" y="175500"/>
                </a:lnTo>
                <a:lnTo>
                  <a:pt x="2078205" y="159054"/>
                </a:lnTo>
                <a:lnTo>
                  <a:pt x="2033409" y="159054"/>
                </a:lnTo>
                <a:lnTo>
                  <a:pt x="2026335" y="159004"/>
                </a:lnTo>
                <a:lnTo>
                  <a:pt x="2019380" y="158851"/>
                </a:lnTo>
                <a:lnTo>
                  <a:pt x="2012548" y="158594"/>
                </a:lnTo>
                <a:lnTo>
                  <a:pt x="2005838" y="158229"/>
                </a:lnTo>
                <a:lnTo>
                  <a:pt x="2005838" y="118529"/>
                </a:lnTo>
                <a:lnTo>
                  <a:pt x="2010931" y="118269"/>
                </a:lnTo>
                <a:lnTo>
                  <a:pt x="2017144" y="118083"/>
                </a:lnTo>
                <a:lnTo>
                  <a:pt x="2024476" y="117970"/>
                </a:lnTo>
                <a:lnTo>
                  <a:pt x="2075526" y="117932"/>
                </a:lnTo>
                <a:lnTo>
                  <a:pt x="2070482" y="113297"/>
                </a:lnTo>
                <a:lnTo>
                  <a:pt x="2059914" y="108394"/>
                </a:lnTo>
                <a:lnTo>
                  <a:pt x="2065731" y="106121"/>
                </a:lnTo>
                <a:lnTo>
                  <a:pt x="2070315" y="102654"/>
                </a:lnTo>
                <a:lnTo>
                  <a:pt x="2071112" y="101561"/>
                </a:lnTo>
                <a:lnTo>
                  <a:pt x="2032927" y="101561"/>
                </a:lnTo>
                <a:lnTo>
                  <a:pt x="2013548" y="101503"/>
                </a:lnTo>
                <a:lnTo>
                  <a:pt x="2008232" y="101427"/>
                </a:lnTo>
                <a:lnTo>
                  <a:pt x="2005838" y="101320"/>
                </a:lnTo>
                <a:lnTo>
                  <a:pt x="2005838" y="66801"/>
                </a:lnTo>
                <a:lnTo>
                  <a:pt x="2011536" y="66392"/>
                </a:lnTo>
                <a:lnTo>
                  <a:pt x="2018382" y="66098"/>
                </a:lnTo>
                <a:lnTo>
                  <a:pt x="2026376" y="65921"/>
                </a:lnTo>
                <a:lnTo>
                  <a:pt x="2074416" y="65862"/>
                </a:lnTo>
                <a:lnTo>
                  <a:pt x="2072139" y="62258"/>
                </a:lnTo>
                <a:lnTo>
                  <a:pt x="2066988" y="57429"/>
                </a:lnTo>
                <a:lnTo>
                  <a:pt x="2060497" y="53645"/>
                </a:lnTo>
                <a:lnTo>
                  <a:pt x="2052815" y="50942"/>
                </a:lnTo>
                <a:lnTo>
                  <a:pt x="2043942" y="49321"/>
                </a:lnTo>
                <a:lnTo>
                  <a:pt x="2033879" y="48780"/>
                </a:lnTo>
                <a:close/>
              </a:path>
              <a:path w="3724910" h="226060">
                <a:moveTo>
                  <a:pt x="2075526" y="117932"/>
                </a:moveTo>
                <a:lnTo>
                  <a:pt x="2042274" y="117932"/>
                </a:lnTo>
                <a:lnTo>
                  <a:pt x="2049386" y="119722"/>
                </a:lnTo>
                <a:lnTo>
                  <a:pt x="2059127" y="126872"/>
                </a:lnTo>
                <a:lnTo>
                  <a:pt x="2061565" y="131952"/>
                </a:lnTo>
                <a:lnTo>
                  <a:pt x="2061565" y="138556"/>
                </a:lnTo>
                <a:lnTo>
                  <a:pt x="2059805" y="147524"/>
                </a:lnTo>
                <a:lnTo>
                  <a:pt x="2054526" y="153930"/>
                </a:lnTo>
                <a:lnTo>
                  <a:pt x="2045727" y="157773"/>
                </a:lnTo>
                <a:lnTo>
                  <a:pt x="2033409" y="159054"/>
                </a:lnTo>
                <a:lnTo>
                  <a:pt x="2078205" y="159054"/>
                </a:lnTo>
                <a:lnTo>
                  <a:pt x="2081061" y="154417"/>
                </a:lnTo>
                <a:lnTo>
                  <a:pt x="2083317" y="147646"/>
                </a:lnTo>
                <a:lnTo>
                  <a:pt x="2084070" y="140207"/>
                </a:lnTo>
                <a:lnTo>
                  <a:pt x="2082560" y="129204"/>
                </a:lnTo>
                <a:lnTo>
                  <a:pt x="2078031" y="120234"/>
                </a:lnTo>
                <a:lnTo>
                  <a:pt x="2075526" y="117932"/>
                </a:lnTo>
                <a:close/>
              </a:path>
              <a:path w="3724910" h="226060">
                <a:moveTo>
                  <a:pt x="2074416" y="65862"/>
                </a:moveTo>
                <a:lnTo>
                  <a:pt x="2042274" y="65862"/>
                </a:lnTo>
                <a:lnTo>
                  <a:pt x="2047519" y="67373"/>
                </a:lnTo>
                <a:lnTo>
                  <a:pt x="2054987" y="73418"/>
                </a:lnTo>
                <a:lnTo>
                  <a:pt x="2056853" y="77596"/>
                </a:lnTo>
                <a:lnTo>
                  <a:pt x="2056853" y="82943"/>
                </a:lnTo>
                <a:lnTo>
                  <a:pt x="2055358" y="91087"/>
                </a:lnTo>
                <a:lnTo>
                  <a:pt x="2050872" y="96905"/>
                </a:lnTo>
                <a:lnTo>
                  <a:pt x="2043395" y="100397"/>
                </a:lnTo>
                <a:lnTo>
                  <a:pt x="2032927" y="101561"/>
                </a:lnTo>
                <a:lnTo>
                  <a:pt x="2071112" y="101561"/>
                </a:lnTo>
                <a:lnTo>
                  <a:pt x="2077072" y="93395"/>
                </a:lnTo>
                <a:lnTo>
                  <a:pt x="2078761" y="88290"/>
                </a:lnTo>
                <a:lnTo>
                  <a:pt x="2078761" y="82702"/>
                </a:lnTo>
                <a:lnTo>
                  <a:pt x="2078025" y="74894"/>
                </a:lnTo>
                <a:lnTo>
                  <a:pt x="2075818" y="68079"/>
                </a:lnTo>
                <a:lnTo>
                  <a:pt x="2074416" y="65862"/>
                </a:lnTo>
                <a:close/>
              </a:path>
              <a:path w="3724910" h="226060">
                <a:moveTo>
                  <a:pt x="1903539" y="47472"/>
                </a:moveTo>
                <a:lnTo>
                  <a:pt x="1861883" y="66039"/>
                </a:lnTo>
                <a:lnTo>
                  <a:pt x="1844509" y="114642"/>
                </a:lnTo>
                <a:lnTo>
                  <a:pt x="1845543" y="128263"/>
                </a:lnTo>
                <a:lnTo>
                  <a:pt x="1869906" y="168591"/>
                </a:lnTo>
                <a:lnTo>
                  <a:pt x="1903298" y="178498"/>
                </a:lnTo>
                <a:lnTo>
                  <a:pt x="1910763" y="178339"/>
                </a:lnTo>
                <a:lnTo>
                  <a:pt x="1948891" y="166484"/>
                </a:lnTo>
                <a:lnTo>
                  <a:pt x="1945492" y="159765"/>
                </a:lnTo>
                <a:lnTo>
                  <a:pt x="1899246" y="159765"/>
                </a:lnTo>
                <a:lnTo>
                  <a:pt x="1892084" y="157899"/>
                </a:lnTo>
                <a:lnTo>
                  <a:pt x="1880222" y="150431"/>
                </a:lnTo>
                <a:lnTo>
                  <a:pt x="1875688" y="145351"/>
                </a:lnTo>
                <a:lnTo>
                  <a:pt x="1869401" y="132473"/>
                </a:lnTo>
                <a:lnTo>
                  <a:pt x="1867839" y="124612"/>
                </a:lnTo>
                <a:lnTo>
                  <a:pt x="1867839" y="115341"/>
                </a:lnTo>
                <a:lnTo>
                  <a:pt x="1958797" y="115341"/>
                </a:lnTo>
                <a:lnTo>
                  <a:pt x="1960130" y="109448"/>
                </a:lnTo>
                <a:lnTo>
                  <a:pt x="1960791" y="104863"/>
                </a:lnTo>
                <a:lnTo>
                  <a:pt x="1960689" y="100333"/>
                </a:lnTo>
                <a:lnTo>
                  <a:pt x="1960576" y="98971"/>
                </a:lnTo>
                <a:lnTo>
                  <a:pt x="1868538" y="98971"/>
                </a:lnTo>
                <a:lnTo>
                  <a:pt x="1869633" y="92494"/>
                </a:lnTo>
                <a:lnTo>
                  <a:pt x="1904479" y="66332"/>
                </a:lnTo>
                <a:lnTo>
                  <a:pt x="1948814" y="66332"/>
                </a:lnTo>
                <a:lnTo>
                  <a:pt x="1945246" y="62153"/>
                </a:lnTo>
                <a:lnTo>
                  <a:pt x="1936804" y="55728"/>
                </a:lnTo>
                <a:lnTo>
                  <a:pt x="1927040" y="51141"/>
                </a:lnTo>
                <a:lnTo>
                  <a:pt x="1915953" y="48389"/>
                </a:lnTo>
                <a:lnTo>
                  <a:pt x="1903539" y="47472"/>
                </a:lnTo>
                <a:close/>
              </a:path>
              <a:path w="3724910" h="226060">
                <a:moveTo>
                  <a:pt x="1939709" y="148335"/>
                </a:moveTo>
                <a:lnTo>
                  <a:pt x="1932798" y="153336"/>
                </a:lnTo>
                <a:lnTo>
                  <a:pt x="1925153" y="156908"/>
                </a:lnTo>
                <a:lnTo>
                  <a:pt x="1916772" y="159051"/>
                </a:lnTo>
                <a:lnTo>
                  <a:pt x="1907654" y="159765"/>
                </a:lnTo>
                <a:lnTo>
                  <a:pt x="1945492" y="159765"/>
                </a:lnTo>
                <a:lnTo>
                  <a:pt x="1939709" y="148335"/>
                </a:lnTo>
                <a:close/>
              </a:path>
              <a:path w="3724910" h="226060">
                <a:moveTo>
                  <a:pt x="1948814" y="66332"/>
                </a:moveTo>
                <a:lnTo>
                  <a:pt x="1904479" y="66332"/>
                </a:lnTo>
                <a:lnTo>
                  <a:pt x="1911804" y="66903"/>
                </a:lnTo>
                <a:lnTo>
                  <a:pt x="1918349" y="68616"/>
                </a:lnTo>
                <a:lnTo>
                  <a:pt x="1924115" y="71470"/>
                </a:lnTo>
                <a:lnTo>
                  <a:pt x="1929104" y="75463"/>
                </a:lnTo>
                <a:lnTo>
                  <a:pt x="1935226" y="81546"/>
                </a:lnTo>
                <a:lnTo>
                  <a:pt x="1938286" y="89382"/>
                </a:lnTo>
                <a:lnTo>
                  <a:pt x="1938286" y="98971"/>
                </a:lnTo>
                <a:lnTo>
                  <a:pt x="1960576" y="98971"/>
                </a:lnTo>
                <a:lnTo>
                  <a:pt x="1959819" y="89819"/>
                </a:lnTo>
                <a:lnTo>
                  <a:pt x="1956904" y="79338"/>
                </a:lnTo>
                <a:lnTo>
                  <a:pt x="1952047" y="70116"/>
                </a:lnTo>
                <a:lnTo>
                  <a:pt x="1948814" y="66332"/>
                </a:lnTo>
                <a:close/>
              </a:path>
              <a:path w="3724910" h="226060">
                <a:moveTo>
                  <a:pt x="1737118" y="49949"/>
                </a:moveTo>
                <a:lnTo>
                  <a:pt x="1714614" y="49949"/>
                </a:lnTo>
                <a:lnTo>
                  <a:pt x="1714614" y="179552"/>
                </a:lnTo>
                <a:lnTo>
                  <a:pt x="1719681" y="179552"/>
                </a:lnTo>
                <a:lnTo>
                  <a:pt x="1757579" y="136321"/>
                </a:lnTo>
                <a:lnTo>
                  <a:pt x="1737118" y="136321"/>
                </a:lnTo>
                <a:lnTo>
                  <a:pt x="1737118" y="49949"/>
                </a:lnTo>
                <a:close/>
              </a:path>
              <a:path w="3724910" h="226060">
                <a:moveTo>
                  <a:pt x="1820773" y="89776"/>
                </a:moveTo>
                <a:lnTo>
                  <a:pt x="1798383" y="89776"/>
                </a:lnTo>
                <a:lnTo>
                  <a:pt x="1798383" y="176136"/>
                </a:lnTo>
                <a:lnTo>
                  <a:pt x="1820773" y="176136"/>
                </a:lnTo>
                <a:lnTo>
                  <a:pt x="1820773" y="89776"/>
                </a:lnTo>
                <a:close/>
              </a:path>
              <a:path w="3724910" h="226060">
                <a:moveTo>
                  <a:pt x="1820773" y="46532"/>
                </a:moveTo>
                <a:lnTo>
                  <a:pt x="1815706" y="46532"/>
                </a:lnTo>
                <a:lnTo>
                  <a:pt x="1737118" y="136321"/>
                </a:lnTo>
                <a:lnTo>
                  <a:pt x="1757579" y="136321"/>
                </a:lnTo>
                <a:lnTo>
                  <a:pt x="1798383" y="89776"/>
                </a:lnTo>
                <a:lnTo>
                  <a:pt x="1820773" y="89776"/>
                </a:lnTo>
                <a:lnTo>
                  <a:pt x="1820773" y="46532"/>
                </a:lnTo>
                <a:close/>
              </a:path>
              <a:path w="3724910" h="226060">
                <a:moveTo>
                  <a:pt x="1602701" y="49949"/>
                </a:moveTo>
                <a:lnTo>
                  <a:pt x="1580197" y="49949"/>
                </a:lnTo>
                <a:lnTo>
                  <a:pt x="1580197" y="225628"/>
                </a:lnTo>
                <a:lnTo>
                  <a:pt x="1602701" y="225628"/>
                </a:lnTo>
                <a:lnTo>
                  <a:pt x="1602701" y="169189"/>
                </a:lnTo>
                <a:lnTo>
                  <a:pt x="1664988" y="169189"/>
                </a:lnTo>
                <a:lnTo>
                  <a:pt x="1666475" y="168356"/>
                </a:lnTo>
                <a:lnTo>
                  <a:pt x="1674876" y="160464"/>
                </a:lnTo>
                <a:lnTo>
                  <a:pt x="1675352" y="159765"/>
                </a:lnTo>
                <a:lnTo>
                  <a:pt x="1620621" y="159765"/>
                </a:lnTo>
                <a:lnTo>
                  <a:pt x="1616290" y="158838"/>
                </a:lnTo>
                <a:lnTo>
                  <a:pt x="1607502" y="155155"/>
                </a:lnTo>
                <a:lnTo>
                  <a:pt x="1604429" y="153085"/>
                </a:lnTo>
                <a:lnTo>
                  <a:pt x="1602701" y="150812"/>
                </a:lnTo>
                <a:lnTo>
                  <a:pt x="1602748" y="77114"/>
                </a:lnTo>
                <a:lnTo>
                  <a:pt x="1604987" y="74650"/>
                </a:lnTo>
                <a:lnTo>
                  <a:pt x="1608480" y="72224"/>
                </a:lnTo>
                <a:lnTo>
                  <a:pt x="1617903" y="67513"/>
                </a:lnTo>
                <a:lnTo>
                  <a:pt x="1621790" y="66332"/>
                </a:lnTo>
                <a:lnTo>
                  <a:pt x="1676405" y="66332"/>
                </a:lnTo>
                <a:lnTo>
                  <a:pt x="1675053" y="64388"/>
                </a:lnTo>
                <a:lnTo>
                  <a:pt x="1670539" y="60324"/>
                </a:lnTo>
                <a:lnTo>
                  <a:pt x="1602701" y="60324"/>
                </a:lnTo>
                <a:lnTo>
                  <a:pt x="1602701" y="49949"/>
                </a:lnTo>
                <a:close/>
              </a:path>
              <a:path w="3724910" h="226060">
                <a:moveTo>
                  <a:pt x="1664988" y="169189"/>
                </a:moveTo>
                <a:lnTo>
                  <a:pt x="1602701" y="169189"/>
                </a:lnTo>
                <a:lnTo>
                  <a:pt x="1604429" y="171627"/>
                </a:lnTo>
                <a:lnTo>
                  <a:pt x="1608340" y="173786"/>
                </a:lnTo>
                <a:lnTo>
                  <a:pt x="1620520" y="177558"/>
                </a:lnTo>
                <a:lnTo>
                  <a:pt x="1626158" y="178498"/>
                </a:lnTo>
                <a:lnTo>
                  <a:pt x="1631340" y="178498"/>
                </a:lnTo>
                <a:lnTo>
                  <a:pt x="1644706" y="177371"/>
                </a:lnTo>
                <a:lnTo>
                  <a:pt x="1656418" y="173991"/>
                </a:lnTo>
                <a:lnTo>
                  <a:pt x="1664988" y="169189"/>
                </a:lnTo>
                <a:close/>
              </a:path>
              <a:path w="3724910" h="226060">
                <a:moveTo>
                  <a:pt x="1676405" y="66332"/>
                </a:moveTo>
                <a:lnTo>
                  <a:pt x="1624863" y="66332"/>
                </a:lnTo>
                <a:lnTo>
                  <a:pt x="1634873" y="67005"/>
                </a:lnTo>
                <a:lnTo>
                  <a:pt x="1643473" y="69027"/>
                </a:lnTo>
                <a:lnTo>
                  <a:pt x="1665936" y="101003"/>
                </a:lnTo>
                <a:lnTo>
                  <a:pt x="1666570" y="112394"/>
                </a:lnTo>
                <a:lnTo>
                  <a:pt x="1663962" y="133121"/>
                </a:lnTo>
                <a:lnTo>
                  <a:pt x="1656141" y="147924"/>
                </a:lnTo>
                <a:lnTo>
                  <a:pt x="1643108" y="156805"/>
                </a:lnTo>
                <a:lnTo>
                  <a:pt x="1624863" y="159765"/>
                </a:lnTo>
                <a:lnTo>
                  <a:pt x="1675352" y="159765"/>
                </a:lnTo>
                <a:lnTo>
                  <a:pt x="1681495" y="150768"/>
                </a:lnTo>
                <a:lnTo>
                  <a:pt x="1686226" y="139701"/>
                </a:lnTo>
                <a:lnTo>
                  <a:pt x="1689067" y="127265"/>
                </a:lnTo>
                <a:lnTo>
                  <a:pt x="1690014" y="113461"/>
                </a:lnTo>
                <a:lnTo>
                  <a:pt x="1689078" y="98328"/>
                </a:lnTo>
                <a:lnTo>
                  <a:pt x="1686272" y="85105"/>
                </a:lnTo>
                <a:lnTo>
                  <a:pt x="1681597" y="73792"/>
                </a:lnTo>
                <a:lnTo>
                  <a:pt x="1676405" y="66332"/>
                </a:lnTo>
                <a:close/>
              </a:path>
              <a:path w="3724910" h="226060">
                <a:moveTo>
                  <a:pt x="1633347" y="47472"/>
                </a:moveTo>
                <a:lnTo>
                  <a:pt x="1624710" y="48277"/>
                </a:lnTo>
                <a:lnTo>
                  <a:pt x="1616724" y="50688"/>
                </a:lnTo>
                <a:lnTo>
                  <a:pt x="1609388" y="54705"/>
                </a:lnTo>
                <a:lnTo>
                  <a:pt x="1602701" y="60324"/>
                </a:lnTo>
                <a:lnTo>
                  <a:pt x="1670539" y="60324"/>
                </a:lnTo>
                <a:lnTo>
                  <a:pt x="1666833" y="56988"/>
                </a:lnTo>
                <a:lnTo>
                  <a:pt x="1657143" y="51701"/>
                </a:lnTo>
                <a:lnTo>
                  <a:pt x="1645982" y="48529"/>
                </a:lnTo>
                <a:lnTo>
                  <a:pt x="1633347" y="47472"/>
                </a:lnTo>
                <a:close/>
              </a:path>
              <a:path w="3724910" h="226060">
                <a:moveTo>
                  <a:pt x="1520850" y="68808"/>
                </a:moveTo>
                <a:lnTo>
                  <a:pt x="1498460" y="68808"/>
                </a:lnTo>
                <a:lnTo>
                  <a:pt x="1498460" y="176136"/>
                </a:lnTo>
                <a:lnTo>
                  <a:pt x="1520850" y="176136"/>
                </a:lnTo>
                <a:lnTo>
                  <a:pt x="1520850" y="68808"/>
                </a:lnTo>
                <a:close/>
              </a:path>
              <a:path w="3724910" h="226060">
                <a:moveTo>
                  <a:pt x="1557020" y="49949"/>
                </a:moveTo>
                <a:lnTo>
                  <a:pt x="1462176" y="49949"/>
                </a:lnTo>
                <a:lnTo>
                  <a:pt x="1462176" y="68808"/>
                </a:lnTo>
                <a:lnTo>
                  <a:pt x="1557020" y="68808"/>
                </a:lnTo>
                <a:lnTo>
                  <a:pt x="1557020" y="49949"/>
                </a:lnTo>
                <a:close/>
              </a:path>
              <a:path w="3724910" h="226060">
                <a:moveTo>
                  <a:pt x="1355369" y="49949"/>
                </a:moveTo>
                <a:lnTo>
                  <a:pt x="1332865" y="49949"/>
                </a:lnTo>
                <a:lnTo>
                  <a:pt x="1332865" y="179552"/>
                </a:lnTo>
                <a:lnTo>
                  <a:pt x="1337932" y="179552"/>
                </a:lnTo>
                <a:lnTo>
                  <a:pt x="1375836" y="136321"/>
                </a:lnTo>
                <a:lnTo>
                  <a:pt x="1355369" y="136321"/>
                </a:lnTo>
                <a:lnTo>
                  <a:pt x="1355369" y="49949"/>
                </a:lnTo>
                <a:close/>
              </a:path>
              <a:path w="3724910" h="226060">
                <a:moveTo>
                  <a:pt x="1439024" y="89776"/>
                </a:moveTo>
                <a:lnTo>
                  <a:pt x="1416646" y="89776"/>
                </a:lnTo>
                <a:lnTo>
                  <a:pt x="1416646" y="176136"/>
                </a:lnTo>
                <a:lnTo>
                  <a:pt x="1439024" y="176136"/>
                </a:lnTo>
                <a:lnTo>
                  <a:pt x="1439024" y="89776"/>
                </a:lnTo>
                <a:close/>
              </a:path>
              <a:path w="3724910" h="226060">
                <a:moveTo>
                  <a:pt x="1439024" y="46532"/>
                </a:moveTo>
                <a:lnTo>
                  <a:pt x="1433957" y="46532"/>
                </a:lnTo>
                <a:lnTo>
                  <a:pt x="1355369" y="136321"/>
                </a:lnTo>
                <a:lnTo>
                  <a:pt x="1375836" y="136321"/>
                </a:lnTo>
                <a:lnTo>
                  <a:pt x="1416646" y="89776"/>
                </a:lnTo>
                <a:lnTo>
                  <a:pt x="1439024" y="89776"/>
                </a:lnTo>
                <a:lnTo>
                  <a:pt x="1439024" y="46532"/>
                </a:lnTo>
                <a:close/>
              </a:path>
              <a:path w="3724910" h="226060">
                <a:moveTo>
                  <a:pt x="1215364" y="101320"/>
                </a:moveTo>
                <a:lnTo>
                  <a:pt x="1193165" y="101320"/>
                </a:lnTo>
                <a:lnTo>
                  <a:pt x="1231099" y="178257"/>
                </a:lnTo>
                <a:lnTo>
                  <a:pt x="1237107" y="178257"/>
                </a:lnTo>
                <a:lnTo>
                  <a:pt x="1254841" y="141858"/>
                </a:lnTo>
                <a:lnTo>
                  <a:pt x="1235456" y="141858"/>
                </a:lnTo>
                <a:lnTo>
                  <a:pt x="1215364" y="101320"/>
                </a:lnTo>
                <a:close/>
              </a:path>
              <a:path w="3724910" h="226060">
                <a:moveTo>
                  <a:pt x="1188796" y="47713"/>
                </a:moveTo>
                <a:lnTo>
                  <a:pt x="1182789" y="47713"/>
                </a:lnTo>
                <a:lnTo>
                  <a:pt x="1158633" y="176136"/>
                </a:lnTo>
                <a:lnTo>
                  <a:pt x="1180198" y="176136"/>
                </a:lnTo>
                <a:lnTo>
                  <a:pt x="1193165" y="101320"/>
                </a:lnTo>
                <a:lnTo>
                  <a:pt x="1215364" y="101320"/>
                </a:lnTo>
                <a:lnTo>
                  <a:pt x="1188796" y="47713"/>
                </a:lnTo>
                <a:close/>
              </a:path>
              <a:path w="3724910" h="226060">
                <a:moveTo>
                  <a:pt x="1296966" y="100139"/>
                </a:moveTo>
                <a:lnTo>
                  <a:pt x="1275168" y="100139"/>
                </a:lnTo>
                <a:lnTo>
                  <a:pt x="1288478" y="176136"/>
                </a:lnTo>
                <a:lnTo>
                  <a:pt x="1310982" y="176136"/>
                </a:lnTo>
                <a:lnTo>
                  <a:pt x="1296966" y="100139"/>
                </a:lnTo>
                <a:close/>
              </a:path>
              <a:path w="3724910" h="226060">
                <a:moveTo>
                  <a:pt x="1287297" y="47713"/>
                </a:moveTo>
                <a:lnTo>
                  <a:pt x="1281531" y="47713"/>
                </a:lnTo>
                <a:lnTo>
                  <a:pt x="1235456" y="141858"/>
                </a:lnTo>
                <a:lnTo>
                  <a:pt x="1254841" y="141858"/>
                </a:lnTo>
                <a:lnTo>
                  <a:pt x="1275168" y="100139"/>
                </a:lnTo>
                <a:lnTo>
                  <a:pt x="1296966" y="100139"/>
                </a:lnTo>
                <a:lnTo>
                  <a:pt x="1287297" y="47713"/>
                </a:lnTo>
                <a:close/>
              </a:path>
              <a:path w="3724910" h="226060">
                <a:moveTo>
                  <a:pt x="1147076" y="156349"/>
                </a:moveTo>
                <a:lnTo>
                  <a:pt x="989076" y="156349"/>
                </a:lnTo>
                <a:lnTo>
                  <a:pt x="989076" y="225628"/>
                </a:lnTo>
                <a:lnTo>
                  <a:pt x="1010513" y="225628"/>
                </a:lnTo>
                <a:lnTo>
                  <a:pt x="1010513" y="176136"/>
                </a:lnTo>
                <a:lnTo>
                  <a:pt x="1147076" y="176136"/>
                </a:lnTo>
                <a:lnTo>
                  <a:pt x="1147076" y="156349"/>
                </a:lnTo>
                <a:close/>
              </a:path>
              <a:path w="3724910" h="226060">
                <a:moveTo>
                  <a:pt x="1147076" y="176136"/>
                </a:moveTo>
                <a:lnTo>
                  <a:pt x="1125626" y="176136"/>
                </a:lnTo>
                <a:lnTo>
                  <a:pt x="1125626" y="225628"/>
                </a:lnTo>
                <a:lnTo>
                  <a:pt x="1147076" y="225628"/>
                </a:lnTo>
                <a:lnTo>
                  <a:pt x="1147076" y="176136"/>
                </a:lnTo>
                <a:close/>
              </a:path>
              <a:path w="3724910" h="226060">
                <a:moveTo>
                  <a:pt x="1128699" y="3644"/>
                </a:moveTo>
                <a:lnTo>
                  <a:pt x="1059294" y="3644"/>
                </a:lnTo>
                <a:lnTo>
                  <a:pt x="1055069" y="22837"/>
                </a:lnTo>
                <a:lnTo>
                  <a:pt x="1051120" y="39762"/>
                </a:lnTo>
                <a:lnTo>
                  <a:pt x="1040503" y="78055"/>
                </a:lnTo>
                <a:lnTo>
                  <a:pt x="1020875" y="123111"/>
                </a:lnTo>
                <a:lnTo>
                  <a:pt x="999210" y="156349"/>
                </a:lnTo>
                <a:lnTo>
                  <a:pt x="1023594" y="156349"/>
                </a:lnTo>
                <a:lnTo>
                  <a:pt x="1040401" y="129262"/>
                </a:lnTo>
                <a:lnTo>
                  <a:pt x="1054644" y="98083"/>
                </a:lnTo>
                <a:lnTo>
                  <a:pt x="1066323" y="62811"/>
                </a:lnTo>
                <a:lnTo>
                  <a:pt x="1075436" y="23444"/>
                </a:lnTo>
                <a:lnTo>
                  <a:pt x="1128699" y="23444"/>
                </a:lnTo>
                <a:lnTo>
                  <a:pt x="1128699" y="3644"/>
                </a:lnTo>
                <a:close/>
              </a:path>
              <a:path w="3724910" h="226060">
                <a:moveTo>
                  <a:pt x="1128699" y="23444"/>
                </a:moveTo>
                <a:lnTo>
                  <a:pt x="1106068" y="23444"/>
                </a:lnTo>
                <a:lnTo>
                  <a:pt x="1106068" y="156349"/>
                </a:lnTo>
                <a:lnTo>
                  <a:pt x="1128699" y="156349"/>
                </a:lnTo>
                <a:lnTo>
                  <a:pt x="1128699" y="23444"/>
                </a:lnTo>
                <a:close/>
              </a:path>
              <a:path w="3724910" h="226060">
                <a:moveTo>
                  <a:pt x="813409" y="49949"/>
                </a:moveTo>
                <a:lnTo>
                  <a:pt x="790905" y="49949"/>
                </a:lnTo>
                <a:lnTo>
                  <a:pt x="790905" y="179552"/>
                </a:lnTo>
                <a:lnTo>
                  <a:pt x="795972" y="179552"/>
                </a:lnTo>
                <a:lnTo>
                  <a:pt x="833870" y="136321"/>
                </a:lnTo>
                <a:lnTo>
                  <a:pt x="813409" y="136321"/>
                </a:lnTo>
                <a:lnTo>
                  <a:pt x="813409" y="49949"/>
                </a:lnTo>
                <a:close/>
              </a:path>
              <a:path w="3724910" h="226060">
                <a:moveTo>
                  <a:pt x="897064" y="89776"/>
                </a:moveTo>
                <a:lnTo>
                  <a:pt x="874674" y="89776"/>
                </a:lnTo>
                <a:lnTo>
                  <a:pt x="874674" y="176136"/>
                </a:lnTo>
                <a:lnTo>
                  <a:pt x="897064" y="176136"/>
                </a:lnTo>
                <a:lnTo>
                  <a:pt x="897064" y="89776"/>
                </a:lnTo>
                <a:close/>
              </a:path>
              <a:path w="3724910" h="226060">
                <a:moveTo>
                  <a:pt x="897064" y="46532"/>
                </a:moveTo>
                <a:lnTo>
                  <a:pt x="891997" y="46532"/>
                </a:lnTo>
                <a:lnTo>
                  <a:pt x="813409" y="136321"/>
                </a:lnTo>
                <a:lnTo>
                  <a:pt x="833870" y="136321"/>
                </a:lnTo>
                <a:lnTo>
                  <a:pt x="874674" y="89776"/>
                </a:lnTo>
                <a:lnTo>
                  <a:pt x="897064" y="89776"/>
                </a:lnTo>
                <a:lnTo>
                  <a:pt x="897064" y="46532"/>
                </a:lnTo>
                <a:close/>
              </a:path>
              <a:path w="3724910" h="226060">
                <a:moveTo>
                  <a:pt x="675386" y="49949"/>
                </a:moveTo>
                <a:lnTo>
                  <a:pt x="652881" y="49949"/>
                </a:lnTo>
                <a:lnTo>
                  <a:pt x="652881" y="179552"/>
                </a:lnTo>
                <a:lnTo>
                  <a:pt x="657948" y="179552"/>
                </a:lnTo>
                <a:lnTo>
                  <a:pt x="695846" y="136321"/>
                </a:lnTo>
                <a:lnTo>
                  <a:pt x="675386" y="136321"/>
                </a:lnTo>
                <a:lnTo>
                  <a:pt x="675386" y="49949"/>
                </a:lnTo>
                <a:close/>
              </a:path>
              <a:path w="3724910" h="226060">
                <a:moveTo>
                  <a:pt x="759040" y="89776"/>
                </a:moveTo>
                <a:lnTo>
                  <a:pt x="736650" y="89776"/>
                </a:lnTo>
                <a:lnTo>
                  <a:pt x="736650" y="176136"/>
                </a:lnTo>
                <a:lnTo>
                  <a:pt x="759040" y="176136"/>
                </a:lnTo>
                <a:lnTo>
                  <a:pt x="759040" y="89776"/>
                </a:lnTo>
                <a:close/>
              </a:path>
              <a:path w="3724910" h="226060">
                <a:moveTo>
                  <a:pt x="759040" y="46532"/>
                </a:moveTo>
                <a:lnTo>
                  <a:pt x="753973" y="46532"/>
                </a:lnTo>
                <a:lnTo>
                  <a:pt x="675386" y="136321"/>
                </a:lnTo>
                <a:lnTo>
                  <a:pt x="695846" y="136321"/>
                </a:lnTo>
                <a:lnTo>
                  <a:pt x="736650" y="89776"/>
                </a:lnTo>
                <a:lnTo>
                  <a:pt x="759040" y="89776"/>
                </a:lnTo>
                <a:lnTo>
                  <a:pt x="759040" y="46532"/>
                </a:lnTo>
                <a:close/>
              </a:path>
              <a:path w="3724910" h="226060">
                <a:moveTo>
                  <a:pt x="621779" y="49949"/>
                </a:moveTo>
                <a:lnTo>
                  <a:pt x="544601" y="49949"/>
                </a:lnTo>
                <a:lnTo>
                  <a:pt x="544601" y="61734"/>
                </a:lnTo>
                <a:lnTo>
                  <a:pt x="544053" y="76872"/>
                </a:lnTo>
                <a:lnTo>
                  <a:pt x="535825" y="124358"/>
                </a:lnTo>
                <a:lnTo>
                  <a:pt x="505955" y="157048"/>
                </a:lnTo>
                <a:lnTo>
                  <a:pt x="505955" y="177558"/>
                </a:lnTo>
                <a:lnTo>
                  <a:pt x="514985" y="177558"/>
                </a:lnTo>
                <a:lnTo>
                  <a:pt x="522719" y="176098"/>
                </a:lnTo>
                <a:lnTo>
                  <a:pt x="550988" y="146337"/>
                </a:lnTo>
                <a:lnTo>
                  <a:pt x="562304" y="105396"/>
                </a:lnTo>
                <a:lnTo>
                  <a:pt x="565569" y="67741"/>
                </a:lnTo>
                <a:lnTo>
                  <a:pt x="621779" y="67741"/>
                </a:lnTo>
                <a:lnTo>
                  <a:pt x="621779" y="49949"/>
                </a:lnTo>
                <a:close/>
              </a:path>
              <a:path w="3724910" h="226060">
                <a:moveTo>
                  <a:pt x="621779" y="67741"/>
                </a:moveTo>
                <a:lnTo>
                  <a:pt x="599389" y="67741"/>
                </a:lnTo>
                <a:lnTo>
                  <a:pt x="599389" y="176136"/>
                </a:lnTo>
                <a:lnTo>
                  <a:pt x="621779" y="176136"/>
                </a:lnTo>
                <a:lnTo>
                  <a:pt x="621779" y="67741"/>
                </a:lnTo>
                <a:close/>
              </a:path>
              <a:path w="3724910" h="226060">
                <a:moveTo>
                  <a:pt x="401510" y="49949"/>
                </a:moveTo>
                <a:lnTo>
                  <a:pt x="379006" y="49949"/>
                </a:lnTo>
                <a:lnTo>
                  <a:pt x="379006" y="179552"/>
                </a:lnTo>
                <a:lnTo>
                  <a:pt x="384073" y="179552"/>
                </a:lnTo>
                <a:lnTo>
                  <a:pt x="421971" y="136321"/>
                </a:lnTo>
                <a:lnTo>
                  <a:pt x="401510" y="136321"/>
                </a:lnTo>
                <a:lnTo>
                  <a:pt x="401510" y="49949"/>
                </a:lnTo>
                <a:close/>
              </a:path>
              <a:path w="3724910" h="226060">
                <a:moveTo>
                  <a:pt x="485165" y="89776"/>
                </a:moveTo>
                <a:lnTo>
                  <a:pt x="462775" y="89776"/>
                </a:lnTo>
                <a:lnTo>
                  <a:pt x="462775" y="176136"/>
                </a:lnTo>
                <a:lnTo>
                  <a:pt x="485165" y="176136"/>
                </a:lnTo>
                <a:lnTo>
                  <a:pt x="485165" y="89776"/>
                </a:lnTo>
                <a:close/>
              </a:path>
              <a:path w="3724910" h="226060">
                <a:moveTo>
                  <a:pt x="485165" y="46532"/>
                </a:moveTo>
                <a:lnTo>
                  <a:pt x="480098" y="46532"/>
                </a:lnTo>
                <a:lnTo>
                  <a:pt x="401510" y="136321"/>
                </a:lnTo>
                <a:lnTo>
                  <a:pt x="421971" y="136321"/>
                </a:lnTo>
                <a:lnTo>
                  <a:pt x="462775" y="89776"/>
                </a:lnTo>
                <a:lnTo>
                  <a:pt x="485165" y="89776"/>
                </a:lnTo>
                <a:lnTo>
                  <a:pt x="485165" y="46532"/>
                </a:lnTo>
                <a:close/>
              </a:path>
              <a:path w="3724910" h="226060">
                <a:moveTo>
                  <a:pt x="323418" y="47472"/>
                </a:moveTo>
                <a:lnTo>
                  <a:pt x="316572" y="47472"/>
                </a:lnTo>
                <a:lnTo>
                  <a:pt x="302373" y="48596"/>
                </a:lnTo>
                <a:lnTo>
                  <a:pt x="261164" y="75244"/>
                </a:lnTo>
                <a:lnTo>
                  <a:pt x="251193" y="114401"/>
                </a:lnTo>
                <a:lnTo>
                  <a:pt x="252241" y="128322"/>
                </a:lnTo>
                <a:lnTo>
                  <a:pt x="276931" y="168720"/>
                </a:lnTo>
                <a:lnTo>
                  <a:pt x="310451" y="178498"/>
                </a:lnTo>
                <a:lnTo>
                  <a:pt x="323400" y="177762"/>
                </a:lnTo>
                <a:lnTo>
                  <a:pt x="335159" y="175553"/>
                </a:lnTo>
                <a:lnTo>
                  <a:pt x="345727" y="171870"/>
                </a:lnTo>
                <a:lnTo>
                  <a:pt x="355104" y="166712"/>
                </a:lnTo>
                <a:lnTo>
                  <a:pt x="351935" y="159765"/>
                </a:lnTo>
                <a:lnTo>
                  <a:pt x="315988" y="159765"/>
                </a:lnTo>
                <a:lnTo>
                  <a:pt x="306557" y="159018"/>
                </a:lnTo>
                <a:lnTo>
                  <a:pt x="277194" y="133473"/>
                </a:lnTo>
                <a:lnTo>
                  <a:pt x="274510" y="114401"/>
                </a:lnTo>
                <a:lnTo>
                  <a:pt x="275181" y="103899"/>
                </a:lnTo>
                <a:lnTo>
                  <a:pt x="297870" y="69570"/>
                </a:lnTo>
                <a:lnTo>
                  <a:pt x="314337" y="66332"/>
                </a:lnTo>
                <a:lnTo>
                  <a:pt x="350241" y="66332"/>
                </a:lnTo>
                <a:lnTo>
                  <a:pt x="354393" y="60324"/>
                </a:lnTo>
                <a:lnTo>
                  <a:pt x="351104" y="57416"/>
                </a:lnTo>
                <a:lnTo>
                  <a:pt x="345681" y="54546"/>
                </a:lnTo>
                <a:lnTo>
                  <a:pt x="330593" y="48894"/>
                </a:lnTo>
                <a:lnTo>
                  <a:pt x="323418" y="47472"/>
                </a:lnTo>
                <a:close/>
              </a:path>
              <a:path w="3724910" h="226060">
                <a:moveTo>
                  <a:pt x="346506" y="147866"/>
                </a:moveTo>
                <a:lnTo>
                  <a:pt x="338812" y="153074"/>
                </a:lnTo>
                <a:lnTo>
                  <a:pt x="331162" y="156792"/>
                </a:lnTo>
                <a:lnTo>
                  <a:pt x="323553" y="159022"/>
                </a:lnTo>
                <a:lnTo>
                  <a:pt x="315988" y="159765"/>
                </a:lnTo>
                <a:lnTo>
                  <a:pt x="351935" y="159765"/>
                </a:lnTo>
                <a:lnTo>
                  <a:pt x="346506" y="147866"/>
                </a:lnTo>
                <a:close/>
              </a:path>
              <a:path w="3724910" h="226060">
                <a:moveTo>
                  <a:pt x="350241" y="66332"/>
                </a:moveTo>
                <a:lnTo>
                  <a:pt x="319989" y="66332"/>
                </a:lnTo>
                <a:lnTo>
                  <a:pt x="325589" y="67335"/>
                </a:lnTo>
                <a:lnTo>
                  <a:pt x="336664" y="71335"/>
                </a:lnTo>
                <a:lnTo>
                  <a:pt x="340804" y="73558"/>
                </a:lnTo>
                <a:lnTo>
                  <a:pt x="343560" y="75996"/>
                </a:lnTo>
                <a:lnTo>
                  <a:pt x="350241" y="66332"/>
                </a:lnTo>
                <a:close/>
              </a:path>
              <a:path w="3724910" h="226060">
                <a:moveTo>
                  <a:pt x="191922" y="95313"/>
                </a:moveTo>
                <a:lnTo>
                  <a:pt x="187134" y="95313"/>
                </a:lnTo>
                <a:lnTo>
                  <a:pt x="174649" y="96139"/>
                </a:lnTo>
                <a:lnTo>
                  <a:pt x="137016" y="115483"/>
                </a:lnTo>
                <a:lnTo>
                  <a:pt x="127635" y="140906"/>
                </a:lnTo>
                <a:lnTo>
                  <a:pt x="128311" y="148543"/>
                </a:lnTo>
                <a:lnTo>
                  <a:pt x="157054" y="177820"/>
                </a:lnTo>
                <a:lnTo>
                  <a:pt x="164274" y="178498"/>
                </a:lnTo>
                <a:lnTo>
                  <a:pt x="177088" y="177445"/>
                </a:lnTo>
                <a:lnTo>
                  <a:pt x="188193" y="174286"/>
                </a:lnTo>
                <a:lnTo>
                  <a:pt x="197591" y="169020"/>
                </a:lnTo>
                <a:lnTo>
                  <a:pt x="205282" y="161645"/>
                </a:lnTo>
                <a:lnTo>
                  <a:pt x="228016" y="161645"/>
                </a:lnTo>
                <a:lnTo>
                  <a:pt x="227705" y="160947"/>
                </a:lnTo>
                <a:lnTo>
                  <a:pt x="173228" y="160947"/>
                </a:lnTo>
                <a:lnTo>
                  <a:pt x="163076" y="159709"/>
                </a:lnTo>
                <a:lnTo>
                  <a:pt x="155825" y="155995"/>
                </a:lnTo>
                <a:lnTo>
                  <a:pt x="151475" y="149808"/>
                </a:lnTo>
                <a:lnTo>
                  <a:pt x="150025" y="141147"/>
                </a:lnTo>
                <a:lnTo>
                  <a:pt x="150025" y="133299"/>
                </a:lnTo>
                <a:lnTo>
                  <a:pt x="188429" y="111696"/>
                </a:lnTo>
                <a:lnTo>
                  <a:pt x="225552" y="111696"/>
                </a:lnTo>
                <a:lnTo>
                  <a:pt x="225444" y="98145"/>
                </a:lnTo>
                <a:lnTo>
                  <a:pt x="203390" y="98145"/>
                </a:lnTo>
                <a:lnTo>
                  <a:pt x="197345" y="96253"/>
                </a:lnTo>
                <a:lnTo>
                  <a:pt x="191922" y="95313"/>
                </a:lnTo>
                <a:close/>
              </a:path>
              <a:path w="3724910" h="226060">
                <a:moveTo>
                  <a:pt x="228016" y="161645"/>
                </a:moveTo>
                <a:lnTo>
                  <a:pt x="205282" y="161645"/>
                </a:lnTo>
                <a:lnTo>
                  <a:pt x="206933" y="166916"/>
                </a:lnTo>
                <a:lnTo>
                  <a:pt x="209931" y="170992"/>
                </a:lnTo>
                <a:lnTo>
                  <a:pt x="218655" y="176809"/>
                </a:lnTo>
                <a:lnTo>
                  <a:pt x="225704" y="178257"/>
                </a:lnTo>
                <a:lnTo>
                  <a:pt x="235445" y="178257"/>
                </a:lnTo>
                <a:lnTo>
                  <a:pt x="235445" y="167182"/>
                </a:lnTo>
                <a:lnTo>
                  <a:pt x="228841" y="163499"/>
                </a:lnTo>
                <a:lnTo>
                  <a:pt x="228016" y="161645"/>
                </a:lnTo>
                <a:close/>
              </a:path>
              <a:path w="3724910" h="226060">
                <a:moveTo>
                  <a:pt x="225552" y="111696"/>
                </a:moveTo>
                <a:lnTo>
                  <a:pt x="190398" y="111696"/>
                </a:lnTo>
                <a:lnTo>
                  <a:pt x="195389" y="112521"/>
                </a:lnTo>
                <a:lnTo>
                  <a:pt x="203390" y="114160"/>
                </a:lnTo>
                <a:lnTo>
                  <a:pt x="203390" y="144805"/>
                </a:lnTo>
                <a:lnTo>
                  <a:pt x="196425" y="151865"/>
                </a:lnTo>
                <a:lnTo>
                  <a:pt x="189076" y="156910"/>
                </a:lnTo>
                <a:lnTo>
                  <a:pt x="181343" y="159937"/>
                </a:lnTo>
                <a:lnTo>
                  <a:pt x="173228" y="160947"/>
                </a:lnTo>
                <a:lnTo>
                  <a:pt x="227705" y="160947"/>
                </a:lnTo>
                <a:lnTo>
                  <a:pt x="225552" y="156108"/>
                </a:lnTo>
                <a:lnTo>
                  <a:pt x="225552" y="111696"/>
                </a:lnTo>
                <a:close/>
              </a:path>
              <a:path w="3724910" h="226060">
                <a:moveTo>
                  <a:pt x="218757" y="67513"/>
                </a:moveTo>
                <a:lnTo>
                  <a:pt x="175818" y="67513"/>
                </a:lnTo>
                <a:lnTo>
                  <a:pt x="187884" y="69427"/>
                </a:lnTo>
                <a:lnTo>
                  <a:pt x="196500" y="75171"/>
                </a:lnTo>
                <a:lnTo>
                  <a:pt x="201668" y="84743"/>
                </a:lnTo>
                <a:lnTo>
                  <a:pt x="203390" y="98145"/>
                </a:lnTo>
                <a:lnTo>
                  <a:pt x="225444" y="98145"/>
                </a:lnTo>
                <a:lnTo>
                  <a:pt x="224756" y="86833"/>
                </a:lnTo>
                <a:lnTo>
                  <a:pt x="222370" y="75757"/>
                </a:lnTo>
                <a:lnTo>
                  <a:pt x="218757" y="67513"/>
                </a:lnTo>
                <a:close/>
              </a:path>
              <a:path w="3724910" h="226060">
                <a:moveTo>
                  <a:pt x="173469" y="47472"/>
                </a:moveTo>
                <a:lnTo>
                  <a:pt x="166319" y="47472"/>
                </a:lnTo>
                <a:lnTo>
                  <a:pt x="158915" y="48818"/>
                </a:lnTo>
                <a:lnTo>
                  <a:pt x="143598" y="54152"/>
                </a:lnTo>
                <a:lnTo>
                  <a:pt x="137883" y="57099"/>
                </a:lnTo>
                <a:lnTo>
                  <a:pt x="134112" y="60324"/>
                </a:lnTo>
                <a:lnTo>
                  <a:pt x="143535" y="78943"/>
                </a:lnTo>
                <a:lnTo>
                  <a:pt x="149931" y="73942"/>
                </a:lnTo>
                <a:lnTo>
                  <a:pt x="157443" y="70370"/>
                </a:lnTo>
                <a:lnTo>
                  <a:pt x="166072" y="68227"/>
                </a:lnTo>
                <a:lnTo>
                  <a:pt x="175818" y="67513"/>
                </a:lnTo>
                <a:lnTo>
                  <a:pt x="218757" y="67513"/>
                </a:lnTo>
                <a:lnTo>
                  <a:pt x="218393" y="66683"/>
                </a:lnTo>
                <a:lnTo>
                  <a:pt x="212826" y="59613"/>
                </a:lnTo>
                <a:lnTo>
                  <a:pt x="205594" y="54303"/>
                </a:lnTo>
                <a:lnTo>
                  <a:pt x="196624" y="50509"/>
                </a:lnTo>
                <a:lnTo>
                  <a:pt x="185916" y="48232"/>
                </a:lnTo>
                <a:lnTo>
                  <a:pt x="173469" y="47472"/>
                </a:lnTo>
                <a:close/>
              </a:path>
              <a:path w="3724910" h="226060">
                <a:moveTo>
                  <a:pt x="45364" y="1879"/>
                </a:moveTo>
                <a:lnTo>
                  <a:pt x="36520" y="1991"/>
                </a:lnTo>
                <a:lnTo>
                  <a:pt x="26011" y="2324"/>
                </a:lnTo>
                <a:lnTo>
                  <a:pt x="13837" y="2876"/>
                </a:lnTo>
                <a:lnTo>
                  <a:pt x="0" y="3644"/>
                </a:lnTo>
                <a:lnTo>
                  <a:pt x="0" y="176136"/>
                </a:lnTo>
                <a:lnTo>
                  <a:pt x="49136" y="176136"/>
                </a:lnTo>
                <a:lnTo>
                  <a:pt x="62033" y="175290"/>
                </a:lnTo>
                <a:lnTo>
                  <a:pt x="73617" y="172751"/>
                </a:lnTo>
                <a:lnTo>
                  <a:pt x="83888" y="168517"/>
                </a:lnTo>
                <a:lnTo>
                  <a:pt x="92849" y="162585"/>
                </a:lnTo>
                <a:lnTo>
                  <a:pt x="98083" y="157289"/>
                </a:lnTo>
                <a:lnTo>
                  <a:pt x="38569" y="157289"/>
                </a:lnTo>
                <a:lnTo>
                  <a:pt x="32359" y="156895"/>
                </a:lnTo>
                <a:lnTo>
                  <a:pt x="23571" y="156108"/>
                </a:lnTo>
                <a:lnTo>
                  <a:pt x="23571" y="90246"/>
                </a:lnTo>
                <a:lnTo>
                  <a:pt x="44894" y="89661"/>
                </a:lnTo>
                <a:lnTo>
                  <a:pt x="92888" y="89661"/>
                </a:lnTo>
                <a:lnTo>
                  <a:pt x="87322" y="85160"/>
                </a:lnTo>
                <a:lnTo>
                  <a:pt x="70104" y="78943"/>
                </a:lnTo>
                <a:lnTo>
                  <a:pt x="77419" y="77215"/>
                </a:lnTo>
                <a:lnTo>
                  <a:pt x="84035" y="73012"/>
                </a:lnTo>
                <a:lnTo>
                  <a:pt x="84419" y="72580"/>
                </a:lnTo>
                <a:lnTo>
                  <a:pt x="34569" y="72580"/>
                </a:lnTo>
                <a:lnTo>
                  <a:pt x="28435" y="72339"/>
                </a:lnTo>
                <a:lnTo>
                  <a:pt x="23571" y="71869"/>
                </a:lnTo>
                <a:lnTo>
                  <a:pt x="23571" y="22377"/>
                </a:lnTo>
                <a:lnTo>
                  <a:pt x="31737" y="21755"/>
                </a:lnTo>
                <a:lnTo>
                  <a:pt x="38722" y="21437"/>
                </a:lnTo>
                <a:lnTo>
                  <a:pt x="92404" y="21437"/>
                </a:lnTo>
                <a:lnTo>
                  <a:pt x="90836" y="18855"/>
                </a:lnTo>
                <a:lnTo>
                  <a:pt x="84594" y="12776"/>
                </a:lnTo>
                <a:lnTo>
                  <a:pt x="76798" y="8008"/>
                </a:lnTo>
                <a:lnTo>
                  <a:pt x="67660" y="4603"/>
                </a:lnTo>
                <a:lnTo>
                  <a:pt x="57182" y="2560"/>
                </a:lnTo>
                <a:lnTo>
                  <a:pt x="45364" y="1879"/>
                </a:lnTo>
                <a:close/>
              </a:path>
              <a:path w="3724910" h="226060">
                <a:moveTo>
                  <a:pt x="92888" y="89661"/>
                </a:moveTo>
                <a:lnTo>
                  <a:pt x="45605" y="89661"/>
                </a:lnTo>
                <a:lnTo>
                  <a:pt x="54478" y="90143"/>
                </a:lnTo>
                <a:lnTo>
                  <a:pt x="62255" y="91587"/>
                </a:lnTo>
                <a:lnTo>
                  <a:pt x="84594" y="122529"/>
                </a:lnTo>
                <a:lnTo>
                  <a:pt x="83939" y="131177"/>
                </a:lnTo>
                <a:lnTo>
                  <a:pt x="52221" y="156784"/>
                </a:lnTo>
                <a:lnTo>
                  <a:pt x="42189" y="157289"/>
                </a:lnTo>
                <a:lnTo>
                  <a:pt x="98083" y="157289"/>
                </a:lnTo>
                <a:lnTo>
                  <a:pt x="100117" y="155231"/>
                </a:lnTo>
                <a:lnTo>
                  <a:pt x="105308" y="146715"/>
                </a:lnTo>
                <a:lnTo>
                  <a:pt x="108423" y="137033"/>
                </a:lnTo>
                <a:lnTo>
                  <a:pt x="109461" y="126187"/>
                </a:lnTo>
                <a:lnTo>
                  <a:pt x="107001" y="108782"/>
                </a:lnTo>
                <a:lnTo>
                  <a:pt x="99621" y="95107"/>
                </a:lnTo>
                <a:lnTo>
                  <a:pt x="92888" y="89661"/>
                </a:lnTo>
                <a:close/>
              </a:path>
              <a:path w="3724910" h="226060">
                <a:moveTo>
                  <a:pt x="92404" y="21437"/>
                </a:moveTo>
                <a:lnTo>
                  <a:pt x="44538" y="21437"/>
                </a:lnTo>
                <a:lnTo>
                  <a:pt x="58097" y="22932"/>
                </a:lnTo>
                <a:lnTo>
                  <a:pt x="67781" y="27417"/>
                </a:lnTo>
                <a:lnTo>
                  <a:pt x="73590" y="34891"/>
                </a:lnTo>
                <a:lnTo>
                  <a:pt x="75526" y="45351"/>
                </a:lnTo>
                <a:lnTo>
                  <a:pt x="73428" y="57262"/>
                </a:lnTo>
                <a:lnTo>
                  <a:pt x="67133" y="65771"/>
                </a:lnTo>
                <a:lnTo>
                  <a:pt x="56640" y="70878"/>
                </a:lnTo>
                <a:lnTo>
                  <a:pt x="41948" y="72580"/>
                </a:lnTo>
                <a:lnTo>
                  <a:pt x="84419" y="72580"/>
                </a:lnTo>
                <a:lnTo>
                  <a:pt x="95897" y="59651"/>
                </a:lnTo>
                <a:lnTo>
                  <a:pt x="98856" y="52425"/>
                </a:lnTo>
                <a:lnTo>
                  <a:pt x="98856" y="44653"/>
                </a:lnTo>
                <a:lnTo>
                  <a:pt x="97966" y="34795"/>
                </a:lnTo>
                <a:lnTo>
                  <a:pt x="95292" y="26195"/>
                </a:lnTo>
                <a:lnTo>
                  <a:pt x="92404" y="21437"/>
                </a:lnTo>
                <a:close/>
              </a:path>
            </a:pathLst>
          </a:custGeom>
          <a:solidFill>
            <a:srgbClr val="2D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75329" y="4508561"/>
            <a:ext cx="3883660" cy="183515"/>
          </a:xfrm>
          <a:custGeom>
            <a:avLst/>
            <a:gdLst/>
            <a:ahLst/>
            <a:cxnLst/>
            <a:rect l="l" t="t" r="r" b="b"/>
            <a:pathLst>
              <a:path w="3883660" h="183514">
                <a:moveTo>
                  <a:pt x="3840149" y="99212"/>
                </a:moveTo>
                <a:lnTo>
                  <a:pt x="3835361" y="99212"/>
                </a:lnTo>
                <a:lnTo>
                  <a:pt x="3822876" y="100036"/>
                </a:lnTo>
                <a:lnTo>
                  <a:pt x="3785233" y="119377"/>
                </a:lnTo>
                <a:lnTo>
                  <a:pt x="3775862" y="144805"/>
                </a:lnTo>
                <a:lnTo>
                  <a:pt x="3776538" y="152442"/>
                </a:lnTo>
                <a:lnTo>
                  <a:pt x="3805274" y="181708"/>
                </a:lnTo>
                <a:lnTo>
                  <a:pt x="3812501" y="182384"/>
                </a:lnTo>
                <a:lnTo>
                  <a:pt x="3825315" y="181332"/>
                </a:lnTo>
                <a:lnTo>
                  <a:pt x="3836419" y="178174"/>
                </a:lnTo>
                <a:lnTo>
                  <a:pt x="3845813" y="172912"/>
                </a:lnTo>
                <a:lnTo>
                  <a:pt x="3853497" y="165544"/>
                </a:lnTo>
                <a:lnTo>
                  <a:pt x="3876244" y="165544"/>
                </a:lnTo>
                <a:lnTo>
                  <a:pt x="3875926" y="164833"/>
                </a:lnTo>
                <a:lnTo>
                  <a:pt x="3821455" y="164833"/>
                </a:lnTo>
                <a:lnTo>
                  <a:pt x="3811296" y="163597"/>
                </a:lnTo>
                <a:lnTo>
                  <a:pt x="3804042" y="159888"/>
                </a:lnTo>
                <a:lnTo>
                  <a:pt x="3799690" y="153705"/>
                </a:lnTo>
                <a:lnTo>
                  <a:pt x="3798239" y="145046"/>
                </a:lnTo>
                <a:lnTo>
                  <a:pt x="3798239" y="137185"/>
                </a:lnTo>
                <a:lnTo>
                  <a:pt x="3836657" y="115582"/>
                </a:lnTo>
                <a:lnTo>
                  <a:pt x="3873766" y="115582"/>
                </a:lnTo>
                <a:lnTo>
                  <a:pt x="3873659" y="102031"/>
                </a:lnTo>
                <a:lnTo>
                  <a:pt x="3851617" y="102031"/>
                </a:lnTo>
                <a:lnTo>
                  <a:pt x="3845572" y="100152"/>
                </a:lnTo>
                <a:lnTo>
                  <a:pt x="3840149" y="99212"/>
                </a:lnTo>
                <a:close/>
              </a:path>
              <a:path w="3883660" h="183514">
                <a:moveTo>
                  <a:pt x="3876244" y="165544"/>
                </a:moveTo>
                <a:lnTo>
                  <a:pt x="3853497" y="165544"/>
                </a:lnTo>
                <a:lnTo>
                  <a:pt x="3855148" y="170802"/>
                </a:lnTo>
                <a:lnTo>
                  <a:pt x="3858158" y="174891"/>
                </a:lnTo>
                <a:lnTo>
                  <a:pt x="3866870" y="180695"/>
                </a:lnTo>
                <a:lnTo>
                  <a:pt x="3873919" y="182156"/>
                </a:lnTo>
                <a:lnTo>
                  <a:pt x="3883660" y="182156"/>
                </a:lnTo>
                <a:lnTo>
                  <a:pt x="3883660" y="171081"/>
                </a:lnTo>
                <a:lnTo>
                  <a:pt x="3877068" y="167385"/>
                </a:lnTo>
                <a:lnTo>
                  <a:pt x="3876244" y="165544"/>
                </a:lnTo>
                <a:close/>
              </a:path>
              <a:path w="3883660" h="183514">
                <a:moveTo>
                  <a:pt x="3873766" y="115582"/>
                </a:moveTo>
                <a:lnTo>
                  <a:pt x="3838613" y="115582"/>
                </a:lnTo>
                <a:lnTo>
                  <a:pt x="3843604" y="116408"/>
                </a:lnTo>
                <a:lnTo>
                  <a:pt x="3851617" y="118059"/>
                </a:lnTo>
                <a:lnTo>
                  <a:pt x="3851617" y="148691"/>
                </a:lnTo>
                <a:lnTo>
                  <a:pt x="3844652" y="155757"/>
                </a:lnTo>
                <a:lnTo>
                  <a:pt x="3837303" y="160801"/>
                </a:lnTo>
                <a:lnTo>
                  <a:pt x="3829570" y="163825"/>
                </a:lnTo>
                <a:lnTo>
                  <a:pt x="3821455" y="164833"/>
                </a:lnTo>
                <a:lnTo>
                  <a:pt x="3875926" y="164833"/>
                </a:lnTo>
                <a:lnTo>
                  <a:pt x="3873766" y="160007"/>
                </a:lnTo>
                <a:lnTo>
                  <a:pt x="3873766" y="115582"/>
                </a:lnTo>
                <a:close/>
              </a:path>
              <a:path w="3883660" h="183514">
                <a:moveTo>
                  <a:pt x="3866967" y="71399"/>
                </a:moveTo>
                <a:lnTo>
                  <a:pt x="3824046" y="71399"/>
                </a:lnTo>
                <a:lnTo>
                  <a:pt x="3836107" y="73313"/>
                </a:lnTo>
                <a:lnTo>
                  <a:pt x="3844723" y="79057"/>
                </a:lnTo>
                <a:lnTo>
                  <a:pt x="3849894" y="88630"/>
                </a:lnTo>
                <a:lnTo>
                  <a:pt x="3851617" y="102031"/>
                </a:lnTo>
                <a:lnTo>
                  <a:pt x="3873659" y="102031"/>
                </a:lnTo>
                <a:lnTo>
                  <a:pt x="3872971" y="90721"/>
                </a:lnTo>
                <a:lnTo>
                  <a:pt x="3870585" y="79649"/>
                </a:lnTo>
                <a:lnTo>
                  <a:pt x="3866967" y="71399"/>
                </a:lnTo>
                <a:close/>
              </a:path>
              <a:path w="3883660" h="183514">
                <a:moveTo>
                  <a:pt x="3821696" y="51371"/>
                </a:moveTo>
                <a:lnTo>
                  <a:pt x="3814546" y="51371"/>
                </a:lnTo>
                <a:lnTo>
                  <a:pt x="3807142" y="52704"/>
                </a:lnTo>
                <a:lnTo>
                  <a:pt x="3791826" y="58051"/>
                </a:lnTo>
                <a:lnTo>
                  <a:pt x="3786111" y="60998"/>
                </a:lnTo>
                <a:lnTo>
                  <a:pt x="3782339" y="64211"/>
                </a:lnTo>
                <a:lnTo>
                  <a:pt x="3791762" y="82829"/>
                </a:lnTo>
                <a:lnTo>
                  <a:pt x="3798153" y="77828"/>
                </a:lnTo>
                <a:lnTo>
                  <a:pt x="3805666" y="74256"/>
                </a:lnTo>
                <a:lnTo>
                  <a:pt x="3814297" y="72113"/>
                </a:lnTo>
                <a:lnTo>
                  <a:pt x="3824046" y="71399"/>
                </a:lnTo>
                <a:lnTo>
                  <a:pt x="3866967" y="71399"/>
                </a:lnTo>
                <a:lnTo>
                  <a:pt x="3866608" y="70580"/>
                </a:lnTo>
                <a:lnTo>
                  <a:pt x="3861041" y="63512"/>
                </a:lnTo>
                <a:lnTo>
                  <a:pt x="3853809" y="58202"/>
                </a:lnTo>
                <a:lnTo>
                  <a:pt x="3844840" y="54408"/>
                </a:lnTo>
                <a:lnTo>
                  <a:pt x="3834136" y="52130"/>
                </a:lnTo>
                <a:lnTo>
                  <a:pt x="3821696" y="51371"/>
                </a:lnTo>
                <a:close/>
              </a:path>
              <a:path w="3883660" h="183514">
                <a:moveTo>
                  <a:pt x="3728041" y="122656"/>
                </a:moveTo>
                <a:lnTo>
                  <a:pt x="3683393" y="122656"/>
                </a:lnTo>
                <a:lnTo>
                  <a:pt x="3692213" y="123204"/>
                </a:lnTo>
                <a:lnTo>
                  <a:pt x="3699946" y="124848"/>
                </a:lnTo>
                <a:lnTo>
                  <a:pt x="3724871" y="159067"/>
                </a:lnTo>
                <a:lnTo>
                  <a:pt x="3727646" y="168754"/>
                </a:lnTo>
                <a:lnTo>
                  <a:pt x="3732790" y="175675"/>
                </a:lnTo>
                <a:lnTo>
                  <a:pt x="3740305" y="179830"/>
                </a:lnTo>
                <a:lnTo>
                  <a:pt x="3750195" y="181216"/>
                </a:lnTo>
                <a:lnTo>
                  <a:pt x="3753497" y="181216"/>
                </a:lnTo>
                <a:lnTo>
                  <a:pt x="3756240" y="181051"/>
                </a:lnTo>
                <a:lnTo>
                  <a:pt x="3758450" y="180746"/>
                </a:lnTo>
                <a:lnTo>
                  <a:pt x="3758450" y="161658"/>
                </a:lnTo>
                <a:lnTo>
                  <a:pt x="3749065" y="161658"/>
                </a:lnTo>
                <a:lnTo>
                  <a:pt x="3746855" y="159410"/>
                </a:lnTo>
                <a:lnTo>
                  <a:pt x="3745839" y="154939"/>
                </a:lnTo>
                <a:lnTo>
                  <a:pt x="3741405" y="140283"/>
                </a:lnTo>
                <a:lnTo>
                  <a:pt x="3734350" y="128485"/>
                </a:lnTo>
                <a:lnTo>
                  <a:pt x="3728041" y="122656"/>
                </a:lnTo>
                <a:close/>
              </a:path>
              <a:path w="3883660" h="183514">
                <a:moveTo>
                  <a:pt x="3681514" y="53847"/>
                </a:moveTo>
                <a:lnTo>
                  <a:pt x="3659009" y="53847"/>
                </a:lnTo>
                <a:lnTo>
                  <a:pt x="3659009" y="180035"/>
                </a:lnTo>
                <a:lnTo>
                  <a:pt x="3681514" y="180035"/>
                </a:lnTo>
                <a:lnTo>
                  <a:pt x="3681514" y="122656"/>
                </a:lnTo>
                <a:lnTo>
                  <a:pt x="3728041" y="122656"/>
                </a:lnTo>
                <a:lnTo>
                  <a:pt x="3724674" y="119546"/>
                </a:lnTo>
                <a:lnTo>
                  <a:pt x="3712375" y="113461"/>
                </a:lnTo>
                <a:lnTo>
                  <a:pt x="3724100" y="108463"/>
                </a:lnTo>
                <a:lnTo>
                  <a:pt x="3729306" y="104279"/>
                </a:lnTo>
                <a:lnTo>
                  <a:pt x="3681514" y="104279"/>
                </a:lnTo>
                <a:lnTo>
                  <a:pt x="3681514" y="53847"/>
                </a:lnTo>
                <a:close/>
              </a:path>
              <a:path w="3883660" h="183514">
                <a:moveTo>
                  <a:pt x="3758450" y="161188"/>
                </a:moveTo>
                <a:lnTo>
                  <a:pt x="3757498" y="161493"/>
                </a:lnTo>
                <a:lnTo>
                  <a:pt x="3755504" y="161658"/>
                </a:lnTo>
                <a:lnTo>
                  <a:pt x="3758450" y="161658"/>
                </a:lnTo>
                <a:lnTo>
                  <a:pt x="3758450" y="161188"/>
                </a:lnTo>
                <a:close/>
              </a:path>
              <a:path w="3883660" h="183514">
                <a:moveTo>
                  <a:pt x="3751224" y="52666"/>
                </a:moveTo>
                <a:lnTo>
                  <a:pt x="3748544" y="52666"/>
                </a:lnTo>
                <a:lnTo>
                  <a:pt x="3739083" y="54036"/>
                </a:lnTo>
                <a:lnTo>
                  <a:pt x="3731788" y="58145"/>
                </a:lnTo>
                <a:lnTo>
                  <a:pt x="3726658" y="64995"/>
                </a:lnTo>
                <a:lnTo>
                  <a:pt x="3723681" y="74625"/>
                </a:lnTo>
                <a:lnTo>
                  <a:pt x="3721916" y="81690"/>
                </a:lnTo>
                <a:lnTo>
                  <a:pt x="3719301" y="87798"/>
                </a:lnTo>
                <a:lnTo>
                  <a:pt x="3684574" y="104279"/>
                </a:lnTo>
                <a:lnTo>
                  <a:pt x="3729306" y="104279"/>
                </a:lnTo>
                <a:lnTo>
                  <a:pt x="3733233" y="101123"/>
                </a:lnTo>
                <a:lnTo>
                  <a:pt x="3739773" y="91441"/>
                </a:lnTo>
                <a:lnTo>
                  <a:pt x="3743718" y="79413"/>
                </a:lnTo>
                <a:lnTo>
                  <a:pt x="3744658" y="74625"/>
                </a:lnTo>
                <a:lnTo>
                  <a:pt x="3746893" y="72224"/>
                </a:lnTo>
                <a:lnTo>
                  <a:pt x="3756329" y="72224"/>
                </a:lnTo>
                <a:lnTo>
                  <a:pt x="3756329" y="53136"/>
                </a:lnTo>
                <a:lnTo>
                  <a:pt x="3753815" y="52831"/>
                </a:lnTo>
                <a:lnTo>
                  <a:pt x="3751224" y="52666"/>
                </a:lnTo>
                <a:close/>
              </a:path>
              <a:path w="3883660" h="183514">
                <a:moveTo>
                  <a:pt x="3756329" y="72224"/>
                </a:moveTo>
                <a:lnTo>
                  <a:pt x="3753345" y="72224"/>
                </a:lnTo>
                <a:lnTo>
                  <a:pt x="3755301" y="72301"/>
                </a:lnTo>
                <a:lnTo>
                  <a:pt x="3756329" y="72466"/>
                </a:lnTo>
                <a:lnTo>
                  <a:pt x="3756329" y="72224"/>
                </a:lnTo>
                <a:close/>
              </a:path>
              <a:path w="3883660" h="183514">
                <a:moveTo>
                  <a:pt x="3577907" y="51371"/>
                </a:moveTo>
                <a:lnTo>
                  <a:pt x="3536264" y="69926"/>
                </a:lnTo>
                <a:lnTo>
                  <a:pt x="3518890" y="118529"/>
                </a:lnTo>
                <a:lnTo>
                  <a:pt x="3519924" y="132156"/>
                </a:lnTo>
                <a:lnTo>
                  <a:pt x="3544287" y="172478"/>
                </a:lnTo>
                <a:lnTo>
                  <a:pt x="3577678" y="182384"/>
                </a:lnTo>
                <a:lnTo>
                  <a:pt x="3585143" y="182227"/>
                </a:lnTo>
                <a:lnTo>
                  <a:pt x="3623271" y="170370"/>
                </a:lnTo>
                <a:lnTo>
                  <a:pt x="3619872" y="163652"/>
                </a:lnTo>
                <a:lnTo>
                  <a:pt x="3573627" y="163652"/>
                </a:lnTo>
                <a:lnTo>
                  <a:pt x="3566464" y="161785"/>
                </a:lnTo>
                <a:lnTo>
                  <a:pt x="3554603" y="154330"/>
                </a:lnTo>
                <a:lnTo>
                  <a:pt x="3550069" y="149237"/>
                </a:lnTo>
                <a:lnTo>
                  <a:pt x="3543782" y="136359"/>
                </a:lnTo>
                <a:lnTo>
                  <a:pt x="3542207" y="128511"/>
                </a:lnTo>
                <a:lnTo>
                  <a:pt x="3542207" y="119240"/>
                </a:lnTo>
                <a:lnTo>
                  <a:pt x="3633177" y="119240"/>
                </a:lnTo>
                <a:lnTo>
                  <a:pt x="3634511" y="113347"/>
                </a:lnTo>
                <a:lnTo>
                  <a:pt x="3635171" y="108750"/>
                </a:lnTo>
                <a:lnTo>
                  <a:pt x="3635070" y="104225"/>
                </a:lnTo>
                <a:lnTo>
                  <a:pt x="3634957" y="102857"/>
                </a:lnTo>
                <a:lnTo>
                  <a:pt x="3542918" y="102857"/>
                </a:lnTo>
                <a:lnTo>
                  <a:pt x="3544014" y="96382"/>
                </a:lnTo>
                <a:lnTo>
                  <a:pt x="3578860" y="70218"/>
                </a:lnTo>
                <a:lnTo>
                  <a:pt x="3623195" y="70218"/>
                </a:lnTo>
                <a:lnTo>
                  <a:pt x="3619627" y="66039"/>
                </a:lnTo>
                <a:lnTo>
                  <a:pt x="3611184" y="59622"/>
                </a:lnTo>
                <a:lnTo>
                  <a:pt x="3601419" y="55038"/>
                </a:lnTo>
                <a:lnTo>
                  <a:pt x="3590328" y="52288"/>
                </a:lnTo>
                <a:lnTo>
                  <a:pt x="3577907" y="51371"/>
                </a:lnTo>
                <a:close/>
              </a:path>
              <a:path w="3883660" h="183514">
                <a:moveTo>
                  <a:pt x="3614089" y="152222"/>
                </a:moveTo>
                <a:lnTo>
                  <a:pt x="3607179" y="157222"/>
                </a:lnTo>
                <a:lnTo>
                  <a:pt x="3599534" y="160794"/>
                </a:lnTo>
                <a:lnTo>
                  <a:pt x="3591153" y="162937"/>
                </a:lnTo>
                <a:lnTo>
                  <a:pt x="3582035" y="163652"/>
                </a:lnTo>
                <a:lnTo>
                  <a:pt x="3619872" y="163652"/>
                </a:lnTo>
                <a:lnTo>
                  <a:pt x="3614089" y="152222"/>
                </a:lnTo>
                <a:close/>
              </a:path>
              <a:path w="3883660" h="183514">
                <a:moveTo>
                  <a:pt x="3623195" y="70218"/>
                </a:moveTo>
                <a:lnTo>
                  <a:pt x="3578860" y="70218"/>
                </a:lnTo>
                <a:lnTo>
                  <a:pt x="3586184" y="70789"/>
                </a:lnTo>
                <a:lnTo>
                  <a:pt x="3592729" y="72502"/>
                </a:lnTo>
                <a:lnTo>
                  <a:pt x="3598496" y="75356"/>
                </a:lnTo>
                <a:lnTo>
                  <a:pt x="3603485" y="79349"/>
                </a:lnTo>
                <a:lnTo>
                  <a:pt x="3609606" y="85445"/>
                </a:lnTo>
                <a:lnTo>
                  <a:pt x="3612667" y="93281"/>
                </a:lnTo>
                <a:lnTo>
                  <a:pt x="3612667" y="102857"/>
                </a:lnTo>
                <a:lnTo>
                  <a:pt x="3634957" y="102857"/>
                </a:lnTo>
                <a:lnTo>
                  <a:pt x="3634200" y="93705"/>
                </a:lnTo>
                <a:lnTo>
                  <a:pt x="3631285" y="83224"/>
                </a:lnTo>
                <a:lnTo>
                  <a:pt x="3626427" y="74003"/>
                </a:lnTo>
                <a:lnTo>
                  <a:pt x="3623195" y="70218"/>
                </a:lnTo>
                <a:close/>
              </a:path>
              <a:path w="3883660" h="183514">
                <a:moveTo>
                  <a:pt x="3467658" y="72694"/>
                </a:moveTo>
                <a:lnTo>
                  <a:pt x="3445268" y="72694"/>
                </a:lnTo>
                <a:lnTo>
                  <a:pt x="3445268" y="180035"/>
                </a:lnTo>
                <a:lnTo>
                  <a:pt x="3467658" y="180035"/>
                </a:lnTo>
                <a:lnTo>
                  <a:pt x="3467658" y="72694"/>
                </a:lnTo>
                <a:close/>
              </a:path>
              <a:path w="3883660" h="183514">
                <a:moveTo>
                  <a:pt x="3503828" y="53847"/>
                </a:moveTo>
                <a:lnTo>
                  <a:pt x="3408984" y="53847"/>
                </a:lnTo>
                <a:lnTo>
                  <a:pt x="3408984" y="72694"/>
                </a:lnTo>
                <a:lnTo>
                  <a:pt x="3503828" y="72694"/>
                </a:lnTo>
                <a:lnTo>
                  <a:pt x="3503828" y="53847"/>
                </a:lnTo>
                <a:close/>
              </a:path>
              <a:path w="3883660" h="183514">
                <a:moveTo>
                  <a:pt x="3337140" y="51371"/>
                </a:moveTo>
                <a:lnTo>
                  <a:pt x="3295789" y="69392"/>
                </a:lnTo>
                <a:lnTo>
                  <a:pt x="3279990" y="116522"/>
                </a:lnTo>
                <a:lnTo>
                  <a:pt x="3280933" y="130979"/>
                </a:lnTo>
                <a:lnTo>
                  <a:pt x="3303365" y="172451"/>
                </a:lnTo>
                <a:lnTo>
                  <a:pt x="3337140" y="182384"/>
                </a:lnTo>
                <a:lnTo>
                  <a:pt x="3349447" y="181281"/>
                </a:lnTo>
                <a:lnTo>
                  <a:pt x="3360378" y="178028"/>
                </a:lnTo>
                <a:lnTo>
                  <a:pt x="3370077" y="172579"/>
                </a:lnTo>
                <a:lnTo>
                  <a:pt x="3378492" y="164947"/>
                </a:lnTo>
                <a:lnTo>
                  <a:pt x="3379079" y="164122"/>
                </a:lnTo>
                <a:lnTo>
                  <a:pt x="3337140" y="164122"/>
                </a:lnTo>
                <a:lnTo>
                  <a:pt x="3322346" y="161147"/>
                </a:lnTo>
                <a:lnTo>
                  <a:pt x="3311777" y="152223"/>
                </a:lnTo>
                <a:lnTo>
                  <a:pt x="3305435" y="137349"/>
                </a:lnTo>
                <a:lnTo>
                  <a:pt x="3303320" y="116522"/>
                </a:lnTo>
                <a:lnTo>
                  <a:pt x="3303884" y="106400"/>
                </a:lnTo>
                <a:lnTo>
                  <a:pt x="3323043" y="72929"/>
                </a:lnTo>
                <a:lnTo>
                  <a:pt x="3337140" y="69748"/>
                </a:lnTo>
                <a:lnTo>
                  <a:pt x="3379739" y="69748"/>
                </a:lnTo>
                <a:lnTo>
                  <a:pt x="3379139" y="68872"/>
                </a:lnTo>
                <a:lnTo>
                  <a:pt x="3370927" y="61213"/>
                </a:lnTo>
                <a:lnTo>
                  <a:pt x="3361188" y="55745"/>
                </a:lnTo>
                <a:lnTo>
                  <a:pt x="3349925" y="52464"/>
                </a:lnTo>
                <a:lnTo>
                  <a:pt x="3337140" y="51371"/>
                </a:lnTo>
                <a:close/>
              </a:path>
              <a:path w="3883660" h="183514">
                <a:moveTo>
                  <a:pt x="3379739" y="69748"/>
                </a:moveTo>
                <a:lnTo>
                  <a:pt x="3337140" y="69748"/>
                </a:lnTo>
                <a:lnTo>
                  <a:pt x="3351726" y="72672"/>
                </a:lnTo>
                <a:lnTo>
                  <a:pt x="3362144" y="81443"/>
                </a:lnTo>
                <a:lnTo>
                  <a:pt x="3368394" y="96060"/>
                </a:lnTo>
                <a:lnTo>
                  <a:pt x="3370478" y="116522"/>
                </a:lnTo>
                <a:lnTo>
                  <a:pt x="3369930" y="126723"/>
                </a:lnTo>
                <a:lnTo>
                  <a:pt x="3351174" y="160855"/>
                </a:lnTo>
                <a:lnTo>
                  <a:pt x="3337140" y="164122"/>
                </a:lnTo>
                <a:lnTo>
                  <a:pt x="3379079" y="164122"/>
                </a:lnTo>
                <a:lnTo>
                  <a:pt x="3385300" y="155384"/>
                </a:lnTo>
                <a:lnTo>
                  <a:pt x="3390161" y="144125"/>
                </a:lnTo>
                <a:lnTo>
                  <a:pt x="3393077" y="131171"/>
                </a:lnTo>
                <a:lnTo>
                  <a:pt x="3394049" y="116522"/>
                </a:lnTo>
                <a:lnTo>
                  <a:pt x="3393118" y="102235"/>
                </a:lnTo>
                <a:lnTo>
                  <a:pt x="3390323" y="89530"/>
                </a:lnTo>
                <a:lnTo>
                  <a:pt x="3385664" y="78408"/>
                </a:lnTo>
                <a:lnTo>
                  <a:pt x="3379739" y="69748"/>
                </a:lnTo>
                <a:close/>
              </a:path>
              <a:path w="3883660" h="183514">
                <a:moveTo>
                  <a:pt x="3172599" y="53847"/>
                </a:moveTo>
                <a:lnTo>
                  <a:pt x="3150095" y="53847"/>
                </a:lnTo>
                <a:lnTo>
                  <a:pt x="3150095" y="183451"/>
                </a:lnTo>
                <a:lnTo>
                  <a:pt x="3155162" y="183451"/>
                </a:lnTo>
                <a:lnTo>
                  <a:pt x="3193077" y="140207"/>
                </a:lnTo>
                <a:lnTo>
                  <a:pt x="3172599" y="140207"/>
                </a:lnTo>
                <a:lnTo>
                  <a:pt x="3172599" y="53847"/>
                </a:lnTo>
                <a:close/>
              </a:path>
              <a:path w="3883660" h="183514">
                <a:moveTo>
                  <a:pt x="3256254" y="93675"/>
                </a:moveTo>
                <a:lnTo>
                  <a:pt x="3233877" y="93675"/>
                </a:lnTo>
                <a:lnTo>
                  <a:pt x="3233877" y="180035"/>
                </a:lnTo>
                <a:lnTo>
                  <a:pt x="3256254" y="180035"/>
                </a:lnTo>
                <a:lnTo>
                  <a:pt x="3256254" y="93675"/>
                </a:lnTo>
                <a:close/>
              </a:path>
              <a:path w="3883660" h="183514">
                <a:moveTo>
                  <a:pt x="3256254" y="50431"/>
                </a:moveTo>
                <a:lnTo>
                  <a:pt x="3251187" y="50431"/>
                </a:lnTo>
                <a:lnTo>
                  <a:pt x="3172599" y="140207"/>
                </a:lnTo>
                <a:lnTo>
                  <a:pt x="3193077" y="140207"/>
                </a:lnTo>
                <a:lnTo>
                  <a:pt x="3233877" y="93675"/>
                </a:lnTo>
                <a:lnTo>
                  <a:pt x="3256254" y="93675"/>
                </a:lnTo>
                <a:lnTo>
                  <a:pt x="3256254" y="50431"/>
                </a:lnTo>
                <a:close/>
              </a:path>
              <a:path w="3883660" h="183514">
                <a:moveTo>
                  <a:pt x="3118992" y="53847"/>
                </a:moveTo>
                <a:lnTo>
                  <a:pt x="3041815" y="53847"/>
                </a:lnTo>
                <a:lnTo>
                  <a:pt x="3041815" y="65633"/>
                </a:lnTo>
                <a:lnTo>
                  <a:pt x="3041267" y="80769"/>
                </a:lnTo>
                <a:lnTo>
                  <a:pt x="3033039" y="128244"/>
                </a:lnTo>
                <a:lnTo>
                  <a:pt x="3003168" y="160947"/>
                </a:lnTo>
                <a:lnTo>
                  <a:pt x="3003168" y="181444"/>
                </a:lnTo>
                <a:lnTo>
                  <a:pt x="3012198" y="181444"/>
                </a:lnTo>
                <a:lnTo>
                  <a:pt x="3019945" y="179997"/>
                </a:lnTo>
                <a:lnTo>
                  <a:pt x="3048201" y="150235"/>
                </a:lnTo>
                <a:lnTo>
                  <a:pt x="3059520" y="109295"/>
                </a:lnTo>
                <a:lnTo>
                  <a:pt x="3062795" y="71640"/>
                </a:lnTo>
                <a:lnTo>
                  <a:pt x="3118992" y="71640"/>
                </a:lnTo>
                <a:lnTo>
                  <a:pt x="3118992" y="53847"/>
                </a:lnTo>
                <a:close/>
              </a:path>
              <a:path w="3883660" h="183514">
                <a:moveTo>
                  <a:pt x="3118992" y="71640"/>
                </a:moveTo>
                <a:lnTo>
                  <a:pt x="3096602" y="71640"/>
                </a:lnTo>
                <a:lnTo>
                  <a:pt x="3096602" y="180035"/>
                </a:lnTo>
                <a:lnTo>
                  <a:pt x="3118992" y="180035"/>
                </a:lnTo>
                <a:lnTo>
                  <a:pt x="3118992" y="71640"/>
                </a:lnTo>
                <a:close/>
              </a:path>
              <a:path w="3883660" h="183514">
                <a:moveTo>
                  <a:pt x="2981680" y="0"/>
                </a:moveTo>
                <a:lnTo>
                  <a:pt x="2941269" y="9194"/>
                </a:lnTo>
                <a:lnTo>
                  <a:pt x="2904188" y="24358"/>
                </a:lnTo>
                <a:lnTo>
                  <a:pt x="2880811" y="58971"/>
                </a:lnTo>
                <a:lnTo>
                  <a:pt x="2874802" y="98117"/>
                </a:lnTo>
                <a:lnTo>
                  <a:pt x="2874581" y="107924"/>
                </a:lnTo>
                <a:lnTo>
                  <a:pt x="2875548" y="124181"/>
                </a:lnTo>
                <a:lnTo>
                  <a:pt x="2890075" y="162305"/>
                </a:lnTo>
                <a:lnTo>
                  <a:pt x="2933128" y="182384"/>
                </a:lnTo>
                <a:lnTo>
                  <a:pt x="2945744" y="181291"/>
                </a:lnTo>
                <a:lnTo>
                  <a:pt x="2934195" y="163893"/>
                </a:lnTo>
                <a:lnTo>
                  <a:pt x="2926425" y="163153"/>
                </a:lnTo>
                <a:lnTo>
                  <a:pt x="2899098" y="130345"/>
                </a:lnTo>
                <a:lnTo>
                  <a:pt x="2898495" y="121361"/>
                </a:lnTo>
                <a:lnTo>
                  <a:pt x="2899117" y="112962"/>
                </a:lnTo>
                <a:lnTo>
                  <a:pt x="2900983" y="105214"/>
                </a:lnTo>
                <a:lnTo>
                  <a:pt x="2904094" y="98117"/>
                </a:lnTo>
                <a:lnTo>
                  <a:pt x="2908452" y="91668"/>
                </a:lnTo>
                <a:lnTo>
                  <a:pt x="2911039" y="89077"/>
                </a:lnTo>
                <a:lnTo>
                  <a:pt x="2892374" y="89077"/>
                </a:lnTo>
                <a:lnTo>
                  <a:pt x="2902839" y="51155"/>
                </a:lnTo>
                <a:lnTo>
                  <a:pt x="2939545" y="31213"/>
                </a:lnTo>
                <a:lnTo>
                  <a:pt x="2986506" y="20739"/>
                </a:lnTo>
                <a:lnTo>
                  <a:pt x="2981680" y="0"/>
                </a:lnTo>
                <a:close/>
              </a:path>
              <a:path w="3883660" h="183514">
                <a:moveTo>
                  <a:pt x="2978463" y="79413"/>
                </a:moveTo>
                <a:lnTo>
                  <a:pt x="2934436" y="79413"/>
                </a:lnTo>
                <a:lnTo>
                  <a:pt x="2941806" y="80084"/>
                </a:lnTo>
                <a:lnTo>
                  <a:pt x="2948257" y="82095"/>
                </a:lnTo>
                <a:lnTo>
                  <a:pt x="2966719" y="121361"/>
                </a:lnTo>
                <a:lnTo>
                  <a:pt x="2966191" y="130585"/>
                </a:lnTo>
                <a:lnTo>
                  <a:pt x="2941574" y="163171"/>
                </a:lnTo>
                <a:lnTo>
                  <a:pt x="2934195" y="163893"/>
                </a:lnTo>
                <a:lnTo>
                  <a:pt x="2975909" y="163893"/>
                </a:lnTo>
                <a:lnTo>
                  <a:pt x="2981949" y="155464"/>
                </a:lnTo>
                <a:lnTo>
                  <a:pt x="2986774" y="144672"/>
                </a:lnTo>
                <a:lnTo>
                  <a:pt x="2989669" y="132517"/>
                </a:lnTo>
                <a:lnTo>
                  <a:pt x="2990634" y="118998"/>
                </a:lnTo>
                <a:lnTo>
                  <a:pt x="2989750" y="106374"/>
                </a:lnTo>
                <a:lnTo>
                  <a:pt x="2987100" y="95115"/>
                </a:lnTo>
                <a:lnTo>
                  <a:pt x="2982683" y="85225"/>
                </a:lnTo>
                <a:lnTo>
                  <a:pt x="2978463" y="79413"/>
                </a:lnTo>
                <a:close/>
              </a:path>
              <a:path w="3883660" h="183514">
                <a:moveTo>
                  <a:pt x="2937725" y="61036"/>
                </a:moveTo>
                <a:lnTo>
                  <a:pt x="2901337" y="77027"/>
                </a:lnTo>
                <a:lnTo>
                  <a:pt x="2892374" y="89077"/>
                </a:lnTo>
                <a:lnTo>
                  <a:pt x="2911039" y="89077"/>
                </a:lnTo>
                <a:lnTo>
                  <a:pt x="2913805" y="86308"/>
                </a:lnTo>
                <a:lnTo>
                  <a:pt x="2919920" y="82478"/>
                </a:lnTo>
                <a:lnTo>
                  <a:pt x="2926797" y="80179"/>
                </a:lnTo>
                <a:lnTo>
                  <a:pt x="2934436" y="79413"/>
                </a:lnTo>
                <a:lnTo>
                  <a:pt x="2978463" y="79413"/>
                </a:lnTo>
                <a:lnTo>
                  <a:pt x="2976499" y="76707"/>
                </a:lnTo>
                <a:lnTo>
                  <a:pt x="2968769" y="69849"/>
                </a:lnTo>
                <a:lnTo>
                  <a:pt x="2959731" y="64952"/>
                </a:lnTo>
                <a:lnTo>
                  <a:pt x="2949384" y="62015"/>
                </a:lnTo>
                <a:lnTo>
                  <a:pt x="2937725" y="61036"/>
                </a:lnTo>
                <a:close/>
              </a:path>
              <a:path w="3883660" h="183514">
                <a:moveTo>
                  <a:pt x="2765767" y="53847"/>
                </a:moveTo>
                <a:lnTo>
                  <a:pt x="2743263" y="53847"/>
                </a:lnTo>
                <a:lnTo>
                  <a:pt x="2743263" y="183451"/>
                </a:lnTo>
                <a:lnTo>
                  <a:pt x="2748330" y="183451"/>
                </a:lnTo>
                <a:lnTo>
                  <a:pt x="2786246" y="140207"/>
                </a:lnTo>
                <a:lnTo>
                  <a:pt x="2765767" y="140207"/>
                </a:lnTo>
                <a:lnTo>
                  <a:pt x="2765767" y="53847"/>
                </a:lnTo>
                <a:close/>
              </a:path>
              <a:path w="3883660" h="183514">
                <a:moveTo>
                  <a:pt x="2849422" y="93675"/>
                </a:moveTo>
                <a:lnTo>
                  <a:pt x="2827045" y="93675"/>
                </a:lnTo>
                <a:lnTo>
                  <a:pt x="2827045" y="180035"/>
                </a:lnTo>
                <a:lnTo>
                  <a:pt x="2849422" y="180035"/>
                </a:lnTo>
                <a:lnTo>
                  <a:pt x="2849422" y="93675"/>
                </a:lnTo>
                <a:close/>
              </a:path>
              <a:path w="3883660" h="183514">
                <a:moveTo>
                  <a:pt x="2849422" y="50431"/>
                </a:moveTo>
                <a:lnTo>
                  <a:pt x="2844355" y="50431"/>
                </a:lnTo>
                <a:lnTo>
                  <a:pt x="2765767" y="140207"/>
                </a:lnTo>
                <a:lnTo>
                  <a:pt x="2786246" y="140207"/>
                </a:lnTo>
                <a:lnTo>
                  <a:pt x="2827045" y="93675"/>
                </a:lnTo>
                <a:lnTo>
                  <a:pt x="2849422" y="93675"/>
                </a:lnTo>
                <a:lnTo>
                  <a:pt x="2849422" y="50431"/>
                </a:lnTo>
                <a:close/>
              </a:path>
              <a:path w="3883660" h="183514">
                <a:moveTo>
                  <a:pt x="2710700" y="0"/>
                </a:moveTo>
                <a:lnTo>
                  <a:pt x="2670289" y="9194"/>
                </a:lnTo>
                <a:lnTo>
                  <a:pt x="2633207" y="24358"/>
                </a:lnTo>
                <a:lnTo>
                  <a:pt x="2609831" y="58971"/>
                </a:lnTo>
                <a:lnTo>
                  <a:pt x="2603822" y="98117"/>
                </a:lnTo>
                <a:lnTo>
                  <a:pt x="2603601" y="107924"/>
                </a:lnTo>
                <a:lnTo>
                  <a:pt x="2604568" y="124181"/>
                </a:lnTo>
                <a:lnTo>
                  <a:pt x="2619095" y="162305"/>
                </a:lnTo>
                <a:lnTo>
                  <a:pt x="2662148" y="182384"/>
                </a:lnTo>
                <a:lnTo>
                  <a:pt x="2674764" y="181291"/>
                </a:lnTo>
                <a:lnTo>
                  <a:pt x="2663215" y="163893"/>
                </a:lnTo>
                <a:lnTo>
                  <a:pt x="2655445" y="163153"/>
                </a:lnTo>
                <a:lnTo>
                  <a:pt x="2628118" y="130345"/>
                </a:lnTo>
                <a:lnTo>
                  <a:pt x="2627515" y="121361"/>
                </a:lnTo>
                <a:lnTo>
                  <a:pt x="2628137" y="112962"/>
                </a:lnTo>
                <a:lnTo>
                  <a:pt x="2630003" y="105214"/>
                </a:lnTo>
                <a:lnTo>
                  <a:pt x="2633114" y="98117"/>
                </a:lnTo>
                <a:lnTo>
                  <a:pt x="2637472" y="91668"/>
                </a:lnTo>
                <a:lnTo>
                  <a:pt x="2640059" y="89077"/>
                </a:lnTo>
                <a:lnTo>
                  <a:pt x="2621394" y="89077"/>
                </a:lnTo>
                <a:lnTo>
                  <a:pt x="2631859" y="51155"/>
                </a:lnTo>
                <a:lnTo>
                  <a:pt x="2668565" y="31213"/>
                </a:lnTo>
                <a:lnTo>
                  <a:pt x="2715526" y="20739"/>
                </a:lnTo>
                <a:lnTo>
                  <a:pt x="2710700" y="0"/>
                </a:lnTo>
                <a:close/>
              </a:path>
              <a:path w="3883660" h="183514">
                <a:moveTo>
                  <a:pt x="2707483" y="79413"/>
                </a:moveTo>
                <a:lnTo>
                  <a:pt x="2663456" y="79413"/>
                </a:lnTo>
                <a:lnTo>
                  <a:pt x="2670826" y="80084"/>
                </a:lnTo>
                <a:lnTo>
                  <a:pt x="2677277" y="82095"/>
                </a:lnTo>
                <a:lnTo>
                  <a:pt x="2695740" y="121361"/>
                </a:lnTo>
                <a:lnTo>
                  <a:pt x="2695211" y="130585"/>
                </a:lnTo>
                <a:lnTo>
                  <a:pt x="2670594" y="163171"/>
                </a:lnTo>
                <a:lnTo>
                  <a:pt x="2663215" y="163893"/>
                </a:lnTo>
                <a:lnTo>
                  <a:pt x="2704929" y="163893"/>
                </a:lnTo>
                <a:lnTo>
                  <a:pt x="2710969" y="155464"/>
                </a:lnTo>
                <a:lnTo>
                  <a:pt x="2715794" y="144672"/>
                </a:lnTo>
                <a:lnTo>
                  <a:pt x="2718689" y="132517"/>
                </a:lnTo>
                <a:lnTo>
                  <a:pt x="2719654" y="118998"/>
                </a:lnTo>
                <a:lnTo>
                  <a:pt x="2718770" y="106374"/>
                </a:lnTo>
                <a:lnTo>
                  <a:pt x="2716120" y="95115"/>
                </a:lnTo>
                <a:lnTo>
                  <a:pt x="2711703" y="85225"/>
                </a:lnTo>
                <a:lnTo>
                  <a:pt x="2707483" y="79413"/>
                </a:lnTo>
                <a:close/>
              </a:path>
              <a:path w="3883660" h="183514">
                <a:moveTo>
                  <a:pt x="2666746" y="61036"/>
                </a:moveTo>
                <a:lnTo>
                  <a:pt x="2630357" y="77027"/>
                </a:lnTo>
                <a:lnTo>
                  <a:pt x="2621394" y="89077"/>
                </a:lnTo>
                <a:lnTo>
                  <a:pt x="2640059" y="89077"/>
                </a:lnTo>
                <a:lnTo>
                  <a:pt x="2642825" y="86308"/>
                </a:lnTo>
                <a:lnTo>
                  <a:pt x="2648940" y="82478"/>
                </a:lnTo>
                <a:lnTo>
                  <a:pt x="2655817" y="80179"/>
                </a:lnTo>
                <a:lnTo>
                  <a:pt x="2663456" y="79413"/>
                </a:lnTo>
                <a:lnTo>
                  <a:pt x="2707483" y="79413"/>
                </a:lnTo>
                <a:lnTo>
                  <a:pt x="2705519" y="76707"/>
                </a:lnTo>
                <a:lnTo>
                  <a:pt x="2697789" y="69849"/>
                </a:lnTo>
                <a:lnTo>
                  <a:pt x="2688751" y="64952"/>
                </a:lnTo>
                <a:lnTo>
                  <a:pt x="2678404" y="62015"/>
                </a:lnTo>
                <a:lnTo>
                  <a:pt x="2666746" y="61036"/>
                </a:lnTo>
                <a:close/>
              </a:path>
              <a:path w="3883660" h="183514">
                <a:moveTo>
                  <a:pt x="2403817" y="161188"/>
                </a:moveTo>
                <a:lnTo>
                  <a:pt x="2403817" y="180746"/>
                </a:lnTo>
                <a:lnTo>
                  <a:pt x="2406015" y="181051"/>
                </a:lnTo>
                <a:lnTo>
                  <a:pt x="2408567" y="181216"/>
                </a:lnTo>
                <a:lnTo>
                  <a:pt x="2411476" y="181216"/>
                </a:lnTo>
                <a:lnTo>
                  <a:pt x="2420407" y="179949"/>
                </a:lnTo>
                <a:lnTo>
                  <a:pt x="2427293" y="176148"/>
                </a:lnTo>
                <a:lnTo>
                  <a:pt x="2432132" y="169814"/>
                </a:lnTo>
                <a:lnTo>
                  <a:pt x="2434696" y="161658"/>
                </a:lnTo>
                <a:lnTo>
                  <a:pt x="2406522" y="161658"/>
                </a:lnTo>
                <a:lnTo>
                  <a:pt x="2404999" y="161493"/>
                </a:lnTo>
                <a:lnTo>
                  <a:pt x="2403817" y="161188"/>
                </a:lnTo>
                <a:close/>
              </a:path>
              <a:path w="3883660" h="183514">
                <a:moveTo>
                  <a:pt x="2505849" y="128663"/>
                </a:moveTo>
                <a:lnTo>
                  <a:pt x="2484412" y="128663"/>
                </a:lnTo>
                <a:lnTo>
                  <a:pt x="2484412" y="180035"/>
                </a:lnTo>
                <a:lnTo>
                  <a:pt x="2505849" y="180035"/>
                </a:lnTo>
                <a:lnTo>
                  <a:pt x="2505849" y="128663"/>
                </a:lnTo>
                <a:close/>
              </a:path>
              <a:path w="3883660" h="183514">
                <a:moveTo>
                  <a:pt x="2465082" y="52438"/>
                </a:moveTo>
                <a:lnTo>
                  <a:pt x="2423960" y="62445"/>
                </a:lnTo>
                <a:lnTo>
                  <a:pt x="2412187" y="82549"/>
                </a:lnTo>
                <a:lnTo>
                  <a:pt x="2412187" y="98577"/>
                </a:lnTo>
                <a:lnTo>
                  <a:pt x="2414866" y="105270"/>
                </a:lnTo>
                <a:lnTo>
                  <a:pt x="2425636" y="116827"/>
                </a:lnTo>
                <a:lnTo>
                  <a:pt x="2433078" y="120497"/>
                </a:lnTo>
                <a:lnTo>
                  <a:pt x="2442578" y="122059"/>
                </a:lnTo>
                <a:lnTo>
                  <a:pt x="2432339" y="127372"/>
                </a:lnTo>
                <a:lnTo>
                  <a:pt x="2424350" y="134583"/>
                </a:lnTo>
                <a:lnTo>
                  <a:pt x="2418614" y="143692"/>
                </a:lnTo>
                <a:lnTo>
                  <a:pt x="2415133" y="154698"/>
                </a:lnTo>
                <a:lnTo>
                  <a:pt x="2414269" y="159334"/>
                </a:lnTo>
                <a:lnTo>
                  <a:pt x="2412022" y="161658"/>
                </a:lnTo>
                <a:lnTo>
                  <a:pt x="2434696" y="161658"/>
                </a:lnTo>
                <a:lnTo>
                  <a:pt x="2434920" y="160947"/>
                </a:lnTo>
                <a:lnTo>
                  <a:pt x="2436836" y="152757"/>
                </a:lnTo>
                <a:lnTo>
                  <a:pt x="2439519" y="145865"/>
                </a:lnTo>
                <a:lnTo>
                  <a:pt x="2474036" y="128663"/>
                </a:lnTo>
                <a:lnTo>
                  <a:pt x="2505849" y="128663"/>
                </a:lnTo>
                <a:lnTo>
                  <a:pt x="2505849" y="112763"/>
                </a:lnTo>
                <a:lnTo>
                  <a:pt x="2484412" y="112763"/>
                </a:lnTo>
                <a:lnTo>
                  <a:pt x="2456764" y="112369"/>
                </a:lnTo>
                <a:lnTo>
                  <a:pt x="2449271" y="110464"/>
                </a:lnTo>
                <a:lnTo>
                  <a:pt x="2437422" y="103149"/>
                </a:lnTo>
                <a:lnTo>
                  <a:pt x="2434450" y="97561"/>
                </a:lnTo>
                <a:lnTo>
                  <a:pt x="2434450" y="84289"/>
                </a:lnTo>
                <a:lnTo>
                  <a:pt x="2436723" y="79438"/>
                </a:lnTo>
                <a:lnTo>
                  <a:pt x="2445842" y="71500"/>
                </a:lnTo>
                <a:lnTo>
                  <a:pt x="2452789" y="69519"/>
                </a:lnTo>
                <a:lnTo>
                  <a:pt x="2505849" y="69519"/>
                </a:lnTo>
                <a:lnTo>
                  <a:pt x="2505849" y="54317"/>
                </a:lnTo>
                <a:lnTo>
                  <a:pt x="2495436" y="53493"/>
                </a:lnTo>
                <a:lnTo>
                  <a:pt x="2485170" y="52906"/>
                </a:lnTo>
                <a:lnTo>
                  <a:pt x="2475052" y="52555"/>
                </a:lnTo>
                <a:lnTo>
                  <a:pt x="2465082" y="52438"/>
                </a:lnTo>
                <a:close/>
              </a:path>
              <a:path w="3883660" h="183514">
                <a:moveTo>
                  <a:pt x="2505849" y="69519"/>
                </a:moveTo>
                <a:lnTo>
                  <a:pt x="2469134" y="69519"/>
                </a:lnTo>
                <a:lnTo>
                  <a:pt x="2476550" y="69913"/>
                </a:lnTo>
                <a:lnTo>
                  <a:pt x="2484412" y="70700"/>
                </a:lnTo>
                <a:lnTo>
                  <a:pt x="2484412" y="112763"/>
                </a:lnTo>
                <a:lnTo>
                  <a:pt x="2505849" y="112763"/>
                </a:lnTo>
                <a:lnTo>
                  <a:pt x="2505849" y="69519"/>
                </a:lnTo>
                <a:close/>
              </a:path>
              <a:path w="3883660" h="183514">
                <a:moveTo>
                  <a:pt x="2344089" y="99212"/>
                </a:moveTo>
                <a:lnTo>
                  <a:pt x="2339301" y="99212"/>
                </a:lnTo>
                <a:lnTo>
                  <a:pt x="2326809" y="100036"/>
                </a:lnTo>
                <a:lnTo>
                  <a:pt x="2289171" y="119377"/>
                </a:lnTo>
                <a:lnTo>
                  <a:pt x="2279789" y="144805"/>
                </a:lnTo>
                <a:lnTo>
                  <a:pt x="2280468" y="152442"/>
                </a:lnTo>
                <a:lnTo>
                  <a:pt x="2309214" y="181708"/>
                </a:lnTo>
                <a:lnTo>
                  <a:pt x="2316441" y="182384"/>
                </a:lnTo>
                <a:lnTo>
                  <a:pt x="2329255" y="181332"/>
                </a:lnTo>
                <a:lnTo>
                  <a:pt x="2340359" y="178174"/>
                </a:lnTo>
                <a:lnTo>
                  <a:pt x="2349753" y="172912"/>
                </a:lnTo>
                <a:lnTo>
                  <a:pt x="2357437" y="165544"/>
                </a:lnTo>
                <a:lnTo>
                  <a:pt x="2380184" y="165544"/>
                </a:lnTo>
                <a:lnTo>
                  <a:pt x="2379866" y="164833"/>
                </a:lnTo>
                <a:lnTo>
                  <a:pt x="2325395" y="164833"/>
                </a:lnTo>
                <a:lnTo>
                  <a:pt x="2315236" y="163597"/>
                </a:lnTo>
                <a:lnTo>
                  <a:pt x="2307982" y="159888"/>
                </a:lnTo>
                <a:lnTo>
                  <a:pt x="2303630" y="153705"/>
                </a:lnTo>
                <a:lnTo>
                  <a:pt x="2302179" y="145046"/>
                </a:lnTo>
                <a:lnTo>
                  <a:pt x="2302179" y="137185"/>
                </a:lnTo>
                <a:lnTo>
                  <a:pt x="2340597" y="115582"/>
                </a:lnTo>
                <a:lnTo>
                  <a:pt x="2377706" y="115582"/>
                </a:lnTo>
                <a:lnTo>
                  <a:pt x="2377599" y="102031"/>
                </a:lnTo>
                <a:lnTo>
                  <a:pt x="2355557" y="102031"/>
                </a:lnTo>
                <a:lnTo>
                  <a:pt x="2349500" y="100152"/>
                </a:lnTo>
                <a:lnTo>
                  <a:pt x="2344089" y="99212"/>
                </a:lnTo>
                <a:close/>
              </a:path>
              <a:path w="3883660" h="183514">
                <a:moveTo>
                  <a:pt x="2380184" y="165544"/>
                </a:moveTo>
                <a:lnTo>
                  <a:pt x="2357437" y="165544"/>
                </a:lnTo>
                <a:lnTo>
                  <a:pt x="2359088" y="170802"/>
                </a:lnTo>
                <a:lnTo>
                  <a:pt x="2362098" y="174891"/>
                </a:lnTo>
                <a:lnTo>
                  <a:pt x="2370810" y="180695"/>
                </a:lnTo>
                <a:lnTo>
                  <a:pt x="2377859" y="182156"/>
                </a:lnTo>
                <a:lnTo>
                  <a:pt x="2387600" y="182156"/>
                </a:lnTo>
                <a:lnTo>
                  <a:pt x="2387600" y="171081"/>
                </a:lnTo>
                <a:lnTo>
                  <a:pt x="2381008" y="167385"/>
                </a:lnTo>
                <a:lnTo>
                  <a:pt x="2380184" y="165544"/>
                </a:lnTo>
                <a:close/>
              </a:path>
              <a:path w="3883660" h="183514">
                <a:moveTo>
                  <a:pt x="2377706" y="115582"/>
                </a:moveTo>
                <a:lnTo>
                  <a:pt x="2342553" y="115582"/>
                </a:lnTo>
                <a:lnTo>
                  <a:pt x="2347544" y="116408"/>
                </a:lnTo>
                <a:lnTo>
                  <a:pt x="2355557" y="118059"/>
                </a:lnTo>
                <a:lnTo>
                  <a:pt x="2355557" y="148691"/>
                </a:lnTo>
                <a:lnTo>
                  <a:pt x="2348587" y="155757"/>
                </a:lnTo>
                <a:lnTo>
                  <a:pt x="2341238" y="160801"/>
                </a:lnTo>
                <a:lnTo>
                  <a:pt x="2333508" y="163825"/>
                </a:lnTo>
                <a:lnTo>
                  <a:pt x="2325395" y="164833"/>
                </a:lnTo>
                <a:lnTo>
                  <a:pt x="2379866" y="164833"/>
                </a:lnTo>
                <a:lnTo>
                  <a:pt x="2377706" y="160007"/>
                </a:lnTo>
                <a:lnTo>
                  <a:pt x="2377706" y="115582"/>
                </a:lnTo>
                <a:close/>
              </a:path>
              <a:path w="3883660" h="183514">
                <a:moveTo>
                  <a:pt x="2370907" y="71399"/>
                </a:moveTo>
                <a:lnTo>
                  <a:pt x="2327986" y="71399"/>
                </a:lnTo>
                <a:lnTo>
                  <a:pt x="2340047" y="73313"/>
                </a:lnTo>
                <a:lnTo>
                  <a:pt x="2348663" y="79057"/>
                </a:lnTo>
                <a:lnTo>
                  <a:pt x="2353834" y="88630"/>
                </a:lnTo>
                <a:lnTo>
                  <a:pt x="2355557" y="102031"/>
                </a:lnTo>
                <a:lnTo>
                  <a:pt x="2377599" y="102031"/>
                </a:lnTo>
                <a:lnTo>
                  <a:pt x="2376911" y="90721"/>
                </a:lnTo>
                <a:lnTo>
                  <a:pt x="2374525" y="79649"/>
                </a:lnTo>
                <a:lnTo>
                  <a:pt x="2370907" y="71399"/>
                </a:lnTo>
                <a:close/>
              </a:path>
              <a:path w="3883660" h="183514">
                <a:moveTo>
                  <a:pt x="2325624" y="51371"/>
                </a:moveTo>
                <a:lnTo>
                  <a:pt x="2318473" y="51371"/>
                </a:lnTo>
                <a:lnTo>
                  <a:pt x="2311082" y="52704"/>
                </a:lnTo>
                <a:lnTo>
                  <a:pt x="2295766" y="58051"/>
                </a:lnTo>
                <a:lnTo>
                  <a:pt x="2290051" y="60998"/>
                </a:lnTo>
                <a:lnTo>
                  <a:pt x="2286279" y="64211"/>
                </a:lnTo>
                <a:lnTo>
                  <a:pt x="2295702" y="82829"/>
                </a:lnTo>
                <a:lnTo>
                  <a:pt x="2302091" y="77828"/>
                </a:lnTo>
                <a:lnTo>
                  <a:pt x="2309601" y="74256"/>
                </a:lnTo>
                <a:lnTo>
                  <a:pt x="2318232" y="72113"/>
                </a:lnTo>
                <a:lnTo>
                  <a:pt x="2327986" y="71399"/>
                </a:lnTo>
                <a:lnTo>
                  <a:pt x="2370907" y="71399"/>
                </a:lnTo>
                <a:lnTo>
                  <a:pt x="2370548" y="70580"/>
                </a:lnTo>
                <a:lnTo>
                  <a:pt x="2364981" y="63512"/>
                </a:lnTo>
                <a:lnTo>
                  <a:pt x="2357749" y="58202"/>
                </a:lnTo>
                <a:lnTo>
                  <a:pt x="2348779" y="54408"/>
                </a:lnTo>
                <a:lnTo>
                  <a:pt x="2338070" y="52130"/>
                </a:lnTo>
                <a:lnTo>
                  <a:pt x="2325624" y="51371"/>
                </a:lnTo>
                <a:close/>
              </a:path>
              <a:path w="3883660" h="183514">
                <a:moveTo>
                  <a:pt x="2175065" y="53847"/>
                </a:moveTo>
                <a:lnTo>
                  <a:pt x="2152561" y="53847"/>
                </a:lnTo>
                <a:lnTo>
                  <a:pt x="2152561" y="180035"/>
                </a:lnTo>
                <a:lnTo>
                  <a:pt x="2175065" y="180035"/>
                </a:lnTo>
                <a:lnTo>
                  <a:pt x="2175065" y="123126"/>
                </a:lnTo>
                <a:lnTo>
                  <a:pt x="2255659" y="123126"/>
                </a:lnTo>
                <a:lnTo>
                  <a:pt x="2255659" y="104508"/>
                </a:lnTo>
                <a:lnTo>
                  <a:pt x="2175065" y="104508"/>
                </a:lnTo>
                <a:lnTo>
                  <a:pt x="2175065" y="53847"/>
                </a:lnTo>
                <a:close/>
              </a:path>
              <a:path w="3883660" h="183514">
                <a:moveTo>
                  <a:pt x="2255659" y="123126"/>
                </a:moveTo>
                <a:lnTo>
                  <a:pt x="2233155" y="123126"/>
                </a:lnTo>
                <a:lnTo>
                  <a:pt x="2233155" y="180035"/>
                </a:lnTo>
                <a:lnTo>
                  <a:pt x="2255659" y="180035"/>
                </a:lnTo>
                <a:lnTo>
                  <a:pt x="2255659" y="123126"/>
                </a:lnTo>
                <a:close/>
              </a:path>
              <a:path w="3883660" h="183514">
                <a:moveTo>
                  <a:pt x="2255659" y="53847"/>
                </a:moveTo>
                <a:lnTo>
                  <a:pt x="2233155" y="53847"/>
                </a:lnTo>
                <a:lnTo>
                  <a:pt x="2233155" y="104508"/>
                </a:lnTo>
                <a:lnTo>
                  <a:pt x="2255659" y="104508"/>
                </a:lnTo>
                <a:lnTo>
                  <a:pt x="2255659" y="53847"/>
                </a:lnTo>
                <a:close/>
              </a:path>
              <a:path w="3883660" h="183514">
                <a:moveTo>
                  <a:pt x="2077300" y="52666"/>
                </a:moveTo>
                <a:lnTo>
                  <a:pt x="2065742" y="52755"/>
                </a:lnTo>
                <a:lnTo>
                  <a:pt x="2053680" y="53019"/>
                </a:lnTo>
                <a:lnTo>
                  <a:pt x="2041116" y="53459"/>
                </a:lnTo>
                <a:lnTo>
                  <a:pt x="2028050" y="54076"/>
                </a:lnTo>
                <a:lnTo>
                  <a:pt x="2028050" y="180035"/>
                </a:lnTo>
                <a:lnTo>
                  <a:pt x="2079421" y="180035"/>
                </a:lnTo>
                <a:lnTo>
                  <a:pt x="2090690" y="179397"/>
                </a:lnTo>
                <a:lnTo>
                  <a:pt x="2121629" y="162953"/>
                </a:lnTo>
                <a:lnTo>
                  <a:pt x="2076830" y="162953"/>
                </a:lnTo>
                <a:lnTo>
                  <a:pt x="2069763" y="162901"/>
                </a:lnTo>
                <a:lnTo>
                  <a:pt x="2062811" y="162745"/>
                </a:lnTo>
                <a:lnTo>
                  <a:pt x="2055976" y="162487"/>
                </a:lnTo>
                <a:lnTo>
                  <a:pt x="2049259" y="162128"/>
                </a:lnTo>
                <a:lnTo>
                  <a:pt x="2049259" y="122415"/>
                </a:lnTo>
                <a:lnTo>
                  <a:pt x="2054354" y="122157"/>
                </a:lnTo>
                <a:lnTo>
                  <a:pt x="2060571" y="121975"/>
                </a:lnTo>
                <a:lnTo>
                  <a:pt x="2067908" y="121867"/>
                </a:lnTo>
                <a:lnTo>
                  <a:pt x="2118951" y="121831"/>
                </a:lnTo>
                <a:lnTo>
                  <a:pt x="2113903" y="117190"/>
                </a:lnTo>
                <a:lnTo>
                  <a:pt x="2103335" y="112280"/>
                </a:lnTo>
                <a:lnTo>
                  <a:pt x="2109152" y="110007"/>
                </a:lnTo>
                <a:lnTo>
                  <a:pt x="2113749" y="106552"/>
                </a:lnTo>
                <a:lnTo>
                  <a:pt x="2114555" y="105448"/>
                </a:lnTo>
                <a:lnTo>
                  <a:pt x="2076361" y="105448"/>
                </a:lnTo>
                <a:lnTo>
                  <a:pt x="2056976" y="105390"/>
                </a:lnTo>
                <a:lnTo>
                  <a:pt x="2051659" y="105319"/>
                </a:lnTo>
                <a:lnTo>
                  <a:pt x="2049259" y="105219"/>
                </a:lnTo>
                <a:lnTo>
                  <a:pt x="2049259" y="70700"/>
                </a:lnTo>
                <a:lnTo>
                  <a:pt x="2054959" y="70284"/>
                </a:lnTo>
                <a:lnTo>
                  <a:pt x="2061810" y="69986"/>
                </a:lnTo>
                <a:lnTo>
                  <a:pt x="2069808" y="69807"/>
                </a:lnTo>
                <a:lnTo>
                  <a:pt x="2117839" y="69748"/>
                </a:lnTo>
                <a:lnTo>
                  <a:pt x="2115567" y="66157"/>
                </a:lnTo>
                <a:lnTo>
                  <a:pt x="2110409" y="61328"/>
                </a:lnTo>
                <a:lnTo>
                  <a:pt x="2103925" y="57537"/>
                </a:lnTo>
                <a:lnTo>
                  <a:pt x="2096246" y="54830"/>
                </a:lnTo>
                <a:lnTo>
                  <a:pt x="2087371" y="53207"/>
                </a:lnTo>
                <a:lnTo>
                  <a:pt x="2077300" y="52666"/>
                </a:lnTo>
                <a:close/>
              </a:path>
              <a:path w="3883660" h="183514">
                <a:moveTo>
                  <a:pt x="2118951" y="121831"/>
                </a:moveTo>
                <a:lnTo>
                  <a:pt x="2085708" y="121831"/>
                </a:lnTo>
                <a:lnTo>
                  <a:pt x="2092820" y="123621"/>
                </a:lnTo>
                <a:lnTo>
                  <a:pt x="2102561" y="130771"/>
                </a:lnTo>
                <a:lnTo>
                  <a:pt x="2104986" y="135851"/>
                </a:lnTo>
                <a:lnTo>
                  <a:pt x="2104986" y="142443"/>
                </a:lnTo>
                <a:lnTo>
                  <a:pt x="2103227" y="151418"/>
                </a:lnTo>
                <a:lnTo>
                  <a:pt x="2097947" y="157827"/>
                </a:lnTo>
                <a:lnTo>
                  <a:pt x="2089149" y="161672"/>
                </a:lnTo>
                <a:lnTo>
                  <a:pt x="2076830" y="162953"/>
                </a:lnTo>
                <a:lnTo>
                  <a:pt x="2121629" y="162953"/>
                </a:lnTo>
                <a:lnTo>
                  <a:pt x="2124489" y="158308"/>
                </a:lnTo>
                <a:lnTo>
                  <a:pt x="2126741" y="151538"/>
                </a:lnTo>
                <a:lnTo>
                  <a:pt x="2127491" y="144094"/>
                </a:lnTo>
                <a:lnTo>
                  <a:pt x="2125981" y="133097"/>
                </a:lnTo>
                <a:lnTo>
                  <a:pt x="2121452" y="124129"/>
                </a:lnTo>
                <a:lnTo>
                  <a:pt x="2118951" y="121831"/>
                </a:lnTo>
                <a:close/>
              </a:path>
              <a:path w="3883660" h="183514">
                <a:moveTo>
                  <a:pt x="2117839" y="69748"/>
                </a:moveTo>
                <a:lnTo>
                  <a:pt x="2085708" y="69748"/>
                </a:lnTo>
                <a:lnTo>
                  <a:pt x="2090953" y="71259"/>
                </a:lnTo>
                <a:lnTo>
                  <a:pt x="2098408" y="77317"/>
                </a:lnTo>
                <a:lnTo>
                  <a:pt x="2100275" y="81495"/>
                </a:lnTo>
                <a:lnTo>
                  <a:pt x="2100275" y="86842"/>
                </a:lnTo>
                <a:lnTo>
                  <a:pt x="2098779" y="94984"/>
                </a:lnTo>
                <a:lnTo>
                  <a:pt x="2094295" y="100798"/>
                </a:lnTo>
                <a:lnTo>
                  <a:pt x="2086821" y="104285"/>
                </a:lnTo>
                <a:lnTo>
                  <a:pt x="2076361" y="105448"/>
                </a:lnTo>
                <a:lnTo>
                  <a:pt x="2114555" y="105448"/>
                </a:lnTo>
                <a:lnTo>
                  <a:pt x="2120506" y="97281"/>
                </a:lnTo>
                <a:lnTo>
                  <a:pt x="2122195" y="92176"/>
                </a:lnTo>
                <a:lnTo>
                  <a:pt x="2122195" y="86601"/>
                </a:lnTo>
                <a:lnTo>
                  <a:pt x="2121459" y="78792"/>
                </a:lnTo>
                <a:lnTo>
                  <a:pt x="2119250" y="71978"/>
                </a:lnTo>
                <a:lnTo>
                  <a:pt x="2117839" y="69748"/>
                </a:lnTo>
                <a:close/>
              </a:path>
              <a:path w="3883660" h="183514">
                <a:moveTo>
                  <a:pt x="1960892" y="99212"/>
                </a:moveTo>
                <a:lnTo>
                  <a:pt x="1956104" y="99212"/>
                </a:lnTo>
                <a:lnTo>
                  <a:pt x="1943619" y="100036"/>
                </a:lnTo>
                <a:lnTo>
                  <a:pt x="1905986" y="119377"/>
                </a:lnTo>
                <a:lnTo>
                  <a:pt x="1896605" y="144805"/>
                </a:lnTo>
                <a:lnTo>
                  <a:pt x="1897283" y="152442"/>
                </a:lnTo>
                <a:lnTo>
                  <a:pt x="1926024" y="181708"/>
                </a:lnTo>
                <a:lnTo>
                  <a:pt x="1933244" y="182384"/>
                </a:lnTo>
                <a:lnTo>
                  <a:pt x="1946058" y="181332"/>
                </a:lnTo>
                <a:lnTo>
                  <a:pt x="1957163" y="178174"/>
                </a:lnTo>
                <a:lnTo>
                  <a:pt x="1966561" y="172912"/>
                </a:lnTo>
                <a:lnTo>
                  <a:pt x="1974253" y="165544"/>
                </a:lnTo>
                <a:lnTo>
                  <a:pt x="1996990" y="165544"/>
                </a:lnTo>
                <a:lnTo>
                  <a:pt x="1996673" y="164833"/>
                </a:lnTo>
                <a:lnTo>
                  <a:pt x="1942210" y="164833"/>
                </a:lnTo>
                <a:lnTo>
                  <a:pt x="1932052" y="163597"/>
                </a:lnTo>
                <a:lnTo>
                  <a:pt x="1924797" y="159888"/>
                </a:lnTo>
                <a:lnTo>
                  <a:pt x="1920445" y="153705"/>
                </a:lnTo>
                <a:lnTo>
                  <a:pt x="1918995" y="145046"/>
                </a:lnTo>
                <a:lnTo>
                  <a:pt x="1918995" y="137185"/>
                </a:lnTo>
                <a:lnTo>
                  <a:pt x="1957400" y="115582"/>
                </a:lnTo>
                <a:lnTo>
                  <a:pt x="1994522" y="115582"/>
                </a:lnTo>
                <a:lnTo>
                  <a:pt x="1994414" y="102031"/>
                </a:lnTo>
                <a:lnTo>
                  <a:pt x="1972373" y="102031"/>
                </a:lnTo>
                <a:lnTo>
                  <a:pt x="1966315" y="100152"/>
                </a:lnTo>
                <a:lnTo>
                  <a:pt x="1960892" y="99212"/>
                </a:lnTo>
                <a:close/>
              </a:path>
              <a:path w="3883660" h="183514">
                <a:moveTo>
                  <a:pt x="1996990" y="165544"/>
                </a:moveTo>
                <a:lnTo>
                  <a:pt x="1974253" y="165544"/>
                </a:lnTo>
                <a:lnTo>
                  <a:pt x="1975904" y="170802"/>
                </a:lnTo>
                <a:lnTo>
                  <a:pt x="1978901" y="174891"/>
                </a:lnTo>
                <a:lnTo>
                  <a:pt x="1987626" y="180695"/>
                </a:lnTo>
                <a:lnTo>
                  <a:pt x="1994674" y="182156"/>
                </a:lnTo>
                <a:lnTo>
                  <a:pt x="2004415" y="182156"/>
                </a:lnTo>
                <a:lnTo>
                  <a:pt x="2004415" y="171081"/>
                </a:lnTo>
                <a:lnTo>
                  <a:pt x="1997811" y="167385"/>
                </a:lnTo>
                <a:lnTo>
                  <a:pt x="1996990" y="165544"/>
                </a:lnTo>
                <a:close/>
              </a:path>
              <a:path w="3883660" h="183514">
                <a:moveTo>
                  <a:pt x="1994522" y="115582"/>
                </a:moveTo>
                <a:lnTo>
                  <a:pt x="1959368" y="115582"/>
                </a:lnTo>
                <a:lnTo>
                  <a:pt x="1964359" y="116408"/>
                </a:lnTo>
                <a:lnTo>
                  <a:pt x="1972373" y="118059"/>
                </a:lnTo>
                <a:lnTo>
                  <a:pt x="1972373" y="148691"/>
                </a:lnTo>
                <a:lnTo>
                  <a:pt x="1965403" y="155757"/>
                </a:lnTo>
                <a:lnTo>
                  <a:pt x="1958054" y="160801"/>
                </a:lnTo>
                <a:lnTo>
                  <a:pt x="1950324" y="163825"/>
                </a:lnTo>
                <a:lnTo>
                  <a:pt x="1942210" y="164833"/>
                </a:lnTo>
                <a:lnTo>
                  <a:pt x="1996673" y="164833"/>
                </a:lnTo>
                <a:lnTo>
                  <a:pt x="1994522" y="160007"/>
                </a:lnTo>
                <a:lnTo>
                  <a:pt x="1994522" y="115582"/>
                </a:lnTo>
                <a:close/>
              </a:path>
              <a:path w="3883660" h="183514">
                <a:moveTo>
                  <a:pt x="1987723" y="71399"/>
                </a:moveTo>
                <a:lnTo>
                  <a:pt x="1944801" y="71399"/>
                </a:lnTo>
                <a:lnTo>
                  <a:pt x="1956862" y="73313"/>
                </a:lnTo>
                <a:lnTo>
                  <a:pt x="1965478" y="79057"/>
                </a:lnTo>
                <a:lnTo>
                  <a:pt x="1970649" y="88630"/>
                </a:lnTo>
                <a:lnTo>
                  <a:pt x="1972373" y="102031"/>
                </a:lnTo>
                <a:lnTo>
                  <a:pt x="1994414" y="102031"/>
                </a:lnTo>
                <a:lnTo>
                  <a:pt x="1993726" y="90721"/>
                </a:lnTo>
                <a:lnTo>
                  <a:pt x="1991340" y="79649"/>
                </a:lnTo>
                <a:lnTo>
                  <a:pt x="1987723" y="71399"/>
                </a:lnTo>
                <a:close/>
              </a:path>
              <a:path w="3883660" h="183514">
                <a:moveTo>
                  <a:pt x="1942439" y="51371"/>
                </a:moveTo>
                <a:lnTo>
                  <a:pt x="1935289" y="51371"/>
                </a:lnTo>
                <a:lnTo>
                  <a:pt x="1927885" y="52704"/>
                </a:lnTo>
                <a:lnTo>
                  <a:pt x="1912569" y="58051"/>
                </a:lnTo>
                <a:lnTo>
                  <a:pt x="1906854" y="60998"/>
                </a:lnTo>
                <a:lnTo>
                  <a:pt x="1903082" y="64211"/>
                </a:lnTo>
                <a:lnTo>
                  <a:pt x="1912518" y="82829"/>
                </a:lnTo>
                <a:lnTo>
                  <a:pt x="1918907" y="77828"/>
                </a:lnTo>
                <a:lnTo>
                  <a:pt x="1926416" y="74256"/>
                </a:lnTo>
                <a:lnTo>
                  <a:pt x="1935048" y="72113"/>
                </a:lnTo>
                <a:lnTo>
                  <a:pt x="1944801" y="71399"/>
                </a:lnTo>
                <a:lnTo>
                  <a:pt x="1987723" y="71399"/>
                </a:lnTo>
                <a:lnTo>
                  <a:pt x="1987364" y="70580"/>
                </a:lnTo>
                <a:lnTo>
                  <a:pt x="1981796" y="63512"/>
                </a:lnTo>
                <a:lnTo>
                  <a:pt x="1974565" y="58202"/>
                </a:lnTo>
                <a:lnTo>
                  <a:pt x="1965594" y="54408"/>
                </a:lnTo>
                <a:lnTo>
                  <a:pt x="1954886" y="52130"/>
                </a:lnTo>
                <a:lnTo>
                  <a:pt x="1942439" y="51371"/>
                </a:lnTo>
                <a:close/>
              </a:path>
              <a:path w="3883660" h="183514">
                <a:moveTo>
                  <a:pt x="1873161" y="53847"/>
                </a:moveTo>
                <a:lnTo>
                  <a:pt x="1795983" y="53847"/>
                </a:lnTo>
                <a:lnTo>
                  <a:pt x="1795983" y="65633"/>
                </a:lnTo>
                <a:lnTo>
                  <a:pt x="1795435" y="80769"/>
                </a:lnTo>
                <a:lnTo>
                  <a:pt x="1787207" y="128244"/>
                </a:lnTo>
                <a:lnTo>
                  <a:pt x="1757337" y="160947"/>
                </a:lnTo>
                <a:lnTo>
                  <a:pt x="1757337" y="181444"/>
                </a:lnTo>
                <a:lnTo>
                  <a:pt x="1766366" y="181444"/>
                </a:lnTo>
                <a:lnTo>
                  <a:pt x="1774113" y="179997"/>
                </a:lnTo>
                <a:lnTo>
                  <a:pt x="1802369" y="150235"/>
                </a:lnTo>
                <a:lnTo>
                  <a:pt x="1813686" y="109295"/>
                </a:lnTo>
                <a:lnTo>
                  <a:pt x="1816950" y="71640"/>
                </a:lnTo>
                <a:lnTo>
                  <a:pt x="1873161" y="71640"/>
                </a:lnTo>
                <a:lnTo>
                  <a:pt x="1873161" y="53847"/>
                </a:lnTo>
                <a:close/>
              </a:path>
              <a:path w="3883660" h="183514">
                <a:moveTo>
                  <a:pt x="1873161" y="71640"/>
                </a:moveTo>
                <a:lnTo>
                  <a:pt x="1850770" y="71640"/>
                </a:lnTo>
                <a:lnTo>
                  <a:pt x="1850770" y="180035"/>
                </a:lnTo>
                <a:lnTo>
                  <a:pt x="1873161" y="180035"/>
                </a:lnTo>
                <a:lnTo>
                  <a:pt x="1873161" y="71640"/>
                </a:lnTo>
                <a:close/>
              </a:path>
              <a:path w="3883660" h="183514">
                <a:moveTo>
                  <a:pt x="1745233" y="53847"/>
                </a:moveTo>
                <a:lnTo>
                  <a:pt x="1663928" y="53847"/>
                </a:lnTo>
                <a:lnTo>
                  <a:pt x="1663928" y="180035"/>
                </a:lnTo>
                <a:lnTo>
                  <a:pt x="1686433" y="180035"/>
                </a:lnTo>
                <a:lnTo>
                  <a:pt x="1686433" y="72694"/>
                </a:lnTo>
                <a:lnTo>
                  <a:pt x="1745233" y="72694"/>
                </a:lnTo>
                <a:lnTo>
                  <a:pt x="1745233" y="53847"/>
                </a:lnTo>
                <a:close/>
              </a:path>
              <a:path w="3883660" h="183514">
                <a:moveTo>
                  <a:pt x="1531950" y="72694"/>
                </a:moveTo>
                <a:lnTo>
                  <a:pt x="1509560" y="72694"/>
                </a:lnTo>
                <a:lnTo>
                  <a:pt x="1509560" y="180035"/>
                </a:lnTo>
                <a:lnTo>
                  <a:pt x="1531950" y="180035"/>
                </a:lnTo>
                <a:lnTo>
                  <a:pt x="1531950" y="72694"/>
                </a:lnTo>
                <a:close/>
              </a:path>
              <a:path w="3883660" h="183514">
                <a:moveTo>
                  <a:pt x="1568119" y="53847"/>
                </a:moveTo>
                <a:lnTo>
                  <a:pt x="1473276" y="53847"/>
                </a:lnTo>
                <a:lnTo>
                  <a:pt x="1473276" y="72694"/>
                </a:lnTo>
                <a:lnTo>
                  <a:pt x="1568119" y="72694"/>
                </a:lnTo>
                <a:lnTo>
                  <a:pt x="1568119" y="53847"/>
                </a:lnTo>
                <a:close/>
              </a:path>
              <a:path w="3883660" h="183514">
                <a:moveTo>
                  <a:pt x="1366469" y="53847"/>
                </a:moveTo>
                <a:lnTo>
                  <a:pt x="1343964" y="53847"/>
                </a:lnTo>
                <a:lnTo>
                  <a:pt x="1343964" y="183451"/>
                </a:lnTo>
                <a:lnTo>
                  <a:pt x="1349032" y="183451"/>
                </a:lnTo>
                <a:lnTo>
                  <a:pt x="1386941" y="140207"/>
                </a:lnTo>
                <a:lnTo>
                  <a:pt x="1366469" y="140207"/>
                </a:lnTo>
                <a:lnTo>
                  <a:pt x="1366469" y="53847"/>
                </a:lnTo>
                <a:close/>
              </a:path>
              <a:path w="3883660" h="183514">
                <a:moveTo>
                  <a:pt x="1450124" y="93675"/>
                </a:moveTo>
                <a:lnTo>
                  <a:pt x="1427733" y="93675"/>
                </a:lnTo>
                <a:lnTo>
                  <a:pt x="1427733" y="180035"/>
                </a:lnTo>
                <a:lnTo>
                  <a:pt x="1450124" y="180035"/>
                </a:lnTo>
                <a:lnTo>
                  <a:pt x="1450124" y="93675"/>
                </a:lnTo>
                <a:close/>
              </a:path>
              <a:path w="3883660" h="183514">
                <a:moveTo>
                  <a:pt x="1450124" y="50431"/>
                </a:moveTo>
                <a:lnTo>
                  <a:pt x="1445056" y="50431"/>
                </a:lnTo>
                <a:lnTo>
                  <a:pt x="1366469" y="140207"/>
                </a:lnTo>
                <a:lnTo>
                  <a:pt x="1386941" y="140207"/>
                </a:lnTo>
                <a:lnTo>
                  <a:pt x="1427733" y="93675"/>
                </a:lnTo>
                <a:lnTo>
                  <a:pt x="1450124" y="93675"/>
                </a:lnTo>
                <a:lnTo>
                  <a:pt x="1450124" y="50431"/>
                </a:lnTo>
                <a:close/>
              </a:path>
              <a:path w="3883660" h="183514">
                <a:moveTo>
                  <a:pt x="1288376" y="51371"/>
                </a:moveTo>
                <a:lnTo>
                  <a:pt x="1281544" y="51371"/>
                </a:lnTo>
                <a:lnTo>
                  <a:pt x="1267342" y="52495"/>
                </a:lnTo>
                <a:lnTo>
                  <a:pt x="1226122" y="79138"/>
                </a:lnTo>
                <a:lnTo>
                  <a:pt x="1216152" y="118300"/>
                </a:lnTo>
                <a:lnTo>
                  <a:pt x="1217200" y="132221"/>
                </a:lnTo>
                <a:lnTo>
                  <a:pt x="1241889" y="172612"/>
                </a:lnTo>
                <a:lnTo>
                  <a:pt x="1275410" y="182384"/>
                </a:lnTo>
                <a:lnTo>
                  <a:pt x="1288366" y="181648"/>
                </a:lnTo>
                <a:lnTo>
                  <a:pt x="1300127" y="179441"/>
                </a:lnTo>
                <a:lnTo>
                  <a:pt x="1310693" y="175762"/>
                </a:lnTo>
                <a:lnTo>
                  <a:pt x="1320063" y="170611"/>
                </a:lnTo>
                <a:lnTo>
                  <a:pt x="1316890" y="163652"/>
                </a:lnTo>
                <a:lnTo>
                  <a:pt x="1280947" y="163652"/>
                </a:lnTo>
                <a:lnTo>
                  <a:pt x="1271517" y="162904"/>
                </a:lnTo>
                <a:lnTo>
                  <a:pt x="1242160" y="137367"/>
                </a:lnTo>
                <a:lnTo>
                  <a:pt x="1239481" y="118300"/>
                </a:lnTo>
                <a:lnTo>
                  <a:pt x="1240151" y="107797"/>
                </a:lnTo>
                <a:lnTo>
                  <a:pt x="1262834" y="73463"/>
                </a:lnTo>
                <a:lnTo>
                  <a:pt x="1279296" y="70218"/>
                </a:lnTo>
                <a:lnTo>
                  <a:pt x="1315207" y="70218"/>
                </a:lnTo>
                <a:lnTo>
                  <a:pt x="1319364" y="64211"/>
                </a:lnTo>
                <a:lnTo>
                  <a:pt x="1316062" y="61315"/>
                </a:lnTo>
                <a:lnTo>
                  <a:pt x="1310639" y="58445"/>
                </a:lnTo>
                <a:lnTo>
                  <a:pt x="1295565" y="52781"/>
                </a:lnTo>
                <a:lnTo>
                  <a:pt x="1288376" y="51371"/>
                </a:lnTo>
                <a:close/>
              </a:path>
              <a:path w="3883660" h="183514">
                <a:moveTo>
                  <a:pt x="1311465" y="151752"/>
                </a:moveTo>
                <a:lnTo>
                  <a:pt x="1303771" y="156960"/>
                </a:lnTo>
                <a:lnTo>
                  <a:pt x="1296120" y="160678"/>
                </a:lnTo>
                <a:lnTo>
                  <a:pt x="1288512" y="162909"/>
                </a:lnTo>
                <a:lnTo>
                  <a:pt x="1280947" y="163652"/>
                </a:lnTo>
                <a:lnTo>
                  <a:pt x="1316890" y="163652"/>
                </a:lnTo>
                <a:lnTo>
                  <a:pt x="1311465" y="151752"/>
                </a:lnTo>
                <a:close/>
              </a:path>
              <a:path w="3883660" h="183514">
                <a:moveTo>
                  <a:pt x="1315207" y="70218"/>
                </a:moveTo>
                <a:lnTo>
                  <a:pt x="1284960" y="70218"/>
                </a:lnTo>
                <a:lnTo>
                  <a:pt x="1290548" y="71221"/>
                </a:lnTo>
                <a:lnTo>
                  <a:pt x="1301622" y="75234"/>
                </a:lnTo>
                <a:lnTo>
                  <a:pt x="1305775" y="77457"/>
                </a:lnTo>
                <a:lnTo>
                  <a:pt x="1308519" y="79882"/>
                </a:lnTo>
                <a:lnTo>
                  <a:pt x="1315207" y="70218"/>
                </a:lnTo>
                <a:close/>
              </a:path>
              <a:path w="3883660" h="183514">
                <a:moveTo>
                  <a:pt x="1143482" y="51371"/>
                </a:moveTo>
                <a:lnTo>
                  <a:pt x="1102118" y="69392"/>
                </a:lnTo>
                <a:lnTo>
                  <a:pt x="1086332" y="116522"/>
                </a:lnTo>
                <a:lnTo>
                  <a:pt x="1087275" y="130979"/>
                </a:lnTo>
                <a:lnTo>
                  <a:pt x="1109699" y="172451"/>
                </a:lnTo>
                <a:lnTo>
                  <a:pt x="1143482" y="182384"/>
                </a:lnTo>
                <a:lnTo>
                  <a:pt x="1155788" y="181281"/>
                </a:lnTo>
                <a:lnTo>
                  <a:pt x="1166720" y="178028"/>
                </a:lnTo>
                <a:lnTo>
                  <a:pt x="1176418" y="172579"/>
                </a:lnTo>
                <a:lnTo>
                  <a:pt x="1184833" y="164947"/>
                </a:lnTo>
                <a:lnTo>
                  <a:pt x="1185421" y="164122"/>
                </a:lnTo>
                <a:lnTo>
                  <a:pt x="1143482" y="164122"/>
                </a:lnTo>
                <a:lnTo>
                  <a:pt x="1128682" y="161147"/>
                </a:lnTo>
                <a:lnTo>
                  <a:pt x="1118114" y="152223"/>
                </a:lnTo>
                <a:lnTo>
                  <a:pt x="1111775" y="137349"/>
                </a:lnTo>
                <a:lnTo>
                  <a:pt x="1109662" y="116522"/>
                </a:lnTo>
                <a:lnTo>
                  <a:pt x="1110226" y="106400"/>
                </a:lnTo>
                <a:lnTo>
                  <a:pt x="1129385" y="72929"/>
                </a:lnTo>
                <a:lnTo>
                  <a:pt x="1143482" y="69748"/>
                </a:lnTo>
                <a:lnTo>
                  <a:pt x="1186080" y="69748"/>
                </a:lnTo>
                <a:lnTo>
                  <a:pt x="1185481" y="68872"/>
                </a:lnTo>
                <a:lnTo>
                  <a:pt x="1177263" y="61213"/>
                </a:lnTo>
                <a:lnTo>
                  <a:pt x="1167525" y="55745"/>
                </a:lnTo>
                <a:lnTo>
                  <a:pt x="1156265" y="52464"/>
                </a:lnTo>
                <a:lnTo>
                  <a:pt x="1143482" y="51371"/>
                </a:lnTo>
                <a:close/>
              </a:path>
              <a:path w="3883660" h="183514">
                <a:moveTo>
                  <a:pt x="1186080" y="69748"/>
                </a:moveTo>
                <a:lnTo>
                  <a:pt x="1143482" y="69748"/>
                </a:lnTo>
                <a:lnTo>
                  <a:pt x="1158067" y="72672"/>
                </a:lnTo>
                <a:lnTo>
                  <a:pt x="1168485" y="81443"/>
                </a:lnTo>
                <a:lnTo>
                  <a:pt x="1174736" y="96060"/>
                </a:lnTo>
                <a:lnTo>
                  <a:pt x="1176820" y="116522"/>
                </a:lnTo>
                <a:lnTo>
                  <a:pt x="1176272" y="126723"/>
                </a:lnTo>
                <a:lnTo>
                  <a:pt x="1157511" y="160855"/>
                </a:lnTo>
                <a:lnTo>
                  <a:pt x="1143482" y="164122"/>
                </a:lnTo>
                <a:lnTo>
                  <a:pt x="1185421" y="164122"/>
                </a:lnTo>
                <a:lnTo>
                  <a:pt x="1191636" y="155384"/>
                </a:lnTo>
                <a:lnTo>
                  <a:pt x="1196498" y="144125"/>
                </a:lnTo>
                <a:lnTo>
                  <a:pt x="1199417" y="131171"/>
                </a:lnTo>
                <a:lnTo>
                  <a:pt x="1200391" y="116522"/>
                </a:lnTo>
                <a:lnTo>
                  <a:pt x="1199458" y="102235"/>
                </a:lnTo>
                <a:lnTo>
                  <a:pt x="1196660" y="89530"/>
                </a:lnTo>
                <a:lnTo>
                  <a:pt x="1192000" y="78408"/>
                </a:lnTo>
                <a:lnTo>
                  <a:pt x="1186080" y="69748"/>
                </a:lnTo>
                <a:close/>
              </a:path>
              <a:path w="3883660" h="183514">
                <a:moveTo>
                  <a:pt x="982078" y="53847"/>
                </a:moveTo>
                <a:lnTo>
                  <a:pt x="959573" y="53847"/>
                </a:lnTo>
                <a:lnTo>
                  <a:pt x="959573" y="180035"/>
                </a:lnTo>
                <a:lnTo>
                  <a:pt x="982078" y="180035"/>
                </a:lnTo>
                <a:lnTo>
                  <a:pt x="982078" y="123126"/>
                </a:lnTo>
                <a:lnTo>
                  <a:pt x="1062672" y="123126"/>
                </a:lnTo>
                <a:lnTo>
                  <a:pt x="1062672" y="104508"/>
                </a:lnTo>
                <a:lnTo>
                  <a:pt x="982078" y="104508"/>
                </a:lnTo>
                <a:lnTo>
                  <a:pt x="982078" y="53847"/>
                </a:lnTo>
                <a:close/>
              </a:path>
              <a:path w="3883660" h="183514">
                <a:moveTo>
                  <a:pt x="1062672" y="123126"/>
                </a:moveTo>
                <a:lnTo>
                  <a:pt x="1040168" y="123126"/>
                </a:lnTo>
                <a:lnTo>
                  <a:pt x="1040168" y="180035"/>
                </a:lnTo>
                <a:lnTo>
                  <a:pt x="1062672" y="180035"/>
                </a:lnTo>
                <a:lnTo>
                  <a:pt x="1062672" y="123126"/>
                </a:lnTo>
                <a:close/>
              </a:path>
              <a:path w="3883660" h="183514">
                <a:moveTo>
                  <a:pt x="1062672" y="53847"/>
                </a:moveTo>
                <a:lnTo>
                  <a:pt x="1040168" y="53847"/>
                </a:lnTo>
                <a:lnTo>
                  <a:pt x="1040168" y="104508"/>
                </a:lnTo>
                <a:lnTo>
                  <a:pt x="1062672" y="104508"/>
                </a:lnTo>
                <a:lnTo>
                  <a:pt x="1062672" y="53847"/>
                </a:lnTo>
                <a:close/>
              </a:path>
              <a:path w="3883660" h="183514">
                <a:moveTo>
                  <a:pt x="753084" y="161188"/>
                </a:moveTo>
                <a:lnTo>
                  <a:pt x="753084" y="180746"/>
                </a:lnTo>
                <a:lnTo>
                  <a:pt x="755281" y="181051"/>
                </a:lnTo>
                <a:lnTo>
                  <a:pt x="757834" y="181216"/>
                </a:lnTo>
                <a:lnTo>
                  <a:pt x="760742" y="181216"/>
                </a:lnTo>
                <a:lnTo>
                  <a:pt x="769672" y="179949"/>
                </a:lnTo>
                <a:lnTo>
                  <a:pt x="776555" y="176148"/>
                </a:lnTo>
                <a:lnTo>
                  <a:pt x="781393" y="169814"/>
                </a:lnTo>
                <a:lnTo>
                  <a:pt x="783962" y="161658"/>
                </a:lnTo>
                <a:lnTo>
                  <a:pt x="755789" y="161658"/>
                </a:lnTo>
                <a:lnTo>
                  <a:pt x="754252" y="161493"/>
                </a:lnTo>
                <a:lnTo>
                  <a:pt x="753084" y="161188"/>
                </a:lnTo>
                <a:close/>
              </a:path>
              <a:path w="3883660" h="183514">
                <a:moveTo>
                  <a:pt x="855116" y="128663"/>
                </a:moveTo>
                <a:lnTo>
                  <a:pt x="833666" y="128663"/>
                </a:lnTo>
                <a:lnTo>
                  <a:pt x="833666" y="180035"/>
                </a:lnTo>
                <a:lnTo>
                  <a:pt x="855116" y="180035"/>
                </a:lnTo>
                <a:lnTo>
                  <a:pt x="855116" y="128663"/>
                </a:lnTo>
                <a:close/>
              </a:path>
              <a:path w="3883660" h="183514">
                <a:moveTo>
                  <a:pt x="814349" y="52438"/>
                </a:moveTo>
                <a:lnTo>
                  <a:pt x="773226" y="62445"/>
                </a:lnTo>
                <a:lnTo>
                  <a:pt x="761441" y="82549"/>
                </a:lnTo>
                <a:lnTo>
                  <a:pt x="761441" y="98577"/>
                </a:lnTo>
                <a:lnTo>
                  <a:pt x="764133" y="105270"/>
                </a:lnTo>
                <a:lnTo>
                  <a:pt x="774890" y="116827"/>
                </a:lnTo>
                <a:lnTo>
                  <a:pt x="782332" y="120497"/>
                </a:lnTo>
                <a:lnTo>
                  <a:pt x="791844" y="122059"/>
                </a:lnTo>
                <a:lnTo>
                  <a:pt x="781600" y="127372"/>
                </a:lnTo>
                <a:lnTo>
                  <a:pt x="773610" y="134583"/>
                </a:lnTo>
                <a:lnTo>
                  <a:pt x="767874" y="143692"/>
                </a:lnTo>
                <a:lnTo>
                  <a:pt x="764387" y="154698"/>
                </a:lnTo>
                <a:lnTo>
                  <a:pt x="763523" y="159334"/>
                </a:lnTo>
                <a:lnTo>
                  <a:pt x="761288" y="161658"/>
                </a:lnTo>
                <a:lnTo>
                  <a:pt x="783962" y="161658"/>
                </a:lnTo>
                <a:lnTo>
                  <a:pt x="784186" y="160947"/>
                </a:lnTo>
                <a:lnTo>
                  <a:pt x="786101" y="152757"/>
                </a:lnTo>
                <a:lnTo>
                  <a:pt x="788781" y="145865"/>
                </a:lnTo>
                <a:lnTo>
                  <a:pt x="823302" y="128663"/>
                </a:lnTo>
                <a:lnTo>
                  <a:pt x="855116" y="128663"/>
                </a:lnTo>
                <a:lnTo>
                  <a:pt x="855116" y="112763"/>
                </a:lnTo>
                <a:lnTo>
                  <a:pt x="806018" y="112369"/>
                </a:lnTo>
                <a:lnTo>
                  <a:pt x="783716" y="97561"/>
                </a:lnTo>
                <a:lnTo>
                  <a:pt x="783716" y="84289"/>
                </a:lnTo>
                <a:lnTo>
                  <a:pt x="785990" y="79438"/>
                </a:lnTo>
                <a:lnTo>
                  <a:pt x="795096" y="71500"/>
                </a:lnTo>
                <a:lnTo>
                  <a:pt x="802055" y="69519"/>
                </a:lnTo>
                <a:lnTo>
                  <a:pt x="855116" y="69519"/>
                </a:lnTo>
                <a:lnTo>
                  <a:pt x="855116" y="54317"/>
                </a:lnTo>
                <a:lnTo>
                  <a:pt x="844703" y="53493"/>
                </a:lnTo>
                <a:lnTo>
                  <a:pt x="834437" y="52906"/>
                </a:lnTo>
                <a:lnTo>
                  <a:pt x="824319" y="52555"/>
                </a:lnTo>
                <a:lnTo>
                  <a:pt x="814349" y="52438"/>
                </a:lnTo>
                <a:close/>
              </a:path>
              <a:path w="3883660" h="183514">
                <a:moveTo>
                  <a:pt x="855116" y="69519"/>
                </a:moveTo>
                <a:lnTo>
                  <a:pt x="818388" y="69519"/>
                </a:lnTo>
                <a:lnTo>
                  <a:pt x="825817" y="69913"/>
                </a:lnTo>
                <a:lnTo>
                  <a:pt x="833666" y="70700"/>
                </a:lnTo>
                <a:lnTo>
                  <a:pt x="833666" y="112763"/>
                </a:lnTo>
                <a:lnTo>
                  <a:pt x="855116" y="112763"/>
                </a:lnTo>
                <a:lnTo>
                  <a:pt x="855116" y="69519"/>
                </a:lnTo>
                <a:close/>
              </a:path>
              <a:path w="3883660" h="183514">
                <a:moveTo>
                  <a:pt x="643004" y="105219"/>
                </a:moveTo>
                <a:lnTo>
                  <a:pt x="620801" y="105219"/>
                </a:lnTo>
                <a:lnTo>
                  <a:pt x="658736" y="182156"/>
                </a:lnTo>
                <a:lnTo>
                  <a:pt x="664743" y="182156"/>
                </a:lnTo>
                <a:lnTo>
                  <a:pt x="682484" y="145745"/>
                </a:lnTo>
                <a:lnTo>
                  <a:pt x="663092" y="145745"/>
                </a:lnTo>
                <a:lnTo>
                  <a:pt x="643004" y="105219"/>
                </a:lnTo>
                <a:close/>
              </a:path>
              <a:path w="3883660" h="183514">
                <a:moveTo>
                  <a:pt x="616432" y="51612"/>
                </a:moveTo>
                <a:lnTo>
                  <a:pt x="610425" y="51612"/>
                </a:lnTo>
                <a:lnTo>
                  <a:pt x="586270" y="180035"/>
                </a:lnTo>
                <a:lnTo>
                  <a:pt x="607834" y="180035"/>
                </a:lnTo>
                <a:lnTo>
                  <a:pt x="620801" y="105219"/>
                </a:lnTo>
                <a:lnTo>
                  <a:pt x="643004" y="105219"/>
                </a:lnTo>
                <a:lnTo>
                  <a:pt x="616432" y="51612"/>
                </a:lnTo>
                <a:close/>
              </a:path>
              <a:path w="3883660" h="183514">
                <a:moveTo>
                  <a:pt x="724602" y="104038"/>
                </a:moveTo>
                <a:lnTo>
                  <a:pt x="702805" y="104038"/>
                </a:lnTo>
                <a:lnTo>
                  <a:pt x="716114" y="180035"/>
                </a:lnTo>
                <a:lnTo>
                  <a:pt x="738619" y="180035"/>
                </a:lnTo>
                <a:lnTo>
                  <a:pt x="724602" y="104038"/>
                </a:lnTo>
                <a:close/>
              </a:path>
              <a:path w="3883660" h="183514">
                <a:moveTo>
                  <a:pt x="714933" y="51612"/>
                </a:moveTo>
                <a:lnTo>
                  <a:pt x="709167" y="51612"/>
                </a:lnTo>
                <a:lnTo>
                  <a:pt x="663092" y="145745"/>
                </a:lnTo>
                <a:lnTo>
                  <a:pt x="682484" y="145745"/>
                </a:lnTo>
                <a:lnTo>
                  <a:pt x="702805" y="104038"/>
                </a:lnTo>
                <a:lnTo>
                  <a:pt x="724602" y="104038"/>
                </a:lnTo>
                <a:lnTo>
                  <a:pt x="714933" y="51612"/>
                </a:lnTo>
                <a:close/>
              </a:path>
              <a:path w="3883660" h="183514">
                <a:moveTo>
                  <a:pt x="480415" y="53847"/>
                </a:moveTo>
                <a:lnTo>
                  <a:pt x="457911" y="53847"/>
                </a:lnTo>
                <a:lnTo>
                  <a:pt x="457911" y="183451"/>
                </a:lnTo>
                <a:lnTo>
                  <a:pt x="462978" y="183451"/>
                </a:lnTo>
                <a:lnTo>
                  <a:pt x="500887" y="140207"/>
                </a:lnTo>
                <a:lnTo>
                  <a:pt x="480415" y="140207"/>
                </a:lnTo>
                <a:lnTo>
                  <a:pt x="480415" y="53847"/>
                </a:lnTo>
                <a:close/>
              </a:path>
              <a:path w="3883660" h="183514">
                <a:moveTo>
                  <a:pt x="564070" y="93675"/>
                </a:moveTo>
                <a:lnTo>
                  <a:pt x="541680" y="93675"/>
                </a:lnTo>
                <a:lnTo>
                  <a:pt x="541680" y="180035"/>
                </a:lnTo>
                <a:lnTo>
                  <a:pt x="564070" y="180035"/>
                </a:lnTo>
                <a:lnTo>
                  <a:pt x="564070" y="93675"/>
                </a:lnTo>
                <a:close/>
              </a:path>
              <a:path w="3883660" h="183514">
                <a:moveTo>
                  <a:pt x="564070" y="50431"/>
                </a:moveTo>
                <a:lnTo>
                  <a:pt x="559003" y="50431"/>
                </a:lnTo>
                <a:lnTo>
                  <a:pt x="480415" y="140207"/>
                </a:lnTo>
                <a:lnTo>
                  <a:pt x="500887" y="140207"/>
                </a:lnTo>
                <a:lnTo>
                  <a:pt x="541680" y="93675"/>
                </a:lnTo>
                <a:lnTo>
                  <a:pt x="564070" y="93675"/>
                </a:lnTo>
                <a:lnTo>
                  <a:pt x="564070" y="50431"/>
                </a:lnTo>
                <a:close/>
              </a:path>
              <a:path w="3883660" h="183514">
                <a:moveTo>
                  <a:pt x="334187" y="6476"/>
                </a:moveTo>
                <a:lnTo>
                  <a:pt x="327126" y="6476"/>
                </a:lnTo>
                <a:lnTo>
                  <a:pt x="323976" y="7797"/>
                </a:lnTo>
                <a:lnTo>
                  <a:pt x="318795" y="13055"/>
                </a:lnTo>
                <a:lnTo>
                  <a:pt x="317594" y="15951"/>
                </a:lnTo>
                <a:lnTo>
                  <a:pt x="317592" y="23482"/>
                </a:lnTo>
                <a:lnTo>
                  <a:pt x="318744" y="26339"/>
                </a:lnTo>
                <a:lnTo>
                  <a:pt x="323684" y="31749"/>
                </a:lnTo>
                <a:lnTo>
                  <a:pt x="326885" y="33108"/>
                </a:lnTo>
                <a:lnTo>
                  <a:pt x="334505" y="33108"/>
                </a:lnTo>
                <a:lnTo>
                  <a:pt x="337629" y="31813"/>
                </a:lnTo>
                <a:lnTo>
                  <a:pt x="342734" y="26631"/>
                </a:lnTo>
                <a:lnTo>
                  <a:pt x="344017" y="23482"/>
                </a:lnTo>
                <a:lnTo>
                  <a:pt x="344017" y="15951"/>
                </a:lnTo>
                <a:lnTo>
                  <a:pt x="342658" y="12763"/>
                </a:lnTo>
                <a:lnTo>
                  <a:pt x="337235" y="7734"/>
                </a:lnTo>
                <a:lnTo>
                  <a:pt x="334187" y="6476"/>
                </a:lnTo>
                <a:close/>
              </a:path>
              <a:path w="3883660" h="183514">
                <a:moveTo>
                  <a:pt x="287375" y="6476"/>
                </a:moveTo>
                <a:lnTo>
                  <a:pt x="280619" y="6476"/>
                </a:lnTo>
                <a:lnTo>
                  <a:pt x="277660" y="7645"/>
                </a:lnTo>
                <a:lnTo>
                  <a:pt x="271919" y="12280"/>
                </a:lnTo>
                <a:lnTo>
                  <a:pt x="270497" y="15557"/>
                </a:lnTo>
                <a:lnTo>
                  <a:pt x="270527" y="23329"/>
                </a:lnTo>
                <a:lnTo>
                  <a:pt x="271729" y="26339"/>
                </a:lnTo>
                <a:lnTo>
                  <a:pt x="276682" y="31749"/>
                </a:lnTo>
                <a:lnTo>
                  <a:pt x="279844" y="33108"/>
                </a:lnTo>
                <a:lnTo>
                  <a:pt x="287616" y="33108"/>
                </a:lnTo>
                <a:lnTo>
                  <a:pt x="290817" y="31775"/>
                </a:lnTo>
                <a:lnTo>
                  <a:pt x="295770" y="26428"/>
                </a:lnTo>
                <a:lnTo>
                  <a:pt x="297002" y="23329"/>
                </a:lnTo>
                <a:lnTo>
                  <a:pt x="297002" y="16103"/>
                </a:lnTo>
                <a:lnTo>
                  <a:pt x="295706" y="12966"/>
                </a:lnTo>
                <a:lnTo>
                  <a:pt x="290525" y="7772"/>
                </a:lnTo>
                <a:lnTo>
                  <a:pt x="287375" y="6476"/>
                </a:lnTo>
                <a:close/>
              </a:path>
              <a:path w="3883660" h="183514">
                <a:moveTo>
                  <a:pt x="304190" y="51371"/>
                </a:moveTo>
                <a:lnTo>
                  <a:pt x="262534" y="69926"/>
                </a:lnTo>
                <a:lnTo>
                  <a:pt x="245160" y="118529"/>
                </a:lnTo>
                <a:lnTo>
                  <a:pt x="246194" y="132156"/>
                </a:lnTo>
                <a:lnTo>
                  <a:pt x="270557" y="172478"/>
                </a:lnTo>
                <a:lnTo>
                  <a:pt x="303949" y="182384"/>
                </a:lnTo>
                <a:lnTo>
                  <a:pt x="311419" y="182227"/>
                </a:lnTo>
                <a:lnTo>
                  <a:pt x="349554" y="170370"/>
                </a:lnTo>
                <a:lnTo>
                  <a:pt x="346150" y="163652"/>
                </a:lnTo>
                <a:lnTo>
                  <a:pt x="299910" y="163652"/>
                </a:lnTo>
                <a:lnTo>
                  <a:pt x="292735" y="161785"/>
                </a:lnTo>
                <a:lnTo>
                  <a:pt x="280873" y="154330"/>
                </a:lnTo>
                <a:lnTo>
                  <a:pt x="276339" y="149237"/>
                </a:lnTo>
                <a:lnTo>
                  <a:pt x="270052" y="136359"/>
                </a:lnTo>
                <a:lnTo>
                  <a:pt x="268490" y="128511"/>
                </a:lnTo>
                <a:lnTo>
                  <a:pt x="268490" y="119240"/>
                </a:lnTo>
                <a:lnTo>
                  <a:pt x="359448" y="119240"/>
                </a:lnTo>
                <a:lnTo>
                  <a:pt x="360781" y="113347"/>
                </a:lnTo>
                <a:lnTo>
                  <a:pt x="361454" y="108750"/>
                </a:lnTo>
                <a:lnTo>
                  <a:pt x="361353" y="104225"/>
                </a:lnTo>
                <a:lnTo>
                  <a:pt x="361239" y="102857"/>
                </a:lnTo>
                <a:lnTo>
                  <a:pt x="269189" y="102857"/>
                </a:lnTo>
                <a:lnTo>
                  <a:pt x="270284" y="96382"/>
                </a:lnTo>
                <a:lnTo>
                  <a:pt x="305130" y="70218"/>
                </a:lnTo>
                <a:lnTo>
                  <a:pt x="349466" y="70218"/>
                </a:lnTo>
                <a:lnTo>
                  <a:pt x="345897" y="66039"/>
                </a:lnTo>
                <a:lnTo>
                  <a:pt x="337460" y="59622"/>
                </a:lnTo>
                <a:lnTo>
                  <a:pt x="327696" y="55038"/>
                </a:lnTo>
                <a:lnTo>
                  <a:pt x="316606" y="52288"/>
                </a:lnTo>
                <a:lnTo>
                  <a:pt x="304190" y="51371"/>
                </a:lnTo>
                <a:close/>
              </a:path>
              <a:path w="3883660" h="183514">
                <a:moveTo>
                  <a:pt x="340360" y="152222"/>
                </a:moveTo>
                <a:lnTo>
                  <a:pt x="333449" y="157222"/>
                </a:lnTo>
                <a:lnTo>
                  <a:pt x="325805" y="160794"/>
                </a:lnTo>
                <a:lnTo>
                  <a:pt x="317428" y="162937"/>
                </a:lnTo>
                <a:lnTo>
                  <a:pt x="308317" y="163652"/>
                </a:lnTo>
                <a:lnTo>
                  <a:pt x="346150" y="163652"/>
                </a:lnTo>
                <a:lnTo>
                  <a:pt x="340360" y="152222"/>
                </a:lnTo>
                <a:close/>
              </a:path>
              <a:path w="3883660" h="183514">
                <a:moveTo>
                  <a:pt x="349466" y="70218"/>
                </a:moveTo>
                <a:lnTo>
                  <a:pt x="305130" y="70218"/>
                </a:lnTo>
                <a:lnTo>
                  <a:pt x="312456" y="70789"/>
                </a:lnTo>
                <a:lnTo>
                  <a:pt x="319004" y="72502"/>
                </a:lnTo>
                <a:lnTo>
                  <a:pt x="324771" y="75356"/>
                </a:lnTo>
                <a:lnTo>
                  <a:pt x="329755" y="79349"/>
                </a:lnTo>
                <a:lnTo>
                  <a:pt x="335876" y="85445"/>
                </a:lnTo>
                <a:lnTo>
                  <a:pt x="338950" y="93281"/>
                </a:lnTo>
                <a:lnTo>
                  <a:pt x="338950" y="102857"/>
                </a:lnTo>
                <a:lnTo>
                  <a:pt x="361239" y="102857"/>
                </a:lnTo>
                <a:lnTo>
                  <a:pt x="360481" y="93705"/>
                </a:lnTo>
                <a:lnTo>
                  <a:pt x="357562" y="83224"/>
                </a:lnTo>
                <a:lnTo>
                  <a:pt x="352700" y="74003"/>
                </a:lnTo>
                <a:lnTo>
                  <a:pt x="349466" y="70218"/>
                </a:lnTo>
                <a:close/>
              </a:path>
              <a:path w="3883660" h="183514">
                <a:moveTo>
                  <a:pt x="153466" y="53847"/>
                </a:moveTo>
                <a:lnTo>
                  <a:pt x="131190" y="53847"/>
                </a:lnTo>
                <a:lnTo>
                  <a:pt x="131190" y="180035"/>
                </a:lnTo>
                <a:lnTo>
                  <a:pt x="179031" y="180035"/>
                </a:lnTo>
                <a:lnTo>
                  <a:pt x="191033" y="179292"/>
                </a:lnTo>
                <a:lnTo>
                  <a:pt x="201356" y="177061"/>
                </a:lnTo>
                <a:lnTo>
                  <a:pt x="210001" y="173343"/>
                </a:lnTo>
                <a:lnTo>
                  <a:pt x="216966" y="168135"/>
                </a:lnTo>
                <a:lnTo>
                  <a:pt x="221954" y="162356"/>
                </a:lnTo>
                <a:lnTo>
                  <a:pt x="179971" y="162356"/>
                </a:lnTo>
                <a:lnTo>
                  <a:pt x="171463" y="162313"/>
                </a:lnTo>
                <a:lnTo>
                  <a:pt x="164209" y="162183"/>
                </a:lnTo>
                <a:lnTo>
                  <a:pt x="158210" y="161965"/>
                </a:lnTo>
                <a:lnTo>
                  <a:pt x="153466" y="161658"/>
                </a:lnTo>
                <a:lnTo>
                  <a:pt x="153466" y="118300"/>
                </a:lnTo>
                <a:lnTo>
                  <a:pt x="160922" y="117419"/>
                </a:lnTo>
                <a:lnTo>
                  <a:pt x="167628" y="116792"/>
                </a:lnTo>
                <a:lnTo>
                  <a:pt x="173585" y="116418"/>
                </a:lnTo>
                <a:lnTo>
                  <a:pt x="178790" y="116293"/>
                </a:lnTo>
                <a:lnTo>
                  <a:pt x="222764" y="116293"/>
                </a:lnTo>
                <a:lnTo>
                  <a:pt x="222096" y="115092"/>
                </a:lnTo>
                <a:lnTo>
                  <a:pt x="216560" y="109219"/>
                </a:lnTo>
                <a:lnTo>
                  <a:pt x="209507" y="104636"/>
                </a:lnTo>
                <a:lnTo>
                  <a:pt x="201017" y="101361"/>
                </a:lnTo>
                <a:lnTo>
                  <a:pt x="197279" y="100622"/>
                </a:lnTo>
                <a:lnTo>
                  <a:pt x="153466" y="100622"/>
                </a:lnTo>
                <a:lnTo>
                  <a:pt x="153466" y="53847"/>
                </a:lnTo>
                <a:close/>
              </a:path>
              <a:path w="3883660" h="183514">
                <a:moveTo>
                  <a:pt x="222764" y="116293"/>
                </a:moveTo>
                <a:lnTo>
                  <a:pt x="178790" y="116293"/>
                </a:lnTo>
                <a:lnTo>
                  <a:pt x="191008" y="117758"/>
                </a:lnTo>
                <a:lnTo>
                  <a:pt x="199736" y="122153"/>
                </a:lnTo>
                <a:lnTo>
                  <a:pt x="204972" y="129479"/>
                </a:lnTo>
                <a:lnTo>
                  <a:pt x="206717" y="139738"/>
                </a:lnTo>
                <a:lnTo>
                  <a:pt x="206717" y="147040"/>
                </a:lnTo>
                <a:lnTo>
                  <a:pt x="204342" y="152641"/>
                </a:lnTo>
                <a:lnTo>
                  <a:pt x="194830" y="160413"/>
                </a:lnTo>
                <a:lnTo>
                  <a:pt x="188290" y="162356"/>
                </a:lnTo>
                <a:lnTo>
                  <a:pt x="221954" y="162356"/>
                </a:lnTo>
                <a:lnTo>
                  <a:pt x="222326" y="161924"/>
                </a:lnTo>
                <a:lnTo>
                  <a:pt x="226156" y="155200"/>
                </a:lnTo>
                <a:lnTo>
                  <a:pt x="228455" y="147961"/>
                </a:lnTo>
                <a:lnTo>
                  <a:pt x="229222" y="140207"/>
                </a:lnTo>
                <a:lnTo>
                  <a:pt x="228429" y="130585"/>
                </a:lnTo>
                <a:lnTo>
                  <a:pt x="226053" y="122213"/>
                </a:lnTo>
                <a:lnTo>
                  <a:pt x="222764" y="116293"/>
                </a:lnTo>
                <a:close/>
              </a:path>
              <a:path w="3883660" h="183514">
                <a:moveTo>
                  <a:pt x="179730" y="98742"/>
                </a:moveTo>
                <a:lnTo>
                  <a:pt x="174289" y="98859"/>
                </a:lnTo>
                <a:lnTo>
                  <a:pt x="168098" y="99210"/>
                </a:lnTo>
                <a:lnTo>
                  <a:pt x="161158" y="99797"/>
                </a:lnTo>
                <a:lnTo>
                  <a:pt x="153466" y="100622"/>
                </a:lnTo>
                <a:lnTo>
                  <a:pt x="197279" y="100622"/>
                </a:lnTo>
                <a:lnTo>
                  <a:pt x="191091" y="99397"/>
                </a:lnTo>
                <a:lnTo>
                  <a:pt x="179730" y="98742"/>
                </a:lnTo>
                <a:close/>
              </a:path>
              <a:path w="3883660" h="183514">
                <a:moveTo>
                  <a:pt x="99326" y="130543"/>
                </a:moveTo>
                <a:lnTo>
                  <a:pt x="76936" y="130543"/>
                </a:lnTo>
                <a:lnTo>
                  <a:pt x="76936" y="180035"/>
                </a:lnTo>
                <a:lnTo>
                  <a:pt x="99326" y="180035"/>
                </a:lnTo>
                <a:lnTo>
                  <a:pt x="99326" y="130543"/>
                </a:lnTo>
                <a:close/>
              </a:path>
              <a:path w="3883660" h="183514">
                <a:moveTo>
                  <a:pt x="22377" y="53847"/>
                </a:moveTo>
                <a:lnTo>
                  <a:pt x="0" y="53847"/>
                </a:lnTo>
                <a:lnTo>
                  <a:pt x="0" y="87896"/>
                </a:lnTo>
                <a:lnTo>
                  <a:pt x="18231" y="127744"/>
                </a:lnTo>
                <a:lnTo>
                  <a:pt x="44297" y="134442"/>
                </a:lnTo>
                <a:lnTo>
                  <a:pt x="52831" y="134197"/>
                </a:lnTo>
                <a:lnTo>
                  <a:pt x="61117" y="133464"/>
                </a:lnTo>
                <a:lnTo>
                  <a:pt x="69152" y="132245"/>
                </a:lnTo>
                <a:lnTo>
                  <a:pt x="76936" y="130543"/>
                </a:lnTo>
                <a:lnTo>
                  <a:pt x="99326" y="130543"/>
                </a:lnTo>
                <a:lnTo>
                  <a:pt x="99326" y="116052"/>
                </a:lnTo>
                <a:lnTo>
                  <a:pt x="41160" y="116052"/>
                </a:lnTo>
                <a:lnTo>
                  <a:pt x="34264" y="113626"/>
                </a:lnTo>
                <a:lnTo>
                  <a:pt x="24752" y="103885"/>
                </a:lnTo>
                <a:lnTo>
                  <a:pt x="22377" y="96773"/>
                </a:lnTo>
                <a:lnTo>
                  <a:pt x="22377" y="53847"/>
                </a:lnTo>
                <a:close/>
              </a:path>
              <a:path w="3883660" h="183514">
                <a:moveTo>
                  <a:pt x="99326" y="53847"/>
                </a:moveTo>
                <a:lnTo>
                  <a:pt x="77165" y="53847"/>
                </a:lnTo>
                <a:lnTo>
                  <a:pt x="77165" y="113233"/>
                </a:lnTo>
                <a:lnTo>
                  <a:pt x="70442" y="114466"/>
                </a:lnTo>
                <a:lnTo>
                  <a:pt x="63706" y="115347"/>
                </a:lnTo>
                <a:lnTo>
                  <a:pt x="56955" y="115876"/>
                </a:lnTo>
                <a:lnTo>
                  <a:pt x="50190" y="116052"/>
                </a:lnTo>
                <a:lnTo>
                  <a:pt x="99326" y="116052"/>
                </a:lnTo>
                <a:lnTo>
                  <a:pt x="99326" y="53847"/>
                </a:lnTo>
                <a:close/>
              </a:path>
            </a:pathLst>
          </a:custGeom>
          <a:solidFill>
            <a:srgbClr val="2D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78391" y="4802007"/>
            <a:ext cx="3856990" cy="226060"/>
          </a:xfrm>
          <a:custGeom>
            <a:avLst/>
            <a:gdLst/>
            <a:ahLst/>
            <a:cxnLst/>
            <a:rect l="l" t="t" r="r" b="b"/>
            <a:pathLst>
              <a:path w="3856990" h="226060">
                <a:moveTo>
                  <a:pt x="3813441" y="95326"/>
                </a:moveTo>
                <a:lnTo>
                  <a:pt x="3808653" y="95326"/>
                </a:lnTo>
                <a:lnTo>
                  <a:pt x="3796168" y="96150"/>
                </a:lnTo>
                <a:lnTo>
                  <a:pt x="3758525" y="115491"/>
                </a:lnTo>
                <a:lnTo>
                  <a:pt x="3749154" y="140919"/>
                </a:lnTo>
                <a:lnTo>
                  <a:pt x="3749830" y="148555"/>
                </a:lnTo>
                <a:lnTo>
                  <a:pt x="3778566" y="177822"/>
                </a:lnTo>
                <a:lnTo>
                  <a:pt x="3785793" y="178498"/>
                </a:lnTo>
                <a:lnTo>
                  <a:pt x="3798607" y="177445"/>
                </a:lnTo>
                <a:lnTo>
                  <a:pt x="3809711" y="174288"/>
                </a:lnTo>
                <a:lnTo>
                  <a:pt x="3819105" y="169025"/>
                </a:lnTo>
                <a:lnTo>
                  <a:pt x="3826789" y="161658"/>
                </a:lnTo>
                <a:lnTo>
                  <a:pt x="3849536" y="161658"/>
                </a:lnTo>
                <a:lnTo>
                  <a:pt x="3849218" y="160947"/>
                </a:lnTo>
                <a:lnTo>
                  <a:pt x="3794747" y="160947"/>
                </a:lnTo>
                <a:lnTo>
                  <a:pt x="3784588" y="159711"/>
                </a:lnTo>
                <a:lnTo>
                  <a:pt x="3777334" y="156002"/>
                </a:lnTo>
                <a:lnTo>
                  <a:pt x="3772982" y="149818"/>
                </a:lnTo>
                <a:lnTo>
                  <a:pt x="3771531" y="141160"/>
                </a:lnTo>
                <a:lnTo>
                  <a:pt x="3771531" y="133299"/>
                </a:lnTo>
                <a:lnTo>
                  <a:pt x="3809949" y="111696"/>
                </a:lnTo>
                <a:lnTo>
                  <a:pt x="3847058" y="111696"/>
                </a:lnTo>
                <a:lnTo>
                  <a:pt x="3846951" y="98145"/>
                </a:lnTo>
                <a:lnTo>
                  <a:pt x="3824909" y="98145"/>
                </a:lnTo>
                <a:lnTo>
                  <a:pt x="3818864" y="96266"/>
                </a:lnTo>
                <a:lnTo>
                  <a:pt x="3813441" y="95326"/>
                </a:lnTo>
                <a:close/>
              </a:path>
              <a:path w="3856990" h="226060">
                <a:moveTo>
                  <a:pt x="3849536" y="161658"/>
                </a:moveTo>
                <a:lnTo>
                  <a:pt x="3826789" y="161658"/>
                </a:lnTo>
                <a:lnTo>
                  <a:pt x="3828440" y="166916"/>
                </a:lnTo>
                <a:lnTo>
                  <a:pt x="3831450" y="171005"/>
                </a:lnTo>
                <a:lnTo>
                  <a:pt x="3840162" y="176809"/>
                </a:lnTo>
                <a:lnTo>
                  <a:pt x="3847210" y="178269"/>
                </a:lnTo>
                <a:lnTo>
                  <a:pt x="3856951" y="178269"/>
                </a:lnTo>
                <a:lnTo>
                  <a:pt x="3856951" y="167195"/>
                </a:lnTo>
                <a:lnTo>
                  <a:pt x="3850360" y="163499"/>
                </a:lnTo>
                <a:lnTo>
                  <a:pt x="3849536" y="161658"/>
                </a:lnTo>
                <a:close/>
              </a:path>
              <a:path w="3856990" h="226060">
                <a:moveTo>
                  <a:pt x="3847058" y="111696"/>
                </a:moveTo>
                <a:lnTo>
                  <a:pt x="3811904" y="111696"/>
                </a:lnTo>
                <a:lnTo>
                  <a:pt x="3816896" y="112522"/>
                </a:lnTo>
                <a:lnTo>
                  <a:pt x="3824909" y="114173"/>
                </a:lnTo>
                <a:lnTo>
                  <a:pt x="3824909" y="144805"/>
                </a:lnTo>
                <a:lnTo>
                  <a:pt x="3817944" y="151870"/>
                </a:lnTo>
                <a:lnTo>
                  <a:pt x="3810595" y="156914"/>
                </a:lnTo>
                <a:lnTo>
                  <a:pt x="3802862" y="159939"/>
                </a:lnTo>
                <a:lnTo>
                  <a:pt x="3794747" y="160947"/>
                </a:lnTo>
                <a:lnTo>
                  <a:pt x="3849218" y="160947"/>
                </a:lnTo>
                <a:lnTo>
                  <a:pt x="3847058" y="156121"/>
                </a:lnTo>
                <a:lnTo>
                  <a:pt x="3847058" y="111696"/>
                </a:lnTo>
                <a:close/>
              </a:path>
              <a:path w="3856990" h="226060">
                <a:moveTo>
                  <a:pt x="3840259" y="67513"/>
                </a:moveTo>
                <a:lnTo>
                  <a:pt x="3797338" y="67513"/>
                </a:lnTo>
                <a:lnTo>
                  <a:pt x="3809398" y="69427"/>
                </a:lnTo>
                <a:lnTo>
                  <a:pt x="3818015" y="75171"/>
                </a:lnTo>
                <a:lnTo>
                  <a:pt x="3823185" y="84743"/>
                </a:lnTo>
                <a:lnTo>
                  <a:pt x="3824909" y="98145"/>
                </a:lnTo>
                <a:lnTo>
                  <a:pt x="3846951" y="98145"/>
                </a:lnTo>
                <a:lnTo>
                  <a:pt x="3846263" y="86835"/>
                </a:lnTo>
                <a:lnTo>
                  <a:pt x="3843877" y="75763"/>
                </a:lnTo>
                <a:lnTo>
                  <a:pt x="3840259" y="67513"/>
                </a:lnTo>
                <a:close/>
              </a:path>
              <a:path w="3856990" h="226060">
                <a:moveTo>
                  <a:pt x="3794988" y="47485"/>
                </a:moveTo>
                <a:lnTo>
                  <a:pt x="3787838" y="47485"/>
                </a:lnTo>
                <a:lnTo>
                  <a:pt x="3780434" y="48818"/>
                </a:lnTo>
                <a:lnTo>
                  <a:pt x="3765118" y="54165"/>
                </a:lnTo>
                <a:lnTo>
                  <a:pt x="3759403" y="57111"/>
                </a:lnTo>
                <a:lnTo>
                  <a:pt x="3755631" y="60325"/>
                </a:lnTo>
                <a:lnTo>
                  <a:pt x="3765054" y="78943"/>
                </a:lnTo>
                <a:lnTo>
                  <a:pt x="3771445" y="73942"/>
                </a:lnTo>
                <a:lnTo>
                  <a:pt x="3778958" y="70370"/>
                </a:lnTo>
                <a:lnTo>
                  <a:pt x="3787589" y="68227"/>
                </a:lnTo>
                <a:lnTo>
                  <a:pt x="3797338" y="67513"/>
                </a:lnTo>
                <a:lnTo>
                  <a:pt x="3840259" y="67513"/>
                </a:lnTo>
                <a:lnTo>
                  <a:pt x="3839900" y="66694"/>
                </a:lnTo>
                <a:lnTo>
                  <a:pt x="3834333" y="59626"/>
                </a:lnTo>
                <a:lnTo>
                  <a:pt x="3827101" y="54316"/>
                </a:lnTo>
                <a:lnTo>
                  <a:pt x="3818132" y="50522"/>
                </a:lnTo>
                <a:lnTo>
                  <a:pt x="3807428" y="48244"/>
                </a:lnTo>
                <a:lnTo>
                  <a:pt x="3794988" y="47485"/>
                </a:lnTo>
                <a:close/>
              </a:path>
              <a:path w="3856990" h="226060">
                <a:moveTo>
                  <a:pt x="3681539" y="48780"/>
                </a:moveTo>
                <a:lnTo>
                  <a:pt x="3669981" y="48868"/>
                </a:lnTo>
                <a:lnTo>
                  <a:pt x="3657920" y="49133"/>
                </a:lnTo>
                <a:lnTo>
                  <a:pt x="3645359" y="49573"/>
                </a:lnTo>
                <a:lnTo>
                  <a:pt x="3632301" y="50190"/>
                </a:lnTo>
                <a:lnTo>
                  <a:pt x="3632301" y="176149"/>
                </a:lnTo>
                <a:lnTo>
                  <a:pt x="3683660" y="176149"/>
                </a:lnTo>
                <a:lnTo>
                  <a:pt x="3694928" y="175511"/>
                </a:lnTo>
                <a:lnTo>
                  <a:pt x="3725871" y="159067"/>
                </a:lnTo>
                <a:lnTo>
                  <a:pt x="3681069" y="159067"/>
                </a:lnTo>
                <a:lnTo>
                  <a:pt x="3674002" y="159015"/>
                </a:lnTo>
                <a:lnTo>
                  <a:pt x="3667050" y="158859"/>
                </a:lnTo>
                <a:lnTo>
                  <a:pt x="3660215" y="158601"/>
                </a:lnTo>
                <a:lnTo>
                  <a:pt x="3653497" y="158242"/>
                </a:lnTo>
                <a:lnTo>
                  <a:pt x="3653497" y="118529"/>
                </a:lnTo>
                <a:lnTo>
                  <a:pt x="3658598" y="118271"/>
                </a:lnTo>
                <a:lnTo>
                  <a:pt x="3664815" y="118089"/>
                </a:lnTo>
                <a:lnTo>
                  <a:pt x="3672148" y="117980"/>
                </a:lnTo>
                <a:lnTo>
                  <a:pt x="3723203" y="117944"/>
                </a:lnTo>
                <a:lnTo>
                  <a:pt x="3718155" y="113304"/>
                </a:lnTo>
                <a:lnTo>
                  <a:pt x="3707587" y="108394"/>
                </a:lnTo>
                <a:lnTo>
                  <a:pt x="3713391" y="106121"/>
                </a:lnTo>
                <a:lnTo>
                  <a:pt x="3717988" y="102666"/>
                </a:lnTo>
                <a:lnTo>
                  <a:pt x="3718793" y="101561"/>
                </a:lnTo>
                <a:lnTo>
                  <a:pt x="3680599" y="101561"/>
                </a:lnTo>
                <a:lnTo>
                  <a:pt x="3661219" y="101504"/>
                </a:lnTo>
                <a:lnTo>
                  <a:pt x="3655900" y="101433"/>
                </a:lnTo>
                <a:lnTo>
                  <a:pt x="3653497" y="101333"/>
                </a:lnTo>
                <a:lnTo>
                  <a:pt x="3653497" y="66814"/>
                </a:lnTo>
                <a:lnTo>
                  <a:pt x="3659203" y="66397"/>
                </a:lnTo>
                <a:lnTo>
                  <a:pt x="3666053" y="66100"/>
                </a:lnTo>
                <a:lnTo>
                  <a:pt x="3674048" y="65921"/>
                </a:lnTo>
                <a:lnTo>
                  <a:pt x="3722078" y="65862"/>
                </a:lnTo>
                <a:lnTo>
                  <a:pt x="3719806" y="62271"/>
                </a:lnTo>
                <a:lnTo>
                  <a:pt x="3714648" y="57442"/>
                </a:lnTo>
                <a:lnTo>
                  <a:pt x="3708164" y="53650"/>
                </a:lnTo>
                <a:lnTo>
                  <a:pt x="3700484" y="50944"/>
                </a:lnTo>
                <a:lnTo>
                  <a:pt x="3691609" y="49321"/>
                </a:lnTo>
                <a:lnTo>
                  <a:pt x="3681539" y="48780"/>
                </a:lnTo>
                <a:close/>
              </a:path>
              <a:path w="3856990" h="226060">
                <a:moveTo>
                  <a:pt x="3723203" y="117944"/>
                </a:moveTo>
                <a:lnTo>
                  <a:pt x="3689946" y="117944"/>
                </a:lnTo>
                <a:lnTo>
                  <a:pt x="3697058" y="119735"/>
                </a:lnTo>
                <a:lnTo>
                  <a:pt x="3706799" y="126885"/>
                </a:lnTo>
                <a:lnTo>
                  <a:pt x="3709238" y="131965"/>
                </a:lnTo>
                <a:lnTo>
                  <a:pt x="3709238" y="138557"/>
                </a:lnTo>
                <a:lnTo>
                  <a:pt x="3707478" y="147532"/>
                </a:lnTo>
                <a:lnTo>
                  <a:pt x="3702197" y="153941"/>
                </a:lnTo>
                <a:lnTo>
                  <a:pt x="3693395" y="157786"/>
                </a:lnTo>
                <a:lnTo>
                  <a:pt x="3681069" y="159067"/>
                </a:lnTo>
                <a:lnTo>
                  <a:pt x="3725871" y="159067"/>
                </a:lnTo>
                <a:lnTo>
                  <a:pt x="3728734" y="154422"/>
                </a:lnTo>
                <a:lnTo>
                  <a:pt x="3730990" y="147652"/>
                </a:lnTo>
                <a:lnTo>
                  <a:pt x="3731742" y="140208"/>
                </a:lnTo>
                <a:lnTo>
                  <a:pt x="3730232" y="129211"/>
                </a:lnTo>
                <a:lnTo>
                  <a:pt x="3725703" y="120243"/>
                </a:lnTo>
                <a:lnTo>
                  <a:pt x="3723203" y="117944"/>
                </a:lnTo>
                <a:close/>
              </a:path>
              <a:path w="3856990" h="226060">
                <a:moveTo>
                  <a:pt x="3722078" y="65862"/>
                </a:moveTo>
                <a:lnTo>
                  <a:pt x="3689946" y="65862"/>
                </a:lnTo>
                <a:lnTo>
                  <a:pt x="3695191" y="67373"/>
                </a:lnTo>
                <a:lnTo>
                  <a:pt x="3702659" y="73431"/>
                </a:lnTo>
                <a:lnTo>
                  <a:pt x="3704526" y="77609"/>
                </a:lnTo>
                <a:lnTo>
                  <a:pt x="3704526" y="82956"/>
                </a:lnTo>
                <a:lnTo>
                  <a:pt x="3703031" y="91098"/>
                </a:lnTo>
                <a:lnTo>
                  <a:pt x="3698544" y="96912"/>
                </a:lnTo>
                <a:lnTo>
                  <a:pt x="3691067" y="100399"/>
                </a:lnTo>
                <a:lnTo>
                  <a:pt x="3680599" y="101561"/>
                </a:lnTo>
                <a:lnTo>
                  <a:pt x="3718793" y="101561"/>
                </a:lnTo>
                <a:lnTo>
                  <a:pt x="3724744" y="93395"/>
                </a:lnTo>
                <a:lnTo>
                  <a:pt x="3726433" y="88290"/>
                </a:lnTo>
                <a:lnTo>
                  <a:pt x="3726433" y="82715"/>
                </a:lnTo>
                <a:lnTo>
                  <a:pt x="3725697" y="74906"/>
                </a:lnTo>
                <a:lnTo>
                  <a:pt x="3723489" y="68092"/>
                </a:lnTo>
                <a:lnTo>
                  <a:pt x="3722078" y="65862"/>
                </a:lnTo>
                <a:close/>
              </a:path>
              <a:path w="3856990" h="226060">
                <a:moveTo>
                  <a:pt x="3551732" y="47485"/>
                </a:moveTo>
                <a:lnTo>
                  <a:pt x="3510381" y="65506"/>
                </a:lnTo>
                <a:lnTo>
                  <a:pt x="3494582" y="112636"/>
                </a:lnTo>
                <a:lnTo>
                  <a:pt x="3495525" y="127092"/>
                </a:lnTo>
                <a:lnTo>
                  <a:pt x="3517950" y="168565"/>
                </a:lnTo>
                <a:lnTo>
                  <a:pt x="3551732" y="178498"/>
                </a:lnTo>
                <a:lnTo>
                  <a:pt x="3564039" y="177395"/>
                </a:lnTo>
                <a:lnTo>
                  <a:pt x="3574970" y="174142"/>
                </a:lnTo>
                <a:lnTo>
                  <a:pt x="3584669" y="168693"/>
                </a:lnTo>
                <a:lnTo>
                  <a:pt x="3593083" y="161061"/>
                </a:lnTo>
                <a:lnTo>
                  <a:pt x="3593671" y="160235"/>
                </a:lnTo>
                <a:lnTo>
                  <a:pt x="3551732" y="160235"/>
                </a:lnTo>
                <a:lnTo>
                  <a:pt x="3536938" y="157261"/>
                </a:lnTo>
                <a:lnTo>
                  <a:pt x="3526369" y="148337"/>
                </a:lnTo>
                <a:lnTo>
                  <a:pt x="3520027" y="133462"/>
                </a:lnTo>
                <a:lnTo>
                  <a:pt x="3517912" y="112636"/>
                </a:lnTo>
                <a:lnTo>
                  <a:pt x="3518476" y="102513"/>
                </a:lnTo>
                <a:lnTo>
                  <a:pt x="3537635" y="69043"/>
                </a:lnTo>
                <a:lnTo>
                  <a:pt x="3551732" y="65862"/>
                </a:lnTo>
                <a:lnTo>
                  <a:pt x="3594331" y="65862"/>
                </a:lnTo>
                <a:lnTo>
                  <a:pt x="3593731" y="64985"/>
                </a:lnTo>
                <a:lnTo>
                  <a:pt x="3585519" y="57327"/>
                </a:lnTo>
                <a:lnTo>
                  <a:pt x="3575780" y="51858"/>
                </a:lnTo>
                <a:lnTo>
                  <a:pt x="3564517" y="48578"/>
                </a:lnTo>
                <a:lnTo>
                  <a:pt x="3551732" y="47485"/>
                </a:lnTo>
                <a:close/>
              </a:path>
              <a:path w="3856990" h="226060">
                <a:moveTo>
                  <a:pt x="3594331" y="65862"/>
                </a:moveTo>
                <a:lnTo>
                  <a:pt x="3551732" y="65862"/>
                </a:lnTo>
                <a:lnTo>
                  <a:pt x="3566317" y="68786"/>
                </a:lnTo>
                <a:lnTo>
                  <a:pt x="3576735" y="77557"/>
                </a:lnTo>
                <a:lnTo>
                  <a:pt x="3582986" y="92174"/>
                </a:lnTo>
                <a:lnTo>
                  <a:pt x="3585070" y="112636"/>
                </a:lnTo>
                <a:lnTo>
                  <a:pt x="3584522" y="122837"/>
                </a:lnTo>
                <a:lnTo>
                  <a:pt x="3565766" y="156968"/>
                </a:lnTo>
                <a:lnTo>
                  <a:pt x="3551732" y="160235"/>
                </a:lnTo>
                <a:lnTo>
                  <a:pt x="3593671" y="160235"/>
                </a:lnTo>
                <a:lnTo>
                  <a:pt x="3599892" y="151498"/>
                </a:lnTo>
                <a:lnTo>
                  <a:pt x="3604753" y="140239"/>
                </a:lnTo>
                <a:lnTo>
                  <a:pt x="3607669" y="127285"/>
                </a:lnTo>
                <a:lnTo>
                  <a:pt x="3608641" y="112636"/>
                </a:lnTo>
                <a:lnTo>
                  <a:pt x="3607710" y="98348"/>
                </a:lnTo>
                <a:lnTo>
                  <a:pt x="3604915" y="85644"/>
                </a:lnTo>
                <a:lnTo>
                  <a:pt x="3600256" y="74522"/>
                </a:lnTo>
                <a:lnTo>
                  <a:pt x="3594331" y="65862"/>
                </a:lnTo>
                <a:close/>
              </a:path>
              <a:path w="3856990" h="226060">
                <a:moveTo>
                  <a:pt x="3390811" y="49961"/>
                </a:moveTo>
                <a:lnTo>
                  <a:pt x="3368306" y="49961"/>
                </a:lnTo>
                <a:lnTo>
                  <a:pt x="3368306" y="225628"/>
                </a:lnTo>
                <a:lnTo>
                  <a:pt x="3390811" y="225628"/>
                </a:lnTo>
                <a:lnTo>
                  <a:pt x="3390811" y="169202"/>
                </a:lnTo>
                <a:lnTo>
                  <a:pt x="3453083" y="169202"/>
                </a:lnTo>
                <a:lnTo>
                  <a:pt x="3454584" y="168361"/>
                </a:lnTo>
                <a:lnTo>
                  <a:pt x="3462985" y="160477"/>
                </a:lnTo>
                <a:lnTo>
                  <a:pt x="3463470" y="159766"/>
                </a:lnTo>
                <a:lnTo>
                  <a:pt x="3408718" y="159766"/>
                </a:lnTo>
                <a:lnTo>
                  <a:pt x="3404400" y="158851"/>
                </a:lnTo>
                <a:lnTo>
                  <a:pt x="3395611" y="155155"/>
                </a:lnTo>
                <a:lnTo>
                  <a:pt x="3392538" y="153098"/>
                </a:lnTo>
                <a:lnTo>
                  <a:pt x="3390811" y="150812"/>
                </a:lnTo>
                <a:lnTo>
                  <a:pt x="3390868" y="77114"/>
                </a:lnTo>
                <a:lnTo>
                  <a:pt x="3393097" y="74663"/>
                </a:lnTo>
                <a:lnTo>
                  <a:pt x="3396589" y="72224"/>
                </a:lnTo>
                <a:lnTo>
                  <a:pt x="3406013" y="67513"/>
                </a:lnTo>
                <a:lnTo>
                  <a:pt x="3409899" y="66332"/>
                </a:lnTo>
                <a:lnTo>
                  <a:pt x="3464514" y="66332"/>
                </a:lnTo>
                <a:lnTo>
                  <a:pt x="3463163" y="64389"/>
                </a:lnTo>
                <a:lnTo>
                  <a:pt x="3458643" y="60325"/>
                </a:lnTo>
                <a:lnTo>
                  <a:pt x="3390811" y="60325"/>
                </a:lnTo>
                <a:lnTo>
                  <a:pt x="3390811" y="49961"/>
                </a:lnTo>
                <a:close/>
              </a:path>
              <a:path w="3856990" h="226060">
                <a:moveTo>
                  <a:pt x="3453083" y="169202"/>
                </a:moveTo>
                <a:lnTo>
                  <a:pt x="3390811" y="169202"/>
                </a:lnTo>
                <a:lnTo>
                  <a:pt x="3392538" y="171627"/>
                </a:lnTo>
                <a:lnTo>
                  <a:pt x="3396449" y="173786"/>
                </a:lnTo>
                <a:lnTo>
                  <a:pt x="3408629" y="177558"/>
                </a:lnTo>
                <a:lnTo>
                  <a:pt x="3414267" y="178498"/>
                </a:lnTo>
                <a:lnTo>
                  <a:pt x="3419449" y="178498"/>
                </a:lnTo>
                <a:lnTo>
                  <a:pt x="3432815" y="177372"/>
                </a:lnTo>
                <a:lnTo>
                  <a:pt x="3444527" y="173993"/>
                </a:lnTo>
                <a:lnTo>
                  <a:pt x="3453083" y="169202"/>
                </a:lnTo>
                <a:close/>
              </a:path>
              <a:path w="3856990" h="226060">
                <a:moveTo>
                  <a:pt x="3464514" y="66332"/>
                </a:moveTo>
                <a:lnTo>
                  <a:pt x="3412959" y="66332"/>
                </a:lnTo>
                <a:lnTo>
                  <a:pt x="3422977" y="67005"/>
                </a:lnTo>
                <a:lnTo>
                  <a:pt x="3431581" y="69027"/>
                </a:lnTo>
                <a:lnTo>
                  <a:pt x="3454045" y="101008"/>
                </a:lnTo>
                <a:lnTo>
                  <a:pt x="3454679" y="112407"/>
                </a:lnTo>
                <a:lnTo>
                  <a:pt x="3452071" y="133126"/>
                </a:lnTo>
                <a:lnTo>
                  <a:pt x="3444249" y="147926"/>
                </a:lnTo>
                <a:lnTo>
                  <a:pt x="3431212" y="156806"/>
                </a:lnTo>
                <a:lnTo>
                  <a:pt x="3412959" y="159766"/>
                </a:lnTo>
                <a:lnTo>
                  <a:pt x="3463470" y="159766"/>
                </a:lnTo>
                <a:lnTo>
                  <a:pt x="3469604" y="150780"/>
                </a:lnTo>
                <a:lnTo>
                  <a:pt x="3474335" y="139712"/>
                </a:lnTo>
                <a:lnTo>
                  <a:pt x="3477176" y="127273"/>
                </a:lnTo>
                <a:lnTo>
                  <a:pt x="3478123" y="113461"/>
                </a:lnTo>
                <a:lnTo>
                  <a:pt x="3477187" y="98336"/>
                </a:lnTo>
                <a:lnTo>
                  <a:pt x="3474381" y="85115"/>
                </a:lnTo>
                <a:lnTo>
                  <a:pt x="3469706" y="73799"/>
                </a:lnTo>
                <a:lnTo>
                  <a:pt x="3464514" y="66332"/>
                </a:lnTo>
                <a:close/>
              </a:path>
              <a:path w="3856990" h="226060">
                <a:moveTo>
                  <a:pt x="3421443" y="47485"/>
                </a:moveTo>
                <a:lnTo>
                  <a:pt x="3412813" y="48287"/>
                </a:lnTo>
                <a:lnTo>
                  <a:pt x="3404831" y="50695"/>
                </a:lnTo>
                <a:lnTo>
                  <a:pt x="3397497" y="54707"/>
                </a:lnTo>
                <a:lnTo>
                  <a:pt x="3390811" y="60325"/>
                </a:lnTo>
                <a:lnTo>
                  <a:pt x="3458643" y="60325"/>
                </a:lnTo>
                <a:lnTo>
                  <a:pt x="3454940" y="56995"/>
                </a:lnTo>
                <a:lnTo>
                  <a:pt x="3445246" y="51712"/>
                </a:lnTo>
                <a:lnTo>
                  <a:pt x="3434080" y="48542"/>
                </a:lnTo>
                <a:lnTo>
                  <a:pt x="3421443" y="47485"/>
                </a:lnTo>
                <a:close/>
              </a:path>
              <a:path w="3856990" h="226060">
                <a:moveTo>
                  <a:pt x="3287750" y="47485"/>
                </a:moveTo>
                <a:lnTo>
                  <a:pt x="3246386" y="65506"/>
                </a:lnTo>
                <a:lnTo>
                  <a:pt x="3230600" y="112636"/>
                </a:lnTo>
                <a:lnTo>
                  <a:pt x="3231543" y="127092"/>
                </a:lnTo>
                <a:lnTo>
                  <a:pt x="3253967" y="168565"/>
                </a:lnTo>
                <a:lnTo>
                  <a:pt x="3287750" y="178498"/>
                </a:lnTo>
                <a:lnTo>
                  <a:pt x="3300056" y="177395"/>
                </a:lnTo>
                <a:lnTo>
                  <a:pt x="3310988" y="174142"/>
                </a:lnTo>
                <a:lnTo>
                  <a:pt x="3320686" y="168693"/>
                </a:lnTo>
                <a:lnTo>
                  <a:pt x="3329101" y="161061"/>
                </a:lnTo>
                <a:lnTo>
                  <a:pt x="3329689" y="160235"/>
                </a:lnTo>
                <a:lnTo>
                  <a:pt x="3287750" y="160235"/>
                </a:lnTo>
                <a:lnTo>
                  <a:pt x="3272956" y="157261"/>
                </a:lnTo>
                <a:lnTo>
                  <a:pt x="3262387" y="148337"/>
                </a:lnTo>
                <a:lnTo>
                  <a:pt x="3256044" y="133462"/>
                </a:lnTo>
                <a:lnTo>
                  <a:pt x="3253930" y="112636"/>
                </a:lnTo>
                <a:lnTo>
                  <a:pt x="3254494" y="102513"/>
                </a:lnTo>
                <a:lnTo>
                  <a:pt x="3273653" y="69043"/>
                </a:lnTo>
                <a:lnTo>
                  <a:pt x="3287750" y="65862"/>
                </a:lnTo>
                <a:lnTo>
                  <a:pt x="3330348" y="65862"/>
                </a:lnTo>
                <a:lnTo>
                  <a:pt x="3329749" y="64985"/>
                </a:lnTo>
                <a:lnTo>
                  <a:pt x="3321536" y="57327"/>
                </a:lnTo>
                <a:lnTo>
                  <a:pt x="3311798" y="51858"/>
                </a:lnTo>
                <a:lnTo>
                  <a:pt x="3300535" y="48578"/>
                </a:lnTo>
                <a:lnTo>
                  <a:pt x="3287750" y="47485"/>
                </a:lnTo>
                <a:close/>
              </a:path>
              <a:path w="3856990" h="226060">
                <a:moveTo>
                  <a:pt x="3330348" y="65862"/>
                </a:moveTo>
                <a:lnTo>
                  <a:pt x="3287750" y="65862"/>
                </a:lnTo>
                <a:lnTo>
                  <a:pt x="3302335" y="68786"/>
                </a:lnTo>
                <a:lnTo>
                  <a:pt x="3312753" y="77557"/>
                </a:lnTo>
                <a:lnTo>
                  <a:pt x="3319004" y="92174"/>
                </a:lnTo>
                <a:lnTo>
                  <a:pt x="3321088" y="112636"/>
                </a:lnTo>
                <a:lnTo>
                  <a:pt x="3320540" y="122837"/>
                </a:lnTo>
                <a:lnTo>
                  <a:pt x="3301779" y="156968"/>
                </a:lnTo>
                <a:lnTo>
                  <a:pt x="3287750" y="160235"/>
                </a:lnTo>
                <a:lnTo>
                  <a:pt x="3329689" y="160235"/>
                </a:lnTo>
                <a:lnTo>
                  <a:pt x="3335904" y="151498"/>
                </a:lnTo>
                <a:lnTo>
                  <a:pt x="3340766" y="140239"/>
                </a:lnTo>
                <a:lnTo>
                  <a:pt x="3343685" y="127285"/>
                </a:lnTo>
                <a:lnTo>
                  <a:pt x="3344659" y="112636"/>
                </a:lnTo>
                <a:lnTo>
                  <a:pt x="3343726" y="98348"/>
                </a:lnTo>
                <a:lnTo>
                  <a:pt x="3340928" y="85644"/>
                </a:lnTo>
                <a:lnTo>
                  <a:pt x="3336268" y="74522"/>
                </a:lnTo>
                <a:lnTo>
                  <a:pt x="3330348" y="65862"/>
                </a:lnTo>
                <a:close/>
              </a:path>
              <a:path w="3856990" h="226060">
                <a:moveTo>
                  <a:pt x="3217087" y="158242"/>
                </a:moveTo>
                <a:lnTo>
                  <a:pt x="3088182" y="158242"/>
                </a:lnTo>
                <a:lnTo>
                  <a:pt x="3088182" y="217385"/>
                </a:lnTo>
                <a:lnTo>
                  <a:pt x="3107982" y="217385"/>
                </a:lnTo>
                <a:lnTo>
                  <a:pt x="3107982" y="176149"/>
                </a:lnTo>
                <a:lnTo>
                  <a:pt x="3217087" y="176149"/>
                </a:lnTo>
                <a:lnTo>
                  <a:pt x="3217087" y="158242"/>
                </a:lnTo>
                <a:close/>
              </a:path>
              <a:path w="3856990" h="226060">
                <a:moveTo>
                  <a:pt x="3217087" y="176149"/>
                </a:moveTo>
                <a:lnTo>
                  <a:pt x="3197288" y="176149"/>
                </a:lnTo>
                <a:lnTo>
                  <a:pt x="3197288" y="217385"/>
                </a:lnTo>
                <a:lnTo>
                  <a:pt x="3217087" y="217385"/>
                </a:lnTo>
                <a:lnTo>
                  <a:pt x="3217087" y="176149"/>
                </a:lnTo>
                <a:close/>
              </a:path>
              <a:path w="3856990" h="226060">
                <a:moveTo>
                  <a:pt x="3202825" y="49961"/>
                </a:moveTo>
                <a:lnTo>
                  <a:pt x="3128251" y="49961"/>
                </a:lnTo>
                <a:lnTo>
                  <a:pt x="3128195" y="67754"/>
                </a:lnTo>
                <a:lnTo>
                  <a:pt x="3127756" y="79009"/>
                </a:lnTo>
                <a:lnTo>
                  <a:pt x="3120351" y="116471"/>
                </a:lnTo>
                <a:lnTo>
                  <a:pt x="3097847" y="158242"/>
                </a:lnTo>
                <a:lnTo>
                  <a:pt x="3119526" y="158242"/>
                </a:lnTo>
                <a:lnTo>
                  <a:pt x="3139732" y="117119"/>
                </a:lnTo>
                <a:lnTo>
                  <a:pt x="3146856" y="67754"/>
                </a:lnTo>
                <a:lnTo>
                  <a:pt x="3202825" y="67754"/>
                </a:lnTo>
                <a:lnTo>
                  <a:pt x="3202825" y="49961"/>
                </a:lnTo>
                <a:close/>
              </a:path>
              <a:path w="3856990" h="226060">
                <a:moveTo>
                  <a:pt x="3202825" y="67754"/>
                </a:moveTo>
                <a:lnTo>
                  <a:pt x="3181261" y="67754"/>
                </a:lnTo>
                <a:lnTo>
                  <a:pt x="3181261" y="158242"/>
                </a:lnTo>
                <a:lnTo>
                  <a:pt x="3202825" y="158242"/>
                </a:lnTo>
                <a:lnTo>
                  <a:pt x="3202825" y="67754"/>
                </a:lnTo>
                <a:close/>
              </a:path>
              <a:path w="3856990" h="226060">
                <a:moveTo>
                  <a:pt x="3048177" y="2590"/>
                </a:moveTo>
                <a:lnTo>
                  <a:pt x="3041103" y="2590"/>
                </a:lnTo>
                <a:lnTo>
                  <a:pt x="3037966" y="3911"/>
                </a:lnTo>
                <a:lnTo>
                  <a:pt x="3032785" y="9169"/>
                </a:lnTo>
                <a:lnTo>
                  <a:pt x="3031573" y="12065"/>
                </a:lnTo>
                <a:lnTo>
                  <a:pt x="3031569" y="19596"/>
                </a:lnTo>
                <a:lnTo>
                  <a:pt x="3032721" y="22453"/>
                </a:lnTo>
                <a:lnTo>
                  <a:pt x="3037674" y="27863"/>
                </a:lnTo>
                <a:lnTo>
                  <a:pt x="3040862" y="29222"/>
                </a:lnTo>
                <a:lnTo>
                  <a:pt x="3048482" y="29222"/>
                </a:lnTo>
                <a:lnTo>
                  <a:pt x="3051606" y="27927"/>
                </a:lnTo>
                <a:lnTo>
                  <a:pt x="3056712" y="22745"/>
                </a:lnTo>
                <a:lnTo>
                  <a:pt x="3057994" y="19596"/>
                </a:lnTo>
                <a:lnTo>
                  <a:pt x="3057994" y="12065"/>
                </a:lnTo>
                <a:lnTo>
                  <a:pt x="3056635" y="8877"/>
                </a:lnTo>
                <a:lnTo>
                  <a:pt x="3051213" y="3848"/>
                </a:lnTo>
                <a:lnTo>
                  <a:pt x="3048177" y="2590"/>
                </a:lnTo>
                <a:close/>
              </a:path>
              <a:path w="3856990" h="226060">
                <a:moveTo>
                  <a:pt x="3001365" y="2590"/>
                </a:moveTo>
                <a:lnTo>
                  <a:pt x="2994609" y="2590"/>
                </a:lnTo>
                <a:lnTo>
                  <a:pt x="2991637" y="3759"/>
                </a:lnTo>
                <a:lnTo>
                  <a:pt x="2985909" y="8394"/>
                </a:lnTo>
                <a:lnTo>
                  <a:pt x="2984474" y="11671"/>
                </a:lnTo>
                <a:lnTo>
                  <a:pt x="2984505" y="19443"/>
                </a:lnTo>
                <a:lnTo>
                  <a:pt x="2985706" y="22453"/>
                </a:lnTo>
                <a:lnTo>
                  <a:pt x="2990659" y="27863"/>
                </a:lnTo>
                <a:lnTo>
                  <a:pt x="2993821" y="29222"/>
                </a:lnTo>
                <a:lnTo>
                  <a:pt x="3001594" y="29222"/>
                </a:lnTo>
                <a:lnTo>
                  <a:pt x="3004794" y="27889"/>
                </a:lnTo>
                <a:lnTo>
                  <a:pt x="3009747" y="22542"/>
                </a:lnTo>
                <a:lnTo>
                  <a:pt x="3010979" y="19443"/>
                </a:lnTo>
                <a:lnTo>
                  <a:pt x="3010979" y="12217"/>
                </a:lnTo>
                <a:lnTo>
                  <a:pt x="3009684" y="9080"/>
                </a:lnTo>
                <a:lnTo>
                  <a:pt x="3004502" y="3886"/>
                </a:lnTo>
                <a:lnTo>
                  <a:pt x="3001365" y="2590"/>
                </a:lnTo>
                <a:close/>
              </a:path>
              <a:path w="3856990" h="226060">
                <a:moveTo>
                  <a:pt x="3018167" y="47485"/>
                </a:moveTo>
                <a:lnTo>
                  <a:pt x="2976524" y="66040"/>
                </a:lnTo>
                <a:lnTo>
                  <a:pt x="2959138" y="114642"/>
                </a:lnTo>
                <a:lnTo>
                  <a:pt x="2960173" y="128270"/>
                </a:lnTo>
                <a:lnTo>
                  <a:pt x="2984545" y="168591"/>
                </a:lnTo>
                <a:lnTo>
                  <a:pt x="3017939" y="178498"/>
                </a:lnTo>
                <a:lnTo>
                  <a:pt x="3025403" y="178341"/>
                </a:lnTo>
                <a:lnTo>
                  <a:pt x="3063532" y="166484"/>
                </a:lnTo>
                <a:lnTo>
                  <a:pt x="3060128" y="159766"/>
                </a:lnTo>
                <a:lnTo>
                  <a:pt x="3013887" y="159766"/>
                </a:lnTo>
                <a:lnTo>
                  <a:pt x="3006724" y="157899"/>
                </a:lnTo>
                <a:lnTo>
                  <a:pt x="2994863" y="150444"/>
                </a:lnTo>
                <a:lnTo>
                  <a:pt x="2990329" y="145351"/>
                </a:lnTo>
                <a:lnTo>
                  <a:pt x="2984042" y="132473"/>
                </a:lnTo>
                <a:lnTo>
                  <a:pt x="2982467" y="124625"/>
                </a:lnTo>
                <a:lnTo>
                  <a:pt x="2982467" y="115354"/>
                </a:lnTo>
                <a:lnTo>
                  <a:pt x="3073425" y="115354"/>
                </a:lnTo>
                <a:lnTo>
                  <a:pt x="3074758" y="109461"/>
                </a:lnTo>
                <a:lnTo>
                  <a:pt x="3075431" y="104863"/>
                </a:lnTo>
                <a:lnTo>
                  <a:pt x="3075330" y="100338"/>
                </a:lnTo>
                <a:lnTo>
                  <a:pt x="3075217" y="98971"/>
                </a:lnTo>
                <a:lnTo>
                  <a:pt x="2983179" y="98971"/>
                </a:lnTo>
                <a:lnTo>
                  <a:pt x="2984269" y="92496"/>
                </a:lnTo>
                <a:lnTo>
                  <a:pt x="3019107" y="66332"/>
                </a:lnTo>
                <a:lnTo>
                  <a:pt x="3063446" y="66332"/>
                </a:lnTo>
                <a:lnTo>
                  <a:pt x="3059874" y="62153"/>
                </a:lnTo>
                <a:lnTo>
                  <a:pt x="3051437" y="55736"/>
                </a:lnTo>
                <a:lnTo>
                  <a:pt x="3041673" y="51152"/>
                </a:lnTo>
                <a:lnTo>
                  <a:pt x="3030583" y="48402"/>
                </a:lnTo>
                <a:lnTo>
                  <a:pt x="3018167" y="47485"/>
                </a:lnTo>
                <a:close/>
              </a:path>
              <a:path w="3856990" h="226060">
                <a:moveTo>
                  <a:pt x="3054337" y="148336"/>
                </a:moveTo>
                <a:lnTo>
                  <a:pt x="3047434" y="153336"/>
                </a:lnTo>
                <a:lnTo>
                  <a:pt x="3039792" y="156908"/>
                </a:lnTo>
                <a:lnTo>
                  <a:pt x="3031413" y="159051"/>
                </a:lnTo>
                <a:lnTo>
                  <a:pt x="3022295" y="159766"/>
                </a:lnTo>
                <a:lnTo>
                  <a:pt x="3060128" y="159766"/>
                </a:lnTo>
                <a:lnTo>
                  <a:pt x="3054337" y="148336"/>
                </a:lnTo>
                <a:close/>
              </a:path>
              <a:path w="3856990" h="226060">
                <a:moveTo>
                  <a:pt x="3063446" y="66332"/>
                </a:moveTo>
                <a:lnTo>
                  <a:pt x="3019107" y="66332"/>
                </a:lnTo>
                <a:lnTo>
                  <a:pt x="3026439" y="66903"/>
                </a:lnTo>
                <a:lnTo>
                  <a:pt x="3032987" y="68616"/>
                </a:lnTo>
                <a:lnTo>
                  <a:pt x="3038751" y="71470"/>
                </a:lnTo>
                <a:lnTo>
                  <a:pt x="3043732" y="75463"/>
                </a:lnTo>
                <a:lnTo>
                  <a:pt x="3049866" y="81559"/>
                </a:lnTo>
                <a:lnTo>
                  <a:pt x="3052927" y="89395"/>
                </a:lnTo>
                <a:lnTo>
                  <a:pt x="3052927" y="98971"/>
                </a:lnTo>
                <a:lnTo>
                  <a:pt x="3075217" y="98971"/>
                </a:lnTo>
                <a:lnTo>
                  <a:pt x="3074460" y="89819"/>
                </a:lnTo>
                <a:lnTo>
                  <a:pt x="3071544" y="79338"/>
                </a:lnTo>
                <a:lnTo>
                  <a:pt x="3066682" y="70116"/>
                </a:lnTo>
                <a:lnTo>
                  <a:pt x="3063446" y="66332"/>
                </a:lnTo>
                <a:close/>
              </a:path>
              <a:path w="3856990" h="226060">
                <a:moveTo>
                  <a:pt x="2873908" y="0"/>
                </a:moveTo>
                <a:lnTo>
                  <a:pt x="2850692" y="0"/>
                </a:lnTo>
                <a:lnTo>
                  <a:pt x="2850692" y="20027"/>
                </a:lnTo>
                <a:lnTo>
                  <a:pt x="2835716" y="21888"/>
                </a:lnTo>
                <a:lnTo>
                  <a:pt x="2800553" y="41236"/>
                </a:lnTo>
                <a:lnTo>
                  <a:pt x="2783158" y="75973"/>
                </a:lnTo>
                <a:lnTo>
                  <a:pt x="2781998" y="89789"/>
                </a:lnTo>
                <a:lnTo>
                  <a:pt x="2783181" y="103393"/>
                </a:lnTo>
                <a:lnTo>
                  <a:pt x="2800908" y="137147"/>
                </a:lnTo>
                <a:lnTo>
                  <a:pt x="2836002" y="155728"/>
                </a:lnTo>
                <a:lnTo>
                  <a:pt x="2850692" y="157530"/>
                </a:lnTo>
                <a:lnTo>
                  <a:pt x="2850692" y="178498"/>
                </a:lnTo>
                <a:lnTo>
                  <a:pt x="2873908" y="178498"/>
                </a:lnTo>
                <a:lnTo>
                  <a:pt x="2873908" y="157530"/>
                </a:lnTo>
                <a:lnTo>
                  <a:pt x="2888881" y="155666"/>
                </a:lnTo>
                <a:lnTo>
                  <a:pt x="2902237" y="151480"/>
                </a:lnTo>
                <a:lnTo>
                  <a:pt x="2913975" y="144973"/>
                </a:lnTo>
                <a:lnTo>
                  <a:pt x="2920240" y="139509"/>
                </a:lnTo>
                <a:lnTo>
                  <a:pt x="2850934" y="139509"/>
                </a:lnTo>
                <a:lnTo>
                  <a:pt x="2840733" y="138206"/>
                </a:lnTo>
                <a:lnTo>
                  <a:pt x="2807923" y="108442"/>
                </a:lnTo>
                <a:lnTo>
                  <a:pt x="2804912" y="89789"/>
                </a:lnTo>
                <a:lnTo>
                  <a:pt x="2804986" y="87312"/>
                </a:lnTo>
                <a:lnTo>
                  <a:pt x="2823739" y="46836"/>
                </a:lnTo>
                <a:lnTo>
                  <a:pt x="2850934" y="38176"/>
                </a:lnTo>
                <a:lnTo>
                  <a:pt x="2921276" y="38176"/>
                </a:lnTo>
                <a:lnTo>
                  <a:pt x="2913593" y="31927"/>
                </a:lnTo>
                <a:lnTo>
                  <a:pt x="2901872" y="25792"/>
                </a:lnTo>
                <a:lnTo>
                  <a:pt x="2888643" y="21825"/>
                </a:lnTo>
                <a:lnTo>
                  <a:pt x="2873908" y="20027"/>
                </a:lnTo>
                <a:lnTo>
                  <a:pt x="2873908" y="0"/>
                </a:lnTo>
                <a:close/>
              </a:path>
              <a:path w="3856990" h="226060">
                <a:moveTo>
                  <a:pt x="2873667" y="38176"/>
                </a:moveTo>
                <a:lnTo>
                  <a:pt x="2850934" y="38176"/>
                </a:lnTo>
                <a:lnTo>
                  <a:pt x="2850934" y="139509"/>
                </a:lnTo>
                <a:lnTo>
                  <a:pt x="2873667" y="139509"/>
                </a:lnTo>
                <a:lnTo>
                  <a:pt x="2873667" y="38176"/>
                </a:lnTo>
                <a:close/>
              </a:path>
              <a:path w="3856990" h="226060">
                <a:moveTo>
                  <a:pt x="2921276" y="38176"/>
                </a:moveTo>
                <a:lnTo>
                  <a:pt x="2873667" y="38176"/>
                </a:lnTo>
                <a:lnTo>
                  <a:pt x="2883866" y="39411"/>
                </a:lnTo>
                <a:lnTo>
                  <a:pt x="2892901" y="42298"/>
                </a:lnTo>
                <a:lnTo>
                  <a:pt x="2918976" y="77964"/>
                </a:lnTo>
                <a:lnTo>
                  <a:pt x="2919689" y="87312"/>
                </a:lnTo>
                <a:lnTo>
                  <a:pt x="2919665" y="89077"/>
                </a:lnTo>
                <a:lnTo>
                  <a:pt x="2900849" y="130633"/>
                </a:lnTo>
                <a:lnTo>
                  <a:pt x="2873667" y="139509"/>
                </a:lnTo>
                <a:lnTo>
                  <a:pt x="2920240" y="139509"/>
                </a:lnTo>
                <a:lnTo>
                  <a:pt x="2941552" y="101187"/>
                </a:lnTo>
                <a:lnTo>
                  <a:pt x="2942716" y="87312"/>
                </a:lnTo>
                <a:lnTo>
                  <a:pt x="2941533" y="73762"/>
                </a:lnTo>
                <a:lnTo>
                  <a:pt x="2937986" y="61401"/>
                </a:lnTo>
                <a:lnTo>
                  <a:pt x="2932076" y="50225"/>
                </a:lnTo>
                <a:lnTo>
                  <a:pt x="2923806" y="40233"/>
                </a:lnTo>
                <a:lnTo>
                  <a:pt x="2921276" y="38176"/>
                </a:lnTo>
                <a:close/>
              </a:path>
              <a:path w="3856990" h="226060">
                <a:moveTo>
                  <a:pt x="2658668" y="143040"/>
                </a:moveTo>
                <a:lnTo>
                  <a:pt x="2648927" y="143040"/>
                </a:lnTo>
                <a:lnTo>
                  <a:pt x="2644774" y="144767"/>
                </a:lnTo>
                <a:lnTo>
                  <a:pt x="2637853" y="151676"/>
                </a:lnTo>
                <a:lnTo>
                  <a:pt x="2636126" y="155841"/>
                </a:lnTo>
                <a:lnTo>
                  <a:pt x="2636126" y="165582"/>
                </a:lnTo>
                <a:lnTo>
                  <a:pt x="2637853" y="169760"/>
                </a:lnTo>
                <a:lnTo>
                  <a:pt x="2644774" y="176758"/>
                </a:lnTo>
                <a:lnTo>
                  <a:pt x="2648927" y="178498"/>
                </a:lnTo>
                <a:lnTo>
                  <a:pt x="2658668" y="178498"/>
                </a:lnTo>
                <a:lnTo>
                  <a:pt x="2662834" y="176758"/>
                </a:lnTo>
                <a:lnTo>
                  <a:pt x="2669743" y="169760"/>
                </a:lnTo>
                <a:lnTo>
                  <a:pt x="2671483" y="165582"/>
                </a:lnTo>
                <a:lnTo>
                  <a:pt x="2671483" y="155841"/>
                </a:lnTo>
                <a:lnTo>
                  <a:pt x="2669743" y="151676"/>
                </a:lnTo>
                <a:lnTo>
                  <a:pt x="2662834" y="144767"/>
                </a:lnTo>
                <a:lnTo>
                  <a:pt x="2658668" y="143040"/>
                </a:lnTo>
                <a:close/>
              </a:path>
              <a:path w="3856990" h="226060">
                <a:moveTo>
                  <a:pt x="2606776" y="156349"/>
                </a:moveTo>
                <a:lnTo>
                  <a:pt x="2448775" y="156349"/>
                </a:lnTo>
                <a:lnTo>
                  <a:pt x="2448775" y="225628"/>
                </a:lnTo>
                <a:lnTo>
                  <a:pt x="2470213" y="225628"/>
                </a:lnTo>
                <a:lnTo>
                  <a:pt x="2470213" y="176149"/>
                </a:lnTo>
                <a:lnTo>
                  <a:pt x="2606776" y="176149"/>
                </a:lnTo>
                <a:lnTo>
                  <a:pt x="2606776" y="156349"/>
                </a:lnTo>
                <a:close/>
              </a:path>
              <a:path w="3856990" h="226060">
                <a:moveTo>
                  <a:pt x="2606776" y="176149"/>
                </a:moveTo>
                <a:lnTo>
                  <a:pt x="2585326" y="176149"/>
                </a:lnTo>
                <a:lnTo>
                  <a:pt x="2585326" y="225628"/>
                </a:lnTo>
                <a:lnTo>
                  <a:pt x="2606776" y="225628"/>
                </a:lnTo>
                <a:lnTo>
                  <a:pt x="2606776" y="176149"/>
                </a:lnTo>
                <a:close/>
              </a:path>
              <a:path w="3856990" h="226060">
                <a:moveTo>
                  <a:pt x="2588399" y="3657"/>
                </a:moveTo>
                <a:lnTo>
                  <a:pt x="2518994" y="3657"/>
                </a:lnTo>
                <a:lnTo>
                  <a:pt x="2514769" y="22848"/>
                </a:lnTo>
                <a:lnTo>
                  <a:pt x="2510820" y="39770"/>
                </a:lnTo>
                <a:lnTo>
                  <a:pt x="2500203" y="78068"/>
                </a:lnTo>
                <a:lnTo>
                  <a:pt x="2480575" y="123118"/>
                </a:lnTo>
                <a:lnTo>
                  <a:pt x="2458910" y="156349"/>
                </a:lnTo>
                <a:lnTo>
                  <a:pt x="2483294" y="156349"/>
                </a:lnTo>
                <a:lnTo>
                  <a:pt x="2500101" y="129268"/>
                </a:lnTo>
                <a:lnTo>
                  <a:pt x="2514344" y="98088"/>
                </a:lnTo>
                <a:lnTo>
                  <a:pt x="2526023" y="62813"/>
                </a:lnTo>
                <a:lnTo>
                  <a:pt x="2535135" y="23444"/>
                </a:lnTo>
                <a:lnTo>
                  <a:pt x="2588399" y="23444"/>
                </a:lnTo>
                <a:lnTo>
                  <a:pt x="2588399" y="3657"/>
                </a:lnTo>
                <a:close/>
              </a:path>
              <a:path w="3856990" h="226060">
                <a:moveTo>
                  <a:pt x="2588399" y="23444"/>
                </a:moveTo>
                <a:lnTo>
                  <a:pt x="2565768" y="23444"/>
                </a:lnTo>
                <a:lnTo>
                  <a:pt x="2565768" y="156349"/>
                </a:lnTo>
                <a:lnTo>
                  <a:pt x="2588399" y="156349"/>
                </a:lnTo>
                <a:lnTo>
                  <a:pt x="2588399" y="23444"/>
                </a:lnTo>
                <a:close/>
              </a:path>
              <a:path w="3856990" h="226060">
                <a:moveTo>
                  <a:pt x="2403373" y="143040"/>
                </a:moveTo>
                <a:lnTo>
                  <a:pt x="2393632" y="143040"/>
                </a:lnTo>
                <a:lnTo>
                  <a:pt x="2389479" y="144767"/>
                </a:lnTo>
                <a:lnTo>
                  <a:pt x="2382558" y="151676"/>
                </a:lnTo>
                <a:lnTo>
                  <a:pt x="2380830" y="155841"/>
                </a:lnTo>
                <a:lnTo>
                  <a:pt x="2380830" y="165582"/>
                </a:lnTo>
                <a:lnTo>
                  <a:pt x="2382558" y="169760"/>
                </a:lnTo>
                <a:lnTo>
                  <a:pt x="2389479" y="176758"/>
                </a:lnTo>
                <a:lnTo>
                  <a:pt x="2393632" y="178498"/>
                </a:lnTo>
                <a:lnTo>
                  <a:pt x="2403373" y="178498"/>
                </a:lnTo>
                <a:lnTo>
                  <a:pt x="2407539" y="176758"/>
                </a:lnTo>
                <a:lnTo>
                  <a:pt x="2414447" y="169760"/>
                </a:lnTo>
                <a:lnTo>
                  <a:pt x="2416187" y="165582"/>
                </a:lnTo>
                <a:lnTo>
                  <a:pt x="2416187" y="155841"/>
                </a:lnTo>
                <a:lnTo>
                  <a:pt x="2414447" y="151676"/>
                </a:lnTo>
                <a:lnTo>
                  <a:pt x="2407539" y="144767"/>
                </a:lnTo>
                <a:lnTo>
                  <a:pt x="2403373" y="143040"/>
                </a:lnTo>
                <a:close/>
              </a:path>
              <a:path w="3856990" h="226060">
                <a:moveTo>
                  <a:pt x="2282774" y="1892"/>
                </a:moveTo>
                <a:lnTo>
                  <a:pt x="2273932" y="2002"/>
                </a:lnTo>
                <a:lnTo>
                  <a:pt x="2263427" y="2332"/>
                </a:lnTo>
                <a:lnTo>
                  <a:pt x="2251257" y="2883"/>
                </a:lnTo>
                <a:lnTo>
                  <a:pt x="2237422" y="3657"/>
                </a:lnTo>
                <a:lnTo>
                  <a:pt x="2237422" y="176149"/>
                </a:lnTo>
                <a:lnTo>
                  <a:pt x="2286546" y="176149"/>
                </a:lnTo>
                <a:lnTo>
                  <a:pt x="2299443" y="175301"/>
                </a:lnTo>
                <a:lnTo>
                  <a:pt x="2311026" y="172759"/>
                </a:lnTo>
                <a:lnTo>
                  <a:pt x="2321298" y="168524"/>
                </a:lnTo>
                <a:lnTo>
                  <a:pt x="2330259" y="162598"/>
                </a:lnTo>
                <a:lnTo>
                  <a:pt x="2335492" y="157302"/>
                </a:lnTo>
                <a:lnTo>
                  <a:pt x="2275979" y="157302"/>
                </a:lnTo>
                <a:lnTo>
                  <a:pt x="2269782" y="156908"/>
                </a:lnTo>
                <a:lnTo>
                  <a:pt x="2260980" y="156121"/>
                </a:lnTo>
                <a:lnTo>
                  <a:pt x="2260980" y="90258"/>
                </a:lnTo>
                <a:lnTo>
                  <a:pt x="2282304" y="89662"/>
                </a:lnTo>
                <a:lnTo>
                  <a:pt x="2330292" y="89662"/>
                </a:lnTo>
                <a:lnTo>
                  <a:pt x="2324737" y="85167"/>
                </a:lnTo>
                <a:lnTo>
                  <a:pt x="2307526" y="78943"/>
                </a:lnTo>
                <a:lnTo>
                  <a:pt x="2314829" y="77216"/>
                </a:lnTo>
                <a:lnTo>
                  <a:pt x="2321445" y="73012"/>
                </a:lnTo>
                <a:lnTo>
                  <a:pt x="2321829" y="72580"/>
                </a:lnTo>
                <a:lnTo>
                  <a:pt x="2271979" y="72580"/>
                </a:lnTo>
                <a:lnTo>
                  <a:pt x="2265845" y="72351"/>
                </a:lnTo>
                <a:lnTo>
                  <a:pt x="2260980" y="71869"/>
                </a:lnTo>
                <a:lnTo>
                  <a:pt x="2260980" y="22390"/>
                </a:lnTo>
                <a:lnTo>
                  <a:pt x="2269147" y="21767"/>
                </a:lnTo>
                <a:lnTo>
                  <a:pt x="2276144" y="21450"/>
                </a:lnTo>
                <a:lnTo>
                  <a:pt x="2329818" y="21450"/>
                </a:lnTo>
                <a:lnTo>
                  <a:pt x="2328251" y="18867"/>
                </a:lnTo>
                <a:lnTo>
                  <a:pt x="2322017" y="12788"/>
                </a:lnTo>
                <a:lnTo>
                  <a:pt x="2314213" y="8021"/>
                </a:lnTo>
                <a:lnTo>
                  <a:pt x="2305072" y="4616"/>
                </a:lnTo>
                <a:lnTo>
                  <a:pt x="2294592" y="2573"/>
                </a:lnTo>
                <a:lnTo>
                  <a:pt x="2282774" y="1892"/>
                </a:lnTo>
                <a:close/>
              </a:path>
              <a:path w="3856990" h="226060">
                <a:moveTo>
                  <a:pt x="2330292" y="89662"/>
                </a:moveTo>
                <a:lnTo>
                  <a:pt x="2283015" y="89662"/>
                </a:lnTo>
                <a:lnTo>
                  <a:pt x="2291889" y="90145"/>
                </a:lnTo>
                <a:lnTo>
                  <a:pt x="2299669" y="91593"/>
                </a:lnTo>
                <a:lnTo>
                  <a:pt x="2322017" y="122542"/>
                </a:lnTo>
                <a:lnTo>
                  <a:pt x="2321360" y="131188"/>
                </a:lnTo>
                <a:lnTo>
                  <a:pt x="2289631" y="156797"/>
                </a:lnTo>
                <a:lnTo>
                  <a:pt x="2279599" y="157302"/>
                </a:lnTo>
                <a:lnTo>
                  <a:pt x="2335492" y="157302"/>
                </a:lnTo>
                <a:lnTo>
                  <a:pt x="2337527" y="155242"/>
                </a:lnTo>
                <a:lnTo>
                  <a:pt x="2342718" y="146721"/>
                </a:lnTo>
                <a:lnTo>
                  <a:pt x="2345832" y="137035"/>
                </a:lnTo>
                <a:lnTo>
                  <a:pt x="2346871" y="126187"/>
                </a:lnTo>
                <a:lnTo>
                  <a:pt x="2344411" y="108789"/>
                </a:lnTo>
                <a:lnTo>
                  <a:pt x="2337033" y="95116"/>
                </a:lnTo>
                <a:lnTo>
                  <a:pt x="2330292" y="89662"/>
                </a:lnTo>
                <a:close/>
              </a:path>
              <a:path w="3856990" h="226060">
                <a:moveTo>
                  <a:pt x="2329818" y="21450"/>
                </a:moveTo>
                <a:lnTo>
                  <a:pt x="2281948" y="21450"/>
                </a:lnTo>
                <a:lnTo>
                  <a:pt x="2295507" y="22945"/>
                </a:lnTo>
                <a:lnTo>
                  <a:pt x="2305191" y="27430"/>
                </a:lnTo>
                <a:lnTo>
                  <a:pt x="2311000" y="34903"/>
                </a:lnTo>
                <a:lnTo>
                  <a:pt x="2312936" y="45364"/>
                </a:lnTo>
                <a:lnTo>
                  <a:pt x="2310838" y="57273"/>
                </a:lnTo>
                <a:lnTo>
                  <a:pt x="2304543" y="65778"/>
                </a:lnTo>
                <a:lnTo>
                  <a:pt x="2294050" y="70880"/>
                </a:lnTo>
                <a:lnTo>
                  <a:pt x="2279357" y="72580"/>
                </a:lnTo>
                <a:lnTo>
                  <a:pt x="2321829" y="72580"/>
                </a:lnTo>
                <a:lnTo>
                  <a:pt x="2333307" y="59664"/>
                </a:lnTo>
                <a:lnTo>
                  <a:pt x="2336266" y="52438"/>
                </a:lnTo>
                <a:lnTo>
                  <a:pt x="2336266" y="44653"/>
                </a:lnTo>
                <a:lnTo>
                  <a:pt x="2335376" y="34802"/>
                </a:lnTo>
                <a:lnTo>
                  <a:pt x="2332704" y="26206"/>
                </a:lnTo>
                <a:lnTo>
                  <a:pt x="2329818" y="21450"/>
                </a:lnTo>
                <a:close/>
              </a:path>
              <a:path w="3856990" h="226060">
                <a:moveTo>
                  <a:pt x="2105139" y="143040"/>
                </a:moveTo>
                <a:lnTo>
                  <a:pt x="2095398" y="143040"/>
                </a:lnTo>
                <a:lnTo>
                  <a:pt x="2091232" y="144767"/>
                </a:lnTo>
                <a:lnTo>
                  <a:pt x="2084311" y="151676"/>
                </a:lnTo>
                <a:lnTo>
                  <a:pt x="2082596" y="155841"/>
                </a:lnTo>
                <a:lnTo>
                  <a:pt x="2082596" y="165582"/>
                </a:lnTo>
                <a:lnTo>
                  <a:pt x="2084311" y="169760"/>
                </a:lnTo>
                <a:lnTo>
                  <a:pt x="2091232" y="176758"/>
                </a:lnTo>
                <a:lnTo>
                  <a:pt x="2095398" y="178498"/>
                </a:lnTo>
                <a:lnTo>
                  <a:pt x="2105139" y="178498"/>
                </a:lnTo>
                <a:lnTo>
                  <a:pt x="2109292" y="176758"/>
                </a:lnTo>
                <a:lnTo>
                  <a:pt x="2116213" y="169760"/>
                </a:lnTo>
                <a:lnTo>
                  <a:pt x="2117940" y="165582"/>
                </a:lnTo>
                <a:lnTo>
                  <a:pt x="2117940" y="155841"/>
                </a:lnTo>
                <a:lnTo>
                  <a:pt x="2116213" y="151676"/>
                </a:lnTo>
                <a:lnTo>
                  <a:pt x="2109292" y="144767"/>
                </a:lnTo>
                <a:lnTo>
                  <a:pt x="2105139" y="143040"/>
                </a:lnTo>
                <a:close/>
              </a:path>
              <a:path w="3856990" h="226060">
                <a:moveTo>
                  <a:pt x="1956964" y="101333"/>
                </a:moveTo>
                <a:lnTo>
                  <a:pt x="1934756" y="101333"/>
                </a:lnTo>
                <a:lnTo>
                  <a:pt x="1972690" y="178269"/>
                </a:lnTo>
                <a:lnTo>
                  <a:pt x="1978698" y="178269"/>
                </a:lnTo>
                <a:lnTo>
                  <a:pt x="1996438" y="141859"/>
                </a:lnTo>
                <a:lnTo>
                  <a:pt x="1977047" y="141859"/>
                </a:lnTo>
                <a:lnTo>
                  <a:pt x="1956964" y="101333"/>
                </a:lnTo>
                <a:close/>
              </a:path>
              <a:path w="3856990" h="226060">
                <a:moveTo>
                  <a:pt x="1930399" y="47726"/>
                </a:moveTo>
                <a:lnTo>
                  <a:pt x="1924380" y="47726"/>
                </a:lnTo>
                <a:lnTo>
                  <a:pt x="1900237" y="176149"/>
                </a:lnTo>
                <a:lnTo>
                  <a:pt x="1921789" y="176149"/>
                </a:lnTo>
                <a:lnTo>
                  <a:pt x="1934756" y="101333"/>
                </a:lnTo>
                <a:lnTo>
                  <a:pt x="1956964" y="101333"/>
                </a:lnTo>
                <a:lnTo>
                  <a:pt x="1930399" y="47726"/>
                </a:lnTo>
                <a:close/>
              </a:path>
              <a:path w="3856990" h="226060">
                <a:moveTo>
                  <a:pt x="2038557" y="100152"/>
                </a:moveTo>
                <a:lnTo>
                  <a:pt x="2016759" y="100152"/>
                </a:lnTo>
                <a:lnTo>
                  <a:pt x="2030069" y="176149"/>
                </a:lnTo>
                <a:lnTo>
                  <a:pt x="2052573" y="176149"/>
                </a:lnTo>
                <a:lnTo>
                  <a:pt x="2038557" y="100152"/>
                </a:lnTo>
                <a:close/>
              </a:path>
              <a:path w="3856990" h="226060">
                <a:moveTo>
                  <a:pt x="2028888" y="47726"/>
                </a:moveTo>
                <a:lnTo>
                  <a:pt x="2023122" y="47726"/>
                </a:lnTo>
                <a:lnTo>
                  <a:pt x="1977047" y="141859"/>
                </a:lnTo>
                <a:lnTo>
                  <a:pt x="1996438" y="141859"/>
                </a:lnTo>
                <a:lnTo>
                  <a:pt x="2016759" y="100152"/>
                </a:lnTo>
                <a:lnTo>
                  <a:pt x="2038557" y="100152"/>
                </a:lnTo>
                <a:lnTo>
                  <a:pt x="2028888" y="47726"/>
                </a:lnTo>
                <a:close/>
              </a:path>
              <a:path w="3856990" h="226060">
                <a:moveTo>
                  <a:pt x="1794370" y="49961"/>
                </a:moveTo>
                <a:lnTo>
                  <a:pt x="1771865" y="49961"/>
                </a:lnTo>
                <a:lnTo>
                  <a:pt x="1771865" y="179565"/>
                </a:lnTo>
                <a:lnTo>
                  <a:pt x="1776933" y="179565"/>
                </a:lnTo>
                <a:lnTo>
                  <a:pt x="1814842" y="136321"/>
                </a:lnTo>
                <a:lnTo>
                  <a:pt x="1794370" y="136321"/>
                </a:lnTo>
                <a:lnTo>
                  <a:pt x="1794370" y="49961"/>
                </a:lnTo>
                <a:close/>
              </a:path>
              <a:path w="3856990" h="226060">
                <a:moveTo>
                  <a:pt x="1878025" y="89789"/>
                </a:moveTo>
                <a:lnTo>
                  <a:pt x="1855635" y="89789"/>
                </a:lnTo>
                <a:lnTo>
                  <a:pt x="1855635" y="176149"/>
                </a:lnTo>
                <a:lnTo>
                  <a:pt x="1878025" y="176149"/>
                </a:lnTo>
                <a:lnTo>
                  <a:pt x="1878025" y="89789"/>
                </a:lnTo>
                <a:close/>
              </a:path>
              <a:path w="3856990" h="226060">
                <a:moveTo>
                  <a:pt x="1878025" y="46545"/>
                </a:moveTo>
                <a:lnTo>
                  <a:pt x="1872957" y="46545"/>
                </a:lnTo>
                <a:lnTo>
                  <a:pt x="1794370" y="136321"/>
                </a:lnTo>
                <a:lnTo>
                  <a:pt x="1814842" y="136321"/>
                </a:lnTo>
                <a:lnTo>
                  <a:pt x="1855635" y="89789"/>
                </a:lnTo>
                <a:lnTo>
                  <a:pt x="1878025" y="89789"/>
                </a:lnTo>
                <a:lnTo>
                  <a:pt x="1878025" y="46545"/>
                </a:lnTo>
                <a:close/>
              </a:path>
              <a:path w="3856990" h="226060">
                <a:moveTo>
                  <a:pt x="1631023" y="95084"/>
                </a:moveTo>
                <a:lnTo>
                  <a:pt x="1577835" y="95084"/>
                </a:lnTo>
                <a:lnTo>
                  <a:pt x="1589020" y="95810"/>
                </a:lnTo>
                <a:lnTo>
                  <a:pt x="1598895" y="97988"/>
                </a:lnTo>
                <a:lnTo>
                  <a:pt x="1629471" y="131820"/>
                </a:lnTo>
                <a:lnTo>
                  <a:pt x="1633972" y="152192"/>
                </a:lnTo>
                <a:lnTo>
                  <a:pt x="1636248" y="159397"/>
                </a:lnTo>
                <a:lnTo>
                  <a:pt x="1638982" y="165241"/>
                </a:lnTo>
                <a:lnTo>
                  <a:pt x="1642173" y="169722"/>
                </a:lnTo>
                <a:lnTo>
                  <a:pt x="1646720" y="174790"/>
                </a:lnTo>
                <a:lnTo>
                  <a:pt x="1653908" y="177330"/>
                </a:lnTo>
                <a:lnTo>
                  <a:pt x="1668360" y="177330"/>
                </a:lnTo>
                <a:lnTo>
                  <a:pt x="1671269" y="177165"/>
                </a:lnTo>
                <a:lnTo>
                  <a:pt x="1672450" y="176860"/>
                </a:lnTo>
                <a:lnTo>
                  <a:pt x="1672450" y="156349"/>
                </a:lnTo>
                <a:lnTo>
                  <a:pt x="1664715" y="156349"/>
                </a:lnTo>
                <a:lnTo>
                  <a:pt x="1662493" y="155257"/>
                </a:lnTo>
                <a:lnTo>
                  <a:pt x="1658962" y="150850"/>
                </a:lnTo>
                <a:lnTo>
                  <a:pt x="1657324" y="145834"/>
                </a:lnTo>
                <a:lnTo>
                  <a:pt x="1655838" y="137972"/>
                </a:lnTo>
                <a:lnTo>
                  <a:pt x="1650264" y="119415"/>
                </a:lnTo>
                <a:lnTo>
                  <a:pt x="1641198" y="104394"/>
                </a:lnTo>
                <a:lnTo>
                  <a:pt x="1631023" y="95084"/>
                </a:lnTo>
                <a:close/>
              </a:path>
              <a:path w="3856990" h="226060">
                <a:moveTo>
                  <a:pt x="1576895" y="3657"/>
                </a:moveTo>
                <a:lnTo>
                  <a:pt x="1553324" y="3657"/>
                </a:lnTo>
                <a:lnTo>
                  <a:pt x="1553324" y="176149"/>
                </a:lnTo>
                <a:lnTo>
                  <a:pt x="1576895" y="176149"/>
                </a:lnTo>
                <a:lnTo>
                  <a:pt x="1576895" y="95084"/>
                </a:lnTo>
                <a:lnTo>
                  <a:pt x="1631023" y="95084"/>
                </a:lnTo>
                <a:lnTo>
                  <a:pt x="1628642" y="92906"/>
                </a:lnTo>
                <a:lnTo>
                  <a:pt x="1612595" y="84950"/>
                </a:lnTo>
                <a:lnTo>
                  <a:pt x="1620376" y="82187"/>
                </a:lnTo>
                <a:lnTo>
                  <a:pt x="1627468" y="78489"/>
                </a:lnTo>
                <a:lnTo>
                  <a:pt x="1632205" y="75057"/>
                </a:lnTo>
                <a:lnTo>
                  <a:pt x="1576895" y="75057"/>
                </a:lnTo>
                <a:lnTo>
                  <a:pt x="1576895" y="3657"/>
                </a:lnTo>
                <a:close/>
              </a:path>
              <a:path w="3856990" h="226060">
                <a:moveTo>
                  <a:pt x="1672450" y="155879"/>
                </a:moveTo>
                <a:lnTo>
                  <a:pt x="1670723" y="156197"/>
                </a:lnTo>
                <a:lnTo>
                  <a:pt x="1669033" y="156349"/>
                </a:lnTo>
                <a:lnTo>
                  <a:pt x="1672450" y="156349"/>
                </a:lnTo>
                <a:lnTo>
                  <a:pt x="1672450" y="155879"/>
                </a:lnTo>
                <a:close/>
              </a:path>
              <a:path w="3856990" h="226060">
                <a:moveTo>
                  <a:pt x="1664665" y="2590"/>
                </a:moveTo>
                <a:lnTo>
                  <a:pt x="1652181" y="2590"/>
                </a:lnTo>
                <a:lnTo>
                  <a:pt x="1645246" y="5143"/>
                </a:lnTo>
                <a:lnTo>
                  <a:pt x="1631213" y="35229"/>
                </a:lnTo>
                <a:lnTo>
                  <a:pt x="1628934" y="44375"/>
                </a:lnTo>
                <a:lnTo>
                  <a:pt x="1599001" y="72505"/>
                </a:lnTo>
                <a:lnTo>
                  <a:pt x="1579130" y="75057"/>
                </a:lnTo>
                <a:lnTo>
                  <a:pt x="1632205" y="75057"/>
                </a:lnTo>
                <a:lnTo>
                  <a:pt x="1653590" y="39585"/>
                </a:lnTo>
                <a:lnTo>
                  <a:pt x="1655013" y="32677"/>
                </a:lnTo>
                <a:lnTo>
                  <a:pt x="1656524" y="28219"/>
                </a:lnTo>
                <a:lnTo>
                  <a:pt x="1659737" y="24218"/>
                </a:lnTo>
                <a:lnTo>
                  <a:pt x="1662036" y="23215"/>
                </a:lnTo>
                <a:lnTo>
                  <a:pt x="1669859" y="23215"/>
                </a:lnTo>
                <a:lnTo>
                  <a:pt x="1669859" y="3187"/>
                </a:lnTo>
                <a:lnTo>
                  <a:pt x="1667421" y="2794"/>
                </a:lnTo>
                <a:lnTo>
                  <a:pt x="1664665" y="2590"/>
                </a:lnTo>
                <a:close/>
              </a:path>
              <a:path w="3856990" h="226060">
                <a:moveTo>
                  <a:pt x="1669859" y="23215"/>
                </a:moveTo>
                <a:lnTo>
                  <a:pt x="1667700" y="23215"/>
                </a:lnTo>
                <a:lnTo>
                  <a:pt x="1669300" y="23291"/>
                </a:lnTo>
                <a:lnTo>
                  <a:pt x="1669859" y="23444"/>
                </a:lnTo>
                <a:lnTo>
                  <a:pt x="1669859" y="23215"/>
                </a:lnTo>
                <a:close/>
              </a:path>
              <a:path w="3856990" h="226060">
                <a:moveTo>
                  <a:pt x="1513700" y="3657"/>
                </a:moveTo>
                <a:lnTo>
                  <a:pt x="1416024" y="3657"/>
                </a:lnTo>
                <a:lnTo>
                  <a:pt x="1416024" y="176149"/>
                </a:lnTo>
                <a:lnTo>
                  <a:pt x="1464449" y="176149"/>
                </a:lnTo>
                <a:lnTo>
                  <a:pt x="1477616" y="175265"/>
                </a:lnTo>
                <a:lnTo>
                  <a:pt x="1513397" y="157302"/>
                </a:lnTo>
                <a:lnTo>
                  <a:pt x="1456956" y="157302"/>
                </a:lnTo>
                <a:lnTo>
                  <a:pt x="1450352" y="156908"/>
                </a:lnTo>
                <a:lnTo>
                  <a:pt x="1439595" y="156121"/>
                </a:lnTo>
                <a:lnTo>
                  <a:pt x="1439595" y="90957"/>
                </a:lnTo>
                <a:lnTo>
                  <a:pt x="1446580" y="90182"/>
                </a:lnTo>
                <a:lnTo>
                  <a:pt x="1453578" y="89789"/>
                </a:lnTo>
                <a:lnTo>
                  <a:pt x="1514671" y="89789"/>
                </a:lnTo>
                <a:lnTo>
                  <a:pt x="1509166" y="84124"/>
                </a:lnTo>
                <a:lnTo>
                  <a:pt x="1500017" y="78250"/>
                </a:lnTo>
                <a:lnTo>
                  <a:pt x="1489124" y="74055"/>
                </a:lnTo>
                <a:lnTo>
                  <a:pt x="1478143" y="71869"/>
                </a:lnTo>
                <a:lnTo>
                  <a:pt x="1439595" y="71869"/>
                </a:lnTo>
                <a:lnTo>
                  <a:pt x="1439595" y="24155"/>
                </a:lnTo>
                <a:lnTo>
                  <a:pt x="1513700" y="24155"/>
                </a:lnTo>
                <a:lnTo>
                  <a:pt x="1513700" y="3657"/>
                </a:lnTo>
                <a:close/>
              </a:path>
              <a:path w="3856990" h="226060">
                <a:moveTo>
                  <a:pt x="1514671" y="89789"/>
                </a:moveTo>
                <a:lnTo>
                  <a:pt x="1460563" y="89789"/>
                </a:lnTo>
                <a:lnTo>
                  <a:pt x="1478191" y="91806"/>
                </a:lnTo>
                <a:lnTo>
                  <a:pt x="1490784" y="97858"/>
                </a:lnTo>
                <a:lnTo>
                  <a:pt x="1498341" y="107946"/>
                </a:lnTo>
                <a:lnTo>
                  <a:pt x="1500860" y="122072"/>
                </a:lnTo>
                <a:lnTo>
                  <a:pt x="1498267" y="137483"/>
                </a:lnTo>
                <a:lnTo>
                  <a:pt x="1490489" y="148493"/>
                </a:lnTo>
                <a:lnTo>
                  <a:pt x="1477527" y="155099"/>
                </a:lnTo>
                <a:lnTo>
                  <a:pt x="1459382" y="157302"/>
                </a:lnTo>
                <a:lnTo>
                  <a:pt x="1513397" y="157302"/>
                </a:lnTo>
                <a:lnTo>
                  <a:pt x="1516281" y="154255"/>
                </a:lnTo>
                <a:lnTo>
                  <a:pt x="1521528" y="145130"/>
                </a:lnTo>
                <a:lnTo>
                  <a:pt x="1524677" y="134637"/>
                </a:lnTo>
                <a:lnTo>
                  <a:pt x="1525727" y="122770"/>
                </a:lnTo>
                <a:lnTo>
                  <a:pt x="1524691" y="110903"/>
                </a:lnTo>
                <a:lnTo>
                  <a:pt x="1521585" y="100504"/>
                </a:lnTo>
                <a:lnTo>
                  <a:pt x="1516409" y="91577"/>
                </a:lnTo>
                <a:lnTo>
                  <a:pt x="1514671" y="89789"/>
                </a:lnTo>
                <a:close/>
              </a:path>
              <a:path w="3856990" h="226060">
                <a:moveTo>
                  <a:pt x="1462100" y="70700"/>
                </a:moveTo>
                <a:lnTo>
                  <a:pt x="1455889" y="70700"/>
                </a:lnTo>
                <a:lnTo>
                  <a:pt x="1448384" y="71094"/>
                </a:lnTo>
                <a:lnTo>
                  <a:pt x="1439595" y="71869"/>
                </a:lnTo>
                <a:lnTo>
                  <a:pt x="1478143" y="71869"/>
                </a:lnTo>
                <a:lnTo>
                  <a:pt x="1476485" y="71539"/>
                </a:lnTo>
                <a:lnTo>
                  <a:pt x="1462100" y="70700"/>
                </a:lnTo>
                <a:close/>
              </a:path>
              <a:path w="3856990" h="226060">
                <a:moveTo>
                  <a:pt x="1281785" y="3657"/>
                </a:moveTo>
                <a:lnTo>
                  <a:pt x="1258214" y="3657"/>
                </a:lnTo>
                <a:lnTo>
                  <a:pt x="1258214" y="176149"/>
                </a:lnTo>
                <a:lnTo>
                  <a:pt x="1281785" y="176149"/>
                </a:lnTo>
                <a:lnTo>
                  <a:pt x="1281785" y="92608"/>
                </a:lnTo>
                <a:lnTo>
                  <a:pt x="1380756" y="92608"/>
                </a:lnTo>
                <a:lnTo>
                  <a:pt x="1380756" y="72580"/>
                </a:lnTo>
                <a:lnTo>
                  <a:pt x="1281785" y="72580"/>
                </a:lnTo>
                <a:lnTo>
                  <a:pt x="1281785" y="3657"/>
                </a:lnTo>
                <a:close/>
              </a:path>
              <a:path w="3856990" h="226060">
                <a:moveTo>
                  <a:pt x="1380756" y="92608"/>
                </a:moveTo>
                <a:lnTo>
                  <a:pt x="1357071" y="92608"/>
                </a:lnTo>
                <a:lnTo>
                  <a:pt x="1357071" y="176149"/>
                </a:lnTo>
                <a:lnTo>
                  <a:pt x="1380756" y="176149"/>
                </a:lnTo>
                <a:lnTo>
                  <a:pt x="1380756" y="92608"/>
                </a:lnTo>
                <a:close/>
              </a:path>
              <a:path w="3856990" h="226060">
                <a:moveTo>
                  <a:pt x="1380756" y="3657"/>
                </a:moveTo>
                <a:lnTo>
                  <a:pt x="1357071" y="3657"/>
                </a:lnTo>
                <a:lnTo>
                  <a:pt x="1357071" y="72580"/>
                </a:lnTo>
                <a:lnTo>
                  <a:pt x="1380756" y="72580"/>
                </a:lnTo>
                <a:lnTo>
                  <a:pt x="1380756" y="3657"/>
                </a:lnTo>
                <a:close/>
              </a:path>
              <a:path w="3856990" h="226060">
                <a:moveTo>
                  <a:pt x="1233360" y="3657"/>
                </a:moveTo>
                <a:lnTo>
                  <a:pt x="1132738" y="3657"/>
                </a:lnTo>
                <a:lnTo>
                  <a:pt x="1132738" y="176149"/>
                </a:lnTo>
                <a:lnTo>
                  <a:pt x="1156538" y="176149"/>
                </a:lnTo>
                <a:lnTo>
                  <a:pt x="1156538" y="24866"/>
                </a:lnTo>
                <a:lnTo>
                  <a:pt x="1233360" y="24866"/>
                </a:lnTo>
                <a:lnTo>
                  <a:pt x="1233360" y="3657"/>
                </a:lnTo>
                <a:close/>
              </a:path>
              <a:path w="3856990" h="226060">
                <a:moveTo>
                  <a:pt x="1026210" y="102158"/>
                </a:moveTo>
                <a:lnTo>
                  <a:pt x="964831" y="102158"/>
                </a:lnTo>
                <a:lnTo>
                  <a:pt x="964831" y="113474"/>
                </a:lnTo>
                <a:lnTo>
                  <a:pt x="1026210" y="113474"/>
                </a:lnTo>
                <a:lnTo>
                  <a:pt x="1026210" y="102158"/>
                </a:lnTo>
                <a:close/>
              </a:path>
              <a:path w="3856990" h="226060">
                <a:moveTo>
                  <a:pt x="829995" y="95326"/>
                </a:moveTo>
                <a:lnTo>
                  <a:pt x="825207" y="95326"/>
                </a:lnTo>
                <a:lnTo>
                  <a:pt x="812723" y="96150"/>
                </a:lnTo>
                <a:lnTo>
                  <a:pt x="775089" y="115491"/>
                </a:lnTo>
                <a:lnTo>
                  <a:pt x="765708" y="140919"/>
                </a:lnTo>
                <a:lnTo>
                  <a:pt x="766386" y="148555"/>
                </a:lnTo>
                <a:lnTo>
                  <a:pt x="795127" y="177822"/>
                </a:lnTo>
                <a:lnTo>
                  <a:pt x="802347" y="178498"/>
                </a:lnTo>
                <a:lnTo>
                  <a:pt x="815161" y="177445"/>
                </a:lnTo>
                <a:lnTo>
                  <a:pt x="826266" y="174288"/>
                </a:lnTo>
                <a:lnTo>
                  <a:pt x="835664" y="169025"/>
                </a:lnTo>
                <a:lnTo>
                  <a:pt x="843356" y="161658"/>
                </a:lnTo>
                <a:lnTo>
                  <a:pt x="866093" y="161658"/>
                </a:lnTo>
                <a:lnTo>
                  <a:pt x="865776" y="160947"/>
                </a:lnTo>
                <a:lnTo>
                  <a:pt x="811301" y="160947"/>
                </a:lnTo>
                <a:lnTo>
                  <a:pt x="801150" y="159711"/>
                </a:lnTo>
                <a:lnTo>
                  <a:pt x="793899" y="156002"/>
                </a:lnTo>
                <a:lnTo>
                  <a:pt x="789548" y="149818"/>
                </a:lnTo>
                <a:lnTo>
                  <a:pt x="788098" y="141160"/>
                </a:lnTo>
                <a:lnTo>
                  <a:pt x="788098" y="133299"/>
                </a:lnTo>
                <a:lnTo>
                  <a:pt x="826503" y="111696"/>
                </a:lnTo>
                <a:lnTo>
                  <a:pt x="863625" y="111696"/>
                </a:lnTo>
                <a:lnTo>
                  <a:pt x="863518" y="98145"/>
                </a:lnTo>
                <a:lnTo>
                  <a:pt x="841463" y="98145"/>
                </a:lnTo>
                <a:lnTo>
                  <a:pt x="835418" y="96266"/>
                </a:lnTo>
                <a:lnTo>
                  <a:pt x="829995" y="95326"/>
                </a:lnTo>
                <a:close/>
              </a:path>
              <a:path w="3856990" h="226060">
                <a:moveTo>
                  <a:pt x="866093" y="161658"/>
                </a:moveTo>
                <a:lnTo>
                  <a:pt x="843356" y="161658"/>
                </a:lnTo>
                <a:lnTo>
                  <a:pt x="845007" y="166916"/>
                </a:lnTo>
                <a:lnTo>
                  <a:pt x="848004" y="171005"/>
                </a:lnTo>
                <a:lnTo>
                  <a:pt x="856729" y="176809"/>
                </a:lnTo>
                <a:lnTo>
                  <a:pt x="863777" y="178269"/>
                </a:lnTo>
                <a:lnTo>
                  <a:pt x="873518" y="178269"/>
                </a:lnTo>
                <a:lnTo>
                  <a:pt x="873518" y="167195"/>
                </a:lnTo>
                <a:lnTo>
                  <a:pt x="866914" y="163499"/>
                </a:lnTo>
                <a:lnTo>
                  <a:pt x="866093" y="161658"/>
                </a:lnTo>
                <a:close/>
              </a:path>
              <a:path w="3856990" h="226060">
                <a:moveTo>
                  <a:pt x="863625" y="111696"/>
                </a:moveTo>
                <a:lnTo>
                  <a:pt x="828471" y="111696"/>
                </a:lnTo>
                <a:lnTo>
                  <a:pt x="833462" y="112522"/>
                </a:lnTo>
                <a:lnTo>
                  <a:pt x="841463" y="114173"/>
                </a:lnTo>
                <a:lnTo>
                  <a:pt x="841463" y="144805"/>
                </a:lnTo>
                <a:lnTo>
                  <a:pt x="834500" y="151870"/>
                </a:lnTo>
                <a:lnTo>
                  <a:pt x="827154" y="156914"/>
                </a:lnTo>
                <a:lnTo>
                  <a:pt x="819421" y="159939"/>
                </a:lnTo>
                <a:lnTo>
                  <a:pt x="811301" y="160947"/>
                </a:lnTo>
                <a:lnTo>
                  <a:pt x="865776" y="160947"/>
                </a:lnTo>
                <a:lnTo>
                  <a:pt x="863625" y="156121"/>
                </a:lnTo>
                <a:lnTo>
                  <a:pt x="863625" y="111696"/>
                </a:lnTo>
                <a:close/>
              </a:path>
              <a:path w="3856990" h="226060">
                <a:moveTo>
                  <a:pt x="856826" y="67513"/>
                </a:moveTo>
                <a:lnTo>
                  <a:pt x="813904" y="67513"/>
                </a:lnTo>
                <a:lnTo>
                  <a:pt x="825963" y="69427"/>
                </a:lnTo>
                <a:lnTo>
                  <a:pt x="834575" y="75171"/>
                </a:lnTo>
                <a:lnTo>
                  <a:pt x="839742" y="84743"/>
                </a:lnTo>
                <a:lnTo>
                  <a:pt x="841463" y="98145"/>
                </a:lnTo>
                <a:lnTo>
                  <a:pt x="863518" y="98145"/>
                </a:lnTo>
                <a:lnTo>
                  <a:pt x="862830" y="86835"/>
                </a:lnTo>
                <a:lnTo>
                  <a:pt x="860444" y="75763"/>
                </a:lnTo>
                <a:lnTo>
                  <a:pt x="856826" y="67513"/>
                </a:lnTo>
                <a:close/>
              </a:path>
              <a:path w="3856990" h="226060">
                <a:moveTo>
                  <a:pt x="811542" y="47485"/>
                </a:moveTo>
                <a:lnTo>
                  <a:pt x="804392" y="47485"/>
                </a:lnTo>
                <a:lnTo>
                  <a:pt x="796988" y="48818"/>
                </a:lnTo>
                <a:lnTo>
                  <a:pt x="781672" y="54165"/>
                </a:lnTo>
                <a:lnTo>
                  <a:pt x="775957" y="57111"/>
                </a:lnTo>
                <a:lnTo>
                  <a:pt x="772185" y="60325"/>
                </a:lnTo>
                <a:lnTo>
                  <a:pt x="781621" y="78943"/>
                </a:lnTo>
                <a:lnTo>
                  <a:pt x="788010" y="73942"/>
                </a:lnTo>
                <a:lnTo>
                  <a:pt x="795520" y="70370"/>
                </a:lnTo>
                <a:lnTo>
                  <a:pt x="804151" y="68227"/>
                </a:lnTo>
                <a:lnTo>
                  <a:pt x="813904" y="67513"/>
                </a:lnTo>
                <a:lnTo>
                  <a:pt x="856826" y="67513"/>
                </a:lnTo>
                <a:lnTo>
                  <a:pt x="856467" y="66694"/>
                </a:lnTo>
                <a:lnTo>
                  <a:pt x="850899" y="59626"/>
                </a:lnTo>
                <a:lnTo>
                  <a:pt x="843668" y="54316"/>
                </a:lnTo>
                <a:lnTo>
                  <a:pt x="834697" y="50522"/>
                </a:lnTo>
                <a:lnTo>
                  <a:pt x="823989" y="48244"/>
                </a:lnTo>
                <a:lnTo>
                  <a:pt x="811542" y="47485"/>
                </a:lnTo>
                <a:close/>
              </a:path>
              <a:path w="3856990" h="226060">
                <a:moveTo>
                  <a:pt x="660984" y="49961"/>
                </a:moveTo>
                <a:lnTo>
                  <a:pt x="638479" y="49961"/>
                </a:lnTo>
                <a:lnTo>
                  <a:pt x="638479" y="176149"/>
                </a:lnTo>
                <a:lnTo>
                  <a:pt x="660984" y="176149"/>
                </a:lnTo>
                <a:lnTo>
                  <a:pt x="660984" y="119240"/>
                </a:lnTo>
                <a:lnTo>
                  <a:pt x="741578" y="119240"/>
                </a:lnTo>
                <a:lnTo>
                  <a:pt x="741578" y="100622"/>
                </a:lnTo>
                <a:lnTo>
                  <a:pt x="660984" y="100622"/>
                </a:lnTo>
                <a:lnTo>
                  <a:pt x="660984" y="49961"/>
                </a:lnTo>
                <a:close/>
              </a:path>
              <a:path w="3856990" h="226060">
                <a:moveTo>
                  <a:pt x="741578" y="119240"/>
                </a:moveTo>
                <a:lnTo>
                  <a:pt x="719073" y="119240"/>
                </a:lnTo>
                <a:lnTo>
                  <a:pt x="719073" y="176149"/>
                </a:lnTo>
                <a:lnTo>
                  <a:pt x="741578" y="176149"/>
                </a:lnTo>
                <a:lnTo>
                  <a:pt x="741578" y="119240"/>
                </a:lnTo>
                <a:close/>
              </a:path>
              <a:path w="3856990" h="226060">
                <a:moveTo>
                  <a:pt x="741578" y="49961"/>
                </a:moveTo>
                <a:lnTo>
                  <a:pt x="719073" y="49961"/>
                </a:lnTo>
                <a:lnTo>
                  <a:pt x="719073" y="100622"/>
                </a:lnTo>
                <a:lnTo>
                  <a:pt x="741578" y="100622"/>
                </a:lnTo>
                <a:lnTo>
                  <a:pt x="741578" y="49961"/>
                </a:lnTo>
                <a:close/>
              </a:path>
              <a:path w="3856990" h="226060">
                <a:moveTo>
                  <a:pt x="557910" y="47485"/>
                </a:moveTo>
                <a:lnTo>
                  <a:pt x="516559" y="65506"/>
                </a:lnTo>
                <a:lnTo>
                  <a:pt x="500773" y="112636"/>
                </a:lnTo>
                <a:lnTo>
                  <a:pt x="501716" y="127092"/>
                </a:lnTo>
                <a:lnTo>
                  <a:pt x="524135" y="168565"/>
                </a:lnTo>
                <a:lnTo>
                  <a:pt x="557910" y="178498"/>
                </a:lnTo>
                <a:lnTo>
                  <a:pt x="570222" y="177395"/>
                </a:lnTo>
                <a:lnTo>
                  <a:pt x="581155" y="174142"/>
                </a:lnTo>
                <a:lnTo>
                  <a:pt x="590854" y="168693"/>
                </a:lnTo>
                <a:lnTo>
                  <a:pt x="599274" y="161061"/>
                </a:lnTo>
                <a:lnTo>
                  <a:pt x="599861" y="160235"/>
                </a:lnTo>
                <a:lnTo>
                  <a:pt x="557910" y="160235"/>
                </a:lnTo>
                <a:lnTo>
                  <a:pt x="543118" y="157261"/>
                </a:lnTo>
                <a:lnTo>
                  <a:pt x="532553" y="148337"/>
                </a:lnTo>
                <a:lnTo>
                  <a:pt x="526215" y="133462"/>
                </a:lnTo>
                <a:lnTo>
                  <a:pt x="524103" y="112636"/>
                </a:lnTo>
                <a:lnTo>
                  <a:pt x="524665" y="102513"/>
                </a:lnTo>
                <a:lnTo>
                  <a:pt x="543818" y="69043"/>
                </a:lnTo>
                <a:lnTo>
                  <a:pt x="557910" y="65862"/>
                </a:lnTo>
                <a:lnTo>
                  <a:pt x="600521" y="65862"/>
                </a:lnTo>
                <a:lnTo>
                  <a:pt x="599922" y="64985"/>
                </a:lnTo>
                <a:lnTo>
                  <a:pt x="591704" y="57327"/>
                </a:lnTo>
                <a:lnTo>
                  <a:pt x="581964" y="51858"/>
                </a:lnTo>
                <a:lnTo>
                  <a:pt x="570701" y="48578"/>
                </a:lnTo>
                <a:lnTo>
                  <a:pt x="557910" y="47485"/>
                </a:lnTo>
                <a:close/>
              </a:path>
              <a:path w="3856990" h="226060">
                <a:moveTo>
                  <a:pt x="600521" y="65862"/>
                </a:moveTo>
                <a:lnTo>
                  <a:pt x="557910" y="65862"/>
                </a:lnTo>
                <a:lnTo>
                  <a:pt x="572503" y="68786"/>
                </a:lnTo>
                <a:lnTo>
                  <a:pt x="582925" y="77557"/>
                </a:lnTo>
                <a:lnTo>
                  <a:pt x="589177" y="92174"/>
                </a:lnTo>
                <a:lnTo>
                  <a:pt x="591261" y="112636"/>
                </a:lnTo>
                <a:lnTo>
                  <a:pt x="590711" y="122837"/>
                </a:lnTo>
                <a:lnTo>
                  <a:pt x="571950" y="156968"/>
                </a:lnTo>
                <a:lnTo>
                  <a:pt x="557910" y="160235"/>
                </a:lnTo>
                <a:lnTo>
                  <a:pt x="599861" y="160235"/>
                </a:lnTo>
                <a:lnTo>
                  <a:pt x="606075" y="151498"/>
                </a:lnTo>
                <a:lnTo>
                  <a:pt x="610933" y="140239"/>
                </a:lnTo>
                <a:lnTo>
                  <a:pt x="613848" y="127285"/>
                </a:lnTo>
                <a:lnTo>
                  <a:pt x="614819" y="112636"/>
                </a:lnTo>
                <a:lnTo>
                  <a:pt x="613888" y="98348"/>
                </a:lnTo>
                <a:lnTo>
                  <a:pt x="611095" y="85644"/>
                </a:lnTo>
                <a:lnTo>
                  <a:pt x="606440" y="74522"/>
                </a:lnTo>
                <a:lnTo>
                  <a:pt x="600521" y="65862"/>
                </a:lnTo>
                <a:close/>
              </a:path>
              <a:path w="3856990" h="226060">
                <a:moveTo>
                  <a:pt x="393382" y="49961"/>
                </a:moveTo>
                <a:lnTo>
                  <a:pt x="370878" y="49961"/>
                </a:lnTo>
                <a:lnTo>
                  <a:pt x="370878" y="179565"/>
                </a:lnTo>
                <a:lnTo>
                  <a:pt x="375945" y="179565"/>
                </a:lnTo>
                <a:lnTo>
                  <a:pt x="413854" y="136321"/>
                </a:lnTo>
                <a:lnTo>
                  <a:pt x="393382" y="136321"/>
                </a:lnTo>
                <a:lnTo>
                  <a:pt x="393382" y="49961"/>
                </a:lnTo>
                <a:close/>
              </a:path>
              <a:path w="3856990" h="226060">
                <a:moveTo>
                  <a:pt x="477037" y="89789"/>
                </a:moveTo>
                <a:lnTo>
                  <a:pt x="454647" y="89789"/>
                </a:lnTo>
                <a:lnTo>
                  <a:pt x="454647" y="176149"/>
                </a:lnTo>
                <a:lnTo>
                  <a:pt x="477037" y="176149"/>
                </a:lnTo>
                <a:lnTo>
                  <a:pt x="477037" y="89789"/>
                </a:lnTo>
                <a:close/>
              </a:path>
              <a:path w="3856990" h="226060">
                <a:moveTo>
                  <a:pt x="477037" y="46545"/>
                </a:moveTo>
                <a:lnTo>
                  <a:pt x="471970" y="46545"/>
                </a:lnTo>
                <a:lnTo>
                  <a:pt x="393382" y="136321"/>
                </a:lnTo>
                <a:lnTo>
                  <a:pt x="413854" y="136321"/>
                </a:lnTo>
                <a:lnTo>
                  <a:pt x="454647" y="89789"/>
                </a:lnTo>
                <a:lnTo>
                  <a:pt x="477037" y="89789"/>
                </a:lnTo>
                <a:lnTo>
                  <a:pt x="477037" y="46545"/>
                </a:lnTo>
                <a:close/>
              </a:path>
              <a:path w="3856990" h="226060">
                <a:moveTo>
                  <a:pt x="347687" y="49961"/>
                </a:moveTo>
                <a:lnTo>
                  <a:pt x="266395" y="49961"/>
                </a:lnTo>
                <a:lnTo>
                  <a:pt x="266395" y="176149"/>
                </a:lnTo>
                <a:lnTo>
                  <a:pt x="288899" y="176149"/>
                </a:lnTo>
                <a:lnTo>
                  <a:pt x="288899" y="68808"/>
                </a:lnTo>
                <a:lnTo>
                  <a:pt x="347687" y="68808"/>
                </a:lnTo>
                <a:lnTo>
                  <a:pt x="347687" y="49961"/>
                </a:lnTo>
                <a:close/>
              </a:path>
              <a:path w="3856990" h="226060">
                <a:moveTo>
                  <a:pt x="185305" y="47485"/>
                </a:moveTo>
                <a:lnTo>
                  <a:pt x="143649" y="66040"/>
                </a:lnTo>
                <a:lnTo>
                  <a:pt x="126276" y="114642"/>
                </a:lnTo>
                <a:lnTo>
                  <a:pt x="127309" y="128270"/>
                </a:lnTo>
                <a:lnTo>
                  <a:pt x="151672" y="168591"/>
                </a:lnTo>
                <a:lnTo>
                  <a:pt x="185064" y="178498"/>
                </a:lnTo>
                <a:lnTo>
                  <a:pt x="192534" y="178341"/>
                </a:lnTo>
                <a:lnTo>
                  <a:pt x="230670" y="166484"/>
                </a:lnTo>
                <a:lnTo>
                  <a:pt x="227266" y="159766"/>
                </a:lnTo>
                <a:lnTo>
                  <a:pt x="181025" y="159766"/>
                </a:lnTo>
                <a:lnTo>
                  <a:pt x="173850" y="157899"/>
                </a:lnTo>
                <a:lnTo>
                  <a:pt x="161988" y="150444"/>
                </a:lnTo>
                <a:lnTo>
                  <a:pt x="157454" y="145351"/>
                </a:lnTo>
                <a:lnTo>
                  <a:pt x="151168" y="132473"/>
                </a:lnTo>
                <a:lnTo>
                  <a:pt x="149605" y="124625"/>
                </a:lnTo>
                <a:lnTo>
                  <a:pt x="149605" y="115354"/>
                </a:lnTo>
                <a:lnTo>
                  <a:pt x="240563" y="115354"/>
                </a:lnTo>
                <a:lnTo>
                  <a:pt x="241896" y="109461"/>
                </a:lnTo>
                <a:lnTo>
                  <a:pt x="242569" y="104863"/>
                </a:lnTo>
                <a:lnTo>
                  <a:pt x="242468" y="100338"/>
                </a:lnTo>
                <a:lnTo>
                  <a:pt x="242355" y="98971"/>
                </a:lnTo>
                <a:lnTo>
                  <a:pt x="150304" y="98971"/>
                </a:lnTo>
                <a:lnTo>
                  <a:pt x="151400" y="92496"/>
                </a:lnTo>
                <a:lnTo>
                  <a:pt x="186245" y="66332"/>
                </a:lnTo>
                <a:lnTo>
                  <a:pt x="230582" y="66332"/>
                </a:lnTo>
                <a:lnTo>
                  <a:pt x="227012" y="62153"/>
                </a:lnTo>
                <a:lnTo>
                  <a:pt x="218575" y="55736"/>
                </a:lnTo>
                <a:lnTo>
                  <a:pt x="208811" y="51152"/>
                </a:lnTo>
                <a:lnTo>
                  <a:pt x="197721" y="48402"/>
                </a:lnTo>
                <a:lnTo>
                  <a:pt x="185305" y="47485"/>
                </a:lnTo>
                <a:close/>
              </a:path>
              <a:path w="3856990" h="226060">
                <a:moveTo>
                  <a:pt x="221475" y="148336"/>
                </a:moveTo>
                <a:lnTo>
                  <a:pt x="214564" y="153336"/>
                </a:lnTo>
                <a:lnTo>
                  <a:pt x="206919" y="156908"/>
                </a:lnTo>
                <a:lnTo>
                  <a:pt x="198538" y="159051"/>
                </a:lnTo>
                <a:lnTo>
                  <a:pt x="189420" y="159766"/>
                </a:lnTo>
                <a:lnTo>
                  <a:pt x="227266" y="159766"/>
                </a:lnTo>
                <a:lnTo>
                  <a:pt x="221475" y="148336"/>
                </a:lnTo>
                <a:close/>
              </a:path>
              <a:path w="3856990" h="226060">
                <a:moveTo>
                  <a:pt x="230582" y="66332"/>
                </a:moveTo>
                <a:lnTo>
                  <a:pt x="186245" y="66332"/>
                </a:lnTo>
                <a:lnTo>
                  <a:pt x="193572" y="66903"/>
                </a:lnTo>
                <a:lnTo>
                  <a:pt x="200120" y="68616"/>
                </a:lnTo>
                <a:lnTo>
                  <a:pt x="205887" y="71470"/>
                </a:lnTo>
                <a:lnTo>
                  <a:pt x="210870" y="75463"/>
                </a:lnTo>
                <a:lnTo>
                  <a:pt x="216992" y="81559"/>
                </a:lnTo>
                <a:lnTo>
                  <a:pt x="220065" y="89395"/>
                </a:lnTo>
                <a:lnTo>
                  <a:pt x="220065" y="98971"/>
                </a:lnTo>
                <a:lnTo>
                  <a:pt x="242355" y="98971"/>
                </a:lnTo>
                <a:lnTo>
                  <a:pt x="241596" y="89819"/>
                </a:lnTo>
                <a:lnTo>
                  <a:pt x="238677" y="79338"/>
                </a:lnTo>
                <a:lnTo>
                  <a:pt x="233815" y="70116"/>
                </a:lnTo>
                <a:lnTo>
                  <a:pt x="230582" y="66332"/>
                </a:lnTo>
                <a:close/>
              </a:path>
              <a:path w="3856990" h="226060">
                <a:moveTo>
                  <a:pt x="22504" y="49961"/>
                </a:moveTo>
                <a:lnTo>
                  <a:pt x="0" y="49961"/>
                </a:lnTo>
                <a:lnTo>
                  <a:pt x="0" y="225628"/>
                </a:lnTo>
                <a:lnTo>
                  <a:pt x="22504" y="225628"/>
                </a:lnTo>
                <a:lnTo>
                  <a:pt x="22504" y="169202"/>
                </a:lnTo>
                <a:lnTo>
                  <a:pt x="84766" y="169202"/>
                </a:lnTo>
                <a:lnTo>
                  <a:pt x="86266" y="168361"/>
                </a:lnTo>
                <a:lnTo>
                  <a:pt x="94665" y="160477"/>
                </a:lnTo>
                <a:lnTo>
                  <a:pt x="95151" y="159766"/>
                </a:lnTo>
                <a:lnTo>
                  <a:pt x="40411" y="159766"/>
                </a:lnTo>
                <a:lnTo>
                  <a:pt x="36093" y="158851"/>
                </a:lnTo>
                <a:lnTo>
                  <a:pt x="27292" y="155155"/>
                </a:lnTo>
                <a:lnTo>
                  <a:pt x="24231" y="153098"/>
                </a:lnTo>
                <a:lnTo>
                  <a:pt x="22504" y="150812"/>
                </a:lnTo>
                <a:lnTo>
                  <a:pt x="22561" y="77114"/>
                </a:lnTo>
                <a:lnTo>
                  <a:pt x="24777" y="74663"/>
                </a:lnTo>
                <a:lnTo>
                  <a:pt x="28270" y="72224"/>
                </a:lnTo>
                <a:lnTo>
                  <a:pt x="37706" y="67513"/>
                </a:lnTo>
                <a:lnTo>
                  <a:pt x="41592" y="66332"/>
                </a:lnTo>
                <a:lnTo>
                  <a:pt x="96194" y="66332"/>
                </a:lnTo>
                <a:lnTo>
                  <a:pt x="94843" y="64389"/>
                </a:lnTo>
                <a:lnTo>
                  <a:pt x="90328" y="60325"/>
                </a:lnTo>
                <a:lnTo>
                  <a:pt x="22504" y="60325"/>
                </a:lnTo>
                <a:lnTo>
                  <a:pt x="22504" y="49961"/>
                </a:lnTo>
                <a:close/>
              </a:path>
              <a:path w="3856990" h="226060">
                <a:moveTo>
                  <a:pt x="84766" y="169202"/>
                </a:moveTo>
                <a:lnTo>
                  <a:pt x="22504" y="169202"/>
                </a:lnTo>
                <a:lnTo>
                  <a:pt x="24231" y="171627"/>
                </a:lnTo>
                <a:lnTo>
                  <a:pt x="28143" y="173786"/>
                </a:lnTo>
                <a:lnTo>
                  <a:pt x="40309" y="177558"/>
                </a:lnTo>
                <a:lnTo>
                  <a:pt x="45948" y="178498"/>
                </a:lnTo>
                <a:lnTo>
                  <a:pt x="51130" y="178498"/>
                </a:lnTo>
                <a:lnTo>
                  <a:pt x="64501" y="177372"/>
                </a:lnTo>
                <a:lnTo>
                  <a:pt x="76212" y="173993"/>
                </a:lnTo>
                <a:lnTo>
                  <a:pt x="84766" y="169202"/>
                </a:lnTo>
                <a:close/>
              </a:path>
              <a:path w="3856990" h="226060">
                <a:moveTo>
                  <a:pt x="96194" y="66332"/>
                </a:moveTo>
                <a:lnTo>
                  <a:pt x="44653" y="66332"/>
                </a:lnTo>
                <a:lnTo>
                  <a:pt x="54669" y="67005"/>
                </a:lnTo>
                <a:lnTo>
                  <a:pt x="63268" y="69027"/>
                </a:lnTo>
                <a:lnTo>
                  <a:pt x="85726" y="101008"/>
                </a:lnTo>
                <a:lnTo>
                  <a:pt x="86359" y="112407"/>
                </a:lnTo>
                <a:lnTo>
                  <a:pt x="83752" y="133126"/>
                </a:lnTo>
                <a:lnTo>
                  <a:pt x="75931" y="147926"/>
                </a:lnTo>
                <a:lnTo>
                  <a:pt x="62898" y="156806"/>
                </a:lnTo>
                <a:lnTo>
                  <a:pt x="44653" y="159766"/>
                </a:lnTo>
                <a:lnTo>
                  <a:pt x="95151" y="159766"/>
                </a:lnTo>
                <a:lnTo>
                  <a:pt x="101290" y="150780"/>
                </a:lnTo>
                <a:lnTo>
                  <a:pt x="106021" y="139712"/>
                </a:lnTo>
                <a:lnTo>
                  <a:pt x="108858" y="127273"/>
                </a:lnTo>
                <a:lnTo>
                  <a:pt x="109804" y="113461"/>
                </a:lnTo>
                <a:lnTo>
                  <a:pt x="108868" y="98336"/>
                </a:lnTo>
                <a:lnTo>
                  <a:pt x="106062" y="85115"/>
                </a:lnTo>
                <a:lnTo>
                  <a:pt x="101387" y="73799"/>
                </a:lnTo>
                <a:lnTo>
                  <a:pt x="96194" y="66332"/>
                </a:lnTo>
                <a:close/>
              </a:path>
              <a:path w="3856990" h="226060">
                <a:moveTo>
                  <a:pt x="53136" y="47485"/>
                </a:moveTo>
                <a:lnTo>
                  <a:pt x="44507" y="48287"/>
                </a:lnTo>
                <a:lnTo>
                  <a:pt x="36525" y="50695"/>
                </a:lnTo>
                <a:lnTo>
                  <a:pt x="29190" y="54707"/>
                </a:lnTo>
                <a:lnTo>
                  <a:pt x="22504" y="60325"/>
                </a:lnTo>
                <a:lnTo>
                  <a:pt x="90328" y="60325"/>
                </a:lnTo>
                <a:lnTo>
                  <a:pt x="86628" y="56995"/>
                </a:lnTo>
                <a:lnTo>
                  <a:pt x="76938" y="51712"/>
                </a:lnTo>
                <a:lnTo>
                  <a:pt x="65773" y="48542"/>
                </a:lnTo>
                <a:lnTo>
                  <a:pt x="53136" y="47485"/>
                </a:lnTo>
                <a:close/>
              </a:path>
            </a:pathLst>
          </a:custGeom>
          <a:solidFill>
            <a:srgbClr val="2D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44625" y="390849"/>
            <a:ext cx="988060" cy="347980"/>
          </a:xfrm>
          <a:custGeom>
            <a:avLst/>
            <a:gdLst/>
            <a:ahLst/>
            <a:cxnLst/>
            <a:rect l="l" t="t" r="r" b="b"/>
            <a:pathLst>
              <a:path w="988060" h="347980">
                <a:moveTo>
                  <a:pt x="967638" y="218185"/>
                </a:moveTo>
                <a:lnTo>
                  <a:pt x="952398" y="218185"/>
                </a:lnTo>
                <a:lnTo>
                  <a:pt x="945883" y="220891"/>
                </a:lnTo>
                <a:lnTo>
                  <a:pt x="935062" y="231711"/>
                </a:lnTo>
                <a:lnTo>
                  <a:pt x="932357" y="238226"/>
                </a:lnTo>
                <a:lnTo>
                  <a:pt x="932357" y="253479"/>
                </a:lnTo>
                <a:lnTo>
                  <a:pt x="935062" y="260019"/>
                </a:lnTo>
                <a:lnTo>
                  <a:pt x="945883" y="270967"/>
                </a:lnTo>
                <a:lnTo>
                  <a:pt x="952398" y="273697"/>
                </a:lnTo>
                <a:lnTo>
                  <a:pt x="967638" y="273697"/>
                </a:lnTo>
                <a:lnTo>
                  <a:pt x="974153" y="270967"/>
                </a:lnTo>
                <a:lnTo>
                  <a:pt x="984973" y="260019"/>
                </a:lnTo>
                <a:lnTo>
                  <a:pt x="987679" y="253479"/>
                </a:lnTo>
                <a:lnTo>
                  <a:pt x="987679" y="238226"/>
                </a:lnTo>
                <a:lnTo>
                  <a:pt x="984973" y="231711"/>
                </a:lnTo>
                <a:lnTo>
                  <a:pt x="974153" y="220891"/>
                </a:lnTo>
                <a:lnTo>
                  <a:pt x="967638" y="218185"/>
                </a:lnTo>
                <a:close/>
              </a:path>
              <a:path w="988060" h="347980">
                <a:moveTo>
                  <a:pt x="967638" y="68795"/>
                </a:moveTo>
                <a:lnTo>
                  <a:pt x="952398" y="68795"/>
                </a:lnTo>
                <a:lnTo>
                  <a:pt x="945883" y="71500"/>
                </a:lnTo>
                <a:lnTo>
                  <a:pt x="935062" y="82321"/>
                </a:lnTo>
                <a:lnTo>
                  <a:pt x="932357" y="88836"/>
                </a:lnTo>
                <a:lnTo>
                  <a:pt x="932357" y="104089"/>
                </a:lnTo>
                <a:lnTo>
                  <a:pt x="935062" y="110629"/>
                </a:lnTo>
                <a:lnTo>
                  <a:pt x="945883" y="121577"/>
                </a:lnTo>
                <a:lnTo>
                  <a:pt x="952398" y="124307"/>
                </a:lnTo>
                <a:lnTo>
                  <a:pt x="967638" y="124307"/>
                </a:lnTo>
                <a:lnTo>
                  <a:pt x="974153" y="121577"/>
                </a:lnTo>
                <a:lnTo>
                  <a:pt x="984973" y="110629"/>
                </a:lnTo>
                <a:lnTo>
                  <a:pt x="987679" y="104089"/>
                </a:lnTo>
                <a:lnTo>
                  <a:pt x="987679" y="88836"/>
                </a:lnTo>
                <a:lnTo>
                  <a:pt x="984973" y="82321"/>
                </a:lnTo>
                <a:lnTo>
                  <a:pt x="974153" y="71500"/>
                </a:lnTo>
                <a:lnTo>
                  <a:pt x="967638" y="68795"/>
                </a:lnTo>
                <a:close/>
              </a:path>
              <a:path w="988060" h="347980">
                <a:moveTo>
                  <a:pt x="741718" y="0"/>
                </a:moveTo>
                <a:lnTo>
                  <a:pt x="704824" y="0"/>
                </a:lnTo>
                <a:lnTo>
                  <a:pt x="704824" y="270014"/>
                </a:lnTo>
                <a:lnTo>
                  <a:pt x="783209" y="270014"/>
                </a:lnTo>
                <a:lnTo>
                  <a:pt x="803671" y="268585"/>
                </a:lnTo>
                <a:lnTo>
                  <a:pt x="822080" y="264298"/>
                </a:lnTo>
                <a:lnTo>
                  <a:pt x="838437" y="257150"/>
                </a:lnTo>
                <a:lnTo>
                  <a:pt x="852741" y="247141"/>
                </a:lnTo>
                <a:lnTo>
                  <a:pt x="858913" y="240499"/>
                </a:lnTo>
                <a:lnTo>
                  <a:pt x="775284" y="240499"/>
                </a:lnTo>
                <a:lnTo>
                  <a:pt x="766406" y="240385"/>
                </a:lnTo>
                <a:lnTo>
                  <a:pt x="757853" y="240041"/>
                </a:lnTo>
                <a:lnTo>
                  <a:pt x="749623" y="239465"/>
                </a:lnTo>
                <a:lnTo>
                  <a:pt x="741718" y="238658"/>
                </a:lnTo>
                <a:lnTo>
                  <a:pt x="741718" y="132981"/>
                </a:lnTo>
                <a:lnTo>
                  <a:pt x="750252" y="132090"/>
                </a:lnTo>
                <a:lnTo>
                  <a:pt x="759090" y="131456"/>
                </a:lnTo>
                <a:lnTo>
                  <a:pt x="768230" y="131076"/>
                </a:lnTo>
                <a:lnTo>
                  <a:pt x="777671" y="130949"/>
                </a:lnTo>
                <a:lnTo>
                  <a:pt x="861544" y="130949"/>
                </a:lnTo>
                <a:lnTo>
                  <a:pt x="853300" y="122275"/>
                </a:lnTo>
                <a:lnTo>
                  <a:pt x="838960" y="112839"/>
                </a:lnTo>
                <a:lnTo>
                  <a:pt x="821945" y="106095"/>
                </a:lnTo>
                <a:lnTo>
                  <a:pt x="805574" y="102730"/>
                </a:lnTo>
                <a:lnTo>
                  <a:pt x="741718" y="102730"/>
                </a:lnTo>
                <a:lnTo>
                  <a:pt x="741718" y="0"/>
                </a:lnTo>
                <a:close/>
              </a:path>
              <a:path w="988060" h="347980">
                <a:moveTo>
                  <a:pt x="861544" y="130949"/>
                </a:moveTo>
                <a:lnTo>
                  <a:pt x="777671" y="130949"/>
                </a:lnTo>
                <a:lnTo>
                  <a:pt x="791997" y="131790"/>
                </a:lnTo>
                <a:lnTo>
                  <a:pt x="804533" y="134313"/>
                </a:lnTo>
                <a:lnTo>
                  <a:pt x="836347" y="160920"/>
                </a:lnTo>
                <a:lnTo>
                  <a:pt x="840384" y="183514"/>
                </a:lnTo>
                <a:lnTo>
                  <a:pt x="836315" y="208444"/>
                </a:lnTo>
                <a:lnTo>
                  <a:pt x="824107" y="226252"/>
                </a:lnTo>
                <a:lnTo>
                  <a:pt x="803763" y="236937"/>
                </a:lnTo>
                <a:lnTo>
                  <a:pt x="775284" y="240499"/>
                </a:lnTo>
                <a:lnTo>
                  <a:pt x="858913" y="240499"/>
                </a:lnTo>
                <a:lnTo>
                  <a:pt x="864359" y="234638"/>
                </a:lnTo>
                <a:lnTo>
                  <a:pt x="872658" y="219987"/>
                </a:lnTo>
                <a:lnTo>
                  <a:pt x="877637" y="203191"/>
                </a:lnTo>
                <a:lnTo>
                  <a:pt x="879297" y="184251"/>
                </a:lnTo>
                <a:lnTo>
                  <a:pt x="877672" y="165232"/>
                </a:lnTo>
                <a:lnTo>
                  <a:pt x="872799" y="148563"/>
                </a:lnTo>
                <a:lnTo>
                  <a:pt x="864675" y="134243"/>
                </a:lnTo>
                <a:lnTo>
                  <a:pt x="861544" y="130949"/>
                </a:lnTo>
                <a:close/>
              </a:path>
              <a:path w="988060" h="347980">
                <a:moveTo>
                  <a:pt x="779894" y="100698"/>
                </a:moveTo>
                <a:lnTo>
                  <a:pt x="771007" y="100826"/>
                </a:lnTo>
                <a:lnTo>
                  <a:pt x="761682" y="101209"/>
                </a:lnTo>
                <a:lnTo>
                  <a:pt x="751919" y="101844"/>
                </a:lnTo>
                <a:lnTo>
                  <a:pt x="741718" y="102730"/>
                </a:lnTo>
                <a:lnTo>
                  <a:pt x="805574" y="102730"/>
                </a:lnTo>
                <a:lnTo>
                  <a:pt x="802256" y="102048"/>
                </a:lnTo>
                <a:lnTo>
                  <a:pt x="779894" y="100698"/>
                </a:lnTo>
                <a:close/>
              </a:path>
              <a:path w="988060" h="347980">
                <a:moveTo>
                  <a:pt x="649630" y="0"/>
                </a:moveTo>
                <a:lnTo>
                  <a:pt x="524586" y="0"/>
                </a:lnTo>
                <a:lnTo>
                  <a:pt x="521542" y="24467"/>
                </a:lnTo>
                <a:lnTo>
                  <a:pt x="518317" y="47883"/>
                </a:lnTo>
                <a:lnTo>
                  <a:pt x="511314" y="91566"/>
                </a:lnTo>
                <a:lnTo>
                  <a:pt x="502804" y="131249"/>
                </a:lnTo>
                <a:lnTo>
                  <a:pt x="486206" y="182815"/>
                </a:lnTo>
                <a:lnTo>
                  <a:pt x="465120" y="221334"/>
                </a:lnTo>
                <a:lnTo>
                  <a:pt x="429056" y="237921"/>
                </a:lnTo>
                <a:lnTo>
                  <a:pt x="429056" y="272592"/>
                </a:lnTo>
                <a:lnTo>
                  <a:pt x="470137" y="265278"/>
                </a:lnTo>
                <a:lnTo>
                  <a:pt x="501653" y="232960"/>
                </a:lnTo>
                <a:lnTo>
                  <a:pt x="521874" y="190397"/>
                </a:lnTo>
                <a:lnTo>
                  <a:pt x="533356" y="152452"/>
                </a:lnTo>
                <a:lnTo>
                  <a:pt x="542416" y="107675"/>
                </a:lnTo>
                <a:lnTo>
                  <a:pt x="549745" y="58523"/>
                </a:lnTo>
                <a:lnTo>
                  <a:pt x="552805" y="32461"/>
                </a:lnTo>
                <a:lnTo>
                  <a:pt x="649630" y="32461"/>
                </a:lnTo>
                <a:lnTo>
                  <a:pt x="649630" y="0"/>
                </a:lnTo>
                <a:close/>
              </a:path>
              <a:path w="988060" h="347980">
                <a:moveTo>
                  <a:pt x="649630" y="32461"/>
                </a:moveTo>
                <a:lnTo>
                  <a:pt x="612559" y="32461"/>
                </a:lnTo>
                <a:lnTo>
                  <a:pt x="612559" y="270014"/>
                </a:lnTo>
                <a:lnTo>
                  <a:pt x="649630" y="270014"/>
                </a:lnTo>
                <a:lnTo>
                  <a:pt x="649630" y="32461"/>
                </a:lnTo>
                <a:close/>
              </a:path>
              <a:path w="988060" h="347980">
                <a:moveTo>
                  <a:pt x="407098" y="0"/>
                </a:moveTo>
                <a:lnTo>
                  <a:pt x="245897" y="0"/>
                </a:lnTo>
                <a:lnTo>
                  <a:pt x="245897" y="270014"/>
                </a:lnTo>
                <a:lnTo>
                  <a:pt x="405244" y="270014"/>
                </a:lnTo>
                <a:lnTo>
                  <a:pt x="405244" y="236816"/>
                </a:lnTo>
                <a:lnTo>
                  <a:pt x="282790" y="236816"/>
                </a:lnTo>
                <a:lnTo>
                  <a:pt x="282790" y="139242"/>
                </a:lnTo>
                <a:lnTo>
                  <a:pt x="372046" y="139242"/>
                </a:lnTo>
                <a:lnTo>
                  <a:pt x="372046" y="107899"/>
                </a:lnTo>
                <a:lnTo>
                  <a:pt x="282790" y="107899"/>
                </a:lnTo>
                <a:lnTo>
                  <a:pt x="282790" y="33197"/>
                </a:lnTo>
                <a:lnTo>
                  <a:pt x="407098" y="33197"/>
                </a:lnTo>
                <a:lnTo>
                  <a:pt x="407098" y="0"/>
                </a:lnTo>
                <a:close/>
              </a:path>
              <a:path w="988060" h="347980">
                <a:moveTo>
                  <a:pt x="36893" y="0"/>
                </a:moveTo>
                <a:lnTo>
                  <a:pt x="0" y="0"/>
                </a:lnTo>
                <a:lnTo>
                  <a:pt x="0" y="270014"/>
                </a:lnTo>
                <a:lnTo>
                  <a:pt x="176326" y="270014"/>
                </a:lnTo>
                <a:lnTo>
                  <a:pt x="176326" y="347471"/>
                </a:lnTo>
                <a:lnTo>
                  <a:pt x="209892" y="347471"/>
                </a:lnTo>
                <a:lnTo>
                  <a:pt x="209892" y="237185"/>
                </a:lnTo>
                <a:lnTo>
                  <a:pt x="36893" y="237185"/>
                </a:lnTo>
                <a:lnTo>
                  <a:pt x="36893" y="0"/>
                </a:lnTo>
                <a:close/>
              </a:path>
              <a:path w="988060" h="347980">
                <a:moveTo>
                  <a:pt x="180378" y="0"/>
                </a:moveTo>
                <a:lnTo>
                  <a:pt x="143497" y="0"/>
                </a:lnTo>
                <a:lnTo>
                  <a:pt x="143497" y="237185"/>
                </a:lnTo>
                <a:lnTo>
                  <a:pt x="180378" y="237185"/>
                </a:lnTo>
                <a:lnTo>
                  <a:pt x="180378" y="0"/>
                </a:lnTo>
                <a:close/>
              </a:path>
            </a:pathLst>
          </a:custGeom>
          <a:solidFill>
            <a:srgbClr val="2D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0" name="object 570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47" y="7176651"/>
            <a:ext cx="1778660" cy="219461"/>
          </a:xfrm>
          <a:prstGeom prst="rect">
            <a:avLst/>
          </a:prstGeom>
        </p:spPr>
      </p:pic>
      <p:sp>
        <p:nvSpPr>
          <p:cNvPr id="571" name="object 571"/>
          <p:cNvSpPr/>
          <p:nvPr/>
        </p:nvSpPr>
        <p:spPr>
          <a:xfrm>
            <a:off x="847799" y="6609348"/>
            <a:ext cx="809625" cy="468630"/>
          </a:xfrm>
          <a:custGeom>
            <a:avLst/>
            <a:gdLst/>
            <a:ahLst/>
            <a:cxnLst/>
            <a:rect l="l" t="t" r="r" b="b"/>
            <a:pathLst>
              <a:path w="809625" h="468629">
                <a:moveTo>
                  <a:pt x="2184" y="386079"/>
                </a:moveTo>
                <a:lnTo>
                  <a:pt x="0" y="387349"/>
                </a:lnTo>
                <a:lnTo>
                  <a:pt x="6349" y="389889"/>
                </a:lnTo>
                <a:lnTo>
                  <a:pt x="12585" y="393699"/>
                </a:lnTo>
                <a:lnTo>
                  <a:pt x="67611" y="412749"/>
                </a:lnTo>
                <a:lnTo>
                  <a:pt x="117728" y="422909"/>
                </a:lnTo>
                <a:lnTo>
                  <a:pt x="162993" y="429259"/>
                </a:lnTo>
                <a:lnTo>
                  <a:pt x="208533" y="431799"/>
                </a:lnTo>
                <a:lnTo>
                  <a:pt x="213588" y="433069"/>
                </a:lnTo>
                <a:lnTo>
                  <a:pt x="218135" y="434339"/>
                </a:lnTo>
                <a:lnTo>
                  <a:pt x="222694" y="436879"/>
                </a:lnTo>
                <a:lnTo>
                  <a:pt x="255662" y="448309"/>
                </a:lnTo>
                <a:lnTo>
                  <a:pt x="289198" y="457199"/>
                </a:lnTo>
                <a:lnTo>
                  <a:pt x="323314" y="463549"/>
                </a:lnTo>
                <a:lnTo>
                  <a:pt x="358025" y="467359"/>
                </a:lnTo>
                <a:lnTo>
                  <a:pt x="364667" y="468629"/>
                </a:lnTo>
                <a:lnTo>
                  <a:pt x="424345" y="468629"/>
                </a:lnTo>
                <a:lnTo>
                  <a:pt x="459062" y="466089"/>
                </a:lnTo>
                <a:lnTo>
                  <a:pt x="476281" y="463549"/>
                </a:lnTo>
                <a:lnTo>
                  <a:pt x="493407" y="459739"/>
                </a:lnTo>
                <a:lnTo>
                  <a:pt x="540617" y="448309"/>
                </a:lnTo>
                <a:lnTo>
                  <a:pt x="547031" y="445769"/>
                </a:lnTo>
                <a:lnTo>
                  <a:pt x="346709" y="445769"/>
                </a:lnTo>
                <a:lnTo>
                  <a:pt x="325235" y="444499"/>
                </a:lnTo>
                <a:lnTo>
                  <a:pt x="303888" y="441959"/>
                </a:lnTo>
                <a:lnTo>
                  <a:pt x="282680" y="438149"/>
                </a:lnTo>
                <a:lnTo>
                  <a:pt x="261619" y="433069"/>
                </a:lnTo>
                <a:lnTo>
                  <a:pt x="258686" y="433069"/>
                </a:lnTo>
                <a:lnTo>
                  <a:pt x="323121" y="425449"/>
                </a:lnTo>
                <a:lnTo>
                  <a:pt x="385470" y="411479"/>
                </a:lnTo>
                <a:lnTo>
                  <a:pt x="396650" y="407669"/>
                </a:lnTo>
                <a:lnTo>
                  <a:pt x="135674" y="407669"/>
                </a:lnTo>
                <a:lnTo>
                  <a:pt x="102729" y="405129"/>
                </a:lnTo>
                <a:lnTo>
                  <a:pt x="70054" y="401319"/>
                </a:lnTo>
                <a:lnTo>
                  <a:pt x="37649" y="394969"/>
                </a:lnTo>
                <a:lnTo>
                  <a:pt x="5511" y="387349"/>
                </a:lnTo>
                <a:lnTo>
                  <a:pt x="3860" y="387349"/>
                </a:lnTo>
                <a:lnTo>
                  <a:pt x="2184" y="386079"/>
                </a:lnTo>
                <a:close/>
              </a:path>
              <a:path w="809625" h="468629">
                <a:moveTo>
                  <a:pt x="729258" y="208279"/>
                </a:moveTo>
                <a:lnTo>
                  <a:pt x="685952" y="208279"/>
                </a:lnTo>
                <a:lnTo>
                  <a:pt x="687324" y="215899"/>
                </a:lnTo>
                <a:lnTo>
                  <a:pt x="689825" y="247649"/>
                </a:lnTo>
                <a:lnTo>
                  <a:pt x="673611" y="306069"/>
                </a:lnTo>
                <a:lnTo>
                  <a:pt x="638990" y="350519"/>
                </a:lnTo>
                <a:lnTo>
                  <a:pt x="599846" y="382269"/>
                </a:lnTo>
                <a:lnTo>
                  <a:pt x="541585" y="412749"/>
                </a:lnTo>
                <a:lnTo>
                  <a:pt x="503750" y="426719"/>
                </a:lnTo>
                <a:lnTo>
                  <a:pt x="464760" y="436879"/>
                </a:lnTo>
                <a:lnTo>
                  <a:pt x="424726" y="443229"/>
                </a:lnTo>
                <a:lnTo>
                  <a:pt x="385751" y="445769"/>
                </a:lnTo>
                <a:lnTo>
                  <a:pt x="547031" y="445769"/>
                </a:lnTo>
                <a:lnTo>
                  <a:pt x="585516" y="430529"/>
                </a:lnTo>
                <a:lnTo>
                  <a:pt x="627683" y="407669"/>
                </a:lnTo>
                <a:lnTo>
                  <a:pt x="666699" y="378459"/>
                </a:lnTo>
                <a:lnTo>
                  <a:pt x="694645" y="347979"/>
                </a:lnTo>
                <a:lnTo>
                  <a:pt x="716076" y="313689"/>
                </a:lnTo>
                <a:lnTo>
                  <a:pt x="732597" y="252729"/>
                </a:lnTo>
                <a:lnTo>
                  <a:pt x="732012" y="222249"/>
                </a:lnTo>
                <a:lnTo>
                  <a:pt x="729258" y="208279"/>
                </a:lnTo>
                <a:close/>
              </a:path>
              <a:path w="809625" h="468629">
                <a:moveTo>
                  <a:pt x="698645" y="129539"/>
                </a:moveTo>
                <a:lnTo>
                  <a:pt x="639800" y="129539"/>
                </a:lnTo>
                <a:lnTo>
                  <a:pt x="642848" y="130809"/>
                </a:lnTo>
                <a:lnTo>
                  <a:pt x="649958" y="139699"/>
                </a:lnTo>
                <a:lnTo>
                  <a:pt x="654076" y="146049"/>
                </a:lnTo>
                <a:lnTo>
                  <a:pt x="658093" y="151129"/>
                </a:lnTo>
                <a:lnTo>
                  <a:pt x="661936" y="156209"/>
                </a:lnTo>
                <a:lnTo>
                  <a:pt x="665721" y="162559"/>
                </a:lnTo>
                <a:lnTo>
                  <a:pt x="659155" y="163829"/>
                </a:lnTo>
                <a:lnTo>
                  <a:pt x="635520" y="168909"/>
                </a:lnTo>
                <a:lnTo>
                  <a:pt x="596083" y="185419"/>
                </a:lnTo>
                <a:lnTo>
                  <a:pt x="550938" y="218439"/>
                </a:lnTo>
                <a:lnTo>
                  <a:pt x="522285" y="245109"/>
                </a:lnTo>
                <a:lnTo>
                  <a:pt x="494652" y="273049"/>
                </a:lnTo>
                <a:lnTo>
                  <a:pt x="458068" y="306069"/>
                </a:lnTo>
                <a:lnTo>
                  <a:pt x="419057" y="334009"/>
                </a:lnTo>
                <a:lnTo>
                  <a:pt x="377675" y="358139"/>
                </a:lnTo>
                <a:lnTo>
                  <a:pt x="333980" y="377189"/>
                </a:lnTo>
                <a:lnTo>
                  <a:pt x="288028" y="391159"/>
                </a:lnTo>
                <a:lnTo>
                  <a:pt x="239877" y="401319"/>
                </a:lnTo>
                <a:lnTo>
                  <a:pt x="187904" y="407669"/>
                </a:lnTo>
                <a:lnTo>
                  <a:pt x="396650" y="407669"/>
                </a:lnTo>
                <a:lnTo>
                  <a:pt x="433915" y="394969"/>
                </a:lnTo>
                <a:lnTo>
                  <a:pt x="479802" y="374649"/>
                </a:lnTo>
                <a:lnTo>
                  <a:pt x="523209" y="347979"/>
                </a:lnTo>
                <a:lnTo>
                  <a:pt x="564210" y="317499"/>
                </a:lnTo>
                <a:lnTo>
                  <a:pt x="596357" y="289559"/>
                </a:lnTo>
                <a:lnTo>
                  <a:pt x="639690" y="246379"/>
                </a:lnTo>
                <a:lnTo>
                  <a:pt x="652667" y="234949"/>
                </a:lnTo>
                <a:lnTo>
                  <a:pt x="666046" y="223519"/>
                </a:lnTo>
                <a:lnTo>
                  <a:pt x="679869" y="212089"/>
                </a:lnTo>
                <a:lnTo>
                  <a:pt x="685888" y="208279"/>
                </a:lnTo>
                <a:lnTo>
                  <a:pt x="729258" y="208279"/>
                </a:lnTo>
                <a:lnTo>
                  <a:pt x="725754" y="190499"/>
                </a:lnTo>
                <a:lnTo>
                  <a:pt x="724636" y="186689"/>
                </a:lnTo>
                <a:lnTo>
                  <a:pt x="725563" y="184149"/>
                </a:lnTo>
                <a:lnTo>
                  <a:pt x="729132" y="182879"/>
                </a:lnTo>
                <a:lnTo>
                  <a:pt x="762196" y="170179"/>
                </a:lnTo>
                <a:lnTo>
                  <a:pt x="796709" y="162559"/>
                </a:lnTo>
                <a:lnTo>
                  <a:pt x="804951" y="162559"/>
                </a:lnTo>
                <a:lnTo>
                  <a:pt x="809091" y="160019"/>
                </a:lnTo>
                <a:lnTo>
                  <a:pt x="807173" y="160019"/>
                </a:lnTo>
                <a:lnTo>
                  <a:pt x="785351" y="156209"/>
                </a:lnTo>
                <a:lnTo>
                  <a:pt x="774397" y="154939"/>
                </a:lnTo>
                <a:lnTo>
                  <a:pt x="714603" y="154939"/>
                </a:lnTo>
                <a:lnTo>
                  <a:pt x="712089" y="153669"/>
                </a:lnTo>
                <a:lnTo>
                  <a:pt x="709993" y="149859"/>
                </a:lnTo>
                <a:lnTo>
                  <a:pt x="705997" y="142239"/>
                </a:lnTo>
                <a:lnTo>
                  <a:pt x="701676" y="134619"/>
                </a:lnTo>
                <a:lnTo>
                  <a:pt x="698645" y="129539"/>
                </a:lnTo>
                <a:close/>
              </a:path>
              <a:path w="809625" h="468629">
                <a:moveTo>
                  <a:pt x="466483" y="2539"/>
                </a:moveTo>
                <a:lnTo>
                  <a:pt x="357593" y="2539"/>
                </a:lnTo>
                <a:lnTo>
                  <a:pt x="304011" y="12699"/>
                </a:lnTo>
                <a:lnTo>
                  <a:pt x="252677" y="27939"/>
                </a:lnTo>
                <a:lnTo>
                  <a:pt x="203980" y="49529"/>
                </a:lnTo>
                <a:lnTo>
                  <a:pt x="158305" y="78739"/>
                </a:lnTo>
                <a:lnTo>
                  <a:pt x="114600" y="123189"/>
                </a:lnTo>
                <a:lnTo>
                  <a:pt x="85534" y="176529"/>
                </a:lnTo>
                <a:lnTo>
                  <a:pt x="76777" y="241299"/>
                </a:lnTo>
                <a:lnTo>
                  <a:pt x="81591" y="273049"/>
                </a:lnTo>
                <a:lnTo>
                  <a:pt x="91757" y="304799"/>
                </a:lnTo>
                <a:lnTo>
                  <a:pt x="97328" y="317499"/>
                </a:lnTo>
                <a:lnTo>
                  <a:pt x="103578" y="330199"/>
                </a:lnTo>
                <a:lnTo>
                  <a:pt x="110413" y="341629"/>
                </a:lnTo>
                <a:lnTo>
                  <a:pt x="117741" y="354329"/>
                </a:lnTo>
                <a:lnTo>
                  <a:pt x="119583" y="356869"/>
                </a:lnTo>
                <a:lnTo>
                  <a:pt x="121805" y="358139"/>
                </a:lnTo>
                <a:lnTo>
                  <a:pt x="125209" y="359409"/>
                </a:lnTo>
                <a:lnTo>
                  <a:pt x="164167" y="363219"/>
                </a:lnTo>
                <a:lnTo>
                  <a:pt x="177241" y="361949"/>
                </a:lnTo>
                <a:lnTo>
                  <a:pt x="206481" y="359409"/>
                </a:lnTo>
                <a:lnTo>
                  <a:pt x="235326" y="355599"/>
                </a:lnTo>
                <a:lnTo>
                  <a:pt x="263782" y="347979"/>
                </a:lnTo>
                <a:lnTo>
                  <a:pt x="271804" y="345439"/>
                </a:lnTo>
                <a:lnTo>
                  <a:pt x="177406" y="345439"/>
                </a:lnTo>
                <a:lnTo>
                  <a:pt x="173901" y="344169"/>
                </a:lnTo>
                <a:lnTo>
                  <a:pt x="170383" y="341629"/>
                </a:lnTo>
                <a:lnTo>
                  <a:pt x="161592" y="331469"/>
                </a:lnTo>
                <a:lnTo>
                  <a:pt x="153692" y="322579"/>
                </a:lnTo>
                <a:lnTo>
                  <a:pt x="128714" y="278129"/>
                </a:lnTo>
                <a:lnTo>
                  <a:pt x="118971" y="228599"/>
                </a:lnTo>
                <a:lnTo>
                  <a:pt x="121297" y="203199"/>
                </a:lnTo>
                <a:lnTo>
                  <a:pt x="137594" y="158749"/>
                </a:lnTo>
                <a:lnTo>
                  <a:pt x="166179" y="121919"/>
                </a:lnTo>
                <a:lnTo>
                  <a:pt x="195491" y="96519"/>
                </a:lnTo>
                <a:lnTo>
                  <a:pt x="227590" y="74929"/>
                </a:lnTo>
                <a:lnTo>
                  <a:pt x="262070" y="58419"/>
                </a:lnTo>
                <a:lnTo>
                  <a:pt x="298526" y="44449"/>
                </a:lnTo>
                <a:lnTo>
                  <a:pt x="338258" y="34289"/>
                </a:lnTo>
                <a:lnTo>
                  <a:pt x="378499" y="26669"/>
                </a:lnTo>
                <a:lnTo>
                  <a:pt x="419228" y="22859"/>
                </a:lnTo>
                <a:lnTo>
                  <a:pt x="559431" y="22859"/>
                </a:lnTo>
                <a:lnTo>
                  <a:pt x="542889" y="17779"/>
                </a:lnTo>
                <a:lnTo>
                  <a:pt x="517740" y="11429"/>
                </a:lnTo>
                <a:lnTo>
                  <a:pt x="492268" y="6349"/>
                </a:lnTo>
                <a:lnTo>
                  <a:pt x="466483" y="2539"/>
                </a:lnTo>
                <a:close/>
              </a:path>
              <a:path w="809625" h="468629">
                <a:moveTo>
                  <a:pt x="246024" y="76199"/>
                </a:moveTo>
                <a:lnTo>
                  <a:pt x="245478" y="77469"/>
                </a:lnTo>
                <a:lnTo>
                  <a:pt x="244894" y="80009"/>
                </a:lnTo>
                <a:lnTo>
                  <a:pt x="233840" y="125729"/>
                </a:lnTo>
                <a:lnTo>
                  <a:pt x="228552" y="148589"/>
                </a:lnTo>
                <a:lnTo>
                  <a:pt x="222021" y="176529"/>
                </a:lnTo>
                <a:lnTo>
                  <a:pt x="219341" y="179069"/>
                </a:lnTo>
                <a:lnTo>
                  <a:pt x="213486" y="180339"/>
                </a:lnTo>
                <a:lnTo>
                  <a:pt x="193986" y="186689"/>
                </a:lnTo>
                <a:lnTo>
                  <a:pt x="174524" y="191769"/>
                </a:lnTo>
                <a:lnTo>
                  <a:pt x="134061" y="204469"/>
                </a:lnTo>
                <a:lnTo>
                  <a:pt x="132092" y="204469"/>
                </a:lnTo>
                <a:lnTo>
                  <a:pt x="131063" y="207009"/>
                </a:lnTo>
                <a:lnTo>
                  <a:pt x="132968" y="208279"/>
                </a:lnTo>
                <a:lnTo>
                  <a:pt x="135521" y="208279"/>
                </a:lnTo>
                <a:lnTo>
                  <a:pt x="176695" y="220979"/>
                </a:lnTo>
                <a:lnTo>
                  <a:pt x="196155" y="227329"/>
                </a:lnTo>
                <a:lnTo>
                  <a:pt x="219608" y="233679"/>
                </a:lnTo>
                <a:lnTo>
                  <a:pt x="221703" y="236219"/>
                </a:lnTo>
                <a:lnTo>
                  <a:pt x="227525" y="261619"/>
                </a:lnTo>
                <a:lnTo>
                  <a:pt x="232435" y="281939"/>
                </a:lnTo>
                <a:lnTo>
                  <a:pt x="237412" y="302259"/>
                </a:lnTo>
                <a:lnTo>
                  <a:pt x="243573" y="327659"/>
                </a:lnTo>
                <a:lnTo>
                  <a:pt x="242493" y="328929"/>
                </a:lnTo>
                <a:lnTo>
                  <a:pt x="238048" y="331469"/>
                </a:lnTo>
                <a:lnTo>
                  <a:pt x="196436" y="342899"/>
                </a:lnTo>
                <a:lnTo>
                  <a:pt x="182270" y="345439"/>
                </a:lnTo>
                <a:lnTo>
                  <a:pt x="271804" y="345439"/>
                </a:lnTo>
                <a:lnTo>
                  <a:pt x="291858" y="339089"/>
                </a:lnTo>
                <a:lnTo>
                  <a:pt x="327473" y="326389"/>
                </a:lnTo>
                <a:lnTo>
                  <a:pt x="251980" y="326389"/>
                </a:lnTo>
                <a:lnTo>
                  <a:pt x="250037" y="325119"/>
                </a:lnTo>
                <a:lnTo>
                  <a:pt x="250355" y="323849"/>
                </a:lnTo>
                <a:lnTo>
                  <a:pt x="250621" y="322579"/>
                </a:lnTo>
                <a:lnTo>
                  <a:pt x="260508" y="280669"/>
                </a:lnTo>
                <a:lnTo>
                  <a:pt x="263170" y="269239"/>
                </a:lnTo>
                <a:lnTo>
                  <a:pt x="246659" y="269239"/>
                </a:lnTo>
                <a:lnTo>
                  <a:pt x="244579" y="261619"/>
                </a:lnTo>
                <a:lnTo>
                  <a:pt x="242431" y="253999"/>
                </a:lnTo>
                <a:lnTo>
                  <a:pt x="240524" y="246379"/>
                </a:lnTo>
                <a:lnTo>
                  <a:pt x="239166" y="237489"/>
                </a:lnTo>
                <a:lnTo>
                  <a:pt x="237198" y="228599"/>
                </a:lnTo>
                <a:lnTo>
                  <a:pt x="233405" y="222249"/>
                </a:lnTo>
                <a:lnTo>
                  <a:pt x="227466" y="218439"/>
                </a:lnTo>
                <a:lnTo>
                  <a:pt x="219062" y="215899"/>
                </a:lnTo>
                <a:lnTo>
                  <a:pt x="211658" y="214629"/>
                </a:lnTo>
                <a:lnTo>
                  <a:pt x="204533" y="212089"/>
                </a:lnTo>
                <a:lnTo>
                  <a:pt x="195541" y="209549"/>
                </a:lnTo>
                <a:lnTo>
                  <a:pt x="191566" y="207009"/>
                </a:lnTo>
                <a:lnTo>
                  <a:pt x="195325" y="205739"/>
                </a:lnTo>
                <a:lnTo>
                  <a:pt x="201879" y="203199"/>
                </a:lnTo>
                <a:lnTo>
                  <a:pt x="215757" y="199389"/>
                </a:lnTo>
                <a:lnTo>
                  <a:pt x="222710" y="196849"/>
                </a:lnTo>
                <a:lnTo>
                  <a:pt x="229692" y="195579"/>
                </a:lnTo>
                <a:lnTo>
                  <a:pt x="233616" y="194309"/>
                </a:lnTo>
                <a:lnTo>
                  <a:pt x="235470" y="191769"/>
                </a:lnTo>
                <a:lnTo>
                  <a:pt x="236334" y="187959"/>
                </a:lnTo>
                <a:lnTo>
                  <a:pt x="238474" y="179069"/>
                </a:lnTo>
                <a:lnTo>
                  <a:pt x="240680" y="168909"/>
                </a:lnTo>
                <a:lnTo>
                  <a:pt x="245605" y="148589"/>
                </a:lnTo>
                <a:lnTo>
                  <a:pt x="246151" y="147319"/>
                </a:lnTo>
                <a:lnTo>
                  <a:pt x="247700" y="144779"/>
                </a:lnTo>
                <a:lnTo>
                  <a:pt x="263499" y="144779"/>
                </a:lnTo>
                <a:lnTo>
                  <a:pt x="259289" y="126999"/>
                </a:lnTo>
                <a:lnTo>
                  <a:pt x="247967" y="80009"/>
                </a:lnTo>
                <a:lnTo>
                  <a:pt x="248043" y="77469"/>
                </a:lnTo>
                <a:lnTo>
                  <a:pt x="246024" y="76199"/>
                </a:lnTo>
                <a:close/>
              </a:path>
              <a:path w="809625" h="468629">
                <a:moveTo>
                  <a:pt x="687527" y="114299"/>
                </a:moveTo>
                <a:lnTo>
                  <a:pt x="601751" y="114299"/>
                </a:lnTo>
                <a:lnTo>
                  <a:pt x="582634" y="115569"/>
                </a:lnTo>
                <a:lnTo>
                  <a:pt x="525818" y="123189"/>
                </a:lnTo>
                <a:lnTo>
                  <a:pt x="459398" y="147319"/>
                </a:lnTo>
                <a:lnTo>
                  <a:pt x="403618" y="190499"/>
                </a:lnTo>
                <a:lnTo>
                  <a:pt x="369619" y="229869"/>
                </a:lnTo>
                <a:lnTo>
                  <a:pt x="358673" y="243839"/>
                </a:lnTo>
                <a:lnTo>
                  <a:pt x="336245" y="267969"/>
                </a:lnTo>
                <a:lnTo>
                  <a:pt x="311446" y="289559"/>
                </a:lnTo>
                <a:lnTo>
                  <a:pt x="284226" y="308609"/>
                </a:lnTo>
                <a:lnTo>
                  <a:pt x="254533" y="323849"/>
                </a:lnTo>
                <a:lnTo>
                  <a:pt x="253225" y="325119"/>
                </a:lnTo>
                <a:lnTo>
                  <a:pt x="251980" y="326389"/>
                </a:lnTo>
                <a:lnTo>
                  <a:pt x="327473" y="326389"/>
                </a:lnTo>
                <a:lnTo>
                  <a:pt x="331035" y="325119"/>
                </a:lnTo>
                <a:lnTo>
                  <a:pt x="368401" y="306069"/>
                </a:lnTo>
                <a:lnTo>
                  <a:pt x="403786" y="284479"/>
                </a:lnTo>
                <a:lnTo>
                  <a:pt x="437019" y="257809"/>
                </a:lnTo>
                <a:lnTo>
                  <a:pt x="443629" y="252729"/>
                </a:lnTo>
                <a:lnTo>
                  <a:pt x="450089" y="246379"/>
                </a:lnTo>
                <a:lnTo>
                  <a:pt x="456381" y="240029"/>
                </a:lnTo>
                <a:lnTo>
                  <a:pt x="462483" y="233679"/>
                </a:lnTo>
                <a:lnTo>
                  <a:pt x="499672" y="198119"/>
                </a:lnTo>
                <a:lnTo>
                  <a:pt x="540648" y="168909"/>
                </a:lnTo>
                <a:lnTo>
                  <a:pt x="585648" y="146049"/>
                </a:lnTo>
                <a:lnTo>
                  <a:pt x="634911" y="130809"/>
                </a:lnTo>
                <a:lnTo>
                  <a:pt x="639800" y="129539"/>
                </a:lnTo>
                <a:lnTo>
                  <a:pt x="698645" y="129539"/>
                </a:lnTo>
                <a:lnTo>
                  <a:pt x="697129" y="126999"/>
                </a:lnTo>
                <a:lnTo>
                  <a:pt x="690143" y="115569"/>
                </a:lnTo>
                <a:lnTo>
                  <a:pt x="687527" y="114299"/>
                </a:lnTo>
                <a:close/>
              </a:path>
              <a:path w="809625" h="468629">
                <a:moveTo>
                  <a:pt x="263499" y="144779"/>
                </a:moveTo>
                <a:lnTo>
                  <a:pt x="247700" y="144779"/>
                </a:lnTo>
                <a:lnTo>
                  <a:pt x="248945" y="149859"/>
                </a:lnTo>
                <a:lnTo>
                  <a:pt x="250228" y="154939"/>
                </a:lnTo>
                <a:lnTo>
                  <a:pt x="251421" y="160019"/>
                </a:lnTo>
                <a:lnTo>
                  <a:pt x="254646" y="173989"/>
                </a:lnTo>
                <a:lnTo>
                  <a:pt x="256199" y="180339"/>
                </a:lnTo>
                <a:lnTo>
                  <a:pt x="257632" y="186689"/>
                </a:lnTo>
                <a:lnTo>
                  <a:pt x="258533" y="191769"/>
                </a:lnTo>
                <a:lnTo>
                  <a:pt x="260578" y="194309"/>
                </a:lnTo>
                <a:lnTo>
                  <a:pt x="283814" y="200659"/>
                </a:lnTo>
                <a:lnTo>
                  <a:pt x="302425" y="207009"/>
                </a:lnTo>
                <a:lnTo>
                  <a:pt x="302488" y="208279"/>
                </a:lnTo>
                <a:lnTo>
                  <a:pt x="266141" y="218439"/>
                </a:lnTo>
                <a:lnTo>
                  <a:pt x="261124" y="219709"/>
                </a:lnTo>
                <a:lnTo>
                  <a:pt x="258648" y="222249"/>
                </a:lnTo>
                <a:lnTo>
                  <a:pt x="257543" y="227329"/>
                </a:lnTo>
                <a:lnTo>
                  <a:pt x="255199" y="238759"/>
                </a:lnTo>
                <a:lnTo>
                  <a:pt x="252606" y="248919"/>
                </a:lnTo>
                <a:lnTo>
                  <a:pt x="249760" y="259079"/>
                </a:lnTo>
                <a:lnTo>
                  <a:pt x="246659" y="269239"/>
                </a:lnTo>
                <a:lnTo>
                  <a:pt x="263170" y="269239"/>
                </a:lnTo>
                <a:lnTo>
                  <a:pt x="265239" y="260349"/>
                </a:lnTo>
                <a:lnTo>
                  <a:pt x="269887" y="241299"/>
                </a:lnTo>
                <a:lnTo>
                  <a:pt x="270941" y="236219"/>
                </a:lnTo>
                <a:lnTo>
                  <a:pt x="273062" y="233679"/>
                </a:lnTo>
                <a:lnTo>
                  <a:pt x="297305" y="227329"/>
                </a:lnTo>
                <a:lnTo>
                  <a:pt x="317138" y="220979"/>
                </a:lnTo>
                <a:lnTo>
                  <a:pt x="358330" y="208279"/>
                </a:lnTo>
                <a:lnTo>
                  <a:pt x="360311" y="208279"/>
                </a:lnTo>
                <a:lnTo>
                  <a:pt x="361188" y="205739"/>
                </a:lnTo>
                <a:lnTo>
                  <a:pt x="358508" y="204469"/>
                </a:lnTo>
                <a:lnTo>
                  <a:pt x="355320" y="203199"/>
                </a:lnTo>
                <a:lnTo>
                  <a:pt x="314731" y="191769"/>
                </a:lnTo>
                <a:lnTo>
                  <a:pt x="295904" y="185419"/>
                </a:lnTo>
                <a:lnTo>
                  <a:pt x="273062" y="179069"/>
                </a:lnTo>
                <a:lnTo>
                  <a:pt x="271017" y="176529"/>
                </a:lnTo>
                <a:lnTo>
                  <a:pt x="263499" y="144779"/>
                </a:lnTo>
                <a:close/>
              </a:path>
              <a:path w="809625" h="468629">
                <a:moveTo>
                  <a:pt x="763443" y="153669"/>
                </a:moveTo>
                <a:lnTo>
                  <a:pt x="741460" y="153669"/>
                </a:lnTo>
                <a:lnTo>
                  <a:pt x="719416" y="154939"/>
                </a:lnTo>
                <a:lnTo>
                  <a:pt x="774397" y="154939"/>
                </a:lnTo>
                <a:lnTo>
                  <a:pt x="763443" y="153669"/>
                </a:lnTo>
                <a:close/>
              </a:path>
              <a:path w="809625" h="468629">
                <a:moveTo>
                  <a:pt x="559431" y="22859"/>
                </a:moveTo>
                <a:lnTo>
                  <a:pt x="460425" y="22859"/>
                </a:lnTo>
                <a:lnTo>
                  <a:pt x="511873" y="27939"/>
                </a:lnTo>
                <a:lnTo>
                  <a:pt x="539627" y="33019"/>
                </a:lnTo>
                <a:lnTo>
                  <a:pt x="553366" y="36829"/>
                </a:lnTo>
                <a:lnTo>
                  <a:pt x="568579" y="40639"/>
                </a:lnTo>
                <a:lnTo>
                  <a:pt x="570344" y="41909"/>
                </a:lnTo>
                <a:lnTo>
                  <a:pt x="574535" y="35559"/>
                </a:lnTo>
                <a:lnTo>
                  <a:pt x="572173" y="27939"/>
                </a:lnTo>
                <a:lnTo>
                  <a:pt x="567702" y="25399"/>
                </a:lnTo>
                <a:lnTo>
                  <a:pt x="559431" y="22859"/>
                </a:lnTo>
                <a:close/>
              </a:path>
              <a:path w="809625" h="468629">
                <a:moveTo>
                  <a:pt x="435025" y="0"/>
                </a:moveTo>
                <a:lnTo>
                  <a:pt x="389572" y="0"/>
                </a:lnTo>
                <a:lnTo>
                  <a:pt x="373573" y="1269"/>
                </a:lnTo>
                <a:lnTo>
                  <a:pt x="365576" y="2539"/>
                </a:lnTo>
                <a:lnTo>
                  <a:pt x="458628" y="2539"/>
                </a:lnTo>
                <a:lnTo>
                  <a:pt x="450764" y="1269"/>
                </a:lnTo>
                <a:lnTo>
                  <a:pt x="435025" y="0"/>
                </a:lnTo>
                <a:close/>
              </a:path>
            </a:pathLst>
          </a:custGeom>
          <a:solidFill>
            <a:srgbClr val="2D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746782" y="6075072"/>
            <a:ext cx="31750" cy="111760"/>
          </a:xfrm>
          <a:custGeom>
            <a:avLst/>
            <a:gdLst/>
            <a:ahLst/>
            <a:cxnLst/>
            <a:rect l="l" t="t" r="r" b="b"/>
            <a:pathLst>
              <a:path w="31750" h="111760">
                <a:moveTo>
                  <a:pt x="0" y="111760"/>
                </a:moveTo>
                <a:lnTo>
                  <a:pt x="31508" y="111760"/>
                </a:lnTo>
                <a:lnTo>
                  <a:pt x="31508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2C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3" name="object 573"/>
          <p:cNvGrpSpPr/>
          <p:nvPr/>
        </p:nvGrpSpPr>
        <p:grpSpPr>
          <a:xfrm>
            <a:off x="1746782" y="5951942"/>
            <a:ext cx="838200" cy="239395"/>
            <a:chOff x="1746782" y="5951942"/>
            <a:chExt cx="838200" cy="239395"/>
          </a:xfrm>
        </p:grpSpPr>
        <p:sp>
          <p:nvSpPr>
            <p:cNvPr id="574" name="object 574"/>
            <p:cNvSpPr/>
            <p:nvPr/>
          </p:nvSpPr>
          <p:spPr>
            <a:xfrm>
              <a:off x="1746770" y="5955703"/>
              <a:ext cx="164465" cy="231140"/>
            </a:xfrm>
            <a:custGeom>
              <a:avLst/>
              <a:gdLst/>
              <a:ahLst/>
              <a:cxnLst/>
              <a:rect l="l" t="t" r="r" b="b"/>
              <a:pathLst>
                <a:path w="164464" h="231139">
                  <a:moveTo>
                    <a:pt x="163842" y="0"/>
                  </a:moveTo>
                  <a:lnTo>
                    <a:pt x="132168" y="0"/>
                  </a:lnTo>
                  <a:lnTo>
                    <a:pt x="132168" y="92710"/>
                  </a:lnTo>
                  <a:lnTo>
                    <a:pt x="31508" y="9271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19380"/>
                  </a:lnTo>
                  <a:lnTo>
                    <a:pt x="132168" y="119380"/>
                  </a:lnTo>
                  <a:lnTo>
                    <a:pt x="132168" y="231140"/>
                  </a:lnTo>
                  <a:lnTo>
                    <a:pt x="163842" y="231140"/>
                  </a:lnTo>
                  <a:lnTo>
                    <a:pt x="163842" y="119380"/>
                  </a:lnTo>
                  <a:lnTo>
                    <a:pt x="163842" y="92710"/>
                  </a:lnTo>
                  <a:lnTo>
                    <a:pt x="163842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5" name="object 575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6694" y="5951942"/>
              <a:ext cx="192201" cy="238836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205" y="5956199"/>
              <a:ext cx="224332" cy="233781"/>
            </a:xfrm>
            <a:prstGeom prst="rect">
              <a:avLst/>
            </a:prstGeom>
          </p:spPr>
        </p:pic>
        <p:pic>
          <p:nvPicPr>
            <p:cNvPr id="577" name="object 57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4897" y="5952885"/>
              <a:ext cx="169671" cy="237096"/>
            </a:xfrm>
            <a:prstGeom prst="rect">
              <a:avLst/>
            </a:prstGeom>
          </p:spPr>
        </p:pic>
      </p:grpSp>
      <p:sp>
        <p:nvSpPr>
          <p:cNvPr id="578" name="object 578"/>
          <p:cNvSpPr/>
          <p:nvPr/>
        </p:nvSpPr>
        <p:spPr>
          <a:xfrm>
            <a:off x="2631663" y="6075072"/>
            <a:ext cx="31750" cy="111760"/>
          </a:xfrm>
          <a:custGeom>
            <a:avLst/>
            <a:gdLst/>
            <a:ahLst/>
            <a:cxnLst/>
            <a:rect l="l" t="t" r="r" b="b"/>
            <a:pathLst>
              <a:path w="31750" h="111760">
                <a:moveTo>
                  <a:pt x="0" y="111760"/>
                </a:moveTo>
                <a:lnTo>
                  <a:pt x="31508" y="111760"/>
                </a:lnTo>
                <a:lnTo>
                  <a:pt x="31508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2C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9" name="object 579"/>
          <p:cNvGrpSpPr/>
          <p:nvPr/>
        </p:nvGrpSpPr>
        <p:grpSpPr>
          <a:xfrm>
            <a:off x="2631663" y="5952885"/>
            <a:ext cx="377825" cy="234315"/>
            <a:chOff x="2631663" y="5952885"/>
            <a:chExt cx="377825" cy="234315"/>
          </a:xfrm>
        </p:grpSpPr>
        <p:sp>
          <p:nvSpPr>
            <p:cNvPr id="580" name="object 580"/>
            <p:cNvSpPr/>
            <p:nvPr/>
          </p:nvSpPr>
          <p:spPr>
            <a:xfrm>
              <a:off x="2631656" y="5955703"/>
              <a:ext cx="164465" cy="231140"/>
            </a:xfrm>
            <a:custGeom>
              <a:avLst/>
              <a:gdLst/>
              <a:ahLst/>
              <a:cxnLst/>
              <a:rect l="l" t="t" r="r" b="b"/>
              <a:pathLst>
                <a:path w="164464" h="231139">
                  <a:moveTo>
                    <a:pt x="163842" y="0"/>
                  </a:moveTo>
                  <a:lnTo>
                    <a:pt x="132168" y="0"/>
                  </a:lnTo>
                  <a:lnTo>
                    <a:pt x="132168" y="92710"/>
                  </a:lnTo>
                  <a:lnTo>
                    <a:pt x="31508" y="9271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19380"/>
                  </a:lnTo>
                  <a:lnTo>
                    <a:pt x="132168" y="119380"/>
                  </a:lnTo>
                  <a:lnTo>
                    <a:pt x="132168" y="231140"/>
                  </a:lnTo>
                  <a:lnTo>
                    <a:pt x="163842" y="231140"/>
                  </a:lnTo>
                  <a:lnTo>
                    <a:pt x="163842" y="119380"/>
                  </a:lnTo>
                  <a:lnTo>
                    <a:pt x="163842" y="92710"/>
                  </a:lnTo>
                  <a:lnTo>
                    <a:pt x="163842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1" name="object 581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0233" y="5952885"/>
              <a:ext cx="189039" cy="233946"/>
            </a:xfrm>
            <a:prstGeom prst="rect">
              <a:avLst/>
            </a:prstGeom>
          </p:spPr>
        </p:pic>
      </p:grpSp>
      <p:grpSp>
        <p:nvGrpSpPr>
          <p:cNvPr id="582" name="object 582"/>
          <p:cNvGrpSpPr/>
          <p:nvPr/>
        </p:nvGrpSpPr>
        <p:grpSpPr>
          <a:xfrm>
            <a:off x="3034318" y="5952885"/>
            <a:ext cx="572770" cy="300355"/>
            <a:chOff x="3034318" y="5952885"/>
            <a:chExt cx="572770" cy="300355"/>
          </a:xfrm>
        </p:grpSpPr>
        <p:sp>
          <p:nvSpPr>
            <p:cNvPr id="583" name="object 583"/>
            <p:cNvSpPr/>
            <p:nvPr/>
          </p:nvSpPr>
          <p:spPr>
            <a:xfrm>
              <a:off x="3034309" y="5955817"/>
              <a:ext cx="179705" cy="297180"/>
            </a:xfrm>
            <a:custGeom>
              <a:avLst/>
              <a:gdLst/>
              <a:ahLst/>
              <a:cxnLst/>
              <a:rect l="l" t="t" r="r" b="b"/>
              <a:pathLst>
                <a:path w="179705" h="297179">
                  <a:moveTo>
                    <a:pt x="179273" y="203200"/>
                  </a:moveTo>
                  <a:lnTo>
                    <a:pt x="154076" y="203200"/>
                  </a:lnTo>
                  <a:lnTo>
                    <a:pt x="154076" y="0"/>
                  </a:lnTo>
                  <a:lnTo>
                    <a:pt x="122567" y="0"/>
                  </a:lnTo>
                  <a:lnTo>
                    <a:pt x="122567" y="203200"/>
                  </a:lnTo>
                  <a:lnTo>
                    <a:pt x="31508" y="20320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203200"/>
                  </a:lnTo>
                  <a:lnTo>
                    <a:pt x="0" y="231140"/>
                  </a:lnTo>
                  <a:lnTo>
                    <a:pt x="150609" y="231140"/>
                  </a:lnTo>
                  <a:lnTo>
                    <a:pt x="150609" y="297180"/>
                  </a:lnTo>
                  <a:lnTo>
                    <a:pt x="179273" y="297180"/>
                  </a:lnTo>
                  <a:lnTo>
                    <a:pt x="179273" y="231140"/>
                  </a:lnTo>
                  <a:lnTo>
                    <a:pt x="179273" y="20320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4" name="object 584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4316" y="5952885"/>
              <a:ext cx="169672" cy="237096"/>
            </a:xfrm>
            <a:prstGeom prst="rect">
              <a:avLst/>
            </a:prstGeom>
          </p:spPr>
        </p:pic>
        <p:pic>
          <p:nvPicPr>
            <p:cNvPr id="585" name="object 585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6760" y="5953524"/>
              <a:ext cx="160058" cy="234886"/>
            </a:xfrm>
            <a:prstGeom prst="rect">
              <a:avLst/>
            </a:prstGeom>
          </p:spPr>
        </p:pic>
      </p:grpSp>
      <p:pic>
        <p:nvPicPr>
          <p:cNvPr id="586" name="object 586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974" y="6054032"/>
            <a:ext cx="118770" cy="85851"/>
          </a:xfrm>
          <a:prstGeom prst="rect">
            <a:avLst/>
          </a:prstGeom>
        </p:spPr>
      </p:pic>
      <p:sp>
        <p:nvSpPr>
          <p:cNvPr id="587" name="object 587"/>
          <p:cNvSpPr/>
          <p:nvPr/>
        </p:nvSpPr>
        <p:spPr>
          <a:xfrm>
            <a:off x="3920452" y="5954788"/>
            <a:ext cx="553720" cy="234315"/>
          </a:xfrm>
          <a:custGeom>
            <a:avLst/>
            <a:gdLst/>
            <a:ahLst/>
            <a:cxnLst/>
            <a:rect l="l" t="t" r="r" b="b"/>
            <a:pathLst>
              <a:path w="553720" h="234314">
                <a:moveTo>
                  <a:pt x="159270" y="204952"/>
                </a:moveTo>
                <a:lnTo>
                  <a:pt x="154711" y="205587"/>
                </a:lnTo>
                <a:lnTo>
                  <a:pt x="148932" y="205587"/>
                </a:lnTo>
                <a:lnTo>
                  <a:pt x="145961" y="204127"/>
                </a:lnTo>
                <a:lnTo>
                  <a:pt x="141236" y="198234"/>
                </a:lnTo>
                <a:lnTo>
                  <a:pt x="139052" y="191503"/>
                </a:lnTo>
                <a:lnTo>
                  <a:pt x="137058" y="181013"/>
                </a:lnTo>
                <a:lnTo>
                  <a:pt x="129616" y="156197"/>
                </a:lnTo>
                <a:lnTo>
                  <a:pt x="117487" y="136105"/>
                </a:lnTo>
                <a:lnTo>
                  <a:pt x="100698" y="120751"/>
                </a:lnTo>
                <a:lnTo>
                  <a:pt x="79235" y="110121"/>
                </a:lnTo>
                <a:lnTo>
                  <a:pt x="89649" y="106413"/>
                </a:lnTo>
                <a:lnTo>
                  <a:pt x="121869" y="79375"/>
                </a:lnTo>
                <a:lnTo>
                  <a:pt x="135953" y="40220"/>
                </a:lnTo>
                <a:lnTo>
                  <a:pt x="137972" y="34264"/>
                </a:lnTo>
                <a:lnTo>
                  <a:pt x="142278" y="28917"/>
                </a:lnTo>
                <a:lnTo>
                  <a:pt x="145351" y="27571"/>
                </a:lnTo>
                <a:lnTo>
                  <a:pt x="155067" y="27673"/>
                </a:lnTo>
                <a:lnTo>
                  <a:pt x="155816" y="27889"/>
                </a:lnTo>
                <a:lnTo>
                  <a:pt x="155816" y="787"/>
                </a:lnTo>
                <a:lnTo>
                  <a:pt x="152552" y="266"/>
                </a:lnTo>
                <a:lnTo>
                  <a:pt x="148882" y="0"/>
                </a:lnTo>
                <a:lnTo>
                  <a:pt x="144780" y="0"/>
                </a:lnTo>
                <a:lnTo>
                  <a:pt x="109321" y="23710"/>
                </a:lnTo>
                <a:lnTo>
                  <a:pt x="104127" y="43637"/>
                </a:lnTo>
                <a:lnTo>
                  <a:pt x="101092" y="55854"/>
                </a:lnTo>
                <a:lnTo>
                  <a:pt x="72186" y="89217"/>
                </a:lnTo>
                <a:lnTo>
                  <a:pt x="34505" y="96888"/>
                </a:lnTo>
                <a:lnTo>
                  <a:pt x="31508" y="96888"/>
                </a:lnTo>
                <a:lnTo>
                  <a:pt x="31508" y="1422"/>
                </a:lnTo>
                <a:lnTo>
                  <a:pt x="0" y="1422"/>
                </a:lnTo>
                <a:lnTo>
                  <a:pt x="0" y="232054"/>
                </a:lnTo>
                <a:lnTo>
                  <a:pt x="31508" y="232054"/>
                </a:lnTo>
                <a:lnTo>
                  <a:pt x="31508" y="123672"/>
                </a:lnTo>
                <a:lnTo>
                  <a:pt x="47726" y="124637"/>
                </a:lnTo>
                <a:lnTo>
                  <a:pt x="90157" y="148082"/>
                </a:lnTo>
                <a:lnTo>
                  <a:pt x="107835" y="200025"/>
                </a:lnTo>
                <a:lnTo>
                  <a:pt x="110871" y="209664"/>
                </a:lnTo>
                <a:lnTo>
                  <a:pt x="147612" y="233629"/>
                </a:lnTo>
                <a:lnTo>
                  <a:pt x="153809" y="233629"/>
                </a:lnTo>
                <a:lnTo>
                  <a:pt x="157695" y="233413"/>
                </a:lnTo>
                <a:lnTo>
                  <a:pt x="159270" y="232994"/>
                </a:lnTo>
                <a:lnTo>
                  <a:pt x="159270" y="204952"/>
                </a:lnTo>
                <a:close/>
              </a:path>
              <a:path w="553720" h="234314">
                <a:moveTo>
                  <a:pt x="357936" y="1409"/>
                </a:moveTo>
                <a:lnTo>
                  <a:pt x="323748" y="1409"/>
                </a:lnTo>
                <a:lnTo>
                  <a:pt x="314286" y="38328"/>
                </a:lnTo>
                <a:lnTo>
                  <a:pt x="302907" y="74079"/>
                </a:lnTo>
                <a:lnTo>
                  <a:pt x="289636" y="108673"/>
                </a:lnTo>
                <a:lnTo>
                  <a:pt x="274447" y="142087"/>
                </a:lnTo>
                <a:lnTo>
                  <a:pt x="211899" y="1409"/>
                </a:lnTo>
                <a:lnTo>
                  <a:pt x="175983" y="1409"/>
                </a:lnTo>
                <a:lnTo>
                  <a:pt x="255054" y="167449"/>
                </a:lnTo>
                <a:lnTo>
                  <a:pt x="242951" y="183311"/>
                </a:lnTo>
                <a:lnTo>
                  <a:pt x="228866" y="194640"/>
                </a:lnTo>
                <a:lnTo>
                  <a:pt x="212788" y="201434"/>
                </a:lnTo>
                <a:lnTo>
                  <a:pt x="194716" y="203695"/>
                </a:lnTo>
                <a:lnTo>
                  <a:pt x="194716" y="234251"/>
                </a:lnTo>
                <a:lnTo>
                  <a:pt x="243243" y="221538"/>
                </a:lnTo>
                <a:lnTo>
                  <a:pt x="283591" y="180848"/>
                </a:lnTo>
                <a:lnTo>
                  <a:pt x="310515" y="133667"/>
                </a:lnTo>
                <a:lnTo>
                  <a:pt x="335915" y="72923"/>
                </a:lnTo>
                <a:lnTo>
                  <a:pt x="347345" y="38506"/>
                </a:lnTo>
                <a:lnTo>
                  <a:pt x="357936" y="1409"/>
                </a:lnTo>
                <a:close/>
              </a:path>
              <a:path w="553720" h="234314">
                <a:moveTo>
                  <a:pt x="553288" y="1422"/>
                </a:moveTo>
                <a:lnTo>
                  <a:pt x="446468" y="1422"/>
                </a:lnTo>
                <a:lnTo>
                  <a:pt x="443865" y="22313"/>
                </a:lnTo>
                <a:lnTo>
                  <a:pt x="441109" y="42316"/>
                </a:lnTo>
                <a:lnTo>
                  <a:pt x="431736" y="96989"/>
                </a:lnTo>
                <a:lnTo>
                  <a:pt x="418668" y="144145"/>
                </a:lnTo>
                <a:lnTo>
                  <a:pt x="399923" y="185026"/>
                </a:lnTo>
                <a:lnTo>
                  <a:pt x="372110" y="204647"/>
                </a:lnTo>
                <a:lnTo>
                  <a:pt x="364871" y="204647"/>
                </a:lnTo>
                <a:lnTo>
                  <a:pt x="364871" y="234264"/>
                </a:lnTo>
                <a:lnTo>
                  <a:pt x="405511" y="224701"/>
                </a:lnTo>
                <a:lnTo>
                  <a:pt x="432549" y="190106"/>
                </a:lnTo>
                <a:lnTo>
                  <a:pt x="449326" y="148615"/>
                </a:lnTo>
                <a:lnTo>
                  <a:pt x="461695" y="93383"/>
                </a:lnTo>
                <a:lnTo>
                  <a:pt x="467956" y="51396"/>
                </a:lnTo>
                <a:lnTo>
                  <a:pt x="470573" y="29146"/>
                </a:lnTo>
                <a:lnTo>
                  <a:pt x="521614" y="29146"/>
                </a:lnTo>
                <a:lnTo>
                  <a:pt x="521614" y="232054"/>
                </a:lnTo>
                <a:lnTo>
                  <a:pt x="553288" y="232054"/>
                </a:lnTo>
                <a:lnTo>
                  <a:pt x="553288" y="1422"/>
                </a:lnTo>
                <a:close/>
              </a:path>
            </a:pathLst>
          </a:custGeom>
          <a:solidFill>
            <a:srgbClr val="2C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8" name="object 588"/>
          <p:cNvGrpSpPr/>
          <p:nvPr/>
        </p:nvGrpSpPr>
        <p:grpSpPr>
          <a:xfrm>
            <a:off x="4520841" y="5954462"/>
            <a:ext cx="783590" cy="234950"/>
            <a:chOff x="4520841" y="5954462"/>
            <a:chExt cx="783590" cy="234950"/>
          </a:xfrm>
        </p:grpSpPr>
        <p:pic>
          <p:nvPicPr>
            <p:cNvPr id="589" name="object 589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0841" y="5956194"/>
              <a:ext cx="149034" cy="230631"/>
            </a:xfrm>
            <a:prstGeom prst="rect">
              <a:avLst/>
            </a:prstGeom>
          </p:spPr>
        </p:pic>
        <p:pic>
          <p:nvPicPr>
            <p:cNvPr id="590" name="object 590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2070" y="5956197"/>
              <a:ext cx="374950" cy="232841"/>
            </a:xfrm>
            <a:prstGeom prst="rect">
              <a:avLst/>
            </a:prstGeom>
          </p:spPr>
        </p:pic>
        <p:pic>
          <p:nvPicPr>
            <p:cNvPr id="591" name="object 591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2688" y="5954462"/>
              <a:ext cx="143827" cy="232371"/>
            </a:xfrm>
            <a:prstGeom prst="rect">
              <a:avLst/>
            </a:prstGeom>
          </p:spPr>
        </p:pic>
        <p:sp>
          <p:nvSpPr>
            <p:cNvPr id="592" name="object 592"/>
            <p:cNvSpPr/>
            <p:nvPr/>
          </p:nvSpPr>
          <p:spPr>
            <a:xfrm>
              <a:off x="5272755" y="6075071"/>
              <a:ext cx="31750" cy="111760"/>
            </a:xfrm>
            <a:custGeom>
              <a:avLst/>
              <a:gdLst/>
              <a:ahLst/>
              <a:cxnLst/>
              <a:rect l="l" t="t" r="r" b="b"/>
              <a:pathLst>
                <a:path w="31750" h="111760">
                  <a:moveTo>
                    <a:pt x="0" y="111760"/>
                  </a:moveTo>
                  <a:lnTo>
                    <a:pt x="31508" y="11176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11176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3" name="object 593"/>
          <p:cNvGrpSpPr/>
          <p:nvPr/>
        </p:nvGrpSpPr>
        <p:grpSpPr>
          <a:xfrm>
            <a:off x="5272755" y="5951942"/>
            <a:ext cx="497205" cy="239395"/>
            <a:chOff x="5272755" y="5951942"/>
            <a:chExt cx="497205" cy="239395"/>
          </a:xfrm>
        </p:grpSpPr>
        <p:sp>
          <p:nvSpPr>
            <p:cNvPr id="594" name="object 594"/>
            <p:cNvSpPr/>
            <p:nvPr/>
          </p:nvSpPr>
          <p:spPr>
            <a:xfrm>
              <a:off x="5272748" y="5955703"/>
              <a:ext cx="164465" cy="231140"/>
            </a:xfrm>
            <a:custGeom>
              <a:avLst/>
              <a:gdLst/>
              <a:ahLst/>
              <a:cxnLst/>
              <a:rect l="l" t="t" r="r" b="b"/>
              <a:pathLst>
                <a:path w="164464" h="231139">
                  <a:moveTo>
                    <a:pt x="163842" y="0"/>
                  </a:moveTo>
                  <a:lnTo>
                    <a:pt x="132168" y="0"/>
                  </a:lnTo>
                  <a:lnTo>
                    <a:pt x="132168" y="92710"/>
                  </a:lnTo>
                  <a:lnTo>
                    <a:pt x="31508" y="9271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19380"/>
                  </a:lnTo>
                  <a:lnTo>
                    <a:pt x="132168" y="119380"/>
                  </a:lnTo>
                  <a:lnTo>
                    <a:pt x="132168" y="231140"/>
                  </a:lnTo>
                  <a:lnTo>
                    <a:pt x="163842" y="231140"/>
                  </a:lnTo>
                  <a:lnTo>
                    <a:pt x="163842" y="119380"/>
                  </a:lnTo>
                  <a:lnTo>
                    <a:pt x="163842" y="92710"/>
                  </a:lnTo>
                  <a:lnTo>
                    <a:pt x="163842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5" name="object 595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668" y="5951942"/>
              <a:ext cx="192201" cy="238836"/>
            </a:xfrm>
            <a:prstGeom prst="rect">
              <a:avLst/>
            </a:prstGeom>
          </p:spPr>
        </p:pic>
        <p:sp>
          <p:nvSpPr>
            <p:cNvPr id="596" name="object 596"/>
            <p:cNvSpPr/>
            <p:nvPr/>
          </p:nvSpPr>
          <p:spPr>
            <a:xfrm>
              <a:off x="5702516" y="6079553"/>
              <a:ext cx="67945" cy="27940"/>
            </a:xfrm>
            <a:custGeom>
              <a:avLst/>
              <a:gdLst/>
              <a:ahLst/>
              <a:cxnLst/>
              <a:rect l="l" t="t" r="r" b="b"/>
              <a:pathLst>
                <a:path w="67945" h="27939">
                  <a:moveTo>
                    <a:pt x="67424" y="0"/>
                  </a:moveTo>
                  <a:lnTo>
                    <a:pt x="0" y="0"/>
                  </a:lnTo>
                  <a:lnTo>
                    <a:pt x="0" y="27571"/>
                  </a:lnTo>
                  <a:lnTo>
                    <a:pt x="67424" y="27571"/>
                  </a:lnTo>
                  <a:lnTo>
                    <a:pt x="67424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7" name="object 597"/>
          <p:cNvSpPr/>
          <p:nvPr/>
        </p:nvSpPr>
        <p:spPr>
          <a:xfrm>
            <a:off x="5819559" y="5984902"/>
            <a:ext cx="31750" cy="201930"/>
          </a:xfrm>
          <a:custGeom>
            <a:avLst/>
            <a:gdLst/>
            <a:ahLst/>
            <a:cxnLst/>
            <a:rect l="l" t="t" r="r" b="b"/>
            <a:pathLst>
              <a:path w="31750" h="201929">
                <a:moveTo>
                  <a:pt x="0" y="201929"/>
                </a:moveTo>
                <a:lnTo>
                  <a:pt x="31508" y="201929"/>
                </a:lnTo>
                <a:lnTo>
                  <a:pt x="31508" y="0"/>
                </a:lnTo>
                <a:lnTo>
                  <a:pt x="0" y="0"/>
                </a:lnTo>
                <a:lnTo>
                  <a:pt x="0" y="201929"/>
                </a:lnTo>
                <a:close/>
              </a:path>
            </a:pathLst>
          </a:custGeom>
          <a:solidFill>
            <a:srgbClr val="2C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8" name="object 598"/>
          <p:cNvGrpSpPr/>
          <p:nvPr/>
        </p:nvGrpSpPr>
        <p:grpSpPr>
          <a:xfrm>
            <a:off x="5819559" y="5951937"/>
            <a:ext cx="623570" cy="239395"/>
            <a:chOff x="5819559" y="5951937"/>
            <a:chExt cx="623570" cy="239395"/>
          </a:xfrm>
        </p:grpSpPr>
        <p:sp>
          <p:nvSpPr>
            <p:cNvPr id="599" name="object 599"/>
            <p:cNvSpPr/>
            <p:nvPr/>
          </p:nvSpPr>
          <p:spPr>
            <a:xfrm>
              <a:off x="5819559" y="5955703"/>
              <a:ext cx="158115" cy="231140"/>
            </a:xfrm>
            <a:custGeom>
              <a:avLst/>
              <a:gdLst/>
              <a:ahLst/>
              <a:cxnLst/>
              <a:rect l="l" t="t" r="r" b="b"/>
              <a:pathLst>
                <a:path w="158114" h="231139">
                  <a:moveTo>
                    <a:pt x="157695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126034" y="29210"/>
                  </a:lnTo>
                  <a:lnTo>
                    <a:pt x="126034" y="231140"/>
                  </a:lnTo>
                  <a:lnTo>
                    <a:pt x="157695" y="231140"/>
                  </a:lnTo>
                  <a:lnTo>
                    <a:pt x="157695" y="29210"/>
                  </a:lnTo>
                  <a:lnTo>
                    <a:pt x="157695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3335" y="5951942"/>
              <a:ext cx="192201" cy="238836"/>
            </a:xfrm>
            <a:prstGeom prst="rect">
              <a:avLst/>
            </a:prstGeom>
          </p:spPr>
        </p:pic>
        <p:pic>
          <p:nvPicPr>
            <p:cNvPr id="601" name="object 601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6479" y="5951937"/>
              <a:ext cx="147777" cy="238836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6411117" y="6075071"/>
              <a:ext cx="31750" cy="111760"/>
            </a:xfrm>
            <a:custGeom>
              <a:avLst/>
              <a:gdLst/>
              <a:ahLst/>
              <a:cxnLst/>
              <a:rect l="l" t="t" r="r" b="b"/>
              <a:pathLst>
                <a:path w="31750" h="111760">
                  <a:moveTo>
                    <a:pt x="0" y="111760"/>
                  </a:moveTo>
                  <a:lnTo>
                    <a:pt x="31508" y="11176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11176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3" name="object 603"/>
          <p:cNvGrpSpPr/>
          <p:nvPr/>
        </p:nvGrpSpPr>
        <p:grpSpPr>
          <a:xfrm>
            <a:off x="6411117" y="5952885"/>
            <a:ext cx="753110" cy="234315"/>
            <a:chOff x="6411117" y="5952885"/>
            <a:chExt cx="753110" cy="234315"/>
          </a:xfrm>
        </p:grpSpPr>
        <p:sp>
          <p:nvSpPr>
            <p:cNvPr id="604" name="object 604"/>
            <p:cNvSpPr/>
            <p:nvPr/>
          </p:nvSpPr>
          <p:spPr>
            <a:xfrm>
              <a:off x="6411112" y="5955703"/>
              <a:ext cx="164465" cy="231140"/>
            </a:xfrm>
            <a:custGeom>
              <a:avLst/>
              <a:gdLst/>
              <a:ahLst/>
              <a:cxnLst/>
              <a:rect l="l" t="t" r="r" b="b"/>
              <a:pathLst>
                <a:path w="164465" h="231139">
                  <a:moveTo>
                    <a:pt x="163842" y="0"/>
                  </a:moveTo>
                  <a:lnTo>
                    <a:pt x="132168" y="0"/>
                  </a:lnTo>
                  <a:lnTo>
                    <a:pt x="132168" y="92710"/>
                  </a:lnTo>
                  <a:lnTo>
                    <a:pt x="31508" y="9271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19380"/>
                  </a:lnTo>
                  <a:lnTo>
                    <a:pt x="132168" y="119380"/>
                  </a:lnTo>
                  <a:lnTo>
                    <a:pt x="132168" y="231140"/>
                  </a:lnTo>
                  <a:lnTo>
                    <a:pt x="163842" y="231140"/>
                  </a:lnTo>
                  <a:lnTo>
                    <a:pt x="163842" y="119380"/>
                  </a:lnTo>
                  <a:lnTo>
                    <a:pt x="163842" y="92710"/>
                  </a:lnTo>
                  <a:lnTo>
                    <a:pt x="163842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5" name="object 605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9685" y="5952885"/>
              <a:ext cx="189039" cy="233946"/>
            </a:xfrm>
            <a:prstGeom prst="rect">
              <a:avLst/>
            </a:prstGeom>
          </p:spPr>
        </p:pic>
        <p:sp>
          <p:nvSpPr>
            <p:cNvPr id="606" name="object 606"/>
            <p:cNvSpPr/>
            <p:nvPr/>
          </p:nvSpPr>
          <p:spPr>
            <a:xfrm>
              <a:off x="6813766" y="5952896"/>
              <a:ext cx="349885" cy="234315"/>
            </a:xfrm>
            <a:custGeom>
              <a:avLst/>
              <a:gdLst/>
              <a:ahLst/>
              <a:cxnLst/>
              <a:rect l="l" t="t" r="r" b="b"/>
              <a:pathLst>
                <a:path w="349884" h="234314">
                  <a:moveTo>
                    <a:pt x="146354" y="167144"/>
                  </a:moveTo>
                  <a:lnTo>
                    <a:pt x="143065" y="143878"/>
                  </a:lnTo>
                  <a:lnTo>
                    <a:pt x="133197" y="125603"/>
                  </a:lnTo>
                  <a:lnTo>
                    <a:pt x="124180" y="118313"/>
                  </a:lnTo>
                  <a:lnTo>
                    <a:pt x="116751" y="112306"/>
                  </a:lnTo>
                  <a:lnTo>
                    <a:pt x="113106" y="110998"/>
                  </a:lnTo>
                  <a:lnTo>
                    <a:pt x="113106" y="162267"/>
                  </a:lnTo>
                  <a:lnTo>
                    <a:pt x="112229" y="173824"/>
                  </a:lnTo>
                  <a:lnTo>
                    <a:pt x="81407" y="206044"/>
                  </a:lnTo>
                  <a:lnTo>
                    <a:pt x="56400" y="208749"/>
                  </a:lnTo>
                  <a:lnTo>
                    <a:pt x="51562" y="208749"/>
                  </a:lnTo>
                  <a:lnTo>
                    <a:pt x="43268" y="208216"/>
                  </a:lnTo>
                  <a:lnTo>
                    <a:pt x="31508" y="207175"/>
                  </a:lnTo>
                  <a:lnTo>
                    <a:pt x="31508" y="119100"/>
                  </a:lnTo>
                  <a:lnTo>
                    <a:pt x="60960" y="118313"/>
                  </a:lnTo>
                  <a:lnTo>
                    <a:pt x="72834" y="118948"/>
                  </a:lnTo>
                  <a:lnTo>
                    <a:pt x="109740" y="142189"/>
                  </a:lnTo>
                  <a:lnTo>
                    <a:pt x="113106" y="162267"/>
                  </a:lnTo>
                  <a:lnTo>
                    <a:pt x="113106" y="110998"/>
                  </a:lnTo>
                  <a:lnTo>
                    <a:pt x="93726" y="103987"/>
                  </a:lnTo>
                  <a:lnTo>
                    <a:pt x="100888" y="101625"/>
                  </a:lnTo>
                  <a:lnTo>
                    <a:pt x="107696" y="98031"/>
                  </a:lnTo>
                  <a:lnTo>
                    <a:pt x="131432" y="65786"/>
                  </a:lnTo>
                  <a:lnTo>
                    <a:pt x="132168" y="58127"/>
                  </a:lnTo>
                  <a:lnTo>
                    <a:pt x="130975" y="44945"/>
                  </a:lnTo>
                  <a:lnTo>
                    <a:pt x="127406" y="33451"/>
                  </a:lnTo>
                  <a:lnTo>
                    <a:pt x="123545" y="27101"/>
                  </a:lnTo>
                  <a:lnTo>
                    <a:pt x="121450" y="23647"/>
                  </a:lnTo>
                  <a:lnTo>
                    <a:pt x="113106" y="15519"/>
                  </a:lnTo>
                  <a:lnTo>
                    <a:pt x="102692" y="9144"/>
                  </a:lnTo>
                  <a:lnTo>
                    <a:pt x="100977" y="8509"/>
                  </a:lnTo>
                  <a:lnTo>
                    <a:pt x="100977" y="59080"/>
                  </a:lnTo>
                  <a:lnTo>
                    <a:pt x="98171" y="75006"/>
                  </a:lnTo>
                  <a:lnTo>
                    <a:pt x="89763" y="86372"/>
                  </a:lnTo>
                  <a:lnTo>
                    <a:pt x="75730" y="93205"/>
                  </a:lnTo>
                  <a:lnTo>
                    <a:pt x="56083" y="95478"/>
                  </a:lnTo>
                  <a:lnTo>
                    <a:pt x="46202" y="95478"/>
                  </a:lnTo>
                  <a:lnTo>
                    <a:pt x="38023" y="95148"/>
                  </a:lnTo>
                  <a:lnTo>
                    <a:pt x="31508" y="94526"/>
                  </a:lnTo>
                  <a:lnTo>
                    <a:pt x="31508" y="28359"/>
                  </a:lnTo>
                  <a:lnTo>
                    <a:pt x="39408" y="27800"/>
                  </a:lnTo>
                  <a:lnTo>
                    <a:pt x="46710" y="27406"/>
                  </a:lnTo>
                  <a:lnTo>
                    <a:pt x="53428" y="27178"/>
                  </a:lnTo>
                  <a:lnTo>
                    <a:pt x="59550" y="27101"/>
                  </a:lnTo>
                  <a:lnTo>
                    <a:pt x="77673" y="29095"/>
                  </a:lnTo>
                  <a:lnTo>
                    <a:pt x="90627" y="35090"/>
                  </a:lnTo>
                  <a:lnTo>
                    <a:pt x="98386" y="45085"/>
                  </a:lnTo>
                  <a:lnTo>
                    <a:pt x="100977" y="59080"/>
                  </a:lnTo>
                  <a:lnTo>
                    <a:pt x="100977" y="8509"/>
                  </a:lnTo>
                  <a:lnTo>
                    <a:pt x="90474" y="4584"/>
                  </a:lnTo>
                  <a:lnTo>
                    <a:pt x="76454" y="1854"/>
                  </a:lnTo>
                  <a:lnTo>
                    <a:pt x="60655" y="952"/>
                  </a:lnTo>
                  <a:lnTo>
                    <a:pt x="48831" y="1092"/>
                  </a:lnTo>
                  <a:lnTo>
                    <a:pt x="34772" y="1536"/>
                  </a:lnTo>
                  <a:lnTo>
                    <a:pt x="18503" y="2273"/>
                  </a:lnTo>
                  <a:lnTo>
                    <a:pt x="0" y="3314"/>
                  </a:lnTo>
                  <a:lnTo>
                    <a:pt x="0" y="233946"/>
                  </a:lnTo>
                  <a:lnTo>
                    <a:pt x="65684" y="233946"/>
                  </a:lnTo>
                  <a:lnTo>
                    <a:pt x="82931" y="232803"/>
                  </a:lnTo>
                  <a:lnTo>
                    <a:pt x="124142" y="215823"/>
                  </a:lnTo>
                  <a:lnTo>
                    <a:pt x="144970" y="181648"/>
                  </a:lnTo>
                  <a:lnTo>
                    <a:pt x="146354" y="167144"/>
                  </a:lnTo>
                  <a:close/>
                </a:path>
                <a:path w="349884" h="234314">
                  <a:moveTo>
                    <a:pt x="349885" y="233946"/>
                  </a:moveTo>
                  <a:lnTo>
                    <a:pt x="331762" y="185267"/>
                  </a:lnTo>
                  <a:lnTo>
                    <a:pt x="323075" y="161950"/>
                  </a:lnTo>
                  <a:lnTo>
                    <a:pt x="289877" y="72796"/>
                  </a:lnTo>
                  <a:lnTo>
                    <a:pt x="289877" y="161950"/>
                  </a:lnTo>
                  <a:lnTo>
                    <a:pt x="221500" y="161950"/>
                  </a:lnTo>
                  <a:lnTo>
                    <a:pt x="257416" y="60337"/>
                  </a:lnTo>
                  <a:lnTo>
                    <a:pt x="289877" y="161950"/>
                  </a:lnTo>
                  <a:lnTo>
                    <a:pt x="289877" y="72796"/>
                  </a:lnTo>
                  <a:lnTo>
                    <a:pt x="285242" y="60337"/>
                  </a:lnTo>
                  <a:lnTo>
                    <a:pt x="262775" y="0"/>
                  </a:lnTo>
                  <a:lnTo>
                    <a:pt x="254431" y="0"/>
                  </a:lnTo>
                  <a:lnTo>
                    <a:pt x="160845" y="233946"/>
                  </a:lnTo>
                  <a:lnTo>
                    <a:pt x="195973" y="233946"/>
                  </a:lnTo>
                  <a:lnTo>
                    <a:pt x="213156" y="185267"/>
                  </a:lnTo>
                  <a:lnTo>
                    <a:pt x="298996" y="185267"/>
                  </a:lnTo>
                  <a:lnTo>
                    <a:pt x="314769" y="233946"/>
                  </a:lnTo>
                  <a:lnTo>
                    <a:pt x="349885" y="233946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7" name="object 607"/>
          <p:cNvGrpSpPr/>
          <p:nvPr/>
        </p:nvGrpSpPr>
        <p:grpSpPr>
          <a:xfrm>
            <a:off x="7174053" y="5956200"/>
            <a:ext cx="559435" cy="233045"/>
            <a:chOff x="7174053" y="5956200"/>
            <a:chExt cx="559435" cy="233045"/>
          </a:xfrm>
        </p:grpSpPr>
        <p:sp>
          <p:nvSpPr>
            <p:cNvPr id="608" name="object 608"/>
            <p:cNvSpPr/>
            <p:nvPr/>
          </p:nvSpPr>
          <p:spPr>
            <a:xfrm>
              <a:off x="7174052" y="5956617"/>
              <a:ext cx="182245" cy="229870"/>
            </a:xfrm>
            <a:custGeom>
              <a:avLst/>
              <a:gdLst/>
              <a:ahLst/>
              <a:cxnLst/>
              <a:rect l="l" t="t" r="r" b="b"/>
              <a:pathLst>
                <a:path w="182245" h="229870">
                  <a:moveTo>
                    <a:pt x="181648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73266" y="27940"/>
                  </a:lnTo>
                  <a:lnTo>
                    <a:pt x="73266" y="229870"/>
                  </a:lnTo>
                  <a:lnTo>
                    <a:pt x="104927" y="229870"/>
                  </a:lnTo>
                  <a:lnTo>
                    <a:pt x="104927" y="27940"/>
                  </a:lnTo>
                  <a:lnTo>
                    <a:pt x="181648" y="27940"/>
                  </a:lnTo>
                  <a:lnTo>
                    <a:pt x="181648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8474" y="5956200"/>
              <a:ext cx="344841" cy="232841"/>
            </a:xfrm>
            <a:prstGeom prst="rect">
              <a:avLst/>
            </a:prstGeom>
          </p:spPr>
        </p:pic>
      </p:grpSp>
      <p:grpSp>
        <p:nvGrpSpPr>
          <p:cNvPr id="610" name="object 610"/>
          <p:cNvGrpSpPr/>
          <p:nvPr/>
        </p:nvGrpSpPr>
        <p:grpSpPr>
          <a:xfrm>
            <a:off x="7780425" y="5956194"/>
            <a:ext cx="217804" cy="231140"/>
            <a:chOff x="7780425" y="5956194"/>
            <a:chExt cx="217804" cy="231140"/>
          </a:xfrm>
        </p:grpSpPr>
        <p:pic>
          <p:nvPicPr>
            <p:cNvPr id="611" name="object 611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0425" y="5956194"/>
              <a:ext cx="149034" cy="230631"/>
            </a:xfrm>
            <a:prstGeom prst="rect">
              <a:avLst/>
            </a:prstGeom>
          </p:spPr>
        </p:pic>
        <p:sp>
          <p:nvSpPr>
            <p:cNvPr id="612" name="object 612"/>
            <p:cNvSpPr/>
            <p:nvPr/>
          </p:nvSpPr>
          <p:spPr>
            <a:xfrm>
              <a:off x="7966308" y="6075072"/>
              <a:ext cx="31750" cy="111760"/>
            </a:xfrm>
            <a:custGeom>
              <a:avLst/>
              <a:gdLst/>
              <a:ahLst/>
              <a:cxnLst/>
              <a:rect l="l" t="t" r="r" b="b"/>
              <a:pathLst>
                <a:path w="31750" h="111760">
                  <a:moveTo>
                    <a:pt x="0" y="111760"/>
                  </a:moveTo>
                  <a:lnTo>
                    <a:pt x="31508" y="111760"/>
                  </a:lnTo>
                  <a:lnTo>
                    <a:pt x="31508" y="0"/>
                  </a:lnTo>
                  <a:lnTo>
                    <a:pt x="0" y="0"/>
                  </a:lnTo>
                  <a:lnTo>
                    <a:pt x="0" y="11176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3" name="object 613"/>
          <p:cNvSpPr/>
          <p:nvPr/>
        </p:nvSpPr>
        <p:spPr>
          <a:xfrm>
            <a:off x="7966303" y="5955703"/>
            <a:ext cx="164465" cy="231140"/>
          </a:xfrm>
          <a:custGeom>
            <a:avLst/>
            <a:gdLst/>
            <a:ahLst/>
            <a:cxnLst/>
            <a:rect l="l" t="t" r="r" b="b"/>
            <a:pathLst>
              <a:path w="164465" h="231139">
                <a:moveTo>
                  <a:pt x="163842" y="0"/>
                </a:moveTo>
                <a:lnTo>
                  <a:pt x="132168" y="0"/>
                </a:lnTo>
                <a:lnTo>
                  <a:pt x="132168" y="92710"/>
                </a:lnTo>
                <a:lnTo>
                  <a:pt x="31508" y="92710"/>
                </a:lnTo>
                <a:lnTo>
                  <a:pt x="31508" y="0"/>
                </a:lnTo>
                <a:lnTo>
                  <a:pt x="0" y="0"/>
                </a:lnTo>
                <a:lnTo>
                  <a:pt x="0" y="92710"/>
                </a:lnTo>
                <a:lnTo>
                  <a:pt x="0" y="119380"/>
                </a:lnTo>
                <a:lnTo>
                  <a:pt x="132168" y="119380"/>
                </a:lnTo>
                <a:lnTo>
                  <a:pt x="132168" y="231140"/>
                </a:lnTo>
                <a:lnTo>
                  <a:pt x="163842" y="231140"/>
                </a:lnTo>
                <a:lnTo>
                  <a:pt x="163842" y="119380"/>
                </a:lnTo>
                <a:lnTo>
                  <a:pt x="163842" y="92710"/>
                </a:lnTo>
                <a:lnTo>
                  <a:pt x="163842" y="0"/>
                </a:lnTo>
                <a:close/>
              </a:path>
            </a:pathLst>
          </a:custGeom>
          <a:solidFill>
            <a:srgbClr val="2C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" name="object 614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50" y="5956198"/>
            <a:ext cx="205117" cy="230631"/>
          </a:xfrm>
          <a:prstGeom prst="rect">
            <a:avLst/>
          </a:prstGeom>
        </p:spPr>
      </p:pic>
      <p:sp>
        <p:nvSpPr>
          <p:cNvPr id="615" name="object 615"/>
          <p:cNvSpPr/>
          <p:nvPr/>
        </p:nvSpPr>
        <p:spPr>
          <a:xfrm>
            <a:off x="8429616" y="5883263"/>
            <a:ext cx="170180" cy="307340"/>
          </a:xfrm>
          <a:custGeom>
            <a:avLst/>
            <a:gdLst/>
            <a:ahLst/>
            <a:cxnLst/>
            <a:rect l="l" t="t" r="r" b="b"/>
            <a:pathLst>
              <a:path w="170179" h="307339">
                <a:moveTo>
                  <a:pt x="61290" y="0"/>
                </a:moveTo>
                <a:lnTo>
                  <a:pt x="34505" y="6134"/>
                </a:lnTo>
                <a:lnTo>
                  <a:pt x="41987" y="27296"/>
                </a:lnTo>
                <a:lnTo>
                  <a:pt x="53881" y="42413"/>
                </a:lnTo>
                <a:lnTo>
                  <a:pt x="70187" y="51484"/>
                </a:lnTo>
                <a:lnTo>
                  <a:pt x="90906" y="54508"/>
                </a:lnTo>
                <a:lnTo>
                  <a:pt x="111624" y="51484"/>
                </a:lnTo>
                <a:lnTo>
                  <a:pt x="127927" y="42413"/>
                </a:lnTo>
                <a:lnTo>
                  <a:pt x="135886" y="32296"/>
                </a:lnTo>
                <a:lnTo>
                  <a:pt x="90906" y="32296"/>
                </a:lnTo>
                <a:lnTo>
                  <a:pt x="80138" y="30276"/>
                </a:lnTo>
                <a:lnTo>
                  <a:pt x="71612" y="24220"/>
                </a:lnTo>
                <a:lnTo>
                  <a:pt x="65328" y="14127"/>
                </a:lnTo>
                <a:lnTo>
                  <a:pt x="61290" y="0"/>
                </a:lnTo>
                <a:close/>
              </a:path>
              <a:path w="170179" h="307339">
                <a:moveTo>
                  <a:pt x="121945" y="304"/>
                </a:moveTo>
                <a:lnTo>
                  <a:pt x="118347" y="14304"/>
                </a:lnTo>
                <a:lnTo>
                  <a:pt x="111974" y="24301"/>
                </a:lnTo>
                <a:lnTo>
                  <a:pt x="102826" y="30297"/>
                </a:lnTo>
                <a:lnTo>
                  <a:pt x="90906" y="32296"/>
                </a:lnTo>
                <a:lnTo>
                  <a:pt x="135886" y="32296"/>
                </a:lnTo>
                <a:lnTo>
                  <a:pt x="139819" y="27296"/>
                </a:lnTo>
                <a:lnTo>
                  <a:pt x="147307" y="6134"/>
                </a:lnTo>
                <a:lnTo>
                  <a:pt x="121945" y="304"/>
                </a:lnTo>
                <a:close/>
              </a:path>
              <a:path w="170179" h="307339">
                <a:moveTo>
                  <a:pt x="31521" y="72936"/>
                </a:moveTo>
                <a:lnTo>
                  <a:pt x="0" y="72936"/>
                </a:lnTo>
                <a:lnTo>
                  <a:pt x="0" y="306717"/>
                </a:lnTo>
                <a:lnTo>
                  <a:pt x="8369" y="306717"/>
                </a:lnTo>
                <a:lnTo>
                  <a:pt x="60909" y="238340"/>
                </a:lnTo>
                <a:lnTo>
                  <a:pt x="31521" y="238340"/>
                </a:lnTo>
                <a:lnTo>
                  <a:pt x="31521" y="72936"/>
                </a:lnTo>
                <a:close/>
              </a:path>
              <a:path w="170179" h="307339">
                <a:moveTo>
                  <a:pt x="169684" y="137998"/>
                </a:moveTo>
                <a:lnTo>
                  <a:pt x="138010" y="137998"/>
                </a:lnTo>
                <a:lnTo>
                  <a:pt x="138010" y="303568"/>
                </a:lnTo>
                <a:lnTo>
                  <a:pt x="169684" y="303568"/>
                </a:lnTo>
                <a:lnTo>
                  <a:pt x="169684" y="137998"/>
                </a:lnTo>
                <a:close/>
              </a:path>
              <a:path w="170179" h="307339">
                <a:moveTo>
                  <a:pt x="169684" y="69621"/>
                </a:moveTo>
                <a:lnTo>
                  <a:pt x="161328" y="69621"/>
                </a:lnTo>
                <a:lnTo>
                  <a:pt x="31521" y="238340"/>
                </a:lnTo>
                <a:lnTo>
                  <a:pt x="60909" y="238340"/>
                </a:lnTo>
                <a:lnTo>
                  <a:pt x="138010" y="137998"/>
                </a:lnTo>
                <a:lnTo>
                  <a:pt x="169684" y="137998"/>
                </a:lnTo>
                <a:lnTo>
                  <a:pt x="169684" y="69621"/>
                </a:lnTo>
                <a:close/>
              </a:path>
            </a:pathLst>
          </a:custGeom>
          <a:solidFill>
            <a:srgbClr val="2C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6" name="object 616"/>
          <p:cNvGrpSpPr/>
          <p:nvPr/>
        </p:nvGrpSpPr>
        <p:grpSpPr>
          <a:xfrm>
            <a:off x="8727672" y="5952885"/>
            <a:ext cx="868680" cy="237490"/>
            <a:chOff x="8727672" y="5952885"/>
            <a:chExt cx="868680" cy="237490"/>
          </a:xfrm>
        </p:grpSpPr>
        <p:pic>
          <p:nvPicPr>
            <p:cNvPr id="617" name="object 617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7672" y="5952885"/>
              <a:ext cx="422360" cy="237096"/>
            </a:xfrm>
            <a:prstGeom prst="rect">
              <a:avLst/>
            </a:prstGeom>
          </p:spPr>
        </p:pic>
        <p:pic>
          <p:nvPicPr>
            <p:cNvPr id="618" name="object 618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5081" y="5954462"/>
              <a:ext cx="143827" cy="232371"/>
            </a:xfrm>
            <a:prstGeom prst="rect">
              <a:avLst/>
            </a:prstGeom>
          </p:spPr>
        </p:pic>
        <p:sp>
          <p:nvSpPr>
            <p:cNvPr id="619" name="object 619"/>
            <p:cNvSpPr/>
            <p:nvPr/>
          </p:nvSpPr>
          <p:spPr>
            <a:xfrm>
              <a:off x="9355138" y="5955703"/>
              <a:ext cx="241300" cy="231140"/>
            </a:xfrm>
            <a:custGeom>
              <a:avLst/>
              <a:gdLst/>
              <a:ahLst/>
              <a:cxnLst/>
              <a:rect l="l" t="t" r="r" b="b"/>
              <a:pathLst>
                <a:path w="241300" h="231139">
                  <a:moveTo>
                    <a:pt x="241185" y="0"/>
                  </a:moveTo>
                  <a:lnTo>
                    <a:pt x="210934" y="0"/>
                  </a:lnTo>
                  <a:lnTo>
                    <a:pt x="210934" y="204470"/>
                  </a:lnTo>
                  <a:lnTo>
                    <a:pt x="135801" y="204470"/>
                  </a:lnTo>
                  <a:lnTo>
                    <a:pt x="135801" y="0"/>
                  </a:lnTo>
                  <a:lnTo>
                    <a:pt x="105397" y="0"/>
                  </a:lnTo>
                  <a:lnTo>
                    <a:pt x="105397" y="204470"/>
                  </a:lnTo>
                  <a:lnTo>
                    <a:pt x="30251" y="204470"/>
                  </a:lnTo>
                  <a:lnTo>
                    <a:pt x="30251" y="0"/>
                  </a:lnTo>
                  <a:lnTo>
                    <a:pt x="0" y="0"/>
                  </a:lnTo>
                  <a:lnTo>
                    <a:pt x="0" y="204470"/>
                  </a:lnTo>
                  <a:lnTo>
                    <a:pt x="0" y="231140"/>
                  </a:lnTo>
                  <a:lnTo>
                    <a:pt x="241185" y="231140"/>
                  </a:lnTo>
                  <a:lnTo>
                    <a:pt x="241185" y="204470"/>
                  </a:lnTo>
                  <a:lnTo>
                    <a:pt x="241185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0" name="object 620"/>
          <p:cNvSpPr/>
          <p:nvPr/>
        </p:nvSpPr>
        <p:spPr>
          <a:xfrm>
            <a:off x="9643592" y="5954471"/>
            <a:ext cx="340995" cy="234950"/>
          </a:xfrm>
          <a:custGeom>
            <a:avLst/>
            <a:gdLst/>
            <a:ahLst/>
            <a:cxnLst/>
            <a:rect l="l" t="t" r="r" b="b"/>
            <a:pathLst>
              <a:path w="340995" h="234950">
                <a:moveTo>
                  <a:pt x="143827" y="67106"/>
                </a:moveTo>
                <a:lnTo>
                  <a:pt x="137541" y="37744"/>
                </a:lnTo>
                <a:lnTo>
                  <a:pt x="129222" y="28511"/>
                </a:lnTo>
                <a:lnTo>
                  <a:pt x="118668" y="16776"/>
                </a:lnTo>
                <a:lnTo>
                  <a:pt x="111213" y="13804"/>
                </a:lnTo>
                <a:lnTo>
                  <a:pt x="111213" y="70739"/>
                </a:lnTo>
                <a:lnTo>
                  <a:pt x="107543" y="90932"/>
                </a:lnTo>
                <a:lnTo>
                  <a:pt x="96532" y="105346"/>
                </a:lnTo>
                <a:lnTo>
                  <a:pt x="78168" y="114007"/>
                </a:lnTo>
                <a:lnTo>
                  <a:pt x="52451" y="116890"/>
                </a:lnTo>
                <a:lnTo>
                  <a:pt x="31508" y="115316"/>
                </a:lnTo>
                <a:lnTo>
                  <a:pt x="31508" y="30086"/>
                </a:lnTo>
                <a:lnTo>
                  <a:pt x="37490" y="29044"/>
                </a:lnTo>
                <a:lnTo>
                  <a:pt x="43218" y="28511"/>
                </a:lnTo>
                <a:lnTo>
                  <a:pt x="48679" y="28511"/>
                </a:lnTo>
                <a:lnTo>
                  <a:pt x="76047" y="31153"/>
                </a:lnTo>
                <a:lnTo>
                  <a:pt x="95592" y="39065"/>
                </a:lnTo>
                <a:lnTo>
                  <a:pt x="107315" y="52260"/>
                </a:lnTo>
                <a:lnTo>
                  <a:pt x="111213" y="70739"/>
                </a:lnTo>
                <a:lnTo>
                  <a:pt x="111213" y="13804"/>
                </a:lnTo>
                <a:lnTo>
                  <a:pt x="87210" y="4191"/>
                </a:lnTo>
                <a:lnTo>
                  <a:pt x="43167" y="0"/>
                </a:lnTo>
                <a:lnTo>
                  <a:pt x="35458" y="101"/>
                </a:lnTo>
                <a:lnTo>
                  <a:pt x="25679" y="431"/>
                </a:lnTo>
                <a:lnTo>
                  <a:pt x="0" y="1739"/>
                </a:lnTo>
                <a:lnTo>
                  <a:pt x="0" y="232371"/>
                </a:lnTo>
                <a:lnTo>
                  <a:pt x="31508" y="232371"/>
                </a:lnTo>
                <a:lnTo>
                  <a:pt x="31508" y="143675"/>
                </a:lnTo>
                <a:lnTo>
                  <a:pt x="42113" y="144526"/>
                </a:lnTo>
                <a:lnTo>
                  <a:pt x="49885" y="144932"/>
                </a:lnTo>
                <a:lnTo>
                  <a:pt x="54825" y="144932"/>
                </a:lnTo>
                <a:lnTo>
                  <a:pt x="93764" y="140068"/>
                </a:lnTo>
                <a:lnTo>
                  <a:pt x="127469" y="116890"/>
                </a:lnTo>
                <a:lnTo>
                  <a:pt x="138264" y="101155"/>
                </a:lnTo>
                <a:lnTo>
                  <a:pt x="143827" y="67106"/>
                </a:lnTo>
                <a:close/>
              </a:path>
              <a:path w="340995" h="234950">
                <a:moveTo>
                  <a:pt x="340588" y="1727"/>
                </a:moveTo>
                <a:lnTo>
                  <a:pt x="306400" y="1727"/>
                </a:lnTo>
                <a:lnTo>
                  <a:pt x="296938" y="38646"/>
                </a:lnTo>
                <a:lnTo>
                  <a:pt x="285572" y="74396"/>
                </a:lnTo>
                <a:lnTo>
                  <a:pt x="272288" y="108991"/>
                </a:lnTo>
                <a:lnTo>
                  <a:pt x="257098" y="142405"/>
                </a:lnTo>
                <a:lnTo>
                  <a:pt x="194551" y="1727"/>
                </a:lnTo>
                <a:lnTo>
                  <a:pt x="158635" y="1727"/>
                </a:lnTo>
                <a:lnTo>
                  <a:pt x="237705" y="167767"/>
                </a:lnTo>
                <a:lnTo>
                  <a:pt x="225615" y="183629"/>
                </a:lnTo>
                <a:lnTo>
                  <a:pt x="211518" y="194957"/>
                </a:lnTo>
                <a:lnTo>
                  <a:pt x="195440" y="201752"/>
                </a:lnTo>
                <a:lnTo>
                  <a:pt x="177368" y="204012"/>
                </a:lnTo>
                <a:lnTo>
                  <a:pt x="177368" y="234569"/>
                </a:lnTo>
                <a:lnTo>
                  <a:pt x="225907" y="221856"/>
                </a:lnTo>
                <a:lnTo>
                  <a:pt x="266255" y="181165"/>
                </a:lnTo>
                <a:lnTo>
                  <a:pt x="293166" y="133985"/>
                </a:lnTo>
                <a:lnTo>
                  <a:pt x="318579" y="73240"/>
                </a:lnTo>
                <a:lnTo>
                  <a:pt x="330009" y="38823"/>
                </a:lnTo>
                <a:lnTo>
                  <a:pt x="340588" y="1727"/>
                </a:lnTo>
                <a:close/>
              </a:path>
            </a:pathLst>
          </a:custGeom>
          <a:solidFill>
            <a:srgbClr val="2C4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1" name="object 621"/>
          <p:cNvGrpSpPr/>
          <p:nvPr/>
        </p:nvGrpSpPr>
        <p:grpSpPr>
          <a:xfrm>
            <a:off x="9995213" y="5956608"/>
            <a:ext cx="336550" cy="229870"/>
            <a:chOff x="9995213" y="5956608"/>
            <a:chExt cx="336550" cy="229870"/>
          </a:xfrm>
        </p:grpSpPr>
        <p:sp>
          <p:nvSpPr>
            <p:cNvPr id="622" name="object 622"/>
            <p:cNvSpPr/>
            <p:nvPr/>
          </p:nvSpPr>
          <p:spPr>
            <a:xfrm>
              <a:off x="9995205" y="5956617"/>
              <a:ext cx="182245" cy="229870"/>
            </a:xfrm>
            <a:custGeom>
              <a:avLst/>
              <a:gdLst/>
              <a:ahLst/>
              <a:cxnLst/>
              <a:rect l="l" t="t" r="r" b="b"/>
              <a:pathLst>
                <a:path w="182245" h="229870">
                  <a:moveTo>
                    <a:pt x="181648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73266" y="27940"/>
                  </a:lnTo>
                  <a:lnTo>
                    <a:pt x="73266" y="229870"/>
                  </a:lnTo>
                  <a:lnTo>
                    <a:pt x="104927" y="229870"/>
                  </a:lnTo>
                  <a:lnTo>
                    <a:pt x="104927" y="27940"/>
                  </a:lnTo>
                  <a:lnTo>
                    <a:pt x="181648" y="27940"/>
                  </a:lnTo>
                  <a:lnTo>
                    <a:pt x="181648" y="0"/>
                  </a:lnTo>
                  <a:close/>
                </a:path>
              </a:pathLst>
            </a:custGeom>
            <a:solidFill>
              <a:srgbClr val="2C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3" name="object 623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2612" y="6054031"/>
              <a:ext cx="118783" cy="858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94601"/>
            <a:ext cx="10692130" cy="447040"/>
            <a:chOff x="0" y="7094601"/>
            <a:chExt cx="10692130" cy="447040"/>
          </a:xfrm>
        </p:grpSpPr>
        <p:sp>
          <p:nvSpPr>
            <p:cNvPr id="3" name="object 3"/>
            <p:cNvSpPr/>
            <p:nvPr/>
          </p:nvSpPr>
          <p:spPr>
            <a:xfrm>
              <a:off x="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27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57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85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9143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43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71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100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828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556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2857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013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742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470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200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929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3657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386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91143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842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571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7299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0028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757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54857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215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0942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3670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6400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9128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1857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4585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7314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0043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2771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55007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8228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0956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3685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6413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9142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1872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4600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73293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0057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785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5514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82423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0971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3699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64287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5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9157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1885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4615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7343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0070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2800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5528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382573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0986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3714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6443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891716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1899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14628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273567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40085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813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5543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8272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1000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37294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164573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291853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41914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546425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673717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92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92" y="446646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0100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28288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05558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182859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310152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437431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564710" y="7094601"/>
              <a:ext cx="127635" cy="447040"/>
            </a:xfrm>
            <a:custGeom>
              <a:avLst/>
              <a:gdLst/>
              <a:ahLst/>
              <a:cxnLst/>
              <a:rect l="l" t="t" r="r" b="b"/>
              <a:pathLst>
                <a:path w="127634" h="447040">
                  <a:moveTo>
                    <a:pt x="127279" y="0"/>
                  </a:moveTo>
                  <a:lnTo>
                    <a:pt x="0" y="0"/>
                  </a:lnTo>
                  <a:lnTo>
                    <a:pt x="0" y="446646"/>
                  </a:lnTo>
                  <a:lnTo>
                    <a:pt x="127279" y="44664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0" y="471779"/>
            <a:ext cx="8697595" cy="793115"/>
            <a:chOff x="0" y="471779"/>
            <a:chExt cx="8697595" cy="793115"/>
          </a:xfrm>
        </p:grpSpPr>
        <p:sp>
          <p:nvSpPr>
            <p:cNvPr id="88" name="object 88"/>
            <p:cNvSpPr/>
            <p:nvPr/>
          </p:nvSpPr>
          <p:spPr>
            <a:xfrm>
              <a:off x="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7279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57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5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09143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3643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371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100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1828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4556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72857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0013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2742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65470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78200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90929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3657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6386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91143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1842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4571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7299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0028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2757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054857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8215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309429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43670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6400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69128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1857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94585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07314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20043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32771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55007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8228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0956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3685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6413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091429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21872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34600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73293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60057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72785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5514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982423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10971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3699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64287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5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91579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61885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74615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87343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00709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2800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5528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82573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0986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63714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76443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89171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01899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14628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273567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40086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617867"/>
                  </a:lnTo>
                  <a:lnTo>
                    <a:pt x="0" y="792734"/>
                  </a:lnTo>
                  <a:lnTo>
                    <a:pt x="127279" y="792734"/>
                  </a:lnTo>
                  <a:lnTo>
                    <a:pt x="127279" y="617867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28139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92" y="0"/>
                  </a:moveTo>
                  <a:lnTo>
                    <a:pt x="0" y="0"/>
                  </a:lnTo>
                  <a:lnTo>
                    <a:pt x="0" y="617867"/>
                  </a:lnTo>
                  <a:lnTo>
                    <a:pt x="0" y="792734"/>
                  </a:lnTo>
                  <a:lnTo>
                    <a:pt x="127292" y="792734"/>
                  </a:lnTo>
                  <a:lnTo>
                    <a:pt x="127292" y="617867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655431" y="1076947"/>
              <a:ext cx="41910" cy="187960"/>
            </a:xfrm>
            <a:custGeom>
              <a:avLst/>
              <a:gdLst/>
              <a:ahLst/>
              <a:cxnLst/>
              <a:rect l="l" t="t" r="r" b="b"/>
              <a:pathLst>
                <a:path w="41909" h="187959">
                  <a:moveTo>
                    <a:pt x="0" y="187566"/>
                  </a:moveTo>
                  <a:lnTo>
                    <a:pt x="41719" y="187566"/>
                  </a:lnTo>
                  <a:lnTo>
                    <a:pt x="41719" y="0"/>
                  </a:lnTo>
                  <a:lnTo>
                    <a:pt x="0" y="0"/>
                  </a:lnTo>
                  <a:lnTo>
                    <a:pt x="0" y="187566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/>
          <p:nvPr/>
        </p:nvSpPr>
        <p:spPr>
          <a:xfrm>
            <a:off x="8655431" y="471779"/>
            <a:ext cx="127635" cy="793115"/>
          </a:xfrm>
          <a:custGeom>
            <a:avLst/>
            <a:gdLst/>
            <a:ahLst/>
            <a:cxnLst/>
            <a:rect l="l" t="t" r="r" b="b"/>
            <a:pathLst>
              <a:path w="127634" h="793115">
                <a:moveTo>
                  <a:pt x="127279" y="0"/>
                </a:moveTo>
                <a:lnTo>
                  <a:pt x="0" y="0"/>
                </a:lnTo>
                <a:lnTo>
                  <a:pt x="0" y="605167"/>
                </a:lnTo>
                <a:lnTo>
                  <a:pt x="104051" y="605167"/>
                </a:lnTo>
                <a:lnTo>
                  <a:pt x="104051" y="792734"/>
                </a:lnTo>
                <a:lnTo>
                  <a:pt x="127279" y="792734"/>
                </a:lnTo>
                <a:lnTo>
                  <a:pt x="127279" y="605167"/>
                </a:lnTo>
                <a:lnTo>
                  <a:pt x="127279" y="0"/>
                </a:lnTo>
                <a:close/>
              </a:path>
            </a:pathLst>
          </a:custGeom>
          <a:solidFill>
            <a:srgbClr val="879B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8782722" y="471779"/>
            <a:ext cx="1909445" cy="793115"/>
            <a:chOff x="8782722" y="471779"/>
            <a:chExt cx="1909445" cy="793115"/>
          </a:xfrm>
        </p:grpSpPr>
        <p:sp>
          <p:nvSpPr>
            <p:cNvPr id="159" name="object 159"/>
            <p:cNvSpPr/>
            <p:nvPr/>
          </p:nvSpPr>
          <p:spPr>
            <a:xfrm>
              <a:off x="8782723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605167"/>
                  </a:lnTo>
                  <a:lnTo>
                    <a:pt x="101434" y="605167"/>
                  </a:lnTo>
                  <a:lnTo>
                    <a:pt x="101434" y="792734"/>
                  </a:lnTo>
                  <a:lnTo>
                    <a:pt x="127279" y="792734"/>
                  </a:lnTo>
                  <a:lnTo>
                    <a:pt x="127279" y="605167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910002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605167"/>
                  </a:lnTo>
                  <a:lnTo>
                    <a:pt x="36487" y="605167"/>
                  </a:lnTo>
                  <a:lnTo>
                    <a:pt x="36487" y="792734"/>
                  </a:lnTo>
                  <a:lnTo>
                    <a:pt x="127279" y="792734"/>
                  </a:lnTo>
                  <a:lnTo>
                    <a:pt x="127279" y="605167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729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16457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618896"/>
                  </a:lnTo>
                  <a:lnTo>
                    <a:pt x="0" y="792734"/>
                  </a:lnTo>
                  <a:lnTo>
                    <a:pt x="127279" y="792734"/>
                  </a:lnTo>
                  <a:lnTo>
                    <a:pt x="127279" y="618896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291853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419145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546424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673716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92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92" y="792733"/>
                  </a:lnTo>
                  <a:lnTo>
                    <a:pt x="127292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80100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928288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05558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182859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31015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437431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564710" y="471779"/>
              <a:ext cx="127635" cy="793115"/>
            </a:xfrm>
            <a:custGeom>
              <a:avLst/>
              <a:gdLst/>
              <a:ahLst/>
              <a:cxnLst/>
              <a:rect l="l" t="t" r="r" b="b"/>
              <a:pathLst>
                <a:path w="127634" h="793115">
                  <a:moveTo>
                    <a:pt x="127279" y="0"/>
                  </a:moveTo>
                  <a:lnTo>
                    <a:pt x="0" y="0"/>
                  </a:lnTo>
                  <a:lnTo>
                    <a:pt x="0" y="792733"/>
                  </a:lnTo>
                  <a:lnTo>
                    <a:pt x="127279" y="792733"/>
                  </a:lnTo>
                  <a:lnTo>
                    <a:pt x="127279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0" y="40260"/>
            <a:ext cx="10692130" cy="7520262"/>
            <a:chOff x="0" y="230716"/>
            <a:chExt cx="10692130" cy="7329805"/>
          </a:xfrm>
        </p:grpSpPr>
        <p:pic>
          <p:nvPicPr>
            <p:cNvPr id="175" name="object 17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039" y="2361057"/>
              <a:ext cx="4302963" cy="4194784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9576981" y="1146543"/>
              <a:ext cx="1115060" cy="1817370"/>
            </a:xfrm>
            <a:custGeom>
              <a:avLst/>
              <a:gdLst/>
              <a:ahLst/>
              <a:cxnLst/>
              <a:rect l="l" t="t" r="r" b="b"/>
              <a:pathLst>
                <a:path w="1115059" h="1817370">
                  <a:moveTo>
                    <a:pt x="1115021" y="454406"/>
                  </a:moveTo>
                  <a:lnTo>
                    <a:pt x="1038072" y="406400"/>
                  </a:lnTo>
                  <a:lnTo>
                    <a:pt x="912342" y="330200"/>
                  </a:lnTo>
                  <a:lnTo>
                    <a:pt x="869670" y="317500"/>
                  </a:lnTo>
                  <a:lnTo>
                    <a:pt x="739406" y="241300"/>
                  </a:lnTo>
                  <a:lnTo>
                    <a:pt x="695274" y="228600"/>
                  </a:lnTo>
                  <a:lnTo>
                    <a:pt x="650773" y="203200"/>
                  </a:lnTo>
                  <a:lnTo>
                    <a:pt x="605929" y="190500"/>
                  </a:lnTo>
                  <a:lnTo>
                    <a:pt x="560755" y="165100"/>
                  </a:lnTo>
                  <a:lnTo>
                    <a:pt x="515239" y="152400"/>
                  </a:lnTo>
                  <a:lnTo>
                    <a:pt x="469392" y="127000"/>
                  </a:lnTo>
                  <a:lnTo>
                    <a:pt x="329958" y="88900"/>
                  </a:lnTo>
                  <a:lnTo>
                    <a:pt x="282854" y="63500"/>
                  </a:lnTo>
                  <a:lnTo>
                    <a:pt x="42976" y="0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0" y="1192060"/>
                  </a:lnTo>
                  <a:lnTo>
                    <a:pt x="14084" y="1195793"/>
                  </a:lnTo>
                  <a:lnTo>
                    <a:pt x="150355" y="1231900"/>
                  </a:lnTo>
                  <a:lnTo>
                    <a:pt x="196659" y="1257300"/>
                  </a:lnTo>
                  <a:lnTo>
                    <a:pt x="288099" y="1282700"/>
                  </a:lnTo>
                  <a:lnTo>
                    <a:pt x="333222" y="1308100"/>
                  </a:lnTo>
                  <a:lnTo>
                    <a:pt x="377926" y="1320800"/>
                  </a:lnTo>
                  <a:lnTo>
                    <a:pt x="466051" y="1371600"/>
                  </a:lnTo>
                  <a:lnTo>
                    <a:pt x="509460" y="1384300"/>
                  </a:lnTo>
                  <a:lnTo>
                    <a:pt x="594931" y="1435100"/>
                  </a:lnTo>
                  <a:lnTo>
                    <a:pt x="678548" y="1485900"/>
                  </a:lnTo>
                  <a:lnTo>
                    <a:pt x="760234" y="1536700"/>
                  </a:lnTo>
                  <a:lnTo>
                    <a:pt x="839939" y="1587500"/>
                  </a:lnTo>
                  <a:lnTo>
                    <a:pt x="879017" y="1625600"/>
                  </a:lnTo>
                  <a:lnTo>
                    <a:pt x="955586" y="1676400"/>
                  </a:lnTo>
                  <a:lnTo>
                    <a:pt x="993076" y="1714500"/>
                  </a:lnTo>
                  <a:lnTo>
                    <a:pt x="1030008" y="1739900"/>
                  </a:lnTo>
                  <a:lnTo>
                    <a:pt x="1066380" y="1765300"/>
                  </a:lnTo>
                  <a:lnTo>
                    <a:pt x="1102182" y="1803400"/>
                  </a:lnTo>
                  <a:lnTo>
                    <a:pt x="1115021" y="1817281"/>
                  </a:lnTo>
                  <a:lnTo>
                    <a:pt x="1115021" y="454406"/>
                  </a:lnTo>
                  <a:close/>
                </a:path>
              </a:pathLst>
            </a:custGeom>
            <a:solidFill>
              <a:srgbClr val="CDD51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562883" y="1144412"/>
              <a:ext cx="14604" cy="1194435"/>
            </a:xfrm>
            <a:custGeom>
              <a:avLst/>
              <a:gdLst/>
              <a:ahLst/>
              <a:cxnLst/>
              <a:rect l="l" t="t" r="r" b="b"/>
              <a:pathLst>
                <a:path w="14604" h="1194435">
                  <a:moveTo>
                    <a:pt x="0" y="0"/>
                  </a:moveTo>
                  <a:lnTo>
                    <a:pt x="0" y="1190445"/>
                  </a:lnTo>
                  <a:lnTo>
                    <a:pt x="14084" y="1194177"/>
                  </a:lnTo>
                  <a:lnTo>
                    <a:pt x="14084" y="2130"/>
                  </a:lnTo>
                  <a:lnTo>
                    <a:pt x="8277" y="2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548800" y="1140786"/>
              <a:ext cx="14604" cy="1194435"/>
            </a:xfrm>
            <a:custGeom>
              <a:avLst/>
              <a:gdLst/>
              <a:ahLst/>
              <a:cxnLst/>
              <a:rect l="l" t="t" r="r" b="b"/>
              <a:pathLst>
                <a:path w="14604" h="1194435">
                  <a:moveTo>
                    <a:pt x="0" y="0"/>
                  </a:moveTo>
                  <a:lnTo>
                    <a:pt x="0" y="1190338"/>
                  </a:lnTo>
                  <a:lnTo>
                    <a:pt x="14084" y="1194071"/>
                  </a:lnTo>
                  <a:lnTo>
                    <a:pt x="14084" y="3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534702" y="1137157"/>
              <a:ext cx="14604" cy="1194435"/>
            </a:xfrm>
            <a:custGeom>
              <a:avLst/>
              <a:gdLst/>
              <a:ahLst/>
              <a:cxnLst/>
              <a:rect l="l" t="t" r="r" b="b"/>
              <a:pathLst>
                <a:path w="14604" h="1194435">
                  <a:moveTo>
                    <a:pt x="0" y="0"/>
                  </a:moveTo>
                  <a:lnTo>
                    <a:pt x="0" y="1190232"/>
                  </a:lnTo>
                  <a:lnTo>
                    <a:pt x="14084" y="1193964"/>
                  </a:lnTo>
                  <a:lnTo>
                    <a:pt x="14084" y="3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1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520618" y="1133531"/>
              <a:ext cx="14604" cy="1194435"/>
            </a:xfrm>
            <a:custGeom>
              <a:avLst/>
              <a:gdLst/>
              <a:ahLst/>
              <a:cxnLst/>
              <a:rect l="l" t="t" r="r" b="b"/>
              <a:pathLst>
                <a:path w="14604" h="1194435">
                  <a:moveTo>
                    <a:pt x="0" y="0"/>
                  </a:moveTo>
                  <a:lnTo>
                    <a:pt x="0" y="1190125"/>
                  </a:lnTo>
                  <a:lnTo>
                    <a:pt x="14084" y="1193857"/>
                  </a:lnTo>
                  <a:lnTo>
                    <a:pt x="14084" y="3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492437" y="1126286"/>
              <a:ext cx="28575" cy="1197610"/>
            </a:xfrm>
            <a:custGeom>
              <a:avLst/>
              <a:gdLst/>
              <a:ahLst/>
              <a:cxnLst/>
              <a:rect l="l" t="t" r="r" b="b"/>
              <a:pathLst>
                <a:path w="28575" h="1197610">
                  <a:moveTo>
                    <a:pt x="28168" y="7251"/>
                  </a:moveTo>
                  <a:lnTo>
                    <a:pt x="14084" y="3619"/>
                  </a:lnTo>
                  <a:lnTo>
                    <a:pt x="0" y="0"/>
                  </a:lnTo>
                  <a:lnTo>
                    <a:pt x="0" y="1189913"/>
                  </a:lnTo>
                  <a:lnTo>
                    <a:pt x="14084" y="1193634"/>
                  </a:lnTo>
                  <a:lnTo>
                    <a:pt x="28168" y="1197368"/>
                  </a:lnTo>
                  <a:lnTo>
                    <a:pt x="28168" y="7251"/>
                  </a:lnTo>
                  <a:close/>
                </a:path>
              </a:pathLst>
            </a:custGeom>
            <a:solidFill>
              <a:srgbClr val="CED61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478340" y="1122647"/>
              <a:ext cx="14604" cy="1193800"/>
            </a:xfrm>
            <a:custGeom>
              <a:avLst/>
              <a:gdLst/>
              <a:ahLst/>
              <a:cxnLst/>
              <a:rect l="l" t="t" r="r" b="b"/>
              <a:pathLst>
                <a:path w="14604" h="1193800">
                  <a:moveTo>
                    <a:pt x="0" y="0"/>
                  </a:moveTo>
                  <a:lnTo>
                    <a:pt x="0" y="1189805"/>
                  </a:lnTo>
                  <a:lnTo>
                    <a:pt x="14084" y="1193537"/>
                  </a:lnTo>
                  <a:lnTo>
                    <a:pt x="14084" y="3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464255" y="1119021"/>
              <a:ext cx="14604" cy="1193800"/>
            </a:xfrm>
            <a:custGeom>
              <a:avLst/>
              <a:gdLst/>
              <a:ahLst/>
              <a:cxnLst/>
              <a:rect l="l" t="t" r="r" b="b"/>
              <a:pathLst>
                <a:path w="14604" h="1193800">
                  <a:moveTo>
                    <a:pt x="0" y="0"/>
                  </a:moveTo>
                  <a:lnTo>
                    <a:pt x="0" y="1189698"/>
                  </a:lnTo>
                  <a:lnTo>
                    <a:pt x="14084" y="1193431"/>
                  </a:lnTo>
                  <a:lnTo>
                    <a:pt x="14084" y="3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450158" y="1115392"/>
              <a:ext cx="14604" cy="1193800"/>
            </a:xfrm>
            <a:custGeom>
              <a:avLst/>
              <a:gdLst/>
              <a:ahLst/>
              <a:cxnLst/>
              <a:rect l="l" t="t" r="r" b="b"/>
              <a:pathLst>
                <a:path w="14604" h="1193800">
                  <a:moveTo>
                    <a:pt x="0" y="0"/>
                  </a:moveTo>
                  <a:lnTo>
                    <a:pt x="0" y="1189592"/>
                  </a:lnTo>
                  <a:lnTo>
                    <a:pt x="14084" y="1193324"/>
                  </a:lnTo>
                  <a:lnTo>
                    <a:pt x="14084" y="3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436074" y="1111766"/>
              <a:ext cx="14604" cy="1193800"/>
            </a:xfrm>
            <a:custGeom>
              <a:avLst/>
              <a:gdLst/>
              <a:ahLst/>
              <a:cxnLst/>
              <a:rect l="l" t="t" r="r" b="b"/>
              <a:pathLst>
                <a:path w="14604" h="1193800">
                  <a:moveTo>
                    <a:pt x="0" y="0"/>
                  </a:moveTo>
                  <a:lnTo>
                    <a:pt x="0" y="1189485"/>
                  </a:lnTo>
                  <a:lnTo>
                    <a:pt x="14084" y="1193217"/>
                  </a:lnTo>
                  <a:lnTo>
                    <a:pt x="14084" y="3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421977" y="1108443"/>
              <a:ext cx="14604" cy="1193165"/>
            </a:xfrm>
            <a:custGeom>
              <a:avLst/>
              <a:gdLst/>
              <a:ahLst/>
              <a:cxnLst/>
              <a:rect l="l" t="t" r="r" b="b"/>
              <a:pathLst>
                <a:path w="14604" h="1193164">
                  <a:moveTo>
                    <a:pt x="1189" y="0"/>
                  </a:moveTo>
                  <a:lnTo>
                    <a:pt x="0" y="0"/>
                  </a:lnTo>
                  <a:lnTo>
                    <a:pt x="0" y="1189072"/>
                  </a:lnTo>
                  <a:lnTo>
                    <a:pt x="14084" y="1192804"/>
                  </a:lnTo>
                  <a:lnTo>
                    <a:pt x="14084" y="3319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CFD72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407893" y="1108443"/>
              <a:ext cx="14604" cy="1189355"/>
            </a:xfrm>
            <a:custGeom>
              <a:avLst/>
              <a:gdLst/>
              <a:ahLst/>
              <a:cxnLst/>
              <a:rect l="l" t="t" r="r" b="b"/>
              <a:pathLst>
                <a:path w="14604" h="1189355">
                  <a:moveTo>
                    <a:pt x="14084" y="0"/>
                  </a:moveTo>
                  <a:lnTo>
                    <a:pt x="0" y="0"/>
                  </a:lnTo>
                  <a:lnTo>
                    <a:pt x="0" y="1185339"/>
                  </a:lnTo>
                  <a:lnTo>
                    <a:pt x="14084" y="1189072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0D7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393796" y="1108443"/>
              <a:ext cx="14604" cy="1185545"/>
            </a:xfrm>
            <a:custGeom>
              <a:avLst/>
              <a:gdLst/>
              <a:ahLst/>
              <a:cxnLst/>
              <a:rect l="l" t="t" r="r" b="b"/>
              <a:pathLst>
                <a:path w="14604" h="1185545">
                  <a:moveTo>
                    <a:pt x="14084" y="0"/>
                  </a:moveTo>
                  <a:lnTo>
                    <a:pt x="0" y="0"/>
                  </a:lnTo>
                  <a:lnTo>
                    <a:pt x="0" y="1181603"/>
                  </a:lnTo>
                  <a:lnTo>
                    <a:pt x="14084" y="1185336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0D7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379711" y="1108443"/>
              <a:ext cx="14604" cy="1181735"/>
            </a:xfrm>
            <a:custGeom>
              <a:avLst/>
              <a:gdLst/>
              <a:ahLst/>
              <a:cxnLst/>
              <a:rect l="l" t="t" r="r" b="b"/>
              <a:pathLst>
                <a:path w="14604" h="1181735">
                  <a:moveTo>
                    <a:pt x="14084" y="0"/>
                  </a:moveTo>
                  <a:lnTo>
                    <a:pt x="0" y="0"/>
                  </a:lnTo>
                  <a:lnTo>
                    <a:pt x="0" y="1177871"/>
                  </a:lnTo>
                  <a:lnTo>
                    <a:pt x="14084" y="1181603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0D92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365615" y="1106486"/>
              <a:ext cx="14604" cy="1179830"/>
            </a:xfrm>
            <a:custGeom>
              <a:avLst/>
              <a:gdLst/>
              <a:ahLst/>
              <a:cxnLst/>
              <a:rect l="l" t="t" r="r" b="b"/>
              <a:pathLst>
                <a:path w="14604" h="1179830">
                  <a:moveTo>
                    <a:pt x="0" y="0"/>
                  </a:moveTo>
                  <a:lnTo>
                    <a:pt x="0" y="1176093"/>
                  </a:lnTo>
                  <a:lnTo>
                    <a:pt x="14084" y="1179825"/>
                  </a:lnTo>
                  <a:lnTo>
                    <a:pt x="14084" y="1957"/>
                  </a:lnTo>
                  <a:lnTo>
                    <a:pt x="7718" y="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9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351530" y="1102914"/>
              <a:ext cx="14604" cy="1179830"/>
            </a:xfrm>
            <a:custGeom>
              <a:avLst/>
              <a:gdLst/>
              <a:ahLst/>
              <a:cxnLst/>
              <a:rect l="l" t="t" r="r" b="b"/>
              <a:pathLst>
                <a:path w="14604" h="1179830">
                  <a:moveTo>
                    <a:pt x="0" y="0"/>
                  </a:moveTo>
                  <a:lnTo>
                    <a:pt x="0" y="1175932"/>
                  </a:lnTo>
                  <a:lnTo>
                    <a:pt x="14084" y="1179665"/>
                  </a:lnTo>
                  <a:lnTo>
                    <a:pt x="14084" y="3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92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337433" y="1099566"/>
              <a:ext cx="14604" cy="1179830"/>
            </a:xfrm>
            <a:custGeom>
              <a:avLst/>
              <a:gdLst/>
              <a:ahLst/>
              <a:cxnLst/>
              <a:rect l="l" t="t" r="r" b="b"/>
              <a:pathLst>
                <a:path w="14604" h="1179830">
                  <a:moveTo>
                    <a:pt x="14084" y="3810"/>
                  </a:moveTo>
                  <a:lnTo>
                    <a:pt x="8407" y="3810"/>
                  </a:lnTo>
                  <a:lnTo>
                    <a:pt x="840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77290"/>
                  </a:lnTo>
                  <a:lnTo>
                    <a:pt x="11379" y="1177290"/>
                  </a:lnTo>
                  <a:lnTo>
                    <a:pt x="11379" y="1179830"/>
                  </a:lnTo>
                  <a:lnTo>
                    <a:pt x="14084" y="1179830"/>
                  </a:lnTo>
                  <a:lnTo>
                    <a:pt x="14084" y="1177290"/>
                  </a:lnTo>
                  <a:lnTo>
                    <a:pt x="14084" y="3810"/>
                  </a:lnTo>
                  <a:close/>
                </a:path>
              </a:pathLst>
            </a:custGeom>
            <a:solidFill>
              <a:srgbClr val="D1D92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309252" y="1095743"/>
              <a:ext cx="28575" cy="1181100"/>
            </a:xfrm>
            <a:custGeom>
              <a:avLst/>
              <a:gdLst/>
              <a:ahLst/>
              <a:cxnLst/>
              <a:rect l="l" t="t" r="r" b="b"/>
              <a:pathLst>
                <a:path w="28575" h="1181100">
                  <a:moveTo>
                    <a:pt x="14084" y="1181100"/>
                  </a:moveTo>
                  <a:lnTo>
                    <a:pt x="13995" y="0"/>
                  </a:lnTo>
                  <a:lnTo>
                    <a:pt x="0" y="0"/>
                  </a:lnTo>
                  <a:lnTo>
                    <a:pt x="0" y="1181100"/>
                  </a:lnTo>
                  <a:lnTo>
                    <a:pt x="14084" y="1181100"/>
                  </a:lnTo>
                  <a:close/>
                </a:path>
                <a:path w="28575" h="1181100">
                  <a:moveTo>
                    <a:pt x="28181" y="3606"/>
                  </a:moveTo>
                  <a:lnTo>
                    <a:pt x="14097" y="25"/>
                  </a:lnTo>
                  <a:lnTo>
                    <a:pt x="14097" y="1181100"/>
                  </a:lnTo>
                  <a:lnTo>
                    <a:pt x="28181" y="1181100"/>
                  </a:lnTo>
                  <a:lnTo>
                    <a:pt x="28181" y="3606"/>
                  </a:lnTo>
                  <a:close/>
                </a:path>
              </a:pathLst>
            </a:custGeom>
            <a:solidFill>
              <a:srgbClr val="D1D92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295168" y="1095743"/>
              <a:ext cx="14604" cy="1181100"/>
            </a:xfrm>
            <a:custGeom>
              <a:avLst/>
              <a:gdLst/>
              <a:ahLst/>
              <a:cxnLst/>
              <a:rect l="l" t="t" r="r" b="b"/>
              <a:pathLst>
                <a:path w="14604" h="1181100">
                  <a:moveTo>
                    <a:pt x="14084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14084" y="11811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1DA2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281083" y="1095743"/>
              <a:ext cx="14604" cy="1181100"/>
            </a:xfrm>
            <a:custGeom>
              <a:avLst/>
              <a:gdLst/>
              <a:ahLst/>
              <a:cxnLst/>
              <a:rect l="l" t="t" r="r" b="b"/>
              <a:pathLst>
                <a:path w="14604" h="1181100">
                  <a:moveTo>
                    <a:pt x="14084" y="0"/>
                  </a:moveTo>
                  <a:lnTo>
                    <a:pt x="0" y="0"/>
                  </a:lnTo>
                  <a:lnTo>
                    <a:pt x="0" y="1177667"/>
                  </a:lnTo>
                  <a:lnTo>
                    <a:pt x="13477" y="1181100"/>
                  </a:lnTo>
                  <a:lnTo>
                    <a:pt x="14084" y="11811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2DA2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266987" y="1094245"/>
              <a:ext cx="14604" cy="1179195"/>
            </a:xfrm>
            <a:custGeom>
              <a:avLst/>
              <a:gdLst/>
              <a:ahLst/>
              <a:cxnLst/>
              <a:rect l="l" t="t" r="r" b="b"/>
              <a:pathLst>
                <a:path w="14604" h="1179195">
                  <a:moveTo>
                    <a:pt x="0" y="0"/>
                  </a:moveTo>
                  <a:lnTo>
                    <a:pt x="0" y="1175574"/>
                  </a:lnTo>
                  <a:lnTo>
                    <a:pt x="14084" y="1179161"/>
                  </a:lnTo>
                  <a:lnTo>
                    <a:pt x="14084" y="1497"/>
                  </a:lnTo>
                  <a:lnTo>
                    <a:pt x="5960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2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252902" y="1090706"/>
              <a:ext cx="14604" cy="1179195"/>
            </a:xfrm>
            <a:custGeom>
              <a:avLst/>
              <a:gdLst/>
              <a:ahLst/>
              <a:cxnLst/>
              <a:rect l="l" t="t" r="r" b="b"/>
              <a:pathLst>
                <a:path w="14604" h="1179195">
                  <a:moveTo>
                    <a:pt x="0" y="0"/>
                  </a:moveTo>
                  <a:lnTo>
                    <a:pt x="0" y="1175526"/>
                  </a:lnTo>
                  <a:lnTo>
                    <a:pt x="14084" y="1179113"/>
                  </a:lnTo>
                  <a:lnTo>
                    <a:pt x="14084" y="3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3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238805" y="1087170"/>
              <a:ext cx="14604" cy="1179195"/>
            </a:xfrm>
            <a:custGeom>
              <a:avLst/>
              <a:gdLst/>
              <a:ahLst/>
              <a:cxnLst/>
              <a:rect l="l" t="t" r="r" b="b"/>
              <a:pathLst>
                <a:path w="14604" h="1179195">
                  <a:moveTo>
                    <a:pt x="14084" y="750265"/>
                  </a:moveTo>
                  <a:lnTo>
                    <a:pt x="0" y="750265"/>
                  </a:lnTo>
                  <a:lnTo>
                    <a:pt x="0" y="1179068"/>
                  </a:lnTo>
                  <a:lnTo>
                    <a:pt x="14084" y="1179068"/>
                  </a:lnTo>
                  <a:lnTo>
                    <a:pt x="14084" y="750265"/>
                  </a:lnTo>
                  <a:close/>
                </a:path>
                <a:path w="14604" h="1179195">
                  <a:moveTo>
                    <a:pt x="14084" y="0"/>
                  </a:moveTo>
                  <a:lnTo>
                    <a:pt x="0" y="0"/>
                  </a:lnTo>
                  <a:lnTo>
                    <a:pt x="0" y="3505"/>
                  </a:lnTo>
                  <a:lnTo>
                    <a:pt x="14084" y="3505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2DA3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224721" y="1083627"/>
              <a:ext cx="14604" cy="1179195"/>
            </a:xfrm>
            <a:custGeom>
              <a:avLst/>
              <a:gdLst/>
              <a:ahLst/>
              <a:cxnLst/>
              <a:rect l="l" t="t" r="r" b="b"/>
              <a:pathLst>
                <a:path w="14604" h="1179195">
                  <a:moveTo>
                    <a:pt x="14084" y="753808"/>
                  </a:moveTo>
                  <a:lnTo>
                    <a:pt x="0" y="753808"/>
                  </a:lnTo>
                  <a:lnTo>
                    <a:pt x="0" y="1179017"/>
                  </a:lnTo>
                  <a:lnTo>
                    <a:pt x="14084" y="1179017"/>
                  </a:lnTo>
                  <a:lnTo>
                    <a:pt x="14084" y="753808"/>
                  </a:lnTo>
                  <a:close/>
                </a:path>
                <a:path w="14604" h="1179195">
                  <a:moveTo>
                    <a:pt x="14084" y="0"/>
                  </a:moveTo>
                  <a:lnTo>
                    <a:pt x="0" y="0"/>
                  </a:lnTo>
                  <a:lnTo>
                    <a:pt x="0" y="7048"/>
                  </a:lnTo>
                  <a:lnTo>
                    <a:pt x="14084" y="704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2DA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210624" y="1083043"/>
              <a:ext cx="14604" cy="1176020"/>
            </a:xfrm>
            <a:custGeom>
              <a:avLst/>
              <a:gdLst/>
              <a:ahLst/>
              <a:cxnLst/>
              <a:rect l="l" t="t" r="r" b="b"/>
              <a:pathLst>
                <a:path w="14604" h="1176020">
                  <a:moveTo>
                    <a:pt x="14084" y="754392"/>
                  </a:moveTo>
                  <a:lnTo>
                    <a:pt x="0" y="754392"/>
                  </a:lnTo>
                  <a:lnTo>
                    <a:pt x="0" y="1176020"/>
                  </a:lnTo>
                  <a:lnTo>
                    <a:pt x="14084" y="1176020"/>
                  </a:lnTo>
                  <a:lnTo>
                    <a:pt x="14084" y="754392"/>
                  </a:lnTo>
                  <a:close/>
                </a:path>
                <a:path w="14604" h="1176020">
                  <a:moveTo>
                    <a:pt x="14084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14084" y="7632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2DB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196540" y="1083043"/>
              <a:ext cx="14604" cy="1172845"/>
            </a:xfrm>
            <a:custGeom>
              <a:avLst/>
              <a:gdLst/>
              <a:ahLst/>
              <a:cxnLst/>
              <a:rect l="l" t="t" r="r" b="b"/>
              <a:pathLst>
                <a:path w="14604" h="1172845">
                  <a:moveTo>
                    <a:pt x="14084" y="754392"/>
                  </a:moveTo>
                  <a:lnTo>
                    <a:pt x="0" y="754392"/>
                  </a:lnTo>
                  <a:lnTo>
                    <a:pt x="0" y="1172425"/>
                  </a:lnTo>
                  <a:lnTo>
                    <a:pt x="14084" y="1172425"/>
                  </a:lnTo>
                  <a:lnTo>
                    <a:pt x="14084" y="754392"/>
                  </a:lnTo>
                  <a:close/>
                </a:path>
                <a:path w="14604" h="1172845">
                  <a:moveTo>
                    <a:pt x="14084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14084" y="7632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2D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182442" y="10830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2395" y="1168400"/>
                  </a:lnTo>
                  <a:lnTo>
                    <a:pt x="14084" y="116883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2DB3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168358" y="10830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2DB3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154261" y="10830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3DB3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126080" y="1083043"/>
              <a:ext cx="28575" cy="1168400"/>
            </a:xfrm>
            <a:custGeom>
              <a:avLst/>
              <a:gdLst/>
              <a:ahLst/>
              <a:cxnLst/>
              <a:rect l="l" t="t" r="r" b="b"/>
              <a:pathLst>
                <a:path w="28575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  <a:path w="28575" h="1168400">
                  <a:moveTo>
                    <a:pt x="28181" y="0"/>
                  </a:moveTo>
                  <a:lnTo>
                    <a:pt x="14097" y="0"/>
                  </a:lnTo>
                  <a:lnTo>
                    <a:pt x="14097" y="1168400"/>
                  </a:lnTo>
                  <a:lnTo>
                    <a:pt x="28181" y="1168400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D3DC3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111996" y="1080516"/>
              <a:ext cx="14604" cy="1170940"/>
            </a:xfrm>
            <a:custGeom>
              <a:avLst/>
              <a:gdLst/>
              <a:ahLst/>
              <a:cxnLst/>
              <a:rect l="l" t="t" r="r" b="b"/>
              <a:pathLst>
                <a:path w="14604" h="1170939">
                  <a:moveTo>
                    <a:pt x="14084" y="2540"/>
                  </a:moveTo>
                  <a:lnTo>
                    <a:pt x="3581" y="2540"/>
                  </a:lnTo>
                  <a:lnTo>
                    <a:pt x="3581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70940"/>
                  </a:lnTo>
                  <a:lnTo>
                    <a:pt x="14084" y="1170940"/>
                  </a:lnTo>
                  <a:lnTo>
                    <a:pt x="14084" y="2540"/>
                  </a:lnTo>
                  <a:close/>
                </a:path>
              </a:pathLst>
            </a:custGeom>
            <a:solidFill>
              <a:srgbClr val="D3DC3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097898" y="1077398"/>
              <a:ext cx="14604" cy="1174115"/>
            </a:xfrm>
            <a:custGeom>
              <a:avLst/>
              <a:gdLst/>
              <a:ahLst/>
              <a:cxnLst/>
              <a:rect l="l" t="t" r="r" b="b"/>
              <a:pathLst>
                <a:path w="14604" h="1174114">
                  <a:moveTo>
                    <a:pt x="0" y="0"/>
                  </a:moveTo>
                  <a:lnTo>
                    <a:pt x="0" y="1174045"/>
                  </a:lnTo>
                  <a:lnTo>
                    <a:pt x="14084" y="1174045"/>
                  </a:lnTo>
                  <a:lnTo>
                    <a:pt x="14084" y="3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C3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083814" y="1073904"/>
              <a:ext cx="14604" cy="1177925"/>
            </a:xfrm>
            <a:custGeom>
              <a:avLst/>
              <a:gdLst/>
              <a:ahLst/>
              <a:cxnLst/>
              <a:rect l="l" t="t" r="r" b="b"/>
              <a:pathLst>
                <a:path w="14604" h="1177925">
                  <a:moveTo>
                    <a:pt x="0" y="0"/>
                  </a:moveTo>
                  <a:lnTo>
                    <a:pt x="0" y="1175001"/>
                  </a:lnTo>
                  <a:lnTo>
                    <a:pt x="10158" y="1177539"/>
                  </a:lnTo>
                  <a:lnTo>
                    <a:pt x="14084" y="1177539"/>
                  </a:lnTo>
                  <a:lnTo>
                    <a:pt x="14084" y="3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C3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069717" y="1070407"/>
              <a:ext cx="14604" cy="1178560"/>
            </a:xfrm>
            <a:custGeom>
              <a:avLst/>
              <a:gdLst/>
              <a:ahLst/>
              <a:cxnLst/>
              <a:rect l="l" t="t" r="r" b="b"/>
              <a:pathLst>
                <a:path w="14604" h="1178560">
                  <a:moveTo>
                    <a:pt x="0" y="0"/>
                  </a:moveTo>
                  <a:lnTo>
                    <a:pt x="0" y="1174977"/>
                  </a:lnTo>
                  <a:lnTo>
                    <a:pt x="14084" y="1178495"/>
                  </a:lnTo>
                  <a:lnTo>
                    <a:pt x="14084" y="3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C3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055633" y="1070343"/>
              <a:ext cx="14604" cy="1175385"/>
            </a:xfrm>
            <a:custGeom>
              <a:avLst/>
              <a:gdLst/>
              <a:ahLst/>
              <a:cxnLst/>
              <a:rect l="l" t="t" r="r" b="b"/>
              <a:pathLst>
                <a:path w="14604" h="1175385">
                  <a:moveTo>
                    <a:pt x="13827" y="0"/>
                  </a:moveTo>
                  <a:lnTo>
                    <a:pt x="0" y="0"/>
                  </a:lnTo>
                  <a:lnTo>
                    <a:pt x="0" y="1171522"/>
                  </a:lnTo>
                  <a:lnTo>
                    <a:pt x="14084" y="1175040"/>
                  </a:lnTo>
                  <a:lnTo>
                    <a:pt x="14084" y="63"/>
                  </a:lnTo>
                  <a:lnTo>
                    <a:pt x="13827" y="0"/>
                  </a:lnTo>
                  <a:close/>
                </a:path>
              </a:pathLst>
            </a:custGeom>
            <a:solidFill>
              <a:srgbClr val="D4DD3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041536" y="1070356"/>
              <a:ext cx="14604" cy="1170940"/>
            </a:xfrm>
            <a:custGeom>
              <a:avLst/>
              <a:gdLst/>
              <a:ahLst/>
              <a:cxnLst/>
              <a:rect l="l" t="t" r="r" b="b"/>
              <a:pathLst>
                <a:path w="14604" h="1170939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6731" y="1168400"/>
                  </a:lnTo>
                  <a:lnTo>
                    <a:pt x="6731" y="1170940"/>
                  </a:lnTo>
                  <a:lnTo>
                    <a:pt x="14084" y="117094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4DD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027452" y="10703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5DD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013355" y="10703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5DD4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99270" y="10703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5DD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85174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5DE4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71089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5DE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42908" y="1070343"/>
              <a:ext cx="28575" cy="1169035"/>
            </a:xfrm>
            <a:custGeom>
              <a:avLst/>
              <a:gdLst/>
              <a:ahLst/>
              <a:cxnLst/>
              <a:rect l="l" t="t" r="r" b="b"/>
              <a:pathLst>
                <a:path w="28575" h="1169035">
                  <a:moveTo>
                    <a:pt x="28168" y="0"/>
                  </a:moveTo>
                  <a:lnTo>
                    <a:pt x="14084" y="0"/>
                  </a:lnTo>
                  <a:lnTo>
                    <a:pt x="0" y="0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28168" y="1168412"/>
                  </a:lnTo>
                  <a:lnTo>
                    <a:pt x="28168" y="743204"/>
                  </a:lnTo>
                  <a:lnTo>
                    <a:pt x="14084" y="743204"/>
                  </a:lnTo>
                  <a:lnTo>
                    <a:pt x="14084" y="6604"/>
                  </a:lnTo>
                  <a:lnTo>
                    <a:pt x="28168" y="6604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D6DE4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28811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6DE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14727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6DE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0642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7DF4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886545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7DF4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872461" y="10703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7DF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858364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7DF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844280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7DF4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830183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9DF4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816099" y="10703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9D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802002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9DF5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787917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9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773821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A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759736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ADF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745639" y="10703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AE05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731555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AE05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717458" y="1070343"/>
              <a:ext cx="14604" cy="1169035"/>
            </a:xfrm>
            <a:custGeom>
              <a:avLst/>
              <a:gdLst/>
              <a:ahLst/>
              <a:cxnLst/>
              <a:rect l="l" t="t" r="r" b="b"/>
              <a:pathLst>
                <a:path w="14604" h="1169035">
                  <a:moveTo>
                    <a:pt x="14084" y="743204"/>
                  </a:moveTo>
                  <a:lnTo>
                    <a:pt x="0" y="743204"/>
                  </a:lnTo>
                  <a:lnTo>
                    <a:pt x="0" y="1168412"/>
                  </a:lnTo>
                  <a:lnTo>
                    <a:pt x="14084" y="1168412"/>
                  </a:lnTo>
                  <a:lnTo>
                    <a:pt x="14084" y="743204"/>
                  </a:lnTo>
                  <a:close/>
                </a:path>
                <a:path w="14604" h="1169035">
                  <a:moveTo>
                    <a:pt x="14084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4084" y="660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AE05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703374" y="1070508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743038"/>
                  </a:moveTo>
                  <a:lnTo>
                    <a:pt x="0" y="743038"/>
                  </a:lnTo>
                  <a:lnTo>
                    <a:pt x="0" y="1168247"/>
                  </a:lnTo>
                  <a:lnTo>
                    <a:pt x="14084" y="1168247"/>
                  </a:lnTo>
                  <a:lnTo>
                    <a:pt x="14084" y="743038"/>
                  </a:lnTo>
                  <a:close/>
                </a:path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6438"/>
                  </a:lnTo>
                  <a:lnTo>
                    <a:pt x="14084" y="643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BE05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689276" y="1074228"/>
              <a:ext cx="14604" cy="1164590"/>
            </a:xfrm>
            <a:custGeom>
              <a:avLst/>
              <a:gdLst/>
              <a:ahLst/>
              <a:cxnLst/>
              <a:rect l="l" t="t" r="r" b="b"/>
              <a:pathLst>
                <a:path w="14604" h="1164589">
                  <a:moveTo>
                    <a:pt x="14084" y="0"/>
                  </a:moveTo>
                  <a:lnTo>
                    <a:pt x="0" y="3725"/>
                  </a:lnTo>
                  <a:lnTo>
                    <a:pt x="0" y="1164514"/>
                  </a:lnTo>
                  <a:lnTo>
                    <a:pt x="14084" y="116451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BE05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675192" y="1077954"/>
              <a:ext cx="14604" cy="1161415"/>
            </a:xfrm>
            <a:custGeom>
              <a:avLst/>
              <a:gdLst/>
              <a:ahLst/>
              <a:cxnLst/>
              <a:rect l="l" t="t" r="r" b="b"/>
              <a:pathLst>
                <a:path w="14604" h="1161414">
                  <a:moveTo>
                    <a:pt x="14084" y="0"/>
                  </a:moveTo>
                  <a:lnTo>
                    <a:pt x="0" y="3725"/>
                  </a:lnTo>
                  <a:lnTo>
                    <a:pt x="0" y="1160789"/>
                  </a:lnTo>
                  <a:lnTo>
                    <a:pt x="14084" y="1160789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BE15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661095" y="1081682"/>
              <a:ext cx="14604" cy="1157605"/>
            </a:xfrm>
            <a:custGeom>
              <a:avLst/>
              <a:gdLst/>
              <a:ahLst/>
              <a:cxnLst/>
              <a:rect l="l" t="t" r="r" b="b"/>
              <a:pathLst>
                <a:path w="14604" h="1157605">
                  <a:moveTo>
                    <a:pt x="14084" y="0"/>
                  </a:moveTo>
                  <a:lnTo>
                    <a:pt x="8937" y="1361"/>
                  </a:lnTo>
                  <a:lnTo>
                    <a:pt x="0" y="1361"/>
                  </a:lnTo>
                  <a:lnTo>
                    <a:pt x="0" y="1157061"/>
                  </a:lnTo>
                  <a:lnTo>
                    <a:pt x="14084" y="1157061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BE15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647010" y="1083043"/>
              <a:ext cx="14604" cy="1155700"/>
            </a:xfrm>
            <a:custGeom>
              <a:avLst/>
              <a:gdLst/>
              <a:ahLst/>
              <a:cxnLst/>
              <a:rect l="l" t="t" r="r" b="b"/>
              <a:pathLst>
                <a:path w="14604" h="1155700">
                  <a:moveTo>
                    <a:pt x="14084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4084" y="1155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BE1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632914" y="1083043"/>
              <a:ext cx="14604" cy="1155700"/>
            </a:xfrm>
            <a:custGeom>
              <a:avLst/>
              <a:gdLst/>
              <a:ahLst/>
              <a:cxnLst/>
              <a:rect l="l" t="t" r="r" b="b"/>
              <a:pathLst>
                <a:path w="14604" h="1155700">
                  <a:moveTo>
                    <a:pt x="14084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4084" y="1155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CE15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618829" y="1083043"/>
              <a:ext cx="14604" cy="1155700"/>
            </a:xfrm>
            <a:custGeom>
              <a:avLst/>
              <a:gdLst/>
              <a:ahLst/>
              <a:cxnLst/>
              <a:rect l="l" t="t" r="r" b="b"/>
              <a:pathLst>
                <a:path w="14604" h="1155700">
                  <a:moveTo>
                    <a:pt x="14084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4084" y="1155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CE15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604732" y="1083043"/>
              <a:ext cx="14604" cy="1155700"/>
            </a:xfrm>
            <a:custGeom>
              <a:avLst/>
              <a:gdLst/>
              <a:ahLst/>
              <a:cxnLst/>
              <a:rect l="l" t="t" r="r" b="b"/>
              <a:pathLst>
                <a:path w="14604" h="1155700">
                  <a:moveTo>
                    <a:pt x="14084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4084" y="1155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CE1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590648" y="1083043"/>
              <a:ext cx="14604" cy="1157605"/>
            </a:xfrm>
            <a:custGeom>
              <a:avLst/>
              <a:gdLst/>
              <a:ahLst/>
              <a:cxnLst/>
              <a:rect l="l" t="t" r="r" b="b"/>
              <a:pathLst>
                <a:path w="14604" h="1157605">
                  <a:moveTo>
                    <a:pt x="14084" y="0"/>
                  </a:moveTo>
                  <a:lnTo>
                    <a:pt x="0" y="0"/>
                  </a:lnTo>
                  <a:lnTo>
                    <a:pt x="0" y="1157334"/>
                  </a:lnTo>
                  <a:lnTo>
                    <a:pt x="6105" y="1155700"/>
                  </a:lnTo>
                  <a:lnTo>
                    <a:pt x="14084" y="1155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CE2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576551" y="1083043"/>
              <a:ext cx="14604" cy="1161415"/>
            </a:xfrm>
            <a:custGeom>
              <a:avLst/>
              <a:gdLst/>
              <a:ahLst/>
              <a:cxnLst/>
              <a:rect l="l" t="t" r="r" b="b"/>
              <a:pathLst>
                <a:path w="14604" h="1161414">
                  <a:moveTo>
                    <a:pt x="14084" y="0"/>
                  </a:moveTo>
                  <a:lnTo>
                    <a:pt x="0" y="0"/>
                  </a:lnTo>
                  <a:lnTo>
                    <a:pt x="0" y="1161109"/>
                  </a:lnTo>
                  <a:lnTo>
                    <a:pt x="14084" y="115733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DE26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562467" y="1083056"/>
              <a:ext cx="14604" cy="1164590"/>
            </a:xfrm>
            <a:custGeom>
              <a:avLst/>
              <a:gdLst/>
              <a:ahLst/>
              <a:cxnLst/>
              <a:rect l="l" t="t" r="r" b="b"/>
              <a:pathLst>
                <a:path w="14604" h="1164589">
                  <a:moveTo>
                    <a:pt x="14084" y="0"/>
                  </a:moveTo>
                  <a:lnTo>
                    <a:pt x="4914" y="0"/>
                  </a:lnTo>
                  <a:lnTo>
                    <a:pt x="4914" y="3810"/>
                  </a:lnTo>
                  <a:lnTo>
                    <a:pt x="0" y="3810"/>
                  </a:lnTo>
                  <a:lnTo>
                    <a:pt x="0" y="1160780"/>
                  </a:lnTo>
                  <a:lnTo>
                    <a:pt x="0" y="1164590"/>
                  </a:lnTo>
                  <a:lnTo>
                    <a:pt x="8153" y="1164590"/>
                  </a:lnTo>
                  <a:lnTo>
                    <a:pt x="8153" y="1160780"/>
                  </a:lnTo>
                  <a:lnTo>
                    <a:pt x="14084" y="1160780"/>
                  </a:lnTo>
                  <a:lnTo>
                    <a:pt x="14084" y="381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DE26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548370" y="1086294"/>
              <a:ext cx="14604" cy="1165225"/>
            </a:xfrm>
            <a:custGeom>
              <a:avLst/>
              <a:gdLst/>
              <a:ahLst/>
              <a:cxnLst/>
              <a:rect l="l" t="t" r="r" b="b"/>
              <a:pathLst>
                <a:path w="14604" h="1165225">
                  <a:moveTo>
                    <a:pt x="14084" y="739952"/>
                  </a:moveTo>
                  <a:lnTo>
                    <a:pt x="0" y="739952"/>
                  </a:lnTo>
                  <a:lnTo>
                    <a:pt x="0" y="1165148"/>
                  </a:lnTo>
                  <a:lnTo>
                    <a:pt x="14084" y="1165148"/>
                  </a:lnTo>
                  <a:lnTo>
                    <a:pt x="14084" y="739952"/>
                  </a:lnTo>
                  <a:close/>
                </a:path>
                <a:path w="14604" h="1165225">
                  <a:moveTo>
                    <a:pt x="14084" y="0"/>
                  </a:moveTo>
                  <a:lnTo>
                    <a:pt x="0" y="0"/>
                  </a:lnTo>
                  <a:lnTo>
                    <a:pt x="0" y="3352"/>
                  </a:lnTo>
                  <a:lnTo>
                    <a:pt x="14084" y="3352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DE2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534286" y="1826247"/>
              <a:ext cx="14604" cy="425450"/>
            </a:xfrm>
            <a:custGeom>
              <a:avLst/>
              <a:gdLst/>
              <a:ahLst/>
              <a:cxnLst/>
              <a:rect l="l" t="t" r="r" b="b"/>
              <a:pathLst>
                <a:path w="14604" h="425450">
                  <a:moveTo>
                    <a:pt x="0" y="425196"/>
                  </a:moveTo>
                  <a:lnTo>
                    <a:pt x="14084" y="425196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0" y="425196"/>
                  </a:lnTo>
                  <a:close/>
                </a:path>
              </a:pathLst>
            </a:custGeom>
            <a:solidFill>
              <a:srgbClr val="DDE26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520201" y="1826247"/>
              <a:ext cx="14604" cy="425450"/>
            </a:xfrm>
            <a:custGeom>
              <a:avLst/>
              <a:gdLst/>
              <a:ahLst/>
              <a:cxnLst/>
              <a:rect l="l" t="t" r="r" b="b"/>
              <a:pathLst>
                <a:path w="14604" h="425450">
                  <a:moveTo>
                    <a:pt x="0" y="425196"/>
                  </a:moveTo>
                  <a:lnTo>
                    <a:pt x="14084" y="425196"/>
                  </a:lnTo>
                  <a:lnTo>
                    <a:pt x="14084" y="0"/>
                  </a:lnTo>
                  <a:lnTo>
                    <a:pt x="0" y="0"/>
                  </a:lnTo>
                  <a:lnTo>
                    <a:pt x="0" y="425196"/>
                  </a:lnTo>
                  <a:close/>
                </a:path>
              </a:pathLst>
            </a:custGeom>
            <a:solidFill>
              <a:srgbClr val="DDE26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06104" y="1095743"/>
              <a:ext cx="14604" cy="1155700"/>
            </a:xfrm>
            <a:custGeom>
              <a:avLst/>
              <a:gdLst/>
              <a:ahLst/>
              <a:cxnLst/>
              <a:rect l="l" t="t" r="r" b="b"/>
              <a:pathLst>
                <a:path w="14604" h="1155700">
                  <a:moveTo>
                    <a:pt x="14084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4084" y="1155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EE36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92020" y="1095743"/>
              <a:ext cx="14604" cy="1158875"/>
            </a:xfrm>
            <a:custGeom>
              <a:avLst/>
              <a:gdLst/>
              <a:ahLst/>
              <a:cxnLst/>
              <a:rect l="l" t="t" r="r" b="b"/>
              <a:pathLst>
                <a:path w="14604" h="1158875">
                  <a:moveTo>
                    <a:pt x="14084" y="0"/>
                  </a:moveTo>
                  <a:lnTo>
                    <a:pt x="0" y="0"/>
                  </a:lnTo>
                  <a:lnTo>
                    <a:pt x="0" y="1158436"/>
                  </a:lnTo>
                  <a:lnTo>
                    <a:pt x="10114" y="1155700"/>
                  </a:lnTo>
                  <a:lnTo>
                    <a:pt x="14084" y="1155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EE36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77922" y="1095743"/>
              <a:ext cx="14604" cy="1162685"/>
            </a:xfrm>
            <a:custGeom>
              <a:avLst/>
              <a:gdLst/>
              <a:ahLst/>
              <a:cxnLst/>
              <a:rect l="l" t="t" r="r" b="b"/>
              <a:pathLst>
                <a:path w="14604" h="1162685">
                  <a:moveTo>
                    <a:pt x="14084" y="0"/>
                  </a:moveTo>
                  <a:lnTo>
                    <a:pt x="1941" y="0"/>
                  </a:lnTo>
                  <a:lnTo>
                    <a:pt x="0" y="524"/>
                  </a:lnTo>
                  <a:lnTo>
                    <a:pt x="0" y="1162250"/>
                  </a:lnTo>
                  <a:lnTo>
                    <a:pt x="14084" y="1158439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EE36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63839" y="1096267"/>
              <a:ext cx="14604" cy="1165860"/>
            </a:xfrm>
            <a:custGeom>
              <a:avLst/>
              <a:gdLst/>
              <a:ahLst/>
              <a:cxnLst/>
              <a:rect l="l" t="t" r="r" b="b"/>
              <a:pathLst>
                <a:path w="14604" h="1165860">
                  <a:moveTo>
                    <a:pt x="14084" y="0"/>
                  </a:moveTo>
                  <a:lnTo>
                    <a:pt x="0" y="3802"/>
                  </a:lnTo>
                  <a:lnTo>
                    <a:pt x="0" y="1165536"/>
                  </a:lnTo>
                  <a:lnTo>
                    <a:pt x="14084" y="1161726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EE36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49741" y="1100073"/>
              <a:ext cx="14604" cy="1164590"/>
            </a:xfrm>
            <a:custGeom>
              <a:avLst/>
              <a:gdLst/>
              <a:ahLst/>
              <a:cxnLst/>
              <a:rect l="l" t="t" r="r" b="b"/>
              <a:pathLst>
                <a:path w="14604" h="1164589">
                  <a:moveTo>
                    <a:pt x="14084" y="0"/>
                  </a:moveTo>
                  <a:lnTo>
                    <a:pt x="0" y="3802"/>
                  </a:lnTo>
                  <a:lnTo>
                    <a:pt x="0" y="1164070"/>
                  </a:lnTo>
                  <a:lnTo>
                    <a:pt x="5450" y="1164070"/>
                  </a:lnTo>
                  <a:lnTo>
                    <a:pt x="14084" y="116173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FE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35657" y="1103876"/>
              <a:ext cx="14604" cy="1160780"/>
            </a:xfrm>
            <a:custGeom>
              <a:avLst/>
              <a:gdLst/>
              <a:ahLst/>
              <a:cxnLst/>
              <a:rect l="l" t="t" r="r" b="b"/>
              <a:pathLst>
                <a:path w="14604" h="1160780">
                  <a:moveTo>
                    <a:pt x="14084" y="0"/>
                  </a:moveTo>
                  <a:lnTo>
                    <a:pt x="0" y="3802"/>
                  </a:lnTo>
                  <a:lnTo>
                    <a:pt x="0" y="1160267"/>
                  </a:lnTo>
                  <a:lnTo>
                    <a:pt x="14084" y="1160267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FE4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07476" y="1107186"/>
              <a:ext cx="28575" cy="1157605"/>
            </a:xfrm>
            <a:custGeom>
              <a:avLst/>
              <a:gdLst/>
              <a:ahLst/>
              <a:cxnLst/>
              <a:rect l="l" t="t" r="r" b="b"/>
              <a:pathLst>
                <a:path w="28575" h="1157605">
                  <a:moveTo>
                    <a:pt x="28168" y="0"/>
                  </a:moveTo>
                  <a:lnTo>
                    <a:pt x="27647" y="0"/>
                  </a:lnTo>
                  <a:lnTo>
                    <a:pt x="27647" y="1270"/>
                  </a:lnTo>
                  <a:lnTo>
                    <a:pt x="14084" y="1270"/>
                  </a:lnTo>
                  <a:lnTo>
                    <a:pt x="0" y="1257"/>
                  </a:lnTo>
                  <a:lnTo>
                    <a:pt x="0" y="1157249"/>
                  </a:lnTo>
                  <a:lnTo>
                    <a:pt x="1016" y="1156957"/>
                  </a:lnTo>
                  <a:lnTo>
                    <a:pt x="14084" y="1156957"/>
                  </a:lnTo>
                  <a:lnTo>
                    <a:pt x="28168" y="1156970"/>
                  </a:lnTo>
                  <a:lnTo>
                    <a:pt x="28168" y="1270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DFE4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393379" y="1108443"/>
              <a:ext cx="14604" cy="1160145"/>
            </a:xfrm>
            <a:custGeom>
              <a:avLst/>
              <a:gdLst/>
              <a:ahLst/>
              <a:cxnLst/>
              <a:rect l="l" t="t" r="r" b="b"/>
              <a:pathLst>
                <a:path w="14604" h="1160145">
                  <a:moveTo>
                    <a:pt x="14084" y="0"/>
                  </a:moveTo>
                  <a:lnTo>
                    <a:pt x="0" y="0"/>
                  </a:lnTo>
                  <a:lnTo>
                    <a:pt x="0" y="1159848"/>
                  </a:lnTo>
                  <a:lnTo>
                    <a:pt x="14084" y="1155985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FE46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379295" y="1108456"/>
              <a:ext cx="14604" cy="1163320"/>
            </a:xfrm>
            <a:custGeom>
              <a:avLst/>
              <a:gdLst/>
              <a:ahLst/>
              <a:cxnLst/>
              <a:rect l="l" t="t" r="r" b="b"/>
              <a:pathLst>
                <a:path w="14604" h="1163320">
                  <a:moveTo>
                    <a:pt x="14084" y="0"/>
                  </a:moveTo>
                  <a:lnTo>
                    <a:pt x="4318" y="0"/>
                  </a:lnTo>
                  <a:lnTo>
                    <a:pt x="4318" y="1270"/>
                  </a:lnTo>
                  <a:lnTo>
                    <a:pt x="0" y="1270"/>
                  </a:lnTo>
                  <a:lnTo>
                    <a:pt x="0" y="1159510"/>
                  </a:lnTo>
                  <a:lnTo>
                    <a:pt x="0" y="1163320"/>
                  </a:lnTo>
                  <a:lnTo>
                    <a:pt x="8318" y="1163320"/>
                  </a:lnTo>
                  <a:lnTo>
                    <a:pt x="8318" y="1159510"/>
                  </a:lnTo>
                  <a:lnTo>
                    <a:pt x="14084" y="1159510"/>
                  </a:lnTo>
                  <a:lnTo>
                    <a:pt x="14084" y="127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FE4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365197" y="1110271"/>
              <a:ext cx="14604" cy="1165860"/>
            </a:xfrm>
            <a:custGeom>
              <a:avLst/>
              <a:gdLst/>
              <a:ahLst/>
              <a:cxnLst/>
              <a:rect l="l" t="t" r="r" b="b"/>
              <a:pathLst>
                <a:path w="14604" h="1165860">
                  <a:moveTo>
                    <a:pt x="14084" y="0"/>
                  </a:moveTo>
                  <a:lnTo>
                    <a:pt x="0" y="3836"/>
                  </a:lnTo>
                  <a:lnTo>
                    <a:pt x="0" y="1165752"/>
                  </a:lnTo>
                  <a:lnTo>
                    <a:pt x="14084" y="116188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FE46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351113" y="1114108"/>
              <a:ext cx="14604" cy="1165860"/>
            </a:xfrm>
            <a:custGeom>
              <a:avLst/>
              <a:gdLst/>
              <a:ahLst/>
              <a:cxnLst/>
              <a:rect l="l" t="t" r="r" b="b"/>
              <a:pathLst>
                <a:path w="14604" h="1165860">
                  <a:moveTo>
                    <a:pt x="14084" y="0"/>
                  </a:moveTo>
                  <a:lnTo>
                    <a:pt x="0" y="3836"/>
                  </a:lnTo>
                  <a:lnTo>
                    <a:pt x="0" y="1165779"/>
                  </a:lnTo>
                  <a:lnTo>
                    <a:pt x="14084" y="1161915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FE67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337016" y="1117948"/>
              <a:ext cx="14604" cy="1165860"/>
            </a:xfrm>
            <a:custGeom>
              <a:avLst/>
              <a:gdLst/>
              <a:ahLst/>
              <a:cxnLst/>
              <a:rect l="l" t="t" r="r" b="b"/>
              <a:pathLst>
                <a:path w="14604" h="1165860">
                  <a:moveTo>
                    <a:pt x="14084" y="0"/>
                  </a:moveTo>
                  <a:lnTo>
                    <a:pt x="2356" y="3195"/>
                  </a:lnTo>
                  <a:lnTo>
                    <a:pt x="0" y="3195"/>
                  </a:lnTo>
                  <a:lnTo>
                    <a:pt x="0" y="1165806"/>
                  </a:lnTo>
                  <a:lnTo>
                    <a:pt x="14084" y="1161942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DFE67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322932" y="1121143"/>
              <a:ext cx="14604" cy="1166495"/>
            </a:xfrm>
            <a:custGeom>
              <a:avLst/>
              <a:gdLst/>
              <a:ahLst/>
              <a:cxnLst/>
              <a:rect l="l" t="t" r="r" b="b"/>
              <a:pathLst>
                <a:path w="14604" h="1166495">
                  <a:moveTo>
                    <a:pt x="14084" y="0"/>
                  </a:moveTo>
                  <a:lnTo>
                    <a:pt x="0" y="0"/>
                  </a:lnTo>
                  <a:lnTo>
                    <a:pt x="0" y="1166474"/>
                  </a:lnTo>
                  <a:lnTo>
                    <a:pt x="14084" y="1162611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0E67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308835" y="1121156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0" y="0"/>
                  </a:lnTo>
                  <a:lnTo>
                    <a:pt x="0" y="1165860"/>
                  </a:lnTo>
                  <a:lnTo>
                    <a:pt x="0" y="1168400"/>
                  </a:lnTo>
                  <a:lnTo>
                    <a:pt x="11658" y="1168400"/>
                  </a:lnTo>
                  <a:lnTo>
                    <a:pt x="11658" y="1165860"/>
                  </a:lnTo>
                  <a:lnTo>
                    <a:pt x="14084" y="116586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0E67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294751" y="1121143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0" y="0"/>
                  </a:moveTo>
                  <a:lnTo>
                    <a:pt x="14084" y="0"/>
                  </a:lnTo>
                  <a:lnTo>
                    <a:pt x="14084" y="1168400"/>
                  </a:lnTo>
                  <a:lnTo>
                    <a:pt x="0" y="116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67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280654" y="1121156"/>
              <a:ext cx="14604" cy="1168400"/>
            </a:xfrm>
            <a:custGeom>
              <a:avLst/>
              <a:gdLst/>
              <a:ahLst/>
              <a:cxnLst/>
              <a:rect l="l" t="t" r="r" b="b"/>
              <a:pathLst>
                <a:path w="14604" h="1168400">
                  <a:moveTo>
                    <a:pt x="14084" y="0"/>
                  </a:moveTo>
                  <a:lnTo>
                    <a:pt x="5372" y="0"/>
                  </a:lnTo>
                  <a:lnTo>
                    <a:pt x="5372" y="3810"/>
                  </a:lnTo>
                  <a:lnTo>
                    <a:pt x="0" y="3810"/>
                  </a:lnTo>
                  <a:lnTo>
                    <a:pt x="0" y="1168400"/>
                  </a:lnTo>
                  <a:lnTo>
                    <a:pt x="14084" y="1168400"/>
                  </a:lnTo>
                  <a:lnTo>
                    <a:pt x="14084" y="381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0E77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266569" y="1124549"/>
              <a:ext cx="14604" cy="1166495"/>
            </a:xfrm>
            <a:custGeom>
              <a:avLst/>
              <a:gdLst/>
              <a:ahLst/>
              <a:cxnLst/>
              <a:rect l="l" t="t" r="r" b="b"/>
              <a:pathLst>
                <a:path w="14604" h="1166495">
                  <a:moveTo>
                    <a:pt x="14084" y="0"/>
                  </a:moveTo>
                  <a:lnTo>
                    <a:pt x="0" y="3893"/>
                  </a:lnTo>
                  <a:lnTo>
                    <a:pt x="0" y="1165980"/>
                  </a:lnTo>
                  <a:lnTo>
                    <a:pt x="3459" y="1164994"/>
                  </a:lnTo>
                  <a:lnTo>
                    <a:pt x="14084" y="116499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0E7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252473" y="1128445"/>
              <a:ext cx="14604" cy="1166495"/>
            </a:xfrm>
            <a:custGeom>
              <a:avLst/>
              <a:gdLst/>
              <a:ahLst/>
              <a:cxnLst/>
              <a:rect l="l" t="t" r="r" b="b"/>
              <a:pathLst>
                <a:path w="14604" h="1166495">
                  <a:moveTo>
                    <a:pt x="14084" y="0"/>
                  </a:moveTo>
                  <a:lnTo>
                    <a:pt x="0" y="3893"/>
                  </a:lnTo>
                  <a:lnTo>
                    <a:pt x="0" y="1166103"/>
                  </a:lnTo>
                  <a:lnTo>
                    <a:pt x="14084" y="1162087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1E7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224291" y="1132344"/>
              <a:ext cx="28575" cy="1170305"/>
            </a:xfrm>
            <a:custGeom>
              <a:avLst/>
              <a:gdLst/>
              <a:ahLst/>
              <a:cxnLst/>
              <a:rect l="l" t="t" r="r" b="b"/>
              <a:pathLst>
                <a:path w="28575" h="1170305">
                  <a:moveTo>
                    <a:pt x="14084" y="3898"/>
                  </a:moveTo>
                  <a:lnTo>
                    <a:pt x="0" y="7785"/>
                  </a:lnTo>
                  <a:lnTo>
                    <a:pt x="0" y="1170241"/>
                  </a:lnTo>
                  <a:lnTo>
                    <a:pt x="14084" y="1166228"/>
                  </a:lnTo>
                  <a:lnTo>
                    <a:pt x="14084" y="3898"/>
                  </a:lnTo>
                  <a:close/>
                </a:path>
                <a:path w="28575" h="1170305">
                  <a:moveTo>
                    <a:pt x="28181" y="0"/>
                  </a:moveTo>
                  <a:lnTo>
                    <a:pt x="14097" y="3898"/>
                  </a:lnTo>
                  <a:lnTo>
                    <a:pt x="14097" y="1166228"/>
                  </a:lnTo>
                  <a:lnTo>
                    <a:pt x="28181" y="1162215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E1E7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210207" y="1140128"/>
              <a:ext cx="14604" cy="1166495"/>
            </a:xfrm>
            <a:custGeom>
              <a:avLst/>
              <a:gdLst/>
              <a:ahLst/>
              <a:cxnLst/>
              <a:rect l="l" t="t" r="r" b="b"/>
              <a:pathLst>
                <a:path w="14604" h="1166495">
                  <a:moveTo>
                    <a:pt x="14084" y="0"/>
                  </a:moveTo>
                  <a:lnTo>
                    <a:pt x="0" y="3893"/>
                  </a:lnTo>
                  <a:lnTo>
                    <a:pt x="0" y="1166470"/>
                  </a:lnTo>
                  <a:lnTo>
                    <a:pt x="14084" y="1162455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1E77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196109" y="1144025"/>
              <a:ext cx="14604" cy="1167130"/>
            </a:xfrm>
            <a:custGeom>
              <a:avLst/>
              <a:gdLst/>
              <a:ahLst/>
              <a:cxnLst/>
              <a:rect l="l" t="t" r="r" b="b"/>
              <a:pathLst>
                <a:path w="14604" h="1167130">
                  <a:moveTo>
                    <a:pt x="14084" y="0"/>
                  </a:moveTo>
                  <a:lnTo>
                    <a:pt x="0" y="3893"/>
                  </a:lnTo>
                  <a:lnTo>
                    <a:pt x="0" y="1166593"/>
                  </a:lnTo>
                  <a:lnTo>
                    <a:pt x="14084" y="1162577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1E87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182026" y="1147918"/>
              <a:ext cx="14604" cy="1167130"/>
            </a:xfrm>
            <a:custGeom>
              <a:avLst/>
              <a:gdLst/>
              <a:ahLst/>
              <a:cxnLst/>
              <a:rect l="l" t="t" r="r" b="b"/>
              <a:pathLst>
                <a:path w="14604" h="1167130">
                  <a:moveTo>
                    <a:pt x="14084" y="0"/>
                  </a:moveTo>
                  <a:lnTo>
                    <a:pt x="0" y="3893"/>
                  </a:lnTo>
                  <a:lnTo>
                    <a:pt x="0" y="1166715"/>
                  </a:lnTo>
                  <a:lnTo>
                    <a:pt x="14084" y="116270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2E8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167928" y="1151815"/>
              <a:ext cx="14604" cy="1167130"/>
            </a:xfrm>
            <a:custGeom>
              <a:avLst/>
              <a:gdLst/>
              <a:ahLst/>
              <a:cxnLst/>
              <a:rect l="l" t="t" r="r" b="b"/>
              <a:pathLst>
                <a:path w="14604" h="1167130">
                  <a:moveTo>
                    <a:pt x="14084" y="0"/>
                  </a:moveTo>
                  <a:lnTo>
                    <a:pt x="0" y="3893"/>
                  </a:lnTo>
                  <a:lnTo>
                    <a:pt x="0" y="1166838"/>
                  </a:lnTo>
                  <a:lnTo>
                    <a:pt x="14084" y="1162822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2E87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153844" y="1155708"/>
              <a:ext cx="14604" cy="1167130"/>
            </a:xfrm>
            <a:custGeom>
              <a:avLst/>
              <a:gdLst/>
              <a:ahLst/>
              <a:cxnLst/>
              <a:rect l="l" t="t" r="r" b="b"/>
              <a:pathLst>
                <a:path w="14604" h="1167130">
                  <a:moveTo>
                    <a:pt x="14084" y="0"/>
                  </a:moveTo>
                  <a:lnTo>
                    <a:pt x="1296" y="3534"/>
                  </a:lnTo>
                  <a:lnTo>
                    <a:pt x="0" y="3534"/>
                  </a:lnTo>
                  <a:lnTo>
                    <a:pt x="0" y="1166960"/>
                  </a:lnTo>
                  <a:lnTo>
                    <a:pt x="14084" y="116294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2E8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139760" y="1159243"/>
              <a:ext cx="14604" cy="1167765"/>
            </a:xfrm>
            <a:custGeom>
              <a:avLst/>
              <a:gdLst/>
              <a:ahLst/>
              <a:cxnLst/>
              <a:rect l="l" t="t" r="r" b="b"/>
              <a:pathLst>
                <a:path w="14604" h="1167764">
                  <a:moveTo>
                    <a:pt x="14084" y="0"/>
                  </a:moveTo>
                  <a:lnTo>
                    <a:pt x="0" y="0"/>
                  </a:lnTo>
                  <a:lnTo>
                    <a:pt x="0" y="1167441"/>
                  </a:lnTo>
                  <a:lnTo>
                    <a:pt x="14084" y="1163425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2E8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125662" y="1159243"/>
              <a:ext cx="14604" cy="1171575"/>
            </a:xfrm>
            <a:custGeom>
              <a:avLst/>
              <a:gdLst/>
              <a:ahLst/>
              <a:cxnLst/>
              <a:rect l="l" t="t" r="r" b="b"/>
              <a:pathLst>
                <a:path w="14604" h="1171575">
                  <a:moveTo>
                    <a:pt x="14084" y="0"/>
                  </a:moveTo>
                  <a:lnTo>
                    <a:pt x="0" y="0"/>
                  </a:lnTo>
                  <a:lnTo>
                    <a:pt x="0" y="1171460"/>
                  </a:lnTo>
                  <a:lnTo>
                    <a:pt x="14084" y="116744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3E98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111578" y="1159243"/>
              <a:ext cx="14604" cy="1176020"/>
            </a:xfrm>
            <a:custGeom>
              <a:avLst/>
              <a:gdLst/>
              <a:ahLst/>
              <a:cxnLst/>
              <a:rect l="l" t="t" r="r" b="b"/>
              <a:pathLst>
                <a:path w="14604" h="1176020">
                  <a:moveTo>
                    <a:pt x="14084" y="0"/>
                  </a:moveTo>
                  <a:lnTo>
                    <a:pt x="0" y="0"/>
                  </a:lnTo>
                  <a:lnTo>
                    <a:pt x="0" y="1175476"/>
                  </a:lnTo>
                  <a:lnTo>
                    <a:pt x="14084" y="117146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3E9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097482" y="1159256"/>
              <a:ext cx="14604" cy="1179830"/>
            </a:xfrm>
            <a:custGeom>
              <a:avLst/>
              <a:gdLst/>
              <a:ahLst/>
              <a:cxnLst/>
              <a:rect l="l" t="t" r="r" b="b"/>
              <a:pathLst>
                <a:path w="14604" h="1179830">
                  <a:moveTo>
                    <a:pt x="14084" y="0"/>
                  </a:moveTo>
                  <a:lnTo>
                    <a:pt x="5448" y="0"/>
                  </a:lnTo>
                  <a:lnTo>
                    <a:pt x="5448" y="3810"/>
                  </a:lnTo>
                  <a:lnTo>
                    <a:pt x="0" y="3810"/>
                  </a:lnTo>
                  <a:lnTo>
                    <a:pt x="0" y="1176020"/>
                  </a:lnTo>
                  <a:lnTo>
                    <a:pt x="0" y="1179830"/>
                  </a:lnTo>
                  <a:lnTo>
                    <a:pt x="5461" y="1179830"/>
                  </a:lnTo>
                  <a:lnTo>
                    <a:pt x="5461" y="1176020"/>
                  </a:lnTo>
                  <a:lnTo>
                    <a:pt x="14084" y="1176020"/>
                  </a:lnTo>
                  <a:lnTo>
                    <a:pt x="14084" y="381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3E9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083397" y="1162713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40"/>
                  </a:lnTo>
                  <a:lnTo>
                    <a:pt x="14084" y="1176025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3E98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069300" y="1166728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45"/>
                  </a:lnTo>
                  <a:lnTo>
                    <a:pt x="14084" y="1176030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3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055216" y="1170739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50"/>
                  </a:lnTo>
                  <a:lnTo>
                    <a:pt x="14084" y="117603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4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041119" y="1174753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54"/>
                  </a:lnTo>
                  <a:lnTo>
                    <a:pt x="14084" y="1176039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4EA8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027034" y="1178764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59"/>
                  </a:lnTo>
                  <a:lnTo>
                    <a:pt x="14084" y="1176044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4EA8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012938" y="1182779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64"/>
                  </a:lnTo>
                  <a:lnTo>
                    <a:pt x="14084" y="117604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4EA8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998853" y="1186790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68"/>
                  </a:lnTo>
                  <a:lnTo>
                    <a:pt x="14084" y="1176053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6EA8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984756" y="1190804"/>
              <a:ext cx="14604" cy="1180465"/>
            </a:xfrm>
            <a:custGeom>
              <a:avLst/>
              <a:gdLst/>
              <a:ahLst/>
              <a:cxnLst/>
              <a:rect l="l" t="t" r="r" b="b"/>
              <a:pathLst>
                <a:path w="14604" h="1180464">
                  <a:moveTo>
                    <a:pt x="14084" y="0"/>
                  </a:moveTo>
                  <a:lnTo>
                    <a:pt x="0" y="4010"/>
                  </a:lnTo>
                  <a:lnTo>
                    <a:pt x="0" y="1180073"/>
                  </a:lnTo>
                  <a:lnTo>
                    <a:pt x="14084" y="117605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E6EA8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970672" y="1194815"/>
              <a:ext cx="14604" cy="6365240"/>
            </a:xfrm>
            <a:custGeom>
              <a:avLst/>
              <a:gdLst/>
              <a:ahLst/>
              <a:cxnLst/>
              <a:rect l="l" t="t" r="r" b="b"/>
              <a:pathLst>
                <a:path w="14604" h="6365240">
                  <a:moveTo>
                    <a:pt x="14084" y="0"/>
                  </a:moveTo>
                  <a:lnTo>
                    <a:pt x="0" y="4010"/>
                  </a:lnTo>
                  <a:lnTo>
                    <a:pt x="0" y="1180078"/>
                  </a:lnTo>
                  <a:lnTo>
                    <a:pt x="14084" y="1176062"/>
                  </a:lnTo>
                  <a:lnTo>
                    <a:pt x="14084" y="0"/>
                  </a:lnTo>
                  <a:close/>
                </a:path>
                <a:path w="14604" h="6365240">
                  <a:moveTo>
                    <a:pt x="0" y="6362417"/>
                  </a:moveTo>
                  <a:lnTo>
                    <a:pt x="0" y="6364946"/>
                  </a:lnTo>
                  <a:lnTo>
                    <a:pt x="1079" y="6365240"/>
                  </a:lnTo>
                  <a:lnTo>
                    <a:pt x="5026" y="6365240"/>
                  </a:lnTo>
                  <a:lnTo>
                    <a:pt x="0" y="6362417"/>
                  </a:lnTo>
                  <a:close/>
                </a:path>
              </a:pathLst>
            </a:custGeom>
            <a:solidFill>
              <a:srgbClr val="E6EB8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956575" y="1198830"/>
              <a:ext cx="14604" cy="6361430"/>
            </a:xfrm>
            <a:custGeom>
              <a:avLst/>
              <a:gdLst/>
              <a:ahLst/>
              <a:cxnLst/>
              <a:rect l="l" t="t" r="r" b="b"/>
              <a:pathLst>
                <a:path w="14604" h="6361430">
                  <a:moveTo>
                    <a:pt x="14084" y="0"/>
                  </a:moveTo>
                  <a:lnTo>
                    <a:pt x="0" y="4010"/>
                  </a:lnTo>
                  <a:lnTo>
                    <a:pt x="0" y="1180082"/>
                  </a:lnTo>
                  <a:lnTo>
                    <a:pt x="14084" y="1176067"/>
                  </a:lnTo>
                  <a:lnTo>
                    <a:pt x="14084" y="0"/>
                  </a:lnTo>
                  <a:close/>
                </a:path>
                <a:path w="14604" h="6361430">
                  <a:moveTo>
                    <a:pt x="0" y="6350449"/>
                  </a:moveTo>
                  <a:lnTo>
                    <a:pt x="0" y="6357093"/>
                  </a:lnTo>
                  <a:lnTo>
                    <a:pt x="14084" y="6360928"/>
                  </a:lnTo>
                  <a:lnTo>
                    <a:pt x="14084" y="6358396"/>
                  </a:lnTo>
                  <a:lnTo>
                    <a:pt x="0" y="6350449"/>
                  </a:lnTo>
                  <a:close/>
                </a:path>
              </a:pathLst>
            </a:custGeom>
            <a:solidFill>
              <a:srgbClr val="E6EB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942491" y="1202841"/>
              <a:ext cx="14604" cy="6353175"/>
            </a:xfrm>
            <a:custGeom>
              <a:avLst/>
              <a:gdLst/>
              <a:ahLst/>
              <a:cxnLst/>
              <a:rect l="l" t="t" r="r" b="b"/>
              <a:pathLst>
                <a:path w="14604" h="6353175">
                  <a:moveTo>
                    <a:pt x="14084" y="0"/>
                  </a:moveTo>
                  <a:lnTo>
                    <a:pt x="0" y="4010"/>
                  </a:lnTo>
                  <a:lnTo>
                    <a:pt x="0" y="1180087"/>
                  </a:lnTo>
                  <a:lnTo>
                    <a:pt x="14084" y="1176072"/>
                  </a:lnTo>
                  <a:lnTo>
                    <a:pt x="14084" y="0"/>
                  </a:lnTo>
                  <a:close/>
                </a:path>
                <a:path w="14604" h="6353175">
                  <a:moveTo>
                    <a:pt x="0" y="6338492"/>
                  </a:moveTo>
                  <a:lnTo>
                    <a:pt x="0" y="6349246"/>
                  </a:lnTo>
                  <a:lnTo>
                    <a:pt x="14084" y="6353082"/>
                  </a:lnTo>
                  <a:lnTo>
                    <a:pt x="14084" y="6346438"/>
                  </a:lnTo>
                  <a:lnTo>
                    <a:pt x="0" y="6338492"/>
                  </a:lnTo>
                  <a:close/>
                </a:path>
              </a:pathLst>
            </a:custGeom>
            <a:solidFill>
              <a:srgbClr val="E6EB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928394" y="1206855"/>
              <a:ext cx="14604" cy="6345555"/>
            </a:xfrm>
            <a:custGeom>
              <a:avLst/>
              <a:gdLst/>
              <a:ahLst/>
              <a:cxnLst/>
              <a:rect l="l" t="t" r="r" b="b"/>
              <a:pathLst>
                <a:path w="14604" h="6345555">
                  <a:moveTo>
                    <a:pt x="14084" y="0"/>
                  </a:moveTo>
                  <a:lnTo>
                    <a:pt x="0" y="4010"/>
                  </a:lnTo>
                  <a:lnTo>
                    <a:pt x="0" y="1180092"/>
                  </a:lnTo>
                  <a:lnTo>
                    <a:pt x="14084" y="1176076"/>
                  </a:lnTo>
                  <a:lnTo>
                    <a:pt x="14084" y="0"/>
                  </a:lnTo>
                  <a:close/>
                </a:path>
                <a:path w="14604" h="6345555">
                  <a:moveTo>
                    <a:pt x="0" y="6327148"/>
                  </a:moveTo>
                  <a:lnTo>
                    <a:pt x="0" y="6341393"/>
                  </a:lnTo>
                  <a:lnTo>
                    <a:pt x="14084" y="6345228"/>
                  </a:lnTo>
                  <a:lnTo>
                    <a:pt x="14084" y="6334470"/>
                  </a:lnTo>
                  <a:lnTo>
                    <a:pt x="2240" y="6327788"/>
                  </a:lnTo>
                  <a:lnTo>
                    <a:pt x="0" y="6327148"/>
                  </a:lnTo>
                  <a:close/>
                </a:path>
              </a:pathLst>
            </a:custGeom>
            <a:solidFill>
              <a:srgbClr val="E7EB9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914309" y="1210866"/>
              <a:ext cx="14604" cy="6337935"/>
            </a:xfrm>
            <a:custGeom>
              <a:avLst/>
              <a:gdLst/>
              <a:ahLst/>
              <a:cxnLst/>
              <a:rect l="l" t="t" r="r" b="b"/>
              <a:pathLst>
                <a:path w="14604" h="6337934">
                  <a:moveTo>
                    <a:pt x="14084" y="0"/>
                  </a:moveTo>
                  <a:lnTo>
                    <a:pt x="0" y="4010"/>
                  </a:lnTo>
                  <a:lnTo>
                    <a:pt x="0" y="1180096"/>
                  </a:lnTo>
                  <a:lnTo>
                    <a:pt x="14084" y="1176081"/>
                  </a:lnTo>
                  <a:lnTo>
                    <a:pt x="14084" y="0"/>
                  </a:lnTo>
                  <a:close/>
                </a:path>
                <a:path w="14604" h="6337934">
                  <a:moveTo>
                    <a:pt x="0" y="6319115"/>
                  </a:moveTo>
                  <a:lnTo>
                    <a:pt x="0" y="6333546"/>
                  </a:lnTo>
                  <a:lnTo>
                    <a:pt x="14084" y="6337382"/>
                  </a:lnTo>
                  <a:lnTo>
                    <a:pt x="14084" y="6323137"/>
                  </a:lnTo>
                  <a:lnTo>
                    <a:pt x="0" y="6319115"/>
                  </a:lnTo>
                  <a:close/>
                </a:path>
              </a:pathLst>
            </a:custGeom>
            <a:solidFill>
              <a:srgbClr val="E7EB9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886128" y="1214882"/>
              <a:ext cx="28575" cy="6329680"/>
            </a:xfrm>
            <a:custGeom>
              <a:avLst/>
              <a:gdLst/>
              <a:ahLst/>
              <a:cxnLst/>
              <a:rect l="l" t="t" r="r" b="b"/>
              <a:pathLst>
                <a:path w="28575" h="6329680">
                  <a:moveTo>
                    <a:pt x="28168" y="6315100"/>
                  </a:moveTo>
                  <a:lnTo>
                    <a:pt x="14084" y="6311087"/>
                  </a:lnTo>
                  <a:lnTo>
                    <a:pt x="0" y="6307061"/>
                  </a:lnTo>
                  <a:lnTo>
                    <a:pt x="0" y="6321857"/>
                  </a:lnTo>
                  <a:lnTo>
                    <a:pt x="14084" y="6325692"/>
                  </a:lnTo>
                  <a:lnTo>
                    <a:pt x="28168" y="6329540"/>
                  </a:lnTo>
                  <a:lnTo>
                    <a:pt x="28168" y="6315100"/>
                  </a:lnTo>
                  <a:close/>
                </a:path>
                <a:path w="28575" h="6329680">
                  <a:moveTo>
                    <a:pt x="28168" y="0"/>
                  </a:moveTo>
                  <a:lnTo>
                    <a:pt x="14084" y="4013"/>
                  </a:lnTo>
                  <a:lnTo>
                    <a:pt x="0" y="8026"/>
                  </a:lnTo>
                  <a:lnTo>
                    <a:pt x="0" y="1192504"/>
                  </a:lnTo>
                  <a:lnTo>
                    <a:pt x="14084" y="1184198"/>
                  </a:lnTo>
                  <a:lnTo>
                    <a:pt x="27546" y="1176261"/>
                  </a:lnTo>
                  <a:lnTo>
                    <a:pt x="28168" y="1176096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E7EB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872031" y="1222906"/>
              <a:ext cx="14604" cy="6314440"/>
            </a:xfrm>
            <a:custGeom>
              <a:avLst/>
              <a:gdLst/>
              <a:ahLst/>
              <a:cxnLst/>
              <a:rect l="l" t="t" r="r" b="b"/>
              <a:pathLst>
                <a:path w="14604" h="6314440">
                  <a:moveTo>
                    <a:pt x="14084" y="0"/>
                  </a:moveTo>
                  <a:lnTo>
                    <a:pt x="0" y="4010"/>
                  </a:lnTo>
                  <a:lnTo>
                    <a:pt x="0" y="1192781"/>
                  </a:lnTo>
                  <a:lnTo>
                    <a:pt x="14084" y="1184481"/>
                  </a:lnTo>
                  <a:lnTo>
                    <a:pt x="14084" y="0"/>
                  </a:lnTo>
                  <a:close/>
                </a:path>
                <a:path w="14604" h="6314440">
                  <a:moveTo>
                    <a:pt x="0" y="6295003"/>
                  </a:moveTo>
                  <a:lnTo>
                    <a:pt x="0" y="6309993"/>
                  </a:lnTo>
                  <a:lnTo>
                    <a:pt x="14084" y="6313828"/>
                  </a:lnTo>
                  <a:lnTo>
                    <a:pt x="14084" y="6299025"/>
                  </a:lnTo>
                  <a:lnTo>
                    <a:pt x="0" y="6295003"/>
                  </a:lnTo>
                  <a:close/>
                </a:path>
              </a:pathLst>
            </a:custGeom>
            <a:solidFill>
              <a:srgbClr val="E8EB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857947" y="1226917"/>
              <a:ext cx="14604" cy="6306185"/>
            </a:xfrm>
            <a:custGeom>
              <a:avLst/>
              <a:gdLst/>
              <a:ahLst/>
              <a:cxnLst/>
              <a:rect l="l" t="t" r="r" b="b"/>
              <a:pathLst>
                <a:path w="14604" h="6306184">
                  <a:moveTo>
                    <a:pt x="14084" y="0"/>
                  </a:moveTo>
                  <a:lnTo>
                    <a:pt x="0" y="4010"/>
                  </a:lnTo>
                  <a:lnTo>
                    <a:pt x="0" y="1193394"/>
                  </a:lnTo>
                  <a:lnTo>
                    <a:pt x="12633" y="1189626"/>
                  </a:lnTo>
                  <a:lnTo>
                    <a:pt x="14084" y="1188770"/>
                  </a:lnTo>
                  <a:lnTo>
                    <a:pt x="14084" y="0"/>
                  </a:lnTo>
                  <a:close/>
                </a:path>
                <a:path w="14604" h="6306184">
                  <a:moveTo>
                    <a:pt x="0" y="6286971"/>
                  </a:moveTo>
                  <a:lnTo>
                    <a:pt x="0" y="6302146"/>
                  </a:lnTo>
                  <a:lnTo>
                    <a:pt x="14084" y="6305982"/>
                  </a:lnTo>
                  <a:lnTo>
                    <a:pt x="14084" y="6290992"/>
                  </a:lnTo>
                  <a:lnTo>
                    <a:pt x="0" y="6286971"/>
                  </a:lnTo>
                  <a:close/>
                </a:path>
              </a:pathLst>
            </a:custGeom>
            <a:solidFill>
              <a:srgbClr val="E8EB9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843849" y="1230932"/>
              <a:ext cx="14604" cy="6298565"/>
            </a:xfrm>
            <a:custGeom>
              <a:avLst/>
              <a:gdLst/>
              <a:ahLst/>
              <a:cxnLst/>
              <a:rect l="l" t="t" r="r" b="b"/>
              <a:pathLst>
                <a:path w="14604" h="6298565">
                  <a:moveTo>
                    <a:pt x="14084" y="0"/>
                  </a:moveTo>
                  <a:lnTo>
                    <a:pt x="0" y="4010"/>
                  </a:lnTo>
                  <a:lnTo>
                    <a:pt x="0" y="1193584"/>
                  </a:lnTo>
                  <a:lnTo>
                    <a:pt x="14084" y="1189383"/>
                  </a:lnTo>
                  <a:lnTo>
                    <a:pt x="14084" y="0"/>
                  </a:lnTo>
                  <a:close/>
                </a:path>
                <a:path w="14604" h="6298565">
                  <a:moveTo>
                    <a:pt x="0" y="6278931"/>
                  </a:moveTo>
                  <a:lnTo>
                    <a:pt x="0" y="6294293"/>
                  </a:lnTo>
                  <a:lnTo>
                    <a:pt x="14084" y="6298128"/>
                  </a:lnTo>
                  <a:lnTo>
                    <a:pt x="14084" y="6282953"/>
                  </a:lnTo>
                  <a:lnTo>
                    <a:pt x="0" y="6278931"/>
                  </a:lnTo>
                  <a:close/>
                </a:path>
              </a:pathLst>
            </a:custGeom>
            <a:solidFill>
              <a:srgbClr val="E8EB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829766" y="1234943"/>
              <a:ext cx="14604" cy="6290310"/>
            </a:xfrm>
            <a:custGeom>
              <a:avLst/>
              <a:gdLst/>
              <a:ahLst/>
              <a:cxnLst/>
              <a:rect l="l" t="t" r="r" b="b"/>
              <a:pathLst>
                <a:path w="14604" h="6290309">
                  <a:moveTo>
                    <a:pt x="14084" y="0"/>
                  </a:moveTo>
                  <a:lnTo>
                    <a:pt x="12326" y="500"/>
                  </a:lnTo>
                  <a:lnTo>
                    <a:pt x="0" y="7669"/>
                  </a:lnTo>
                  <a:lnTo>
                    <a:pt x="0" y="1193774"/>
                  </a:lnTo>
                  <a:lnTo>
                    <a:pt x="14084" y="1189573"/>
                  </a:lnTo>
                  <a:lnTo>
                    <a:pt x="14084" y="0"/>
                  </a:lnTo>
                  <a:close/>
                </a:path>
                <a:path w="14604" h="6290309">
                  <a:moveTo>
                    <a:pt x="0" y="6267411"/>
                  </a:moveTo>
                  <a:lnTo>
                    <a:pt x="0" y="6285852"/>
                  </a:lnTo>
                  <a:lnTo>
                    <a:pt x="2032" y="6287000"/>
                  </a:lnTo>
                  <a:lnTo>
                    <a:pt x="14084" y="6290282"/>
                  </a:lnTo>
                  <a:lnTo>
                    <a:pt x="14084" y="6274920"/>
                  </a:lnTo>
                  <a:lnTo>
                    <a:pt x="11912" y="6274300"/>
                  </a:lnTo>
                  <a:lnTo>
                    <a:pt x="0" y="6267411"/>
                  </a:lnTo>
                  <a:close/>
                </a:path>
              </a:pathLst>
            </a:custGeom>
            <a:solidFill>
              <a:srgbClr val="E8EB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815668" y="1242620"/>
              <a:ext cx="14604" cy="6278245"/>
            </a:xfrm>
            <a:custGeom>
              <a:avLst/>
              <a:gdLst/>
              <a:ahLst/>
              <a:cxnLst/>
              <a:rect l="l" t="t" r="r" b="b"/>
              <a:pathLst>
                <a:path w="14604" h="6278245">
                  <a:moveTo>
                    <a:pt x="14084" y="0"/>
                  </a:moveTo>
                  <a:lnTo>
                    <a:pt x="0" y="8191"/>
                  </a:lnTo>
                  <a:lnTo>
                    <a:pt x="0" y="1190302"/>
                  </a:lnTo>
                  <a:lnTo>
                    <a:pt x="14084" y="1186101"/>
                  </a:lnTo>
                  <a:lnTo>
                    <a:pt x="14084" y="0"/>
                  </a:lnTo>
                  <a:close/>
                </a:path>
                <a:path w="14604" h="6278245">
                  <a:moveTo>
                    <a:pt x="0" y="6251582"/>
                  </a:moveTo>
                  <a:lnTo>
                    <a:pt x="0" y="6270216"/>
                  </a:lnTo>
                  <a:lnTo>
                    <a:pt x="14084" y="6278168"/>
                  </a:lnTo>
                  <a:lnTo>
                    <a:pt x="14084" y="6259727"/>
                  </a:lnTo>
                  <a:lnTo>
                    <a:pt x="0" y="6251582"/>
                  </a:lnTo>
                  <a:close/>
                </a:path>
              </a:pathLst>
            </a:custGeom>
            <a:solidFill>
              <a:srgbClr val="E8EB9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801584" y="1250811"/>
              <a:ext cx="14604" cy="6262370"/>
            </a:xfrm>
            <a:custGeom>
              <a:avLst/>
              <a:gdLst/>
              <a:ahLst/>
              <a:cxnLst/>
              <a:rect l="l" t="t" r="r" b="b"/>
              <a:pathLst>
                <a:path w="14604" h="6262370">
                  <a:moveTo>
                    <a:pt x="14084" y="0"/>
                  </a:moveTo>
                  <a:lnTo>
                    <a:pt x="0" y="8191"/>
                  </a:lnTo>
                  <a:lnTo>
                    <a:pt x="0" y="1186312"/>
                  </a:lnTo>
                  <a:lnTo>
                    <a:pt x="14084" y="1182111"/>
                  </a:lnTo>
                  <a:lnTo>
                    <a:pt x="14084" y="0"/>
                  </a:lnTo>
                  <a:close/>
                </a:path>
                <a:path w="14604" h="6262370">
                  <a:moveTo>
                    <a:pt x="0" y="6235246"/>
                  </a:moveTo>
                  <a:lnTo>
                    <a:pt x="0" y="6254073"/>
                  </a:lnTo>
                  <a:lnTo>
                    <a:pt x="14084" y="6262025"/>
                  </a:lnTo>
                  <a:lnTo>
                    <a:pt x="14084" y="6243391"/>
                  </a:lnTo>
                  <a:lnTo>
                    <a:pt x="0" y="6235246"/>
                  </a:lnTo>
                  <a:close/>
                </a:path>
              </a:pathLst>
            </a:custGeom>
            <a:solidFill>
              <a:srgbClr val="E9EC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787487" y="1259010"/>
              <a:ext cx="14604" cy="6246495"/>
            </a:xfrm>
            <a:custGeom>
              <a:avLst/>
              <a:gdLst/>
              <a:ahLst/>
              <a:cxnLst/>
              <a:rect l="l" t="t" r="r" b="b"/>
              <a:pathLst>
                <a:path w="14604" h="6246495">
                  <a:moveTo>
                    <a:pt x="14084" y="0"/>
                  </a:moveTo>
                  <a:lnTo>
                    <a:pt x="10932" y="1833"/>
                  </a:lnTo>
                  <a:lnTo>
                    <a:pt x="0" y="5053"/>
                  </a:lnTo>
                  <a:lnTo>
                    <a:pt x="0" y="1182318"/>
                  </a:lnTo>
                  <a:lnTo>
                    <a:pt x="14084" y="1178117"/>
                  </a:lnTo>
                  <a:lnTo>
                    <a:pt x="14084" y="0"/>
                  </a:lnTo>
                  <a:close/>
                </a:path>
                <a:path w="14604" h="6246495">
                  <a:moveTo>
                    <a:pt x="0" y="6221838"/>
                  </a:moveTo>
                  <a:lnTo>
                    <a:pt x="0" y="6237915"/>
                  </a:lnTo>
                  <a:lnTo>
                    <a:pt x="14084" y="6245867"/>
                  </a:lnTo>
                  <a:lnTo>
                    <a:pt x="14084" y="6227040"/>
                  </a:lnTo>
                  <a:lnTo>
                    <a:pt x="10268" y="6224833"/>
                  </a:lnTo>
                  <a:lnTo>
                    <a:pt x="0" y="6221838"/>
                  </a:lnTo>
                  <a:close/>
                </a:path>
              </a:pathLst>
            </a:custGeom>
            <a:solidFill>
              <a:srgbClr val="E9EC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773403" y="1264064"/>
              <a:ext cx="14604" cy="6233160"/>
            </a:xfrm>
            <a:custGeom>
              <a:avLst/>
              <a:gdLst/>
              <a:ahLst/>
              <a:cxnLst/>
              <a:rect l="l" t="t" r="r" b="b"/>
              <a:pathLst>
                <a:path w="14604" h="6233159">
                  <a:moveTo>
                    <a:pt x="14084" y="0"/>
                  </a:moveTo>
                  <a:lnTo>
                    <a:pt x="0" y="4148"/>
                  </a:lnTo>
                  <a:lnTo>
                    <a:pt x="0" y="1185143"/>
                  </a:lnTo>
                  <a:lnTo>
                    <a:pt x="12023" y="1177879"/>
                  </a:lnTo>
                  <a:lnTo>
                    <a:pt x="14084" y="1177264"/>
                  </a:lnTo>
                  <a:lnTo>
                    <a:pt x="14084" y="0"/>
                  </a:lnTo>
                  <a:close/>
                </a:path>
                <a:path w="14604" h="6233159">
                  <a:moveTo>
                    <a:pt x="0" y="6212676"/>
                  </a:moveTo>
                  <a:lnTo>
                    <a:pt x="0" y="6228643"/>
                  </a:lnTo>
                  <a:lnTo>
                    <a:pt x="13407" y="6232479"/>
                  </a:lnTo>
                  <a:lnTo>
                    <a:pt x="14084" y="6232861"/>
                  </a:lnTo>
                  <a:lnTo>
                    <a:pt x="14084" y="6216784"/>
                  </a:lnTo>
                  <a:lnTo>
                    <a:pt x="0" y="6212676"/>
                  </a:lnTo>
                  <a:close/>
                </a:path>
              </a:pathLst>
            </a:custGeom>
            <a:solidFill>
              <a:srgbClr val="E9EC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759318" y="1268212"/>
              <a:ext cx="14604" cy="6224905"/>
            </a:xfrm>
            <a:custGeom>
              <a:avLst/>
              <a:gdLst/>
              <a:ahLst/>
              <a:cxnLst/>
              <a:rect l="l" t="t" r="r" b="b"/>
              <a:pathLst>
                <a:path w="14604" h="6224905">
                  <a:moveTo>
                    <a:pt x="14084" y="0"/>
                  </a:moveTo>
                  <a:lnTo>
                    <a:pt x="0" y="4148"/>
                  </a:lnTo>
                  <a:lnTo>
                    <a:pt x="0" y="1189503"/>
                  </a:lnTo>
                  <a:lnTo>
                    <a:pt x="14084" y="1180994"/>
                  </a:lnTo>
                  <a:lnTo>
                    <a:pt x="14084" y="0"/>
                  </a:lnTo>
                  <a:close/>
                </a:path>
                <a:path w="14604" h="6224905">
                  <a:moveTo>
                    <a:pt x="0" y="6204419"/>
                  </a:moveTo>
                  <a:lnTo>
                    <a:pt x="0" y="6220465"/>
                  </a:lnTo>
                  <a:lnTo>
                    <a:pt x="14084" y="6224494"/>
                  </a:lnTo>
                  <a:lnTo>
                    <a:pt x="14084" y="6208527"/>
                  </a:lnTo>
                  <a:lnTo>
                    <a:pt x="0" y="6204419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745221" y="1272365"/>
              <a:ext cx="14604" cy="6216650"/>
            </a:xfrm>
            <a:custGeom>
              <a:avLst/>
              <a:gdLst/>
              <a:ahLst/>
              <a:cxnLst/>
              <a:rect l="l" t="t" r="r" b="b"/>
              <a:pathLst>
                <a:path w="14604" h="6216650">
                  <a:moveTo>
                    <a:pt x="14084" y="0"/>
                  </a:moveTo>
                  <a:lnTo>
                    <a:pt x="0" y="4148"/>
                  </a:lnTo>
                  <a:lnTo>
                    <a:pt x="0" y="1193867"/>
                  </a:lnTo>
                  <a:lnTo>
                    <a:pt x="14084" y="1185358"/>
                  </a:lnTo>
                  <a:lnTo>
                    <a:pt x="14084" y="0"/>
                  </a:lnTo>
                  <a:close/>
                </a:path>
                <a:path w="14604" h="6216650">
                  <a:moveTo>
                    <a:pt x="0" y="6193485"/>
                  </a:moveTo>
                  <a:lnTo>
                    <a:pt x="0" y="6212279"/>
                  </a:lnTo>
                  <a:lnTo>
                    <a:pt x="14084" y="6216309"/>
                  </a:lnTo>
                  <a:lnTo>
                    <a:pt x="14084" y="6200263"/>
                  </a:lnTo>
                  <a:lnTo>
                    <a:pt x="8991" y="6198778"/>
                  </a:lnTo>
                  <a:lnTo>
                    <a:pt x="0" y="6193485"/>
                  </a:lnTo>
                  <a:close/>
                </a:path>
              </a:pathLst>
            </a:custGeom>
            <a:solidFill>
              <a:srgbClr val="EA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731137" y="1276514"/>
              <a:ext cx="14604" cy="6208395"/>
            </a:xfrm>
            <a:custGeom>
              <a:avLst/>
              <a:gdLst/>
              <a:ahLst/>
              <a:cxnLst/>
              <a:rect l="l" t="t" r="r" b="b"/>
              <a:pathLst>
                <a:path w="14604" h="6208395">
                  <a:moveTo>
                    <a:pt x="14084" y="0"/>
                  </a:moveTo>
                  <a:lnTo>
                    <a:pt x="0" y="4148"/>
                  </a:lnTo>
                  <a:lnTo>
                    <a:pt x="0" y="1194561"/>
                  </a:lnTo>
                  <a:lnTo>
                    <a:pt x="12246" y="1190829"/>
                  </a:lnTo>
                  <a:lnTo>
                    <a:pt x="14084" y="1189718"/>
                  </a:lnTo>
                  <a:lnTo>
                    <a:pt x="14084" y="0"/>
                  </a:lnTo>
                  <a:close/>
                </a:path>
                <a:path w="14604" h="6208395">
                  <a:moveTo>
                    <a:pt x="0" y="6181046"/>
                  </a:moveTo>
                  <a:lnTo>
                    <a:pt x="0" y="6204101"/>
                  </a:lnTo>
                  <a:lnTo>
                    <a:pt x="14084" y="6208130"/>
                  </a:lnTo>
                  <a:lnTo>
                    <a:pt x="14084" y="6189336"/>
                  </a:lnTo>
                  <a:lnTo>
                    <a:pt x="0" y="6181046"/>
                  </a:lnTo>
                  <a:close/>
                </a:path>
              </a:pathLst>
            </a:custGeom>
            <a:solidFill>
              <a:srgbClr val="EAE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702956" y="1280668"/>
              <a:ext cx="28575" cy="6200140"/>
            </a:xfrm>
            <a:custGeom>
              <a:avLst/>
              <a:gdLst/>
              <a:ahLst/>
              <a:cxnLst/>
              <a:rect l="l" t="t" r="r" b="b"/>
              <a:pathLst>
                <a:path w="28575" h="6200140">
                  <a:moveTo>
                    <a:pt x="28168" y="6176886"/>
                  </a:moveTo>
                  <a:lnTo>
                    <a:pt x="14084" y="6168606"/>
                  </a:lnTo>
                  <a:lnTo>
                    <a:pt x="8102" y="6165075"/>
                  </a:lnTo>
                  <a:lnTo>
                    <a:pt x="0" y="6162675"/>
                  </a:lnTo>
                  <a:lnTo>
                    <a:pt x="0" y="6191885"/>
                  </a:lnTo>
                  <a:lnTo>
                    <a:pt x="14084" y="6195923"/>
                  </a:lnTo>
                  <a:lnTo>
                    <a:pt x="28168" y="6199949"/>
                  </a:lnTo>
                  <a:lnTo>
                    <a:pt x="28168" y="6176886"/>
                  </a:lnTo>
                  <a:close/>
                </a:path>
                <a:path w="28575" h="6200140">
                  <a:moveTo>
                    <a:pt x="28168" y="0"/>
                  </a:moveTo>
                  <a:lnTo>
                    <a:pt x="14084" y="4152"/>
                  </a:lnTo>
                  <a:lnTo>
                    <a:pt x="0" y="8305"/>
                  </a:lnTo>
                  <a:lnTo>
                    <a:pt x="0" y="1199007"/>
                  </a:lnTo>
                  <a:lnTo>
                    <a:pt x="14084" y="1194714"/>
                  </a:lnTo>
                  <a:lnTo>
                    <a:pt x="28168" y="1190421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EAED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688859" y="1288968"/>
              <a:ext cx="14604" cy="6183630"/>
            </a:xfrm>
            <a:custGeom>
              <a:avLst/>
              <a:gdLst/>
              <a:ahLst/>
              <a:cxnLst/>
              <a:rect l="l" t="t" r="r" b="b"/>
              <a:pathLst>
                <a:path w="14604" h="6183630">
                  <a:moveTo>
                    <a:pt x="14084" y="0"/>
                  </a:moveTo>
                  <a:lnTo>
                    <a:pt x="0" y="4148"/>
                  </a:lnTo>
                  <a:lnTo>
                    <a:pt x="0" y="1198976"/>
                  </a:lnTo>
                  <a:lnTo>
                    <a:pt x="12847" y="1191075"/>
                  </a:lnTo>
                  <a:lnTo>
                    <a:pt x="14084" y="1190698"/>
                  </a:lnTo>
                  <a:lnTo>
                    <a:pt x="14084" y="0"/>
                  </a:lnTo>
                  <a:close/>
                </a:path>
                <a:path w="14604" h="6183630">
                  <a:moveTo>
                    <a:pt x="0" y="6150180"/>
                  </a:moveTo>
                  <a:lnTo>
                    <a:pt x="0" y="6179551"/>
                  </a:lnTo>
                  <a:lnTo>
                    <a:pt x="14084" y="6183580"/>
                  </a:lnTo>
                  <a:lnTo>
                    <a:pt x="14084" y="6154364"/>
                  </a:lnTo>
                  <a:lnTo>
                    <a:pt x="0" y="615018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674774" y="1293117"/>
              <a:ext cx="14604" cy="6176010"/>
            </a:xfrm>
            <a:custGeom>
              <a:avLst/>
              <a:gdLst/>
              <a:ahLst/>
              <a:cxnLst/>
              <a:rect l="l" t="t" r="r" b="b"/>
              <a:pathLst>
                <a:path w="14604" h="6176009">
                  <a:moveTo>
                    <a:pt x="14084" y="0"/>
                  </a:moveTo>
                  <a:lnTo>
                    <a:pt x="0" y="4148"/>
                  </a:lnTo>
                  <a:lnTo>
                    <a:pt x="0" y="1203488"/>
                  </a:lnTo>
                  <a:lnTo>
                    <a:pt x="14084" y="1194827"/>
                  </a:lnTo>
                  <a:lnTo>
                    <a:pt x="14084" y="0"/>
                  </a:lnTo>
                  <a:close/>
                </a:path>
                <a:path w="14604" h="6176009">
                  <a:moveTo>
                    <a:pt x="0" y="6141848"/>
                  </a:moveTo>
                  <a:lnTo>
                    <a:pt x="0" y="6171372"/>
                  </a:lnTo>
                  <a:lnTo>
                    <a:pt x="14084" y="6175402"/>
                  </a:lnTo>
                  <a:lnTo>
                    <a:pt x="14084" y="6146032"/>
                  </a:lnTo>
                  <a:lnTo>
                    <a:pt x="0" y="6141848"/>
                  </a:lnTo>
                  <a:close/>
                </a:path>
              </a:pathLst>
            </a:custGeom>
            <a:solidFill>
              <a:srgbClr val="EB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660678" y="1297269"/>
              <a:ext cx="14604" cy="6167755"/>
            </a:xfrm>
            <a:custGeom>
              <a:avLst/>
              <a:gdLst/>
              <a:ahLst/>
              <a:cxnLst/>
              <a:rect l="l" t="t" r="r" b="b"/>
              <a:pathLst>
                <a:path w="14604" h="6167755">
                  <a:moveTo>
                    <a:pt x="14084" y="0"/>
                  </a:moveTo>
                  <a:lnTo>
                    <a:pt x="8402" y="1673"/>
                  </a:lnTo>
                  <a:lnTo>
                    <a:pt x="0" y="6690"/>
                  </a:lnTo>
                  <a:lnTo>
                    <a:pt x="0" y="1208004"/>
                  </a:lnTo>
                  <a:lnTo>
                    <a:pt x="14084" y="1199343"/>
                  </a:lnTo>
                  <a:lnTo>
                    <a:pt x="14084" y="0"/>
                  </a:lnTo>
                  <a:close/>
                </a:path>
                <a:path w="14604" h="6167755">
                  <a:moveTo>
                    <a:pt x="0" y="6131178"/>
                  </a:moveTo>
                  <a:lnTo>
                    <a:pt x="0" y="6163187"/>
                  </a:lnTo>
                  <a:lnTo>
                    <a:pt x="14084" y="6167216"/>
                  </a:lnTo>
                  <a:lnTo>
                    <a:pt x="14084" y="6137692"/>
                  </a:lnTo>
                  <a:lnTo>
                    <a:pt x="7624" y="6135773"/>
                  </a:lnTo>
                  <a:lnTo>
                    <a:pt x="0" y="6131178"/>
                  </a:lnTo>
                  <a:close/>
                </a:path>
              </a:pathLst>
            </a:custGeom>
            <a:solidFill>
              <a:srgbClr val="EB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646593" y="1303960"/>
              <a:ext cx="14604" cy="6156960"/>
            </a:xfrm>
            <a:custGeom>
              <a:avLst/>
              <a:gdLst/>
              <a:ahLst/>
              <a:cxnLst/>
              <a:rect l="l" t="t" r="r" b="b"/>
              <a:pathLst>
                <a:path w="14604" h="6156959">
                  <a:moveTo>
                    <a:pt x="14084" y="0"/>
                  </a:moveTo>
                  <a:lnTo>
                    <a:pt x="0" y="8409"/>
                  </a:lnTo>
                  <a:lnTo>
                    <a:pt x="0" y="1205768"/>
                  </a:lnTo>
                  <a:lnTo>
                    <a:pt x="13809" y="1201482"/>
                  </a:lnTo>
                  <a:lnTo>
                    <a:pt x="14084" y="1201313"/>
                  </a:lnTo>
                  <a:lnTo>
                    <a:pt x="14084" y="0"/>
                  </a:lnTo>
                  <a:close/>
                </a:path>
                <a:path w="14604" h="6156959">
                  <a:moveTo>
                    <a:pt x="0" y="6115999"/>
                  </a:moveTo>
                  <a:lnTo>
                    <a:pt x="0" y="6150393"/>
                  </a:lnTo>
                  <a:lnTo>
                    <a:pt x="7047" y="6154482"/>
                  </a:lnTo>
                  <a:lnTo>
                    <a:pt x="14084" y="6156496"/>
                  </a:lnTo>
                  <a:lnTo>
                    <a:pt x="14084" y="6124487"/>
                  </a:lnTo>
                  <a:lnTo>
                    <a:pt x="0" y="6115999"/>
                  </a:lnTo>
                  <a:close/>
                </a:path>
              </a:pathLst>
            </a:custGeom>
            <a:solidFill>
              <a:srgbClr val="EBEE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632496" y="1312378"/>
              <a:ext cx="14604" cy="6142355"/>
            </a:xfrm>
            <a:custGeom>
              <a:avLst/>
              <a:gdLst/>
              <a:ahLst/>
              <a:cxnLst/>
              <a:rect l="l" t="t" r="r" b="b"/>
              <a:pathLst>
                <a:path w="14604" h="6142355">
                  <a:moveTo>
                    <a:pt x="14084" y="0"/>
                  </a:moveTo>
                  <a:lnTo>
                    <a:pt x="0" y="8409"/>
                  </a:lnTo>
                  <a:lnTo>
                    <a:pt x="0" y="1201725"/>
                  </a:lnTo>
                  <a:lnTo>
                    <a:pt x="14084" y="1197354"/>
                  </a:lnTo>
                  <a:lnTo>
                    <a:pt x="14084" y="0"/>
                  </a:lnTo>
                  <a:close/>
                </a:path>
                <a:path w="14604" h="6142355">
                  <a:moveTo>
                    <a:pt x="0" y="6099086"/>
                  </a:moveTo>
                  <a:lnTo>
                    <a:pt x="0" y="6133796"/>
                  </a:lnTo>
                  <a:lnTo>
                    <a:pt x="14084" y="6141968"/>
                  </a:lnTo>
                  <a:lnTo>
                    <a:pt x="14084" y="6107574"/>
                  </a:lnTo>
                  <a:lnTo>
                    <a:pt x="0" y="6099086"/>
                  </a:lnTo>
                  <a:close/>
                </a:path>
              </a:pathLst>
            </a:custGeom>
            <a:solidFill>
              <a:srgbClr val="EBEE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618412" y="1320788"/>
              <a:ext cx="14604" cy="6125845"/>
            </a:xfrm>
            <a:custGeom>
              <a:avLst/>
              <a:gdLst/>
              <a:ahLst/>
              <a:cxnLst/>
              <a:rect l="l" t="t" r="r" b="b"/>
              <a:pathLst>
                <a:path w="14604" h="6125845">
                  <a:moveTo>
                    <a:pt x="14084" y="0"/>
                  </a:moveTo>
                  <a:lnTo>
                    <a:pt x="8130" y="3555"/>
                  </a:lnTo>
                  <a:lnTo>
                    <a:pt x="0" y="5999"/>
                  </a:lnTo>
                  <a:lnTo>
                    <a:pt x="0" y="1198023"/>
                  </a:lnTo>
                  <a:lnTo>
                    <a:pt x="1066" y="1197355"/>
                  </a:lnTo>
                  <a:lnTo>
                    <a:pt x="14084" y="1193315"/>
                  </a:lnTo>
                  <a:lnTo>
                    <a:pt x="14084" y="0"/>
                  </a:lnTo>
                  <a:close/>
                </a:path>
                <a:path w="14604" h="6125845">
                  <a:moveTo>
                    <a:pt x="0" y="6082189"/>
                  </a:moveTo>
                  <a:lnTo>
                    <a:pt x="0" y="6117213"/>
                  </a:lnTo>
                  <a:lnTo>
                    <a:pt x="14084" y="6125386"/>
                  </a:lnTo>
                  <a:lnTo>
                    <a:pt x="14084" y="6090676"/>
                  </a:lnTo>
                  <a:lnTo>
                    <a:pt x="0" y="6082189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604315" y="1326791"/>
              <a:ext cx="14604" cy="6111240"/>
            </a:xfrm>
            <a:custGeom>
              <a:avLst/>
              <a:gdLst/>
              <a:ahLst/>
              <a:cxnLst/>
              <a:rect l="l" t="t" r="r" b="b"/>
              <a:pathLst>
                <a:path w="14604" h="6111240">
                  <a:moveTo>
                    <a:pt x="14084" y="0"/>
                  </a:moveTo>
                  <a:lnTo>
                    <a:pt x="0" y="4234"/>
                  </a:lnTo>
                  <a:lnTo>
                    <a:pt x="0" y="1200852"/>
                  </a:lnTo>
                  <a:lnTo>
                    <a:pt x="14084" y="1192027"/>
                  </a:lnTo>
                  <a:lnTo>
                    <a:pt x="14084" y="0"/>
                  </a:lnTo>
                  <a:close/>
                </a:path>
                <a:path w="14604" h="6111240">
                  <a:moveTo>
                    <a:pt x="0" y="6067690"/>
                  </a:moveTo>
                  <a:lnTo>
                    <a:pt x="0" y="6104629"/>
                  </a:lnTo>
                  <a:lnTo>
                    <a:pt x="5551" y="6106251"/>
                  </a:lnTo>
                  <a:lnTo>
                    <a:pt x="14084" y="6111202"/>
                  </a:lnTo>
                  <a:lnTo>
                    <a:pt x="14084" y="6076178"/>
                  </a:lnTo>
                  <a:lnTo>
                    <a:pt x="0" y="6067690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590231" y="1331026"/>
              <a:ext cx="14604" cy="6100445"/>
            </a:xfrm>
            <a:custGeom>
              <a:avLst/>
              <a:gdLst/>
              <a:ahLst/>
              <a:cxnLst/>
              <a:rect l="l" t="t" r="r" b="b"/>
              <a:pathLst>
                <a:path w="14604" h="6100445">
                  <a:moveTo>
                    <a:pt x="14084" y="0"/>
                  </a:moveTo>
                  <a:lnTo>
                    <a:pt x="0" y="4234"/>
                  </a:lnTo>
                  <a:lnTo>
                    <a:pt x="0" y="1205443"/>
                  </a:lnTo>
                  <a:lnTo>
                    <a:pt x="14084" y="1196618"/>
                  </a:lnTo>
                  <a:lnTo>
                    <a:pt x="14084" y="0"/>
                  </a:lnTo>
                  <a:close/>
                </a:path>
                <a:path w="14604" h="6100445">
                  <a:moveTo>
                    <a:pt x="0" y="6054968"/>
                  </a:moveTo>
                  <a:lnTo>
                    <a:pt x="0" y="6096279"/>
                  </a:lnTo>
                  <a:lnTo>
                    <a:pt x="14084" y="6100395"/>
                  </a:lnTo>
                  <a:lnTo>
                    <a:pt x="14084" y="6063455"/>
                  </a:lnTo>
                  <a:lnTo>
                    <a:pt x="0" y="6054968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576134" y="1335264"/>
              <a:ext cx="14604" cy="6092190"/>
            </a:xfrm>
            <a:custGeom>
              <a:avLst/>
              <a:gdLst/>
              <a:ahLst/>
              <a:cxnLst/>
              <a:rect l="l" t="t" r="r" b="b"/>
              <a:pathLst>
                <a:path w="14604" h="6092190">
                  <a:moveTo>
                    <a:pt x="14084" y="0"/>
                  </a:moveTo>
                  <a:lnTo>
                    <a:pt x="8166" y="1779"/>
                  </a:lnTo>
                  <a:lnTo>
                    <a:pt x="0" y="6724"/>
                  </a:lnTo>
                  <a:lnTo>
                    <a:pt x="0" y="1209167"/>
                  </a:lnTo>
                  <a:lnTo>
                    <a:pt x="2806" y="1208279"/>
                  </a:lnTo>
                  <a:lnTo>
                    <a:pt x="14084" y="1201212"/>
                  </a:lnTo>
                  <a:lnTo>
                    <a:pt x="14084" y="0"/>
                  </a:lnTo>
                  <a:close/>
                </a:path>
                <a:path w="14604" h="6092190">
                  <a:moveTo>
                    <a:pt x="0" y="6044571"/>
                  </a:moveTo>
                  <a:lnTo>
                    <a:pt x="0" y="6087921"/>
                  </a:lnTo>
                  <a:lnTo>
                    <a:pt x="14084" y="6092037"/>
                  </a:lnTo>
                  <a:lnTo>
                    <a:pt x="14084" y="6050722"/>
                  </a:lnTo>
                  <a:lnTo>
                    <a:pt x="7873" y="6046979"/>
                  </a:lnTo>
                  <a:lnTo>
                    <a:pt x="0" y="6044571"/>
                  </a:lnTo>
                  <a:close/>
                </a:path>
              </a:pathLst>
            </a:custGeom>
            <a:solidFill>
              <a:srgbClr val="EBEF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562050" y="1341989"/>
              <a:ext cx="14604" cy="6081395"/>
            </a:xfrm>
            <a:custGeom>
              <a:avLst/>
              <a:gdLst/>
              <a:ahLst/>
              <a:cxnLst/>
              <a:rect l="l" t="t" r="r" b="b"/>
              <a:pathLst>
                <a:path w="14604" h="6081395">
                  <a:moveTo>
                    <a:pt x="14084" y="0"/>
                  </a:moveTo>
                  <a:lnTo>
                    <a:pt x="0" y="8529"/>
                  </a:lnTo>
                  <a:lnTo>
                    <a:pt x="0" y="1206898"/>
                  </a:lnTo>
                  <a:lnTo>
                    <a:pt x="14084" y="1202442"/>
                  </a:lnTo>
                  <a:lnTo>
                    <a:pt x="14084" y="0"/>
                  </a:lnTo>
                  <a:close/>
                </a:path>
                <a:path w="14604" h="6081395">
                  <a:moveTo>
                    <a:pt x="0" y="6033538"/>
                  </a:moveTo>
                  <a:lnTo>
                    <a:pt x="0" y="6075787"/>
                  </a:lnTo>
                  <a:lnTo>
                    <a:pt x="4359" y="6078354"/>
                  </a:lnTo>
                  <a:lnTo>
                    <a:pt x="14084" y="6081196"/>
                  </a:lnTo>
                  <a:lnTo>
                    <a:pt x="14084" y="6037846"/>
                  </a:lnTo>
                  <a:lnTo>
                    <a:pt x="0" y="6033538"/>
                  </a:lnTo>
                  <a:close/>
                </a:path>
              </a:pathLst>
            </a:custGeom>
            <a:solidFill>
              <a:srgbClr val="EBEF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547953" y="1350526"/>
              <a:ext cx="14604" cy="6067425"/>
            </a:xfrm>
            <a:custGeom>
              <a:avLst/>
              <a:gdLst/>
              <a:ahLst/>
              <a:cxnLst/>
              <a:rect l="l" t="t" r="r" b="b"/>
              <a:pathLst>
                <a:path w="14604" h="6067425">
                  <a:moveTo>
                    <a:pt x="14084" y="0"/>
                  </a:moveTo>
                  <a:lnTo>
                    <a:pt x="0" y="8529"/>
                  </a:lnTo>
                  <a:lnTo>
                    <a:pt x="0" y="1202820"/>
                  </a:lnTo>
                  <a:lnTo>
                    <a:pt x="14084" y="1198364"/>
                  </a:lnTo>
                  <a:lnTo>
                    <a:pt x="14084" y="0"/>
                  </a:lnTo>
                  <a:close/>
                </a:path>
                <a:path w="14604" h="6067425">
                  <a:moveTo>
                    <a:pt x="0" y="6020689"/>
                  </a:moveTo>
                  <a:lnTo>
                    <a:pt x="0" y="6058949"/>
                  </a:lnTo>
                  <a:lnTo>
                    <a:pt x="14084" y="6067242"/>
                  </a:lnTo>
                  <a:lnTo>
                    <a:pt x="14084" y="6024997"/>
                  </a:lnTo>
                  <a:lnTo>
                    <a:pt x="0" y="6020689"/>
                  </a:lnTo>
                  <a:close/>
                </a:path>
              </a:pathLst>
            </a:custGeom>
            <a:solidFill>
              <a:srgbClr val="ECEF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519772" y="1359065"/>
              <a:ext cx="28575" cy="6050915"/>
            </a:xfrm>
            <a:custGeom>
              <a:avLst/>
              <a:gdLst/>
              <a:ahLst/>
              <a:cxnLst/>
              <a:rect l="l" t="t" r="r" b="b"/>
              <a:pathLst>
                <a:path w="28575" h="6050915">
                  <a:moveTo>
                    <a:pt x="14084" y="6005119"/>
                  </a:moveTo>
                  <a:lnTo>
                    <a:pt x="0" y="5996368"/>
                  </a:lnTo>
                  <a:lnTo>
                    <a:pt x="0" y="6034849"/>
                  </a:lnTo>
                  <a:lnTo>
                    <a:pt x="3492" y="6035878"/>
                  </a:lnTo>
                  <a:lnTo>
                    <a:pt x="14084" y="6042114"/>
                  </a:lnTo>
                  <a:lnTo>
                    <a:pt x="14084" y="6005119"/>
                  </a:lnTo>
                  <a:close/>
                </a:path>
                <a:path w="28575" h="6050915">
                  <a:moveTo>
                    <a:pt x="14084" y="5981"/>
                  </a:moveTo>
                  <a:lnTo>
                    <a:pt x="0" y="10274"/>
                  </a:lnTo>
                  <a:lnTo>
                    <a:pt x="0" y="1209408"/>
                  </a:lnTo>
                  <a:lnTo>
                    <a:pt x="14084" y="1200353"/>
                  </a:lnTo>
                  <a:lnTo>
                    <a:pt x="14084" y="5981"/>
                  </a:lnTo>
                  <a:close/>
                </a:path>
                <a:path w="28575" h="6050915">
                  <a:moveTo>
                    <a:pt x="28181" y="6012154"/>
                  </a:moveTo>
                  <a:lnTo>
                    <a:pt x="22707" y="6010478"/>
                  </a:lnTo>
                  <a:lnTo>
                    <a:pt x="14097" y="6005131"/>
                  </a:lnTo>
                  <a:lnTo>
                    <a:pt x="14097" y="6042126"/>
                  </a:lnTo>
                  <a:lnTo>
                    <a:pt x="28181" y="6050419"/>
                  </a:lnTo>
                  <a:lnTo>
                    <a:pt x="28181" y="6012154"/>
                  </a:lnTo>
                  <a:close/>
                </a:path>
                <a:path w="28575" h="6050915">
                  <a:moveTo>
                    <a:pt x="28181" y="0"/>
                  </a:moveTo>
                  <a:lnTo>
                    <a:pt x="22580" y="3378"/>
                  </a:lnTo>
                  <a:lnTo>
                    <a:pt x="14097" y="5969"/>
                  </a:lnTo>
                  <a:lnTo>
                    <a:pt x="14097" y="1200353"/>
                  </a:lnTo>
                  <a:lnTo>
                    <a:pt x="19024" y="1197178"/>
                  </a:lnTo>
                  <a:lnTo>
                    <a:pt x="28181" y="119428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505687" y="1369333"/>
              <a:ext cx="14604" cy="6024880"/>
            </a:xfrm>
            <a:custGeom>
              <a:avLst/>
              <a:gdLst/>
              <a:ahLst/>
              <a:cxnLst/>
              <a:rect l="l" t="t" r="r" b="b"/>
              <a:pathLst>
                <a:path w="14604" h="6024880">
                  <a:moveTo>
                    <a:pt x="14084" y="0"/>
                  </a:moveTo>
                  <a:lnTo>
                    <a:pt x="0" y="4295"/>
                  </a:lnTo>
                  <a:lnTo>
                    <a:pt x="0" y="1208179"/>
                  </a:lnTo>
                  <a:lnTo>
                    <a:pt x="14084" y="1199131"/>
                  </a:lnTo>
                  <a:lnTo>
                    <a:pt x="14084" y="0"/>
                  </a:lnTo>
                  <a:close/>
                </a:path>
                <a:path w="14604" h="6024880">
                  <a:moveTo>
                    <a:pt x="0" y="5977346"/>
                  </a:moveTo>
                  <a:lnTo>
                    <a:pt x="0" y="6020392"/>
                  </a:lnTo>
                  <a:lnTo>
                    <a:pt x="14084" y="6024571"/>
                  </a:lnTo>
                  <a:lnTo>
                    <a:pt x="14084" y="5986097"/>
                  </a:lnTo>
                  <a:lnTo>
                    <a:pt x="0" y="5977346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491589" y="1373633"/>
              <a:ext cx="14604" cy="6016625"/>
            </a:xfrm>
            <a:custGeom>
              <a:avLst/>
              <a:gdLst/>
              <a:ahLst/>
              <a:cxnLst/>
              <a:rect l="l" t="t" r="r" b="b"/>
              <a:pathLst>
                <a:path w="14604" h="6016625">
                  <a:moveTo>
                    <a:pt x="14084" y="0"/>
                  </a:moveTo>
                  <a:lnTo>
                    <a:pt x="9131" y="1510"/>
                  </a:lnTo>
                  <a:lnTo>
                    <a:pt x="0" y="7123"/>
                  </a:lnTo>
                  <a:lnTo>
                    <a:pt x="0" y="1212935"/>
                  </a:lnTo>
                  <a:lnTo>
                    <a:pt x="14084" y="1203887"/>
                  </a:lnTo>
                  <a:lnTo>
                    <a:pt x="14084" y="0"/>
                  </a:lnTo>
                  <a:close/>
                </a:path>
                <a:path w="14604" h="6016625">
                  <a:moveTo>
                    <a:pt x="0" y="5964287"/>
                  </a:moveTo>
                  <a:lnTo>
                    <a:pt x="0" y="6011910"/>
                  </a:lnTo>
                  <a:lnTo>
                    <a:pt x="14084" y="6016089"/>
                  </a:lnTo>
                  <a:lnTo>
                    <a:pt x="14084" y="5973038"/>
                  </a:lnTo>
                  <a:lnTo>
                    <a:pt x="0" y="5964287"/>
                  </a:lnTo>
                  <a:close/>
                </a:path>
              </a:pathLst>
            </a:custGeom>
            <a:solidFill>
              <a:srgbClr val="ECF0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477506" y="1380756"/>
              <a:ext cx="14604" cy="6005195"/>
            </a:xfrm>
            <a:custGeom>
              <a:avLst/>
              <a:gdLst/>
              <a:ahLst/>
              <a:cxnLst/>
              <a:rect l="l" t="t" r="r" b="b"/>
              <a:pathLst>
                <a:path w="14604" h="6005195">
                  <a:moveTo>
                    <a:pt x="14084" y="0"/>
                  </a:moveTo>
                  <a:lnTo>
                    <a:pt x="0" y="8656"/>
                  </a:lnTo>
                  <a:lnTo>
                    <a:pt x="0" y="1214859"/>
                  </a:lnTo>
                  <a:lnTo>
                    <a:pt x="14084" y="1205812"/>
                  </a:lnTo>
                  <a:lnTo>
                    <a:pt x="14084" y="0"/>
                  </a:lnTo>
                  <a:close/>
                </a:path>
                <a:path w="14604" h="6005195">
                  <a:moveTo>
                    <a:pt x="0" y="5948412"/>
                  </a:moveTo>
                  <a:lnTo>
                    <a:pt x="0" y="5999710"/>
                  </a:lnTo>
                  <a:lnTo>
                    <a:pt x="2960" y="6001487"/>
                  </a:lnTo>
                  <a:lnTo>
                    <a:pt x="14084" y="6004787"/>
                  </a:lnTo>
                  <a:lnTo>
                    <a:pt x="14084" y="5957163"/>
                  </a:lnTo>
                  <a:lnTo>
                    <a:pt x="0" y="5948412"/>
                  </a:lnTo>
                  <a:close/>
                </a:path>
              </a:pathLst>
            </a:custGeom>
            <a:solidFill>
              <a:srgbClr val="EDF0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463408" y="1389420"/>
              <a:ext cx="14604" cy="5991225"/>
            </a:xfrm>
            <a:custGeom>
              <a:avLst/>
              <a:gdLst/>
              <a:ahLst/>
              <a:cxnLst/>
              <a:rect l="l" t="t" r="r" b="b"/>
              <a:pathLst>
                <a:path w="14604" h="5991225">
                  <a:moveTo>
                    <a:pt x="14084" y="0"/>
                  </a:moveTo>
                  <a:lnTo>
                    <a:pt x="0" y="8656"/>
                  </a:lnTo>
                  <a:lnTo>
                    <a:pt x="0" y="1215251"/>
                  </a:lnTo>
                  <a:lnTo>
                    <a:pt x="14084" y="1206203"/>
                  </a:lnTo>
                  <a:lnTo>
                    <a:pt x="14084" y="0"/>
                  </a:lnTo>
                  <a:close/>
                </a:path>
                <a:path w="14604" h="5991225">
                  <a:moveTo>
                    <a:pt x="0" y="5930989"/>
                  </a:moveTo>
                  <a:lnTo>
                    <a:pt x="0" y="5982582"/>
                  </a:lnTo>
                  <a:lnTo>
                    <a:pt x="14084" y="5991038"/>
                  </a:lnTo>
                  <a:lnTo>
                    <a:pt x="14084" y="5939740"/>
                  </a:lnTo>
                  <a:lnTo>
                    <a:pt x="0" y="5930989"/>
                  </a:lnTo>
                  <a:close/>
                </a:path>
              </a:pathLst>
            </a:custGeom>
            <a:solidFill>
              <a:srgbClr val="ED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449324" y="1398076"/>
              <a:ext cx="14604" cy="5974080"/>
            </a:xfrm>
            <a:custGeom>
              <a:avLst/>
              <a:gdLst/>
              <a:ahLst/>
              <a:cxnLst/>
              <a:rect l="l" t="t" r="r" b="b"/>
              <a:pathLst>
                <a:path w="14604" h="5974080">
                  <a:moveTo>
                    <a:pt x="14084" y="0"/>
                  </a:moveTo>
                  <a:lnTo>
                    <a:pt x="10070" y="2466"/>
                  </a:lnTo>
                  <a:lnTo>
                    <a:pt x="0" y="5585"/>
                  </a:lnTo>
                  <a:lnTo>
                    <a:pt x="0" y="1215785"/>
                  </a:lnTo>
                  <a:lnTo>
                    <a:pt x="10391" y="1208966"/>
                  </a:lnTo>
                  <a:lnTo>
                    <a:pt x="14084" y="1206594"/>
                  </a:lnTo>
                  <a:lnTo>
                    <a:pt x="14084" y="0"/>
                  </a:lnTo>
                  <a:close/>
                </a:path>
                <a:path w="14604" h="5974080">
                  <a:moveTo>
                    <a:pt x="0" y="5913424"/>
                  </a:moveTo>
                  <a:lnTo>
                    <a:pt x="0" y="5965470"/>
                  </a:lnTo>
                  <a:lnTo>
                    <a:pt x="14084" y="5973925"/>
                  </a:lnTo>
                  <a:lnTo>
                    <a:pt x="14084" y="5922332"/>
                  </a:lnTo>
                  <a:lnTo>
                    <a:pt x="11403" y="5920666"/>
                  </a:lnTo>
                  <a:lnTo>
                    <a:pt x="0" y="5913424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435227" y="1403666"/>
              <a:ext cx="14604" cy="5960110"/>
            </a:xfrm>
            <a:custGeom>
              <a:avLst/>
              <a:gdLst/>
              <a:ahLst/>
              <a:cxnLst/>
              <a:rect l="l" t="t" r="r" b="b"/>
              <a:pathLst>
                <a:path w="14604" h="5960109">
                  <a:moveTo>
                    <a:pt x="14084" y="0"/>
                  </a:moveTo>
                  <a:lnTo>
                    <a:pt x="0" y="4361"/>
                  </a:lnTo>
                  <a:lnTo>
                    <a:pt x="0" y="1219445"/>
                  </a:lnTo>
                  <a:lnTo>
                    <a:pt x="14084" y="1210204"/>
                  </a:lnTo>
                  <a:lnTo>
                    <a:pt x="14084" y="0"/>
                  </a:lnTo>
                  <a:close/>
                </a:path>
                <a:path w="14604" h="5960109">
                  <a:moveTo>
                    <a:pt x="0" y="5898882"/>
                  </a:moveTo>
                  <a:lnTo>
                    <a:pt x="0" y="5951417"/>
                  </a:lnTo>
                  <a:lnTo>
                    <a:pt x="14084" y="5959873"/>
                  </a:lnTo>
                  <a:lnTo>
                    <a:pt x="14084" y="5907827"/>
                  </a:lnTo>
                  <a:lnTo>
                    <a:pt x="0" y="5898882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421143" y="1408027"/>
              <a:ext cx="14604" cy="5947410"/>
            </a:xfrm>
            <a:custGeom>
              <a:avLst/>
              <a:gdLst/>
              <a:ahLst/>
              <a:cxnLst/>
              <a:rect l="l" t="t" r="r" b="b"/>
              <a:pathLst>
                <a:path w="14604" h="5947409">
                  <a:moveTo>
                    <a:pt x="14084" y="0"/>
                  </a:moveTo>
                  <a:lnTo>
                    <a:pt x="0" y="4361"/>
                  </a:lnTo>
                  <a:lnTo>
                    <a:pt x="0" y="1224325"/>
                  </a:lnTo>
                  <a:lnTo>
                    <a:pt x="14084" y="1215084"/>
                  </a:lnTo>
                  <a:lnTo>
                    <a:pt x="14084" y="0"/>
                  </a:lnTo>
                  <a:close/>
                </a:path>
                <a:path w="14604" h="5947409">
                  <a:moveTo>
                    <a:pt x="0" y="5885576"/>
                  </a:moveTo>
                  <a:lnTo>
                    <a:pt x="0" y="5938600"/>
                  </a:lnTo>
                  <a:lnTo>
                    <a:pt x="14084" y="5947055"/>
                  </a:lnTo>
                  <a:lnTo>
                    <a:pt x="14084" y="5894520"/>
                  </a:lnTo>
                  <a:lnTo>
                    <a:pt x="0" y="5885576"/>
                  </a:lnTo>
                  <a:close/>
                </a:path>
              </a:pathLst>
            </a:custGeom>
            <a:solidFill>
              <a:srgbClr val="EEF1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407046" y="1412393"/>
              <a:ext cx="14604" cy="5934710"/>
            </a:xfrm>
            <a:custGeom>
              <a:avLst/>
              <a:gdLst/>
              <a:ahLst/>
              <a:cxnLst/>
              <a:rect l="l" t="t" r="r" b="b"/>
              <a:pathLst>
                <a:path w="14604" h="5934709">
                  <a:moveTo>
                    <a:pt x="14084" y="0"/>
                  </a:moveTo>
                  <a:lnTo>
                    <a:pt x="11337" y="850"/>
                  </a:lnTo>
                  <a:lnTo>
                    <a:pt x="0" y="7927"/>
                  </a:lnTo>
                  <a:lnTo>
                    <a:pt x="0" y="1229210"/>
                  </a:lnTo>
                  <a:lnTo>
                    <a:pt x="14084" y="1219968"/>
                  </a:lnTo>
                  <a:lnTo>
                    <a:pt x="14084" y="0"/>
                  </a:lnTo>
                  <a:close/>
                </a:path>
                <a:path w="14604" h="5934709">
                  <a:moveTo>
                    <a:pt x="0" y="5872257"/>
                  </a:moveTo>
                  <a:lnTo>
                    <a:pt x="0" y="5925771"/>
                  </a:lnTo>
                  <a:lnTo>
                    <a:pt x="14084" y="5934227"/>
                  </a:lnTo>
                  <a:lnTo>
                    <a:pt x="14084" y="5881202"/>
                  </a:lnTo>
                  <a:lnTo>
                    <a:pt x="0" y="5872257"/>
                  </a:lnTo>
                  <a:close/>
                </a:path>
              </a:pathLst>
            </a:custGeom>
            <a:solidFill>
              <a:srgbClr val="EEF1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392961" y="1420320"/>
              <a:ext cx="14604" cy="5918200"/>
            </a:xfrm>
            <a:custGeom>
              <a:avLst/>
              <a:gdLst/>
              <a:ahLst/>
              <a:cxnLst/>
              <a:rect l="l" t="t" r="r" b="b"/>
              <a:pathLst>
                <a:path w="14604" h="5918200">
                  <a:moveTo>
                    <a:pt x="14084" y="0"/>
                  </a:moveTo>
                  <a:lnTo>
                    <a:pt x="0" y="8791"/>
                  </a:lnTo>
                  <a:lnTo>
                    <a:pt x="0" y="1230524"/>
                  </a:lnTo>
                  <a:lnTo>
                    <a:pt x="14084" y="1221282"/>
                  </a:lnTo>
                  <a:lnTo>
                    <a:pt x="14084" y="0"/>
                  </a:lnTo>
                  <a:close/>
                </a:path>
                <a:path w="14604" h="5918200">
                  <a:moveTo>
                    <a:pt x="0" y="5855385"/>
                  </a:moveTo>
                  <a:lnTo>
                    <a:pt x="0" y="5910245"/>
                  </a:lnTo>
                  <a:lnTo>
                    <a:pt x="2890" y="5911123"/>
                  </a:lnTo>
                  <a:lnTo>
                    <a:pt x="14084" y="5917843"/>
                  </a:lnTo>
                  <a:lnTo>
                    <a:pt x="14084" y="5864330"/>
                  </a:lnTo>
                  <a:lnTo>
                    <a:pt x="0" y="5855385"/>
                  </a:lnTo>
                  <a:close/>
                </a:path>
              </a:pathLst>
            </a:custGeom>
            <a:solidFill>
              <a:srgbClr val="EEF1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378877" y="1429111"/>
              <a:ext cx="14604" cy="5901690"/>
            </a:xfrm>
            <a:custGeom>
              <a:avLst/>
              <a:gdLst/>
              <a:ahLst/>
              <a:cxnLst/>
              <a:rect l="l" t="t" r="r" b="b"/>
              <a:pathLst>
                <a:path w="14604" h="5901690">
                  <a:moveTo>
                    <a:pt x="14084" y="0"/>
                  </a:moveTo>
                  <a:lnTo>
                    <a:pt x="0" y="8791"/>
                  </a:lnTo>
                  <a:lnTo>
                    <a:pt x="0" y="1231024"/>
                  </a:lnTo>
                  <a:lnTo>
                    <a:pt x="3417" y="1228731"/>
                  </a:lnTo>
                  <a:lnTo>
                    <a:pt x="14084" y="1221732"/>
                  </a:lnTo>
                  <a:lnTo>
                    <a:pt x="14084" y="0"/>
                  </a:lnTo>
                  <a:close/>
                </a:path>
                <a:path w="14604" h="5901690">
                  <a:moveTo>
                    <a:pt x="0" y="5837621"/>
                  </a:moveTo>
                  <a:lnTo>
                    <a:pt x="0" y="5897174"/>
                  </a:lnTo>
                  <a:lnTo>
                    <a:pt x="14084" y="5901453"/>
                  </a:lnTo>
                  <a:lnTo>
                    <a:pt x="14084" y="5846594"/>
                  </a:lnTo>
                  <a:lnTo>
                    <a:pt x="1862" y="5838831"/>
                  </a:lnTo>
                  <a:lnTo>
                    <a:pt x="0" y="5837621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364780" y="1437911"/>
              <a:ext cx="14604" cy="5888990"/>
            </a:xfrm>
            <a:custGeom>
              <a:avLst/>
              <a:gdLst/>
              <a:ahLst/>
              <a:cxnLst/>
              <a:rect l="l" t="t" r="r" b="b"/>
              <a:pathLst>
                <a:path w="14604" h="5888990">
                  <a:moveTo>
                    <a:pt x="14084" y="0"/>
                  </a:moveTo>
                  <a:lnTo>
                    <a:pt x="12910" y="732"/>
                  </a:lnTo>
                  <a:lnTo>
                    <a:pt x="0" y="4794"/>
                  </a:lnTo>
                  <a:lnTo>
                    <a:pt x="0" y="1231684"/>
                  </a:lnTo>
                  <a:lnTo>
                    <a:pt x="14084" y="1222234"/>
                  </a:lnTo>
                  <a:lnTo>
                    <a:pt x="14084" y="0"/>
                  </a:lnTo>
                  <a:close/>
                </a:path>
                <a:path w="14604" h="5888990">
                  <a:moveTo>
                    <a:pt x="0" y="5819659"/>
                  </a:moveTo>
                  <a:lnTo>
                    <a:pt x="0" y="5884091"/>
                  </a:lnTo>
                  <a:lnTo>
                    <a:pt x="14084" y="5888370"/>
                  </a:lnTo>
                  <a:lnTo>
                    <a:pt x="14084" y="5828813"/>
                  </a:lnTo>
                  <a:lnTo>
                    <a:pt x="0" y="5819659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350696" y="1442705"/>
              <a:ext cx="14604" cy="5879465"/>
            </a:xfrm>
            <a:custGeom>
              <a:avLst/>
              <a:gdLst/>
              <a:ahLst/>
              <a:cxnLst/>
              <a:rect l="l" t="t" r="r" b="b"/>
              <a:pathLst>
                <a:path w="14604" h="5879465">
                  <a:moveTo>
                    <a:pt x="14084" y="0"/>
                  </a:moveTo>
                  <a:lnTo>
                    <a:pt x="0" y="4430"/>
                  </a:lnTo>
                  <a:lnTo>
                    <a:pt x="0" y="1236340"/>
                  </a:lnTo>
                  <a:lnTo>
                    <a:pt x="14084" y="1226890"/>
                  </a:lnTo>
                  <a:lnTo>
                    <a:pt x="14084" y="0"/>
                  </a:lnTo>
                  <a:close/>
                </a:path>
                <a:path w="14604" h="5879465">
                  <a:moveTo>
                    <a:pt x="0" y="5805710"/>
                  </a:moveTo>
                  <a:lnTo>
                    <a:pt x="0" y="5873961"/>
                  </a:lnTo>
                  <a:lnTo>
                    <a:pt x="3360" y="5876038"/>
                  </a:lnTo>
                  <a:lnTo>
                    <a:pt x="14084" y="5879296"/>
                  </a:lnTo>
                  <a:lnTo>
                    <a:pt x="14084" y="5814865"/>
                  </a:lnTo>
                  <a:lnTo>
                    <a:pt x="0" y="5805710"/>
                  </a:lnTo>
                  <a:close/>
                </a:path>
              </a:pathLst>
            </a:custGeom>
            <a:solidFill>
              <a:srgbClr val="EF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336599" y="1447140"/>
              <a:ext cx="14604" cy="5869940"/>
            </a:xfrm>
            <a:custGeom>
              <a:avLst/>
              <a:gdLst/>
              <a:ahLst/>
              <a:cxnLst/>
              <a:rect l="l" t="t" r="r" b="b"/>
              <a:pathLst>
                <a:path w="14604" h="5869940">
                  <a:moveTo>
                    <a:pt x="14084" y="0"/>
                  </a:moveTo>
                  <a:lnTo>
                    <a:pt x="723" y="4203"/>
                  </a:lnTo>
                  <a:lnTo>
                    <a:pt x="0" y="4662"/>
                  </a:lnTo>
                  <a:lnTo>
                    <a:pt x="0" y="1241365"/>
                  </a:lnTo>
                  <a:lnTo>
                    <a:pt x="14084" y="1231914"/>
                  </a:lnTo>
                  <a:lnTo>
                    <a:pt x="14084" y="0"/>
                  </a:lnTo>
                  <a:close/>
                </a:path>
                <a:path w="14604" h="5869940">
                  <a:moveTo>
                    <a:pt x="0" y="5792112"/>
                  </a:moveTo>
                  <a:lnTo>
                    <a:pt x="0" y="5860812"/>
                  </a:lnTo>
                  <a:lnTo>
                    <a:pt x="14084" y="5869518"/>
                  </a:lnTo>
                  <a:lnTo>
                    <a:pt x="14084" y="5801267"/>
                  </a:lnTo>
                  <a:lnTo>
                    <a:pt x="0" y="5792112"/>
                  </a:lnTo>
                  <a:close/>
                </a:path>
              </a:pathLst>
            </a:custGeom>
            <a:solidFill>
              <a:srgbClr val="EFF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322515" y="1451802"/>
              <a:ext cx="14604" cy="5856605"/>
            </a:xfrm>
            <a:custGeom>
              <a:avLst/>
              <a:gdLst/>
              <a:ahLst/>
              <a:cxnLst/>
              <a:rect l="l" t="t" r="r" b="b"/>
              <a:pathLst>
                <a:path w="14604" h="5856605">
                  <a:moveTo>
                    <a:pt x="14084" y="0"/>
                  </a:moveTo>
                  <a:lnTo>
                    <a:pt x="0" y="8934"/>
                  </a:lnTo>
                  <a:lnTo>
                    <a:pt x="0" y="1246153"/>
                  </a:lnTo>
                  <a:lnTo>
                    <a:pt x="14084" y="1236702"/>
                  </a:lnTo>
                  <a:lnTo>
                    <a:pt x="14084" y="0"/>
                  </a:lnTo>
                  <a:close/>
                </a:path>
                <a:path w="14604" h="5856605">
                  <a:moveTo>
                    <a:pt x="0" y="5778295"/>
                  </a:moveTo>
                  <a:lnTo>
                    <a:pt x="0" y="5847443"/>
                  </a:lnTo>
                  <a:lnTo>
                    <a:pt x="14084" y="5856149"/>
                  </a:lnTo>
                  <a:lnTo>
                    <a:pt x="14084" y="5787450"/>
                  </a:lnTo>
                  <a:lnTo>
                    <a:pt x="0" y="5778295"/>
                  </a:lnTo>
                  <a:close/>
                </a:path>
              </a:pathLst>
            </a:custGeom>
            <a:solidFill>
              <a:srgbClr val="EFF3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308418" y="1460745"/>
              <a:ext cx="14604" cy="5838825"/>
            </a:xfrm>
            <a:custGeom>
              <a:avLst/>
              <a:gdLst/>
              <a:ahLst/>
              <a:cxnLst/>
              <a:rect l="l" t="t" r="r" b="b"/>
              <a:pathLst>
                <a:path w="14604" h="5838825">
                  <a:moveTo>
                    <a:pt x="14084" y="0"/>
                  </a:moveTo>
                  <a:lnTo>
                    <a:pt x="0" y="8934"/>
                  </a:lnTo>
                  <a:lnTo>
                    <a:pt x="0" y="1246669"/>
                  </a:lnTo>
                  <a:lnTo>
                    <a:pt x="14084" y="1237218"/>
                  </a:lnTo>
                  <a:lnTo>
                    <a:pt x="14084" y="0"/>
                  </a:lnTo>
                  <a:close/>
                </a:path>
                <a:path w="14604" h="5838825">
                  <a:moveTo>
                    <a:pt x="0" y="5760190"/>
                  </a:moveTo>
                  <a:lnTo>
                    <a:pt x="0" y="5829787"/>
                  </a:lnTo>
                  <a:lnTo>
                    <a:pt x="14084" y="5838493"/>
                  </a:lnTo>
                  <a:lnTo>
                    <a:pt x="14084" y="5769344"/>
                  </a:lnTo>
                  <a:lnTo>
                    <a:pt x="0" y="5760190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294333" y="1469680"/>
              <a:ext cx="14604" cy="5821045"/>
            </a:xfrm>
            <a:custGeom>
              <a:avLst/>
              <a:gdLst/>
              <a:ahLst/>
              <a:cxnLst/>
              <a:rect l="l" t="t" r="r" b="b"/>
              <a:pathLst>
                <a:path w="14604" h="5821045">
                  <a:moveTo>
                    <a:pt x="14084" y="0"/>
                  </a:moveTo>
                  <a:lnTo>
                    <a:pt x="2950" y="7063"/>
                  </a:lnTo>
                  <a:lnTo>
                    <a:pt x="0" y="8966"/>
                  </a:lnTo>
                  <a:lnTo>
                    <a:pt x="0" y="1247382"/>
                  </a:lnTo>
                  <a:lnTo>
                    <a:pt x="12253" y="1238963"/>
                  </a:lnTo>
                  <a:lnTo>
                    <a:pt x="14084" y="1237734"/>
                  </a:lnTo>
                  <a:lnTo>
                    <a:pt x="14084" y="0"/>
                  </a:lnTo>
                  <a:close/>
                </a:path>
                <a:path w="14604" h="5821045">
                  <a:moveTo>
                    <a:pt x="0" y="5741967"/>
                  </a:moveTo>
                  <a:lnTo>
                    <a:pt x="0" y="5812146"/>
                  </a:lnTo>
                  <a:lnTo>
                    <a:pt x="14084" y="5820852"/>
                  </a:lnTo>
                  <a:lnTo>
                    <a:pt x="14084" y="5751255"/>
                  </a:lnTo>
                  <a:lnTo>
                    <a:pt x="8249" y="5747463"/>
                  </a:lnTo>
                  <a:lnTo>
                    <a:pt x="0" y="5741967"/>
                  </a:lnTo>
                  <a:close/>
                </a:path>
              </a:pathLst>
            </a:custGeom>
            <a:solidFill>
              <a:srgbClr val="F0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280237" y="1478655"/>
              <a:ext cx="14604" cy="5803265"/>
            </a:xfrm>
            <a:custGeom>
              <a:avLst/>
              <a:gdLst/>
              <a:ahLst/>
              <a:cxnLst/>
              <a:rect l="l" t="t" r="r" b="b"/>
              <a:pathLst>
                <a:path w="14604" h="5803265">
                  <a:moveTo>
                    <a:pt x="14084" y="0"/>
                  </a:moveTo>
                  <a:lnTo>
                    <a:pt x="0" y="9087"/>
                  </a:lnTo>
                  <a:lnTo>
                    <a:pt x="0" y="1248092"/>
                  </a:lnTo>
                  <a:lnTo>
                    <a:pt x="14084" y="1238415"/>
                  </a:lnTo>
                  <a:lnTo>
                    <a:pt x="14084" y="0"/>
                  </a:lnTo>
                  <a:close/>
                </a:path>
                <a:path w="14604" h="5803265">
                  <a:moveTo>
                    <a:pt x="0" y="5723602"/>
                  </a:moveTo>
                  <a:lnTo>
                    <a:pt x="0" y="5794457"/>
                  </a:lnTo>
                  <a:lnTo>
                    <a:pt x="14084" y="5803163"/>
                  </a:lnTo>
                  <a:lnTo>
                    <a:pt x="14084" y="5732984"/>
                  </a:lnTo>
                  <a:lnTo>
                    <a:pt x="0" y="5723602"/>
                  </a:lnTo>
                  <a:close/>
                </a:path>
              </a:pathLst>
            </a:custGeom>
            <a:solidFill>
              <a:srgbClr val="F0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266152" y="1487743"/>
              <a:ext cx="14604" cy="5785485"/>
            </a:xfrm>
            <a:custGeom>
              <a:avLst/>
              <a:gdLst/>
              <a:ahLst/>
              <a:cxnLst/>
              <a:rect l="l" t="t" r="r" b="b"/>
              <a:pathLst>
                <a:path w="14604" h="5785484">
                  <a:moveTo>
                    <a:pt x="14084" y="0"/>
                  </a:moveTo>
                  <a:lnTo>
                    <a:pt x="0" y="9087"/>
                  </a:lnTo>
                  <a:lnTo>
                    <a:pt x="0" y="1248681"/>
                  </a:lnTo>
                  <a:lnTo>
                    <a:pt x="14084" y="1239004"/>
                  </a:lnTo>
                  <a:lnTo>
                    <a:pt x="14084" y="0"/>
                  </a:lnTo>
                  <a:close/>
                </a:path>
                <a:path w="14604" h="5785484">
                  <a:moveTo>
                    <a:pt x="0" y="5705133"/>
                  </a:moveTo>
                  <a:lnTo>
                    <a:pt x="0" y="5776664"/>
                  </a:lnTo>
                  <a:lnTo>
                    <a:pt x="14084" y="5785369"/>
                  </a:lnTo>
                  <a:lnTo>
                    <a:pt x="14084" y="5714514"/>
                  </a:lnTo>
                  <a:lnTo>
                    <a:pt x="0" y="5705133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52055" y="1496839"/>
              <a:ext cx="14604" cy="5767705"/>
            </a:xfrm>
            <a:custGeom>
              <a:avLst/>
              <a:gdLst/>
              <a:ahLst/>
              <a:cxnLst/>
              <a:rect l="l" t="t" r="r" b="b"/>
              <a:pathLst>
                <a:path w="14604" h="5767705">
                  <a:moveTo>
                    <a:pt x="14084" y="0"/>
                  </a:moveTo>
                  <a:lnTo>
                    <a:pt x="0" y="9087"/>
                  </a:lnTo>
                  <a:lnTo>
                    <a:pt x="0" y="1249271"/>
                  </a:lnTo>
                  <a:lnTo>
                    <a:pt x="14084" y="1239594"/>
                  </a:lnTo>
                  <a:lnTo>
                    <a:pt x="14084" y="0"/>
                  </a:lnTo>
                  <a:close/>
                </a:path>
                <a:path w="14604" h="5767705">
                  <a:moveTo>
                    <a:pt x="0" y="5686646"/>
                  </a:moveTo>
                  <a:lnTo>
                    <a:pt x="0" y="5758854"/>
                  </a:lnTo>
                  <a:lnTo>
                    <a:pt x="14084" y="5767560"/>
                  </a:lnTo>
                  <a:lnTo>
                    <a:pt x="14084" y="5696028"/>
                  </a:lnTo>
                  <a:lnTo>
                    <a:pt x="0" y="5686646"/>
                  </a:lnTo>
                  <a:close/>
                </a:path>
              </a:pathLst>
            </a:custGeom>
            <a:solidFill>
              <a:srgbClr val="F0F4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237971" y="1505927"/>
              <a:ext cx="14604" cy="5749925"/>
            </a:xfrm>
            <a:custGeom>
              <a:avLst/>
              <a:gdLst/>
              <a:ahLst/>
              <a:cxnLst/>
              <a:rect l="l" t="t" r="r" b="b"/>
              <a:pathLst>
                <a:path w="14604" h="5749925">
                  <a:moveTo>
                    <a:pt x="14084" y="0"/>
                  </a:moveTo>
                  <a:lnTo>
                    <a:pt x="0" y="9087"/>
                  </a:lnTo>
                  <a:lnTo>
                    <a:pt x="0" y="1249860"/>
                  </a:lnTo>
                  <a:lnTo>
                    <a:pt x="14084" y="1240183"/>
                  </a:lnTo>
                  <a:lnTo>
                    <a:pt x="14084" y="0"/>
                  </a:lnTo>
                  <a:close/>
                </a:path>
                <a:path w="14604" h="5749925">
                  <a:moveTo>
                    <a:pt x="0" y="5668177"/>
                  </a:moveTo>
                  <a:lnTo>
                    <a:pt x="0" y="5741060"/>
                  </a:lnTo>
                  <a:lnTo>
                    <a:pt x="14084" y="5749766"/>
                  </a:lnTo>
                  <a:lnTo>
                    <a:pt x="14084" y="5677559"/>
                  </a:lnTo>
                  <a:lnTo>
                    <a:pt x="0" y="5668177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223874" y="1515023"/>
              <a:ext cx="14604" cy="5732145"/>
            </a:xfrm>
            <a:custGeom>
              <a:avLst/>
              <a:gdLst/>
              <a:ahLst/>
              <a:cxnLst/>
              <a:rect l="l" t="t" r="r" b="b"/>
              <a:pathLst>
                <a:path w="14604" h="5732145">
                  <a:moveTo>
                    <a:pt x="14084" y="0"/>
                  </a:moveTo>
                  <a:lnTo>
                    <a:pt x="0" y="9087"/>
                  </a:lnTo>
                  <a:lnTo>
                    <a:pt x="0" y="1250602"/>
                  </a:lnTo>
                  <a:lnTo>
                    <a:pt x="8775" y="1244420"/>
                  </a:lnTo>
                  <a:lnTo>
                    <a:pt x="14084" y="1240773"/>
                  </a:lnTo>
                  <a:lnTo>
                    <a:pt x="14084" y="0"/>
                  </a:lnTo>
                  <a:close/>
                </a:path>
                <a:path w="14604" h="5732145">
                  <a:moveTo>
                    <a:pt x="0" y="5649648"/>
                  </a:moveTo>
                  <a:lnTo>
                    <a:pt x="0" y="5723134"/>
                  </a:lnTo>
                  <a:lnTo>
                    <a:pt x="6907" y="5727520"/>
                  </a:lnTo>
                  <a:lnTo>
                    <a:pt x="14084" y="5731956"/>
                  </a:lnTo>
                  <a:lnTo>
                    <a:pt x="14084" y="5659073"/>
                  </a:lnTo>
                  <a:lnTo>
                    <a:pt x="2445" y="5651320"/>
                  </a:lnTo>
                  <a:lnTo>
                    <a:pt x="0" y="5649648"/>
                  </a:lnTo>
                  <a:close/>
                </a:path>
              </a:pathLst>
            </a:custGeom>
            <a:solidFill>
              <a:srgbClr val="F1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209790" y="1524111"/>
              <a:ext cx="14604" cy="5714365"/>
            </a:xfrm>
            <a:custGeom>
              <a:avLst/>
              <a:gdLst/>
              <a:ahLst/>
              <a:cxnLst/>
              <a:rect l="l" t="t" r="r" b="b"/>
              <a:pathLst>
                <a:path w="14604" h="5714365">
                  <a:moveTo>
                    <a:pt x="14084" y="0"/>
                  </a:moveTo>
                  <a:lnTo>
                    <a:pt x="0" y="9087"/>
                  </a:lnTo>
                  <a:lnTo>
                    <a:pt x="0" y="1251436"/>
                  </a:lnTo>
                  <a:lnTo>
                    <a:pt x="14084" y="1241514"/>
                  </a:lnTo>
                  <a:lnTo>
                    <a:pt x="14084" y="0"/>
                  </a:lnTo>
                  <a:close/>
                </a:path>
                <a:path w="14604" h="5714365">
                  <a:moveTo>
                    <a:pt x="0" y="5630932"/>
                  </a:moveTo>
                  <a:lnTo>
                    <a:pt x="0" y="5705103"/>
                  </a:lnTo>
                  <a:lnTo>
                    <a:pt x="14084" y="5714046"/>
                  </a:lnTo>
                  <a:lnTo>
                    <a:pt x="14084" y="5640560"/>
                  </a:lnTo>
                  <a:lnTo>
                    <a:pt x="0" y="5630932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195693" y="1533207"/>
              <a:ext cx="14604" cy="5696585"/>
            </a:xfrm>
            <a:custGeom>
              <a:avLst/>
              <a:gdLst/>
              <a:ahLst/>
              <a:cxnLst/>
              <a:rect l="l" t="t" r="r" b="b"/>
              <a:pathLst>
                <a:path w="14604" h="5696584">
                  <a:moveTo>
                    <a:pt x="14084" y="0"/>
                  </a:moveTo>
                  <a:lnTo>
                    <a:pt x="0" y="9087"/>
                  </a:lnTo>
                  <a:lnTo>
                    <a:pt x="0" y="1252271"/>
                  </a:lnTo>
                  <a:lnTo>
                    <a:pt x="14084" y="1242349"/>
                  </a:lnTo>
                  <a:lnTo>
                    <a:pt x="14084" y="0"/>
                  </a:lnTo>
                  <a:close/>
                </a:path>
                <a:path w="14604" h="5696584">
                  <a:moveTo>
                    <a:pt x="0" y="5612199"/>
                  </a:moveTo>
                  <a:lnTo>
                    <a:pt x="0" y="5687055"/>
                  </a:lnTo>
                  <a:lnTo>
                    <a:pt x="14084" y="5695998"/>
                  </a:lnTo>
                  <a:lnTo>
                    <a:pt x="14084" y="5621827"/>
                  </a:lnTo>
                  <a:lnTo>
                    <a:pt x="0" y="5612199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181608" y="1542294"/>
              <a:ext cx="14604" cy="5678170"/>
            </a:xfrm>
            <a:custGeom>
              <a:avLst/>
              <a:gdLst/>
              <a:ahLst/>
              <a:cxnLst/>
              <a:rect l="l" t="t" r="r" b="b"/>
              <a:pathLst>
                <a:path w="14604" h="5678170">
                  <a:moveTo>
                    <a:pt x="14084" y="0"/>
                  </a:moveTo>
                  <a:lnTo>
                    <a:pt x="0" y="9087"/>
                  </a:lnTo>
                  <a:lnTo>
                    <a:pt x="0" y="1253105"/>
                  </a:lnTo>
                  <a:lnTo>
                    <a:pt x="14084" y="1243183"/>
                  </a:lnTo>
                  <a:lnTo>
                    <a:pt x="14084" y="0"/>
                  </a:lnTo>
                  <a:close/>
                </a:path>
                <a:path w="14604" h="5678170">
                  <a:moveTo>
                    <a:pt x="0" y="5593482"/>
                  </a:moveTo>
                  <a:lnTo>
                    <a:pt x="0" y="5669024"/>
                  </a:lnTo>
                  <a:lnTo>
                    <a:pt x="14084" y="5677967"/>
                  </a:lnTo>
                  <a:lnTo>
                    <a:pt x="14084" y="5603111"/>
                  </a:lnTo>
                  <a:lnTo>
                    <a:pt x="0" y="5593482"/>
                  </a:lnTo>
                  <a:close/>
                </a:path>
              </a:pathLst>
            </a:custGeom>
            <a:solidFill>
              <a:srgbClr val="F1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167511" y="1551390"/>
              <a:ext cx="14604" cy="5660390"/>
            </a:xfrm>
            <a:custGeom>
              <a:avLst/>
              <a:gdLst/>
              <a:ahLst/>
              <a:cxnLst/>
              <a:rect l="l" t="t" r="r" b="b"/>
              <a:pathLst>
                <a:path w="14604" h="5660390">
                  <a:moveTo>
                    <a:pt x="14084" y="0"/>
                  </a:moveTo>
                  <a:lnTo>
                    <a:pt x="11677" y="1552"/>
                  </a:lnTo>
                  <a:lnTo>
                    <a:pt x="0" y="5387"/>
                  </a:lnTo>
                  <a:lnTo>
                    <a:pt x="0" y="1253940"/>
                  </a:lnTo>
                  <a:lnTo>
                    <a:pt x="14084" y="1244018"/>
                  </a:lnTo>
                  <a:lnTo>
                    <a:pt x="14084" y="0"/>
                  </a:lnTo>
                  <a:close/>
                </a:path>
                <a:path w="14604" h="5660390">
                  <a:moveTo>
                    <a:pt x="0" y="5574749"/>
                  </a:moveTo>
                  <a:lnTo>
                    <a:pt x="0" y="5650976"/>
                  </a:lnTo>
                  <a:lnTo>
                    <a:pt x="14084" y="5659920"/>
                  </a:lnTo>
                  <a:lnTo>
                    <a:pt x="14084" y="5584378"/>
                  </a:lnTo>
                  <a:lnTo>
                    <a:pt x="0" y="5574749"/>
                  </a:lnTo>
                  <a:close/>
                </a:path>
              </a:pathLst>
            </a:custGeom>
            <a:solidFill>
              <a:srgbClr val="F3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153427" y="1556778"/>
              <a:ext cx="14604" cy="5645785"/>
            </a:xfrm>
            <a:custGeom>
              <a:avLst/>
              <a:gdLst/>
              <a:ahLst/>
              <a:cxnLst/>
              <a:rect l="l" t="t" r="r" b="b"/>
              <a:pathLst>
                <a:path w="14604" h="5645784">
                  <a:moveTo>
                    <a:pt x="14084" y="0"/>
                  </a:moveTo>
                  <a:lnTo>
                    <a:pt x="0" y="4624"/>
                  </a:lnTo>
                  <a:lnTo>
                    <a:pt x="0" y="1258609"/>
                  </a:lnTo>
                  <a:lnTo>
                    <a:pt x="7111" y="1253465"/>
                  </a:lnTo>
                  <a:lnTo>
                    <a:pt x="14084" y="1248552"/>
                  </a:lnTo>
                  <a:lnTo>
                    <a:pt x="14084" y="0"/>
                  </a:lnTo>
                  <a:close/>
                </a:path>
                <a:path w="14604" h="5645784">
                  <a:moveTo>
                    <a:pt x="0" y="5559733"/>
                  </a:moveTo>
                  <a:lnTo>
                    <a:pt x="0" y="5636645"/>
                  </a:lnTo>
                  <a:lnTo>
                    <a:pt x="14084" y="5645589"/>
                  </a:lnTo>
                  <a:lnTo>
                    <a:pt x="14084" y="5569362"/>
                  </a:lnTo>
                  <a:lnTo>
                    <a:pt x="0" y="5559733"/>
                  </a:lnTo>
                  <a:close/>
                </a:path>
              </a:pathLst>
            </a:custGeom>
            <a:solidFill>
              <a:srgbClr val="F3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139330" y="1561407"/>
              <a:ext cx="14604" cy="5632450"/>
            </a:xfrm>
            <a:custGeom>
              <a:avLst/>
              <a:gdLst/>
              <a:ahLst/>
              <a:cxnLst/>
              <a:rect l="l" t="t" r="r" b="b"/>
              <a:pathLst>
                <a:path w="14604" h="5632450">
                  <a:moveTo>
                    <a:pt x="14084" y="0"/>
                  </a:moveTo>
                  <a:lnTo>
                    <a:pt x="1184" y="4236"/>
                  </a:lnTo>
                  <a:lnTo>
                    <a:pt x="0" y="5021"/>
                  </a:lnTo>
                  <a:lnTo>
                    <a:pt x="0" y="1264176"/>
                  </a:lnTo>
                  <a:lnTo>
                    <a:pt x="14084" y="1253989"/>
                  </a:lnTo>
                  <a:lnTo>
                    <a:pt x="14084" y="0"/>
                  </a:lnTo>
                  <a:close/>
                </a:path>
                <a:path w="14604" h="5632450">
                  <a:moveTo>
                    <a:pt x="0" y="5540864"/>
                  </a:moveTo>
                  <a:lnTo>
                    <a:pt x="0" y="5623064"/>
                  </a:lnTo>
                  <a:lnTo>
                    <a:pt x="14084" y="5632008"/>
                  </a:lnTo>
                  <a:lnTo>
                    <a:pt x="14084" y="5555095"/>
                  </a:lnTo>
                  <a:lnTo>
                    <a:pt x="12680" y="5554136"/>
                  </a:lnTo>
                  <a:lnTo>
                    <a:pt x="0" y="5540864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125246" y="1566428"/>
              <a:ext cx="14604" cy="5618480"/>
            </a:xfrm>
            <a:custGeom>
              <a:avLst/>
              <a:gdLst/>
              <a:ahLst/>
              <a:cxnLst/>
              <a:rect l="l" t="t" r="r" b="b"/>
              <a:pathLst>
                <a:path w="14604" h="5618480">
                  <a:moveTo>
                    <a:pt x="14084" y="0"/>
                  </a:moveTo>
                  <a:lnTo>
                    <a:pt x="0" y="9335"/>
                  </a:lnTo>
                  <a:lnTo>
                    <a:pt x="0" y="1269343"/>
                  </a:lnTo>
                  <a:lnTo>
                    <a:pt x="14084" y="1259155"/>
                  </a:lnTo>
                  <a:lnTo>
                    <a:pt x="14084" y="0"/>
                  </a:lnTo>
                  <a:close/>
                </a:path>
                <a:path w="14604" h="5618480">
                  <a:moveTo>
                    <a:pt x="0" y="5521102"/>
                  </a:moveTo>
                  <a:lnTo>
                    <a:pt x="0" y="5609100"/>
                  </a:lnTo>
                  <a:lnTo>
                    <a:pt x="14084" y="5618043"/>
                  </a:lnTo>
                  <a:lnTo>
                    <a:pt x="14084" y="5535843"/>
                  </a:lnTo>
                  <a:lnTo>
                    <a:pt x="0" y="5521102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111148" y="1575772"/>
              <a:ext cx="14604" cy="5600065"/>
            </a:xfrm>
            <a:custGeom>
              <a:avLst/>
              <a:gdLst/>
              <a:ahLst/>
              <a:cxnLst/>
              <a:rect l="l" t="t" r="r" b="b"/>
              <a:pathLst>
                <a:path w="14604" h="5600065">
                  <a:moveTo>
                    <a:pt x="14084" y="0"/>
                  </a:moveTo>
                  <a:lnTo>
                    <a:pt x="0" y="9335"/>
                  </a:lnTo>
                  <a:lnTo>
                    <a:pt x="0" y="1270196"/>
                  </a:lnTo>
                  <a:lnTo>
                    <a:pt x="14084" y="1260009"/>
                  </a:lnTo>
                  <a:lnTo>
                    <a:pt x="14084" y="0"/>
                  </a:lnTo>
                  <a:close/>
                </a:path>
                <a:path w="14604" h="5600065">
                  <a:moveTo>
                    <a:pt x="0" y="5498515"/>
                  </a:moveTo>
                  <a:lnTo>
                    <a:pt x="0" y="5590805"/>
                  </a:lnTo>
                  <a:lnTo>
                    <a:pt x="14084" y="5599748"/>
                  </a:lnTo>
                  <a:lnTo>
                    <a:pt x="14084" y="5511745"/>
                  </a:lnTo>
                  <a:lnTo>
                    <a:pt x="4459" y="5501671"/>
                  </a:lnTo>
                  <a:lnTo>
                    <a:pt x="0" y="5498515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097064" y="1585107"/>
              <a:ext cx="14604" cy="5581650"/>
            </a:xfrm>
            <a:custGeom>
              <a:avLst/>
              <a:gdLst/>
              <a:ahLst/>
              <a:cxnLst/>
              <a:rect l="l" t="t" r="r" b="b"/>
              <a:pathLst>
                <a:path w="14604" h="5581650">
                  <a:moveTo>
                    <a:pt x="14084" y="0"/>
                  </a:moveTo>
                  <a:lnTo>
                    <a:pt x="5127" y="5936"/>
                  </a:lnTo>
                  <a:lnTo>
                    <a:pt x="0" y="9400"/>
                  </a:lnTo>
                  <a:lnTo>
                    <a:pt x="0" y="1271049"/>
                  </a:lnTo>
                  <a:lnTo>
                    <a:pt x="14084" y="1260861"/>
                  </a:lnTo>
                  <a:lnTo>
                    <a:pt x="14084" y="0"/>
                  </a:lnTo>
                  <a:close/>
                </a:path>
                <a:path w="14604" h="5581650">
                  <a:moveTo>
                    <a:pt x="0" y="5479213"/>
                  </a:moveTo>
                  <a:lnTo>
                    <a:pt x="0" y="5572271"/>
                  </a:lnTo>
                  <a:lnTo>
                    <a:pt x="14084" y="5581469"/>
                  </a:lnTo>
                  <a:lnTo>
                    <a:pt x="14084" y="5489180"/>
                  </a:lnTo>
                  <a:lnTo>
                    <a:pt x="0" y="5479213"/>
                  </a:lnTo>
                  <a:close/>
                </a:path>
              </a:pathLst>
            </a:custGeom>
            <a:solidFill>
              <a:srgbClr val="F4F6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082967" y="1594516"/>
              <a:ext cx="14604" cy="5563235"/>
            </a:xfrm>
            <a:custGeom>
              <a:avLst/>
              <a:gdLst/>
              <a:ahLst/>
              <a:cxnLst/>
              <a:rect l="l" t="t" r="r" b="b"/>
              <a:pathLst>
                <a:path w="14604" h="5563234">
                  <a:moveTo>
                    <a:pt x="14084" y="0"/>
                  </a:moveTo>
                  <a:lnTo>
                    <a:pt x="0" y="9514"/>
                  </a:lnTo>
                  <a:lnTo>
                    <a:pt x="0" y="1274659"/>
                  </a:lnTo>
                  <a:lnTo>
                    <a:pt x="7340" y="1266527"/>
                  </a:lnTo>
                  <a:lnTo>
                    <a:pt x="14084" y="1261649"/>
                  </a:lnTo>
                  <a:lnTo>
                    <a:pt x="14084" y="0"/>
                  </a:lnTo>
                  <a:close/>
                </a:path>
                <a:path w="14604" h="5563234">
                  <a:moveTo>
                    <a:pt x="0" y="5459827"/>
                  </a:moveTo>
                  <a:lnTo>
                    <a:pt x="0" y="5553648"/>
                  </a:lnTo>
                  <a:lnTo>
                    <a:pt x="14084" y="5562853"/>
                  </a:lnTo>
                  <a:lnTo>
                    <a:pt x="14084" y="5469795"/>
                  </a:lnTo>
                  <a:lnTo>
                    <a:pt x="0" y="5459827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068883" y="1604030"/>
              <a:ext cx="14604" cy="5544185"/>
            </a:xfrm>
            <a:custGeom>
              <a:avLst/>
              <a:gdLst/>
              <a:ahLst/>
              <a:cxnLst/>
              <a:rect l="l" t="t" r="r" b="b"/>
              <a:pathLst>
                <a:path w="14604" h="5544184">
                  <a:moveTo>
                    <a:pt x="14084" y="0"/>
                  </a:moveTo>
                  <a:lnTo>
                    <a:pt x="0" y="9514"/>
                  </a:lnTo>
                  <a:lnTo>
                    <a:pt x="0" y="1280748"/>
                  </a:lnTo>
                  <a:lnTo>
                    <a:pt x="14084" y="1265145"/>
                  </a:lnTo>
                  <a:lnTo>
                    <a:pt x="14084" y="0"/>
                  </a:lnTo>
                  <a:close/>
                </a:path>
                <a:path w="14604" h="5544184">
                  <a:moveTo>
                    <a:pt x="0" y="5440233"/>
                  </a:moveTo>
                  <a:lnTo>
                    <a:pt x="0" y="5534928"/>
                  </a:lnTo>
                  <a:lnTo>
                    <a:pt x="14084" y="5544133"/>
                  </a:lnTo>
                  <a:lnTo>
                    <a:pt x="14084" y="5450313"/>
                  </a:lnTo>
                  <a:lnTo>
                    <a:pt x="10833" y="5448012"/>
                  </a:lnTo>
                  <a:lnTo>
                    <a:pt x="0" y="5440233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054786" y="1613553"/>
              <a:ext cx="14604" cy="5525770"/>
            </a:xfrm>
            <a:custGeom>
              <a:avLst/>
              <a:gdLst/>
              <a:ahLst/>
              <a:cxnLst/>
              <a:rect l="l" t="t" r="r" b="b"/>
              <a:pathLst>
                <a:path w="14604" h="5525770">
                  <a:moveTo>
                    <a:pt x="14084" y="0"/>
                  </a:moveTo>
                  <a:lnTo>
                    <a:pt x="0" y="9514"/>
                  </a:lnTo>
                  <a:lnTo>
                    <a:pt x="0" y="1286437"/>
                  </a:lnTo>
                  <a:lnTo>
                    <a:pt x="1130" y="1285590"/>
                  </a:lnTo>
                  <a:lnTo>
                    <a:pt x="14084" y="1271239"/>
                  </a:lnTo>
                  <a:lnTo>
                    <a:pt x="14084" y="0"/>
                  </a:lnTo>
                  <a:close/>
                </a:path>
                <a:path w="14604" h="5525770">
                  <a:moveTo>
                    <a:pt x="0" y="5420587"/>
                  </a:moveTo>
                  <a:lnTo>
                    <a:pt x="0" y="5516191"/>
                  </a:lnTo>
                  <a:lnTo>
                    <a:pt x="14084" y="5525396"/>
                  </a:lnTo>
                  <a:lnTo>
                    <a:pt x="14084" y="5430701"/>
                  </a:lnTo>
                  <a:lnTo>
                    <a:pt x="0" y="5420587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040702" y="1623068"/>
              <a:ext cx="14604" cy="5506720"/>
            </a:xfrm>
            <a:custGeom>
              <a:avLst/>
              <a:gdLst/>
              <a:ahLst/>
              <a:cxnLst/>
              <a:rect l="l" t="t" r="r" b="b"/>
              <a:pathLst>
                <a:path w="14604" h="5506720">
                  <a:moveTo>
                    <a:pt x="14084" y="0"/>
                  </a:moveTo>
                  <a:lnTo>
                    <a:pt x="0" y="9514"/>
                  </a:lnTo>
                  <a:lnTo>
                    <a:pt x="0" y="1287475"/>
                  </a:lnTo>
                  <a:lnTo>
                    <a:pt x="14084" y="1276922"/>
                  </a:lnTo>
                  <a:lnTo>
                    <a:pt x="14084" y="0"/>
                  </a:lnTo>
                  <a:close/>
                </a:path>
                <a:path w="14604" h="5506720">
                  <a:moveTo>
                    <a:pt x="0" y="5399591"/>
                  </a:moveTo>
                  <a:lnTo>
                    <a:pt x="0" y="5497471"/>
                  </a:lnTo>
                  <a:lnTo>
                    <a:pt x="14084" y="5506676"/>
                  </a:lnTo>
                  <a:lnTo>
                    <a:pt x="14084" y="5411072"/>
                  </a:lnTo>
                  <a:lnTo>
                    <a:pt x="3643" y="5403575"/>
                  </a:lnTo>
                  <a:lnTo>
                    <a:pt x="0" y="5399591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026605" y="1632591"/>
              <a:ext cx="14604" cy="5488305"/>
            </a:xfrm>
            <a:custGeom>
              <a:avLst/>
              <a:gdLst/>
              <a:ahLst/>
              <a:cxnLst/>
              <a:rect l="l" t="t" r="r" b="b"/>
              <a:pathLst>
                <a:path w="14604" h="5488305">
                  <a:moveTo>
                    <a:pt x="14084" y="0"/>
                  </a:moveTo>
                  <a:lnTo>
                    <a:pt x="0" y="9514"/>
                  </a:lnTo>
                  <a:lnTo>
                    <a:pt x="0" y="1288514"/>
                  </a:lnTo>
                  <a:lnTo>
                    <a:pt x="14084" y="1277962"/>
                  </a:lnTo>
                  <a:lnTo>
                    <a:pt x="14084" y="0"/>
                  </a:lnTo>
                  <a:close/>
                </a:path>
                <a:path w="14604" h="5488305">
                  <a:moveTo>
                    <a:pt x="0" y="5374654"/>
                  </a:moveTo>
                  <a:lnTo>
                    <a:pt x="0" y="5478734"/>
                  </a:lnTo>
                  <a:lnTo>
                    <a:pt x="14084" y="5487940"/>
                  </a:lnTo>
                  <a:lnTo>
                    <a:pt x="14084" y="5390054"/>
                  </a:lnTo>
                  <a:lnTo>
                    <a:pt x="0" y="5374654"/>
                  </a:lnTo>
                  <a:close/>
                </a:path>
              </a:pathLst>
            </a:custGeom>
            <a:solidFill>
              <a:srgbClr val="F5F7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012520" y="1642105"/>
              <a:ext cx="14604" cy="5469255"/>
            </a:xfrm>
            <a:custGeom>
              <a:avLst/>
              <a:gdLst/>
              <a:ahLst/>
              <a:cxnLst/>
              <a:rect l="l" t="t" r="r" b="b"/>
              <a:pathLst>
                <a:path w="14604" h="5469255">
                  <a:moveTo>
                    <a:pt x="14084" y="0"/>
                  </a:moveTo>
                  <a:lnTo>
                    <a:pt x="0" y="9514"/>
                  </a:lnTo>
                  <a:lnTo>
                    <a:pt x="0" y="1289659"/>
                  </a:lnTo>
                  <a:lnTo>
                    <a:pt x="9495" y="1282438"/>
                  </a:lnTo>
                  <a:lnTo>
                    <a:pt x="14084" y="1279000"/>
                  </a:lnTo>
                  <a:lnTo>
                    <a:pt x="14084" y="0"/>
                  </a:lnTo>
                  <a:close/>
                </a:path>
                <a:path w="14604" h="5469255">
                  <a:moveTo>
                    <a:pt x="0" y="5349739"/>
                  </a:moveTo>
                  <a:lnTo>
                    <a:pt x="0" y="5460014"/>
                  </a:lnTo>
                  <a:lnTo>
                    <a:pt x="14084" y="5469220"/>
                  </a:lnTo>
                  <a:lnTo>
                    <a:pt x="14084" y="5365139"/>
                  </a:lnTo>
                  <a:lnTo>
                    <a:pt x="0" y="5349739"/>
                  </a:lnTo>
                  <a:close/>
                </a:path>
              </a:pathLst>
            </a:custGeom>
            <a:solidFill>
              <a:srgbClr val="F5F7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984339" y="1651622"/>
              <a:ext cx="28575" cy="5450840"/>
            </a:xfrm>
            <a:custGeom>
              <a:avLst/>
              <a:gdLst/>
              <a:ahLst/>
              <a:cxnLst/>
              <a:rect l="l" t="t" r="r" b="b"/>
              <a:pathLst>
                <a:path w="28575" h="5450840">
                  <a:moveTo>
                    <a:pt x="14084" y="5328729"/>
                  </a:moveTo>
                  <a:lnTo>
                    <a:pt x="0" y="5318303"/>
                  </a:lnTo>
                  <a:lnTo>
                    <a:pt x="0" y="5431917"/>
                  </a:lnTo>
                  <a:lnTo>
                    <a:pt x="9855" y="5438521"/>
                  </a:lnTo>
                  <a:lnTo>
                    <a:pt x="14084" y="5441289"/>
                  </a:lnTo>
                  <a:lnTo>
                    <a:pt x="14084" y="5328729"/>
                  </a:lnTo>
                  <a:close/>
                </a:path>
                <a:path w="28575" h="5450840">
                  <a:moveTo>
                    <a:pt x="14084" y="9525"/>
                  </a:moveTo>
                  <a:lnTo>
                    <a:pt x="5041" y="15621"/>
                  </a:lnTo>
                  <a:lnTo>
                    <a:pt x="0" y="19126"/>
                  </a:lnTo>
                  <a:lnTo>
                    <a:pt x="0" y="1303274"/>
                  </a:lnTo>
                  <a:lnTo>
                    <a:pt x="4267" y="1298321"/>
                  </a:lnTo>
                  <a:lnTo>
                    <a:pt x="14084" y="1290866"/>
                  </a:lnTo>
                  <a:lnTo>
                    <a:pt x="14084" y="9525"/>
                  </a:lnTo>
                  <a:close/>
                </a:path>
                <a:path w="28575" h="5450840">
                  <a:moveTo>
                    <a:pt x="28181" y="5340223"/>
                  </a:moveTo>
                  <a:lnTo>
                    <a:pt x="25158" y="5336921"/>
                  </a:lnTo>
                  <a:lnTo>
                    <a:pt x="14097" y="5328729"/>
                  </a:lnTo>
                  <a:lnTo>
                    <a:pt x="14097" y="5441302"/>
                  </a:lnTo>
                  <a:lnTo>
                    <a:pt x="28181" y="5450510"/>
                  </a:lnTo>
                  <a:lnTo>
                    <a:pt x="28181" y="5340223"/>
                  </a:lnTo>
                  <a:close/>
                </a:path>
                <a:path w="28575" h="5450840">
                  <a:moveTo>
                    <a:pt x="28181" y="0"/>
                  </a:moveTo>
                  <a:lnTo>
                    <a:pt x="14097" y="9512"/>
                  </a:lnTo>
                  <a:lnTo>
                    <a:pt x="14097" y="1290853"/>
                  </a:lnTo>
                  <a:lnTo>
                    <a:pt x="28181" y="1280147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970255" y="1670743"/>
              <a:ext cx="14604" cy="5413375"/>
            </a:xfrm>
            <a:custGeom>
              <a:avLst/>
              <a:gdLst/>
              <a:ahLst/>
              <a:cxnLst/>
              <a:rect l="l" t="t" r="r" b="b"/>
              <a:pathLst>
                <a:path w="14604" h="5413375">
                  <a:moveTo>
                    <a:pt x="14084" y="0"/>
                  </a:moveTo>
                  <a:lnTo>
                    <a:pt x="0" y="9754"/>
                  </a:lnTo>
                  <a:lnTo>
                    <a:pt x="0" y="1300463"/>
                  </a:lnTo>
                  <a:lnTo>
                    <a:pt x="14084" y="1284151"/>
                  </a:lnTo>
                  <a:lnTo>
                    <a:pt x="14084" y="0"/>
                  </a:lnTo>
                  <a:close/>
                </a:path>
                <a:path w="14604" h="5413375">
                  <a:moveTo>
                    <a:pt x="0" y="5286829"/>
                  </a:moveTo>
                  <a:lnTo>
                    <a:pt x="0" y="5403344"/>
                  </a:lnTo>
                  <a:lnTo>
                    <a:pt x="14084" y="5412789"/>
                  </a:lnTo>
                  <a:lnTo>
                    <a:pt x="14084" y="5299172"/>
                  </a:lnTo>
                  <a:lnTo>
                    <a:pt x="4937" y="5292400"/>
                  </a:lnTo>
                  <a:lnTo>
                    <a:pt x="0" y="5286829"/>
                  </a:lnTo>
                  <a:close/>
                </a:path>
              </a:pathLst>
            </a:custGeom>
            <a:solidFill>
              <a:srgbClr val="F6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956158" y="1680506"/>
              <a:ext cx="14604" cy="5393690"/>
            </a:xfrm>
            <a:custGeom>
              <a:avLst/>
              <a:gdLst/>
              <a:ahLst/>
              <a:cxnLst/>
              <a:rect l="l" t="t" r="r" b="b"/>
              <a:pathLst>
                <a:path w="14604" h="5393690">
                  <a:moveTo>
                    <a:pt x="14084" y="0"/>
                  </a:moveTo>
                  <a:lnTo>
                    <a:pt x="0" y="9754"/>
                  </a:lnTo>
                  <a:lnTo>
                    <a:pt x="0" y="1307027"/>
                  </a:lnTo>
                  <a:lnTo>
                    <a:pt x="14084" y="1290715"/>
                  </a:lnTo>
                  <a:lnTo>
                    <a:pt x="14084" y="0"/>
                  </a:lnTo>
                  <a:close/>
                </a:path>
                <a:path w="14604" h="5393690">
                  <a:moveTo>
                    <a:pt x="0" y="5261160"/>
                  </a:moveTo>
                  <a:lnTo>
                    <a:pt x="0" y="5384127"/>
                  </a:lnTo>
                  <a:lnTo>
                    <a:pt x="14084" y="5393572"/>
                  </a:lnTo>
                  <a:lnTo>
                    <a:pt x="14084" y="5277051"/>
                  </a:lnTo>
                  <a:lnTo>
                    <a:pt x="0" y="5261160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942073" y="1690261"/>
              <a:ext cx="14604" cy="5374640"/>
            </a:xfrm>
            <a:custGeom>
              <a:avLst/>
              <a:gdLst/>
              <a:ahLst/>
              <a:cxnLst/>
              <a:rect l="l" t="t" r="r" b="b"/>
              <a:pathLst>
                <a:path w="14604" h="5374640">
                  <a:moveTo>
                    <a:pt x="14084" y="0"/>
                  </a:moveTo>
                  <a:lnTo>
                    <a:pt x="0" y="9754"/>
                  </a:lnTo>
                  <a:lnTo>
                    <a:pt x="0" y="1308483"/>
                  </a:lnTo>
                  <a:lnTo>
                    <a:pt x="13644" y="1297782"/>
                  </a:lnTo>
                  <a:lnTo>
                    <a:pt x="14084" y="1297272"/>
                  </a:lnTo>
                  <a:lnTo>
                    <a:pt x="14084" y="0"/>
                  </a:lnTo>
                  <a:close/>
                </a:path>
                <a:path w="14604" h="5374640">
                  <a:moveTo>
                    <a:pt x="0" y="5235513"/>
                  </a:moveTo>
                  <a:lnTo>
                    <a:pt x="0" y="5364928"/>
                  </a:lnTo>
                  <a:lnTo>
                    <a:pt x="14084" y="5374373"/>
                  </a:lnTo>
                  <a:lnTo>
                    <a:pt x="14084" y="5251405"/>
                  </a:lnTo>
                  <a:lnTo>
                    <a:pt x="0" y="5235513"/>
                  </a:lnTo>
                  <a:close/>
                </a:path>
              </a:pathLst>
            </a:custGeom>
            <a:solidFill>
              <a:srgbClr val="F6F8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927977" y="1700024"/>
              <a:ext cx="14604" cy="5355590"/>
            </a:xfrm>
            <a:custGeom>
              <a:avLst/>
              <a:gdLst/>
              <a:ahLst/>
              <a:cxnLst/>
              <a:rect l="l" t="t" r="r" b="b"/>
              <a:pathLst>
                <a:path w="14604" h="5355590">
                  <a:moveTo>
                    <a:pt x="14084" y="0"/>
                  </a:moveTo>
                  <a:lnTo>
                    <a:pt x="0" y="9754"/>
                  </a:lnTo>
                  <a:lnTo>
                    <a:pt x="0" y="1309777"/>
                  </a:lnTo>
                  <a:lnTo>
                    <a:pt x="14084" y="1298730"/>
                  </a:lnTo>
                  <a:lnTo>
                    <a:pt x="14084" y="0"/>
                  </a:lnTo>
                  <a:close/>
                </a:path>
                <a:path w="14604" h="5355590">
                  <a:moveTo>
                    <a:pt x="0" y="5214734"/>
                  </a:moveTo>
                  <a:lnTo>
                    <a:pt x="0" y="5345711"/>
                  </a:lnTo>
                  <a:lnTo>
                    <a:pt x="14084" y="5355156"/>
                  </a:lnTo>
                  <a:lnTo>
                    <a:pt x="14084" y="5225735"/>
                  </a:lnTo>
                  <a:lnTo>
                    <a:pt x="13448" y="5225018"/>
                  </a:lnTo>
                  <a:lnTo>
                    <a:pt x="0" y="5214734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913892" y="1709779"/>
              <a:ext cx="14604" cy="5336540"/>
            </a:xfrm>
            <a:custGeom>
              <a:avLst/>
              <a:gdLst/>
              <a:ahLst/>
              <a:cxnLst/>
              <a:rect l="l" t="t" r="r" b="b"/>
              <a:pathLst>
                <a:path w="14604" h="5336540">
                  <a:moveTo>
                    <a:pt x="14084" y="0"/>
                  </a:moveTo>
                  <a:lnTo>
                    <a:pt x="2152" y="8264"/>
                  </a:lnTo>
                  <a:lnTo>
                    <a:pt x="0" y="10535"/>
                  </a:lnTo>
                  <a:lnTo>
                    <a:pt x="0" y="1314952"/>
                  </a:lnTo>
                  <a:lnTo>
                    <a:pt x="9441" y="1303664"/>
                  </a:lnTo>
                  <a:lnTo>
                    <a:pt x="14084" y="1300022"/>
                  </a:lnTo>
                  <a:lnTo>
                    <a:pt x="14084" y="0"/>
                  </a:lnTo>
                  <a:close/>
                </a:path>
                <a:path w="14604" h="5336540">
                  <a:moveTo>
                    <a:pt x="0" y="5194210"/>
                  </a:moveTo>
                  <a:lnTo>
                    <a:pt x="0" y="5326445"/>
                  </a:lnTo>
                  <a:lnTo>
                    <a:pt x="4551" y="5329564"/>
                  </a:lnTo>
                  <a:lnTo>
                    <a:pt x="14084" y="5335956"/>
                  </a:lnTo>
                  <a:lnTo>
                    <a:pt x="14084" y="5204980"/>
                  </a:lnTo>
                  <a:lnTo>
                    <a:pt x="0" y="5194210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899795" y="1720328"/>
              <a:ext cx="14604" cy="5316220"/>
            </a:xfrm>
            <a:custGeom>
              <a:avLst/>
              <a:gdLst/>
              <a:ahLst/>
              <a:cxnLst/>
              <a:rect l="l" t="t" r="r" b="b"/>
              <a:pathLst>
                <a:path w="14604" h="5316220">
                  <a:moveTo>
                    <a:pt x="14084" y="0"/>
                  </a:moveTo>
                  <a:lnTo>
                    <a:pt x="0" y="14863"/>
                  </a:lnTo>
                  <a:lnTo>
                    <a:pt x="0" y="1321259"/>
                  </a:lnTo>
                  <a:lnTo>
                    <a:pt x="14084" y="1304419"/>
                  </a:lnTo>
                  <a:lnTo>
                    <a:pt x="14084" y="0"/>
                  </a:lnTo>
                  <a:close/>
                </a:path>
                <a:path w="14604" h="5316220">
                  <a:moveTo>
                    <a:pt x="0" y="5169500"/>
                  </a:moveTo>
                  <a:lnTo>
                    <a:pt x="0" y="5306236"/>
                  </a:lnTo>
                  <a:lnTo>
                    <a:pt x="14084" y="5315887"/>
                  </a:lnTo>
                  <a:lnTo>
                    <a:pt x="14084" y="5183651"/>
                  </a:lnTo>
                  <a:lnTo>
                    <a:pt x="8413" y="5179315"/>
                  </a:lnTo>
                  <a:lnTo>
                    <a:pt x="0" y="5169500"/>
                  </a:lnTo>
                  <a:close/>
                </a:path>
              </a:pathLst>
            </a:custGeom>
            <a:solidFill>
              <a:srgbClr val="F7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885711" y="1735191"/>
              <a:ext cx="14604" cy="5291455"/>
            </a:xfrm>
            <a:custGeom>
              <a:avLst/>
              <a:gdLst/>
              <a:ahLst/>
              <a:cxnLst/>
              <a:rect l="l" t="t" r="r" b="b"/>
              <a:pathLst>
                <a:path w="14604" h="5291455">
                  <a:moveTo>
                    <a:pt x="14084" y="0"/>
                  </a:moveTo>
                  <a:lnTo>
                    <a:pt x="0" y="14863"/>
                  </a:lnTo>
                  <a:lnTo>
                    <a:pt x="0" y="1321019"/>
                  </a:lnTo>
                  <a:lnTo>
                    <a:pt x="5757" y="1316352"/>
                  </a:lnTo>
                  <a:lnTo>
                    <a:pt x="14084" y="1306396"/>
                  </a:lnTo>
                  <a:lnTo>
                    <a:pt x="14084" y="0"/>
                  </a:lnTo>
                  <a:close/>
                </a:path>
                <a:path w="14604" h="5291455">
                  <a:moveTo>
                    <a:pt x="0" y="5138206"/>
                  </a:moveTo>
                  <a:lnTo>
                    <a:pt x="0" y="5281721"/>
                  </a:lnTo>
                  <a:lnTo>
                    <a:pt x="14084" y="5291373"/>
                  </a:lnTo>
                  <a:lnTo>
                    <a:pt x="14084" y="5154637"/>
                  </a:lnTo>
                  <a:lnTo>
                    <a:pt x="0" y="5138206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871614" y="1750067"/>
              <a:ext cx="14604" cy="5267325"/>
            </a:xfrm>
            <a:custGeom>
              <a:avLst/>
              <a:gdLst/>
              <a:ahLst/>
              <a:cxnLst/>
              <a:rect l="l" t="t" r="r" b="b"/>
              <a:pathLst>
                <a:path w="14604" h="5267325">
                  <a:moveTo>
                    <a:pt x="14084" y="0"/>
                  </a:moveTo>
                  <a:lnTo>
                    <a:pt x="8326" y="6076"/>
                  </a:lnTo>
                  <a:lnTo>
                    <a:pt x="0" y="11997"/>
                  </a:lnTo>
                  <a:lnTo>
                    <a:pt x="0" y="1317568"/>
                  </a:lnTo>
                  <a:lnTo>
                    <a:pt x="14084" y="1306153"/>
                  </a:lnTo>
                  <a:lnTo>
                    <a:pt x="14084" y="0"/>
                  </a:lnTo>
                  <a:close/>
                </a:path>
                <a:path w="14604" h="5267325">
                  <a:moveTo>
                    <a:pt x="0" y="5106802"/>
                  </a:moveTo>
                  <a:lnTo>
                    <a:pt x="0" y="5257184"/>
                  </a:lnTo>
                  <a:lnTo>
                    <a:pt x="14084" y="5266836"/>
                  </a:lnTo>
                  <a:lnTo>
                    <a:pt x="14084" y="5123314"/>
                  </a:lnTo>
                  <a:lnTo>
                    <a:pt x="3936" y="5111476"/>
                  </a:lnTo>
                  <a:lnTo>
                    <a:pt x="0" y="5106802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6857530" y="1762065"/>
              <a:ext cx="14604" cy="5245735"/>
            </a:xfrm>
            <a:custGeom>
              <a:avLst/>
              <a:gdLst/>
              <a:ahLst/>
              <a:cxnLst/>
              <a:rect l="l" t="t" r="r" b="b"/>
              <a:pathLst>
                <a:path w="14604" h="5245734">
                  <a:moveTo>
                    <a:pt x="14084" y="0"/>
                  </a:moveTo>
                  <a:lnTo>
                    <a:pt x="0" y="10015"/>
                  </a:lnTo>
                  <a:lnTo>
                    <a:pt x="0" y="1318095"/>
                  </a:lnTo>
                  <a:lnTo>
                    <a:pt x="2600" y="1314878"/>
                  </a:lnTo>
                  <a:lnTo>
                    <a:pt x="14084" y="1305571"/>
                  </a:lnTo>
                  <a:lnTo>
                    <a:pt x="14084" y="0"/>
                  </a:lnTo>
                  <a:close/>
                </a:path>
                <a:path w="14604" h="5245734">
                  <a:moveTo>
                    <a:pt x="0" y="5078084"/>
                  </a:moveTo>
                  <a:lnTo>
                    <a:pt x="0" y="5235535"/>
                  </a:lnTo>
                  <a:lnTo>
                    <a:pt x="14084" y="5245187"/>
                  </a:lnTo>
                  <a:lnTo>
                    <a:pt x="14084" y="5094805"/>
                  </a:lnTo>
                  <a:lnTo>
                    <a:pt x="0" y="5078084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843433" y="1772089"/>
              <a:ext cx="14604" cy="5226050"/>
            </a:xfrm>
            <a:custGeom>
              <a:avLst/>
              <a:gdLst/>
              <a:ahLst/>
              <a:cxnLst/>
              <a:rect l="l" t="t" r="r" b="b"/>
              <a:pathLst>
                <a:path w="14604" h="5226050">
                  <a:moveTo>
                    <a:pt x="14084" y="0"/>
                  </a:moveTo>
                  <a:lnTo>
                    <a:pt x="0" y="10025"/>
                  </a:lnTo>
                  <a:lnTo>
                    <a:pt x="0" y="1325505"/>
                  </a:lnTo>
                  <a:lnTo>
                    <a:pt x="14084" y="1308085"/>
                  </a:lnTo>
                  <a:lnTo>
                    <a:pt x="14084" y="0"/>
                  </a:lnTo>
                  <a:close/>
                </a:path>
                <a:path w="14604" h="5226050">
                  <a:moveTo>
                    <a:pt x="0" y="5051333"/>
                  </a:moveTo>
                  <a:lnTo>
                    <a:pt x="0" y="5215533"/>
                  </a:lnTo>
                  <a:lnTo>
                    <a:pt x="880" y="5216453"/>
                  </a:lnTo>
                  <a:lnTo>
                    <a:pt x="14084" y="5225501"/>
                  </a:lnTo>
                  <a:lnTo>
                    <a:pt x="14084" y="5068044"/>
                  </a:lnTo>
                  <a:lnTo>
                    <a:pt x="0" y="5051333"/>
                  </a:lnTo>
                  <a:close/>
                </a:path>
              </a:pathLst>
            </a:custGeom>
            <a:solidFill>
              <a:srgbClr val="F8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829349" y="1782115"/>
              <a:ext cx="14604" cy="5205730"/>
            </a:xfrm>
            <a:custGeom>
              <a:avLst/>
              <a:gdLst/>
              <a:ahLst/>
              <a:cxnLst/>
              <a:rect l="l" t="t" r="r" b="b"/>
              <a:pathLst>
                <a:path w="14604" h="5205730">
                  <a:moveTo>
                    <a:pt x="14084" y="0"/>
                  </a:moveTo>
                  <a:lnTo>
                    <a:pt x="0" y="10183"/>
                  </a:lnTo>
                  <a:lnTo>
                    <a:pt x="0" y="1332899"/>
                  </a:lnTo>
                  <a:lnTo>
                    <a:pt x="14084" y="1315480"/>
                  </a:lnTo>
                  <a:lnTo>
                    <a:pt x="14084" y="0"/>
                  </a:lnTo>
                  <a:close/>
                </a:path>
                <a:path w="14604" h="5205730">
                  <a:moveTo>
                    <a:pt x="0" y="5029958"/>
                  </a:moveTo>
                  <a:lnTo>
                    <a:pt x="0" y="5190783"/>
                  </a:lnTo>
                  <a:lnTo>
                    <a:pt x="14084" y="5205507"/>
                  </a:lnTo>
                  <a:lnTo>
                    <a:pt x="14084" y="5041308"/>
                  </a:lnTo>
                  <a:lnTo>
                    <a:pt x="0" y="5029958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801167" y="1792312"/>
              <a:ext cx="28575" cy="5180965"/>
            </a:xfrm>
            <a:custGeom>
              <a:avLst/>
              <a:gdLst/>
              <a:ahLst/>
              <a:cxnLst/>
              <a:rect l="l" t="t" r="r" b="b"/>
              <a:pathLst>
                <a:path w="28575" h="5180965">
                  <a:moveTo>
                    <a:pt x="28168" y="5019751"/>
                  </a:moveTo>
                  <a:lnTo>
                    <a:pt x="14084" y="5008410"/>
                  </a:lnTo>
                  <a:lnTo>
                    <a:pt x="10769" y="5005730"/>
                  </a:lnTo>
                  <a:lnTo>
                    <a:pt x="0" y="4992471"/>
                  </a:lnTo>
                  <a:lnTo>
                    <a:pt x="0" y="5153380"/>
                  </a:lnTo>
                  <a:lnTo>
                    <a:pt x="6692" y="5158130"/>
                  </a:lnTo>
                  <a:lnTo>
                    <a:pt x="14084" y="5165852"/>
                  </a:lnTo>
                  <a:lnTo>
                    <a:pt x="28168" y="5180584"/>
                  </a:lnTo>
                  <a:lnTo>
                    <a:pt x="28168" y="5019751"/>
                  </a:lnTo>
                  <a:close/>
                </a:path>
                <a:path w="28575" h="5180965">
                  <a:moveTo>
                    <a:pt x="28168" y="0"/>
                  </a:moveTo>
                  <a:lnTo>
                    <a:pt x="14084" y="10185"/>
                  </a:lnTo>
                  <a:lnTo>
                    <a:pt x="0" y="20370"/>
                  </a:lnTo>
                  <a:lnTo>
                    <a:pt x="0" y="1358188"/>
                  </a:lnTo>
                  <a:lnTo>
                    <a:pt x="14084" y="1340459"/>
                  </a:lnTo>
                  <a:lnTo>
                    <a:pt x="28155" y="1322730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787070" y="1812685"/>
              <a:ext cx="14604" cy="5133340"/>
            </a:xfrm>
            <a:custGeom>
              <a:avLst/>
              <a:gdLst/>
              <a:ahLst/>
              <a:cxnLst/>
              <a:rect l="l" t="t" r="r" b="b"/>
              <a:pathLst>
                <a:path w="14604" h="5133340">
                  <a:moveTo>
                    <a:pt x="14084" y="0"/>
                  </a:moveTo>
                  <a:lnTo>
                    <a:pt x="0" y="10183"/>
                  </a:lnTo>
                  <a:lnTo>
                    <a:pt x="0" y="1350706"/>
                  </a:lnTo>
                  <a:lnTo>
                    <a:pt x="11990" y="1340458"/>
                  </a:lnTo>
                  <a:lnTo>
                    <a:pt x="14084" y="1337822"/>
                  </a:lnTo>
                  <a:lnTo>
                    <a:pt x="14084" y="0"/>
                  </a:lnTo>
                  <a:close/>
                </a:path>
                <a:path w="14604" h="5133340">
                  <a:moveTo>
                    <a:pt x="0" y="4954734"/>
                  </a:moveTo>
                  <a:lnTo>
                    <a:pt x="0" y="5123004"/>
                  </a:lnTo>
                  <a:lnTo>
                    <a:pt x="14084" y="5132994"/>
                  </a:lnTo>
                  <a:lnTo>
                    <a:pt x="14084" y="4972078"/>
                  </a:lnTo>
                  <a:lnTo>
                    <a:pt x="0" y="4954734"/>
                  </a:lnTo>
                  <a:close/>
                </a:path>
              </a:pathLst>
            </a:custGeom>
            <a:solidFill>
              <a:srgbClr val="F8F9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6772986" y="1822869"/>
              <a:ext cx="14604" cy="5113020"/>
            </a:xfrm>
            <a:custGeom>
              <a:avLst/>
              <a:gdLst/>
              <a:ahLst/>
              <a:cxnLst/>
              <a:rect l="l" t="t" r="r" b="b"/>
              <a:pathLst>
                <a:path w="14604" h="5113020">
                  <a:moveTo>
                    <a:pt x="14084" y="0"/>
                  </a:moveTo>
                  <a:lnTo>
                    <a:pt x="981" y="9474"/>
                  </a:lnTo>
                  <a:lnTo>
                    <a:pt x="0" y="10557"/>
                  </a:lnTo>
                  <a:lnTo>
                    <a:pt x="0" y="1352560"/>
                  </a:lnTo>
                  <a:lnTo>
                    <a:pt x="14084" y="1340522"/>
                  </a:lnTo>
                  <a:lnTo>
                    <a:pt x="14084" y="0"/>
                  </a:lnTo>
                  <a:close/>
                </a:path>
                <a:path w="14604" h="5113020">
                  <a:moveTo>
                    <a:pt x="0" y="4927014"/>
                  </a:moveTo>
                  <a:lnTo>
                    <a:pt x="0" y="5102829"/>
                  </a:lnTo>
                  <a:lnTo>
                    <a:pt x="14084" y="5112820"/>
                  </a:lnTo>
                  <a:lnTo>
                    <a:pt x="14084" y="4944550"/>
                  </a:lnTo>
                  <a:lnTo>
                    <a:pt x="8013" y="4937074"/>
                  </a:lnTo>
                  <a:lnTo>
                    <a:pt x="0" y="4927014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6758888" y="1833440"/>
              <a:ext cx="14604" cy="5092700"/>
            </a:xfrm>
            <a:custGeom>
              <a:avLst/>
              <a:gdLst/>
              <a:ahLst/>
              <a:cxnLst/>
              <a:rect l="l" t="t" r="r" b="b"/>
              <a:pathLst>
                <a:path w="14604" h="5092700">
                  <a:moveTo>
                    <a:pt x="14084" y="0"/>
                  </a:moveTo>
                  <a:lnTo>
                    <a:pt x="0" y="15540"/>
                  </a:lnTo>
                  <a:lnTo>
                    <a:pt x="0" y="1358760"/>
                  </a:lnTo>
                  <a:lnTo>
                    <a:pt x="10453" y="1345103"/>
                  </a:lnTo>
                  <a:lnTo>
                    <a:pt x="14084" y="1342000"/>
                  </a:lnTo>
                  <a:lnTo>
                    <a:pt x="14084" y="0"/>
                  </a:lnTo>
                  <a:close/>
                </a:path>
                <a:path w="14604" h="5092700">
                  <a:moveTo>
                    <a:pt x="0" y="4898746"/>
                  </a:moveTo>
                  <a:lnTo>
                    <a:pt x="0" y="5082259"/>
                  </a:lnTo>
                  <a:lnTo>
                    <a:pt x="14084" y="5092249"/>
                  </a:lnTo>
                  <a:lnTo>
                    <a:pt x="14084" y="4916427"/>
                  </a:lnTo>
                  <a:lnTo>
                    <a:pt x="0" y="4898746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6744804" y="1848980"/>
              <a:ext cx="14604" cy="5067300"/>
            </a:xfrm>
            <a:custGeom>
              <a:avLst/>
              <a:gdLst/>
              <a:ahLst/>
              <a:cxnLst/>
              <a:rect l="l" t="t" r="r" b="b"/>
              <a:pathLst>
                <a:path w="14604" h="5067300">
                  <a:moveTo>
                    <a:pt x="14084" y="0"/>
                  </a:moveTo>
                  <a:lnTo>
                    <a:pt x="0" y="15540"/>
                  </a:lnTo>
                  <a:lnTo>
                    <a:pt x="0" y="1361620"/>
                  </a:lnTo>
                  <a:lnTo>
                    <a:pt x="14084" y="1343220"/>
                  </a:lnTo>
                  <a:lnTo>
                    <a:pt x="14084" y="0"/>
                  </a:lnTo>
                  <a:close/>
                </a:path>
                <a:path w="14604" h="5067300">
                  <a:moveTo>
                    <a:pt x="0" y="4865377"/>
                  </a:moveTo>
                  <a:lnTo>
                    <a:pt x="0" y="5056727"/>
                  </a:lnTo>
                  <a:lnTo>
                    <a:pt x="14084" y="5066718"/>
                  </a:lnTo>
                  <a:lnTo>
                    <a:pt x="14084" y="4883205"/>
                  </a:lnTo>
                  <a:lnTo>
                    <a:pt x="5845" y="4872862"/>
                  </a:lnTo>
                  <a:lnTo>
                    <a:pt x="0" y="4865377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6730707" y="1864535"/>
              <a:ext cx="14604" cy="5041265"/>
            </a:xfrm>
            <a:custGeom>
              <a:avLst/>
              <a:gdLst/>
              <a:ahLst/>
              <a:cxnLst/>
              <a:rect l="l" t="t" r="r" b="b"/>
              <a:pathLst>
                <a:path w="14604" h="5041265">
                  <a:moveTo>
                    <a:pt x="14084" y="0"/>
                  </a:moveTo>
                  <a:lnTo>
                    <a:pt x="8729" y="5908"/>
                  </a:lnTo>
                  <a:lnTo>
                    <a:pt x="0" y="12445"/>
                  </a:lnTo>
                  <a:lnTo>
                    <a:pt x="0" y="1364725"/>
                  </a:lnTo>
                  <a:lnTo>
                    <a:pt x="9472" y="1352108"/>
                  </a:lnTo>
                  <a:lnTo>
                    <a:pt x="14084" y="1346082"/>
                  </a:lnTo>
                  <a:lnTo>
                    <a:pt x="14084" y="0"/>
                  </a:lnTo>
                  <a:close/>
                </a:path>
                <a:path w="14604" h="5041265">
                  <a:moveTo>
                    <a:pt x="0" y="4831771"/>
                  </a:moveTo>
                  <a:lnTo>
                    <a:pt x="0" y="5029097"/>
                  </a:lnTo>
                  <a:lnTo>
                    <a:pt x="5546" y="5035108"/>
                  </a:lnTo>
                  <a:lnTo>
                    <a:pt x="14084" y="5041164"/>
                  </a:lnTo>
                  <a:lnTo>
                    <a:pt x="14084" y="4849806"/>
                  </a:lnTo>
                  <a:lnTo>
                    <a:pt x="0" y="4831771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6716623" y="1876981"/>
              <a:ext cx="14604" cy="5017135"/>
            </a:xfrm>
            <a:custGeom>
              <a:avLst/>
              <a:gdLst/>
              <a:ahLst/>
              <a:cxnLst/>
              <a:rect l="l" t="t" r="r" b="b"/>
              <a:pathLst>
                <a:path w="14604" h="5017134">
                  <a:moveTo>
                    <a:pt x="14084" y="0"/>
                  </a:moveTo>
                  <a:lnTo>
                    <a:pt x="0" y="10547"/>
                  </a:lnTo>
                  <a:lnTo>
                    <a:pt x="0" y="1371041"/>
                  </a:lnTo>
                  <a:lnTo>
                    <a:pt x="14084" y="1352280"/>
                  </a:lnTo>
                  <a:lnTo>
                    <a:pt x="14084" y="0"/>
                  </a:lnTo>
                  <a:close/>
                </a:path>
                <a:path w="14604" h="5017134">
                  <a:moveTo>
                    <a:pt x="0" y="4801176"/>
                  </a:moveTo>
                  <a:lnTo>
                    <a:pt x="0" y="5001391"/>
                  </a:lnTo>
                  <a:lnTo>
                    <a:pt x="14084" y="5016652"/>
                  </a:lnTo>
                  <a:lnTo>
                    <a:pt x="14084" y="4819325"/>
                  </a:lnTo>
                  <a:lnTo>
                    <a:pt x="4273" y="4806762"/>
                  </a:lnTo>
                  <a:lnTo>
                    <a:pt x="0" y="4801176"/>
                  </a:lnTo>
                  <a:close/>
                </a:path>
              </a:pathLst>
            </a:custGeom>
            <a:solidFill>
              <a:srgbClr val="F9FA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6702526" y="1887537"/>
              <a:ext cx="14604" cy="4991100"/>
            </a:xfrm>
            <a:custGeom>
              <a:avLst/>
              <a:gdLst/>
              <a:ahLst/>
              <a:cxnLst/>
              <a:rect l="l" t="t" r="r" b="b"/>
              <a:pathLst>
                <a:path w="14604" h="4991100">
                  <a:moveTo>
                    <a:pt x="14084" y="0"/>
                  </a:moveTo>
                  <a:lnTo>
                    <a:pt x="0" y="10547"/>
                  </a:lnTo>
                  <a:lnTo>
                    <a:pt x="0" y="1379507"/>
                  </a:lnTo>
                  <a:lnTo>
                    <a:pt x="9051" y="1367206"/>
                  </a:lnTo>
                  <a:lnTo>
                    <a:pt x="14084" y="1360501"/>
                  </a:lnTo>
                  <a:lnTo>
                    <a:pt x="14084" y="0"/>
                  </a:lnTo>
                  <a:close/>
                </a:path>
                <a:path w="14604" h="4991100">
                  <a:moveTo>
                    <a:pt x="0" y="4772194"/>
                  </a:moveTo>
                  <a:lnTo>
                    <a:pt x="0" y="4975560"/>
                  </a:lnTo>
                  <a:lnTo>
                    <a:pt x="14084" y="4990821"/>
                  </a:lnTo>
                  <a:lnTo>
                    <a:pt x="14084" y="4790603"/>
                  </a:lnTo>
                  <a:lnTo>
                    <a:pt x="0" y="4772194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688442" y="1898084"/>
              <a:ext cx="14604" cy="4965065"/>
            </a:xfrm>
            <a:custGeom>
              <a:avLst/>
              <a:gdLst/>
              <a:ahLst/>
              <a:cxnLst/>
              <a:rect l="l" t="t" r="r" b="b"/>
              <a:pathLst>
                <a:path w="14604" h="4965065">
                  <a:moveTo>
                    <a:pt x="14084" y="0"/>
                  </a:moveTo>
                  <a:lnTo>
                    <a:pt x="0" y="10547"/>
                  </a:lnTo>
                  <a:lnTo>
                    <a:pt x="0" y="1388102"/>
                  </a:lnTo>
                  <a:lnTo>
                    <a:pt x="14084" y="1368960"/>
                  </a:lnTo>
                  <a:lnTo>
                    <a:pt x="14084" y="0"/>
                  </a:lnTo>
                  <a:close/>
                </a:path>
                <a:path w="14604" h="4965065">
                  <a:moveTo>
                    <a:pt x="0" y="4743145"/>
                  </a:moveTo>
                  <a:lnTo>
                    <a:pt x="0" y="4954206"/>
                  </a:lnTo>
                  <a:lnTo>
                    <a:pt x="12649" y="4963459"/>
                  </a:lnTo>
                  <a:lnTo>
                    <a:pt x="14084" y="4965013"/>
                  </a:lnTo>
                  <a:lnTo>
                    <a:pt x="14084" y="4761647"/>
                  </a:lnTo>
                  <a:lnTo>
                    <a:pt x="3305" y="4747559"/>
                  </a:lnTo>
                  <a:lnTo>
                    <a:pt x="0" y="4743145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6674345" y="1908641"/>
              <a:ext cx="14604" cy="4944110"/>
            </a:xfrm>
            <a:custGeom>
              <a:avLst/>
              <a:gdLst/>
              <a:ahLst/>
              <a:cxnLst/>
              <a:rect l="l" t="t" r="r" b="b"/>
              <a:pathLst>
                <a:path w="14604" h="4944109">
                  <a:moveTo>
                    <a:pt x="14084" y="0"/>
                  </a:moveTo>
                  <a:lnTo>
                    <a:pt x="0" y="10547"/>
                  </a:lnTo>
                  <a:lnTo>
                    <a:pt x="0" y="1392711"/>
                  </a:lnTo>
                  <a:lnTo>
                    <a:pt x="9198" y="1384202"/>
                  </a:lnTo>
                  <a:lnTo>
                    <a:pt x="14084" y="1377562"/>
                  </a:lnTo>
                  <a:lnTo>
                    <a:pt x="14084" y="0"/>
                  </a:lnTo>
                  <a:close/>
                </a:path>
                <a:path w="14604" h="4944109">
                  <a:moveTo>
                    <a:pt x="0" y="4713767"/>
                  </a:moveTo>
                  <a:lnTo>
                    <a:pt x="0" y="4933338"/>
                  </a:lnTo>
                  <a:lnTo>
                    <a:pt x="14084" y="4943640"/>
                  </a:lnTo>
                  <a:lnTo>
                    <a:pt x="14084" y="4732571"/>
                  </a:lnTo>
                  <a:lnTo>
                    <a:pt x="0" y="4713767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6660260" y="1919188"/>
              <a:ext cx="14604" cy="4923155"/>
            </a:xfrm>
            <a:custGeom>
              <a:avLst/>
              <a:gdLst/>
              <a:ahLst/>
              <a:cxnLst/>
              <a:rect l="l" t="t" r="r" b="b"/>
              <a:pathLst>
                <a:path w="14604" h="4923155">
                  <a:moveTo>
                    <a:pt x="14084" y="0"/>
                  </a:moveTo>
                  <a:lnTo>
                    <a:pt x="11339" y="2055"/>
                  </a:lnTo>
                  <a:lnTo>
                    <a:pt x="0" y="15029"/>
                  </a:lnTo>
                  <a:lnTo>
                    <a:pt x="0" y="1395193"/>
                  </a:lnTo>
                  <a:lnTo>
                    <a:pt x="14084" y="1382164"/>
                  </a:lnTo>
                  <a:lnTo>
                    <a:pt x="14084" y="0"/>
                  </a:lnTo>
                  <a:close/>
                </a:path>
                <a:path w="14604" h="4923155">
                  <a:moveTo>
                    <a:pt x="0" y="4685671"/>
                  </a:moveTo>
                  <a:lnTo>
                    <a:pt x="0" y="4910169"/>
                  </a:lnTo>
                  <a:lnTo>
                    <a:pt x="6106" y="4916955"/>
                  </a:lnTo>
                  <a:lnTo>
                    <a:pt x="14084" y="4922791"/>
                  </a:lnTo>
                  <a:lnTo>
                    <a:pt x="14084" y="4703220"/>
                  </a:lnTo>
                  <a:lnTo>
                    <a:pt x="2950" y="4688355"/>
                  </a:lnTo>
                  <a:lnTo>
                    <a:pt x="0" y="4685671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646164" y="1934232"/>
              <a:ext cx="14604" cy="4895215"/>
            </a:xfrm>
            <a:custGeom>
              <a:avLst/>
              <a:gdLst/>
              <a:ahLst/>
              <a:cxnLst/>
              <a:rect l="l" t="t" r="r" b="b"/>
              <a:pathLst>
                <a:path w="14604" h="4895215">
                  <a:moveTo>
                    <a:pt x="14084" y="0"/>
                  </a:moveTo>
                  <a:lnTo>
                    <a:pt x="0" y="16115"/>
                  </a:lnTo>
                  <a:lnTo>
                    <a:pt x="0" y="1398076"/>
                  </a:lnTo>
                  <a:lnTo>
                    <a:pt x="9921" y="1384011"/>
                  </a:lnTo>
                  <a:lnTo>
                    <a:pt x="14084" y="1380160"/>
                  </a:lnTo>
                  <a:lnTo>
                    <a:pt x="14084" y="0"/>
                  </a:lnTo>
                  <a:close/>
                </a:path>
                <a:path w="14604" h="4895215">
                  <a:moveTo>
                    <a:pt x="0" y="4657800"/>
                  </a:moveTo>
                  <a:lnTo>
                    <a:pt x="0" y="4879457"/>
                  </a:lnTo>
                  <a:lnTo>
                    <a:pt x="14084" y="4895110"/>
                  </a:lnTo>
                  <a:lnTo>
                    <a:pt x="14084" y="4670615"/>
                  </a:lnTo>
                  <a:lnTo>
                    <a:pt x="0" y="4657800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632079" y="1950347"/>
              <a:ext cx="14604" cy="4863465"/>
            </a:xfrm>
            <a:custGeom>
              <a:avLst/>
              <a:gdLst/>
              <a:ahLst/>
              <a:cxnLst/>
              <a:rect l="l" t="t" r="r" b="b"/>
              <a:pathLst>
                <a:path w="14604" h="4863465">
                  <a:moveTo>
                    <a:pt x="14084" y="0"/>
                  </a:moveTo>
                  <a:lnTo>
                    <a:pt x="6222" y="8995"/>
                  </a:lnTo>
                  <a:lnTo>
                    <a:pt x="0" y="13802"/>
                  </a:lnTo>
                  <a:lnTo>
                    <a:pt x="0" y="1401926"/>
                  </a:lnTo>
                  <a:lnTo>
                    <a:pt x="14084" y="1381960"/>
                  </a:lnTo>
                  <a:lnTo>
                    <a:pt x="14084" y="0"/>
                  </a:lnTo>
                  <a:close/>
                </a:path>
                <a:path w="14604" h="4863465">
                  <a:moveTo>
                    <a:pt x="0" y="4627308"/>
                  </a:moveTo>
                  <a:lnTo>
                    <a:pt x="0" y="4847691"/>
                  </a:lnTo>
                  <a:lnTo>
                    <a:pt x="14084" y="4863342"/>
                  </a:lnTo>
                  <a:lnTo>
                    <a:pt x="14084" y="4641685"/>
                  </a:lnTo>
                  <a:lnTo>
                    <a:pt x="3214" y="4631795"/>
                  </a:lnTo>
                  <a:lnTo>
                    <a:pt x="0" y="4627308"/>
                  </a:lnTo>
                  <a:close/>
                </a:path>
              </a:pathLst>
            </a:custGeom>
            <a:solidFill>
              <a:srgbClr val="FAFB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617995" y="1964150"/>
              <a:ext cx="14604" cy="4834255"/>
            </a:xfrm>
            <a:custGeom>
              <a:avLst/>
              <a:gdLst/>
              <a:ahLst/>
              <a:cxnLst/>
              <a:rect l="l" t="t" r="r" b="b"/>
              <a:pathLst>
                <a:path w="14604" h="4834255">
                  <a:moveTo>
                    <a:pt x="14084" y="0"/>
                  </a:moveTo>
                  <a:lnTo>
                    <a:pt x="0" y="10880"/>
                  </a:lnTo>
                  <a:lnTo>
                    <a:pt x="0" y="1408446"/>
                  </a:lnTo>
                  <a:lnTo>
                    <a:pt x="11213" y="1392193"/>
                  </a:lnTo>
                  <a:lnTo>
                    <a:pt x="14084" y="1388124"/>
                  </a:lnTo>
                  <a:lnTo>
                    <a:pt x="14084" y="0"/>
                  </a:lnTo>
                  <a:close/>
                </a:path>
                <a:path w="14604" h="4834255">
                  <a:moveTo>
                    <a:pt x="0" y="4593842"/>
                  </a:moveTo>
                  <a:lnTo>
                    <a:pt x="0" y="4823315"/>
                  </a:lnTo>
                  <a:lnTo>
                    <a:pt x="14084" y="4833889"/>
                  </a:lnTo>
                  <a:lnTo>
                    <a:pt x="14084" y="4613505"/>
                  </a:lnTo>
                  <a:lnTo>
                    <a:pt x="0" y="4593842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603898" y="1975041"/>
              <a:ext cx="14604" cy="4812665"/>
            </a:xfrm>
            <a:custGeom>
              <a:avLst/>
              <a:gdLst/>
              <a:ahLst/>
              <a:cxnLst/>
              <a:rect l="l" t="t" r="r" b="b"/>
              <a:pathLst>
                <a:path w="14604" h="4812665">
                  <a:moveTo>
                    <a:pt x="14084" y="0"/>
                  </a:moveTo>
                  <a:lnTo>
                    <a:pt x="1524" y="9702"/>
                  </a:lnTo>
                  <a:lnTo>
                    <a:pt x="0" y="11492"/>
                  </a:lnTo>
                  <a:lnTo>
                    <a:pt x="0" y="1417987"/>
                  </a:lnTo>
                  <a:lnTo>
                    <a:pt x="14084" y="1397574"/>
                  </a:lnTo>
                  <a:lnTo>
                    <a:pt x="14084" y="0"/>
                  </a:lnTo>
                  <a:close/>
                </a:path>
                <a:path w="14604" h="4812665">
                  <a:moveTo>
                    <a:pt x="0" y="4563134"/>
                  </a:moveTo>
                  <a:lnTo>
                    <a:pt x="0" y="4801842"/>
                  </a:lnTo>
                  <a:lnTo>
                    <a:pt x="14084" y="4812415"/>
                  </a:lnTo>
                  <a:lnTo>
                    <a:pt x="14084" y="4582934"/>
                  </a:lnTo>
                  <a:lnTo>
                    <a:pt x="4105" y="4569002"/>
                  </a:lnTo>
                  <a:lnTo>
                    <a:pt x="0" y="4563134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589814" y="1986533"/>
              <a:ext cx="14604" cy="4790440"/>
            </a:xfrm>
            <a:custGeom>
              <a:avLst/>
              <a:gdLst/>
              <a:ahLst/>
              <a:cxnLst/>
              <a:rect l="l" t="t" r="r" b="b"/>
              <a:pathLst>
                <a:path w="14604" h="4790440">
                  <a:moveTo>
                    <a:pt x="14084" y="0"/>
                  </a:moveTo>
                  <a:lnTo>
                    <a:pt x="0" y="16534"/>
                  </a:lnTo>
                  <a:lnTo>
                    <a:pt x="0" y="1427349"/>
                  </a:lnTo>
                  <a:lnTo>
                    <a:pt x="13108" y="1407909"/>
                  </a:lnTo>
                  <a:lnTo>
                    <a:pt x="14084" y="1406495"/>
                  </a:lnTo>
                  <a:lnTo>
                    <a:pt x="14084" y="0"/>
                  </a:lnTo>
                  <a:close/>
                </a:path>
                <a:path w="14604" h="4790440">
                  <a:moveTo>
                    <a:pt x="0" y="4531509"/>
                  </a:moveTo>
                  <a:lnTo>
                    <a:pt x="0" y="4776480"/>
                  </a:lnTo>
                  <a:lnTo>
                    <a:pt x="8436" y="4786109"/>
                  </a:lnTo>
                  <a:lnTo>
                    <a:pt x="14084" y="4790349"/>
                  </a:lnTo>
                  <a:lnTo>
                    <a:pt x="14084" y="4551641"/>
                  </a:lnTo>
                  <a:lnTo>
                    <a:pt x="0" y="4531509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575717" y="2003083"/>
              <a:ext cx="14604" cy="4759960"/>
            </a:xfrm>
            <a:custGeom>
              <a:avLst/>
              <a:gdLst/>
              <a:ahLst/>
              <a:cxnLst/>
              <a:rect l="l" t="t" r="r" b="b"/>
              <a:pathLst>
                <a:path w="14604" h="4759959">
                  <a:moveTo>
                    <a:pt x="14084" y="0"/>
                  </a:moveTo>
                  <a:lnTo>
                    <a:pt x="0" y="16534"/>
                  </a:lnTo>
                  <a:lnTo>
                    <a:pt x="0" y="1431760"/>
                  </a:lnTo>
                  <a:lnTo>
                    <a:pt x="1514" y="1429460"/>
                  </a:lnTo>
                  <a:lnTo>
                    <a:pt x="14084" y="1410818"/>
                  </a:lnTo>
                  <a:lnTo>
                    <a:pt x="14084" y="0"/>
                  </a:lnTo>
                  <a:close/>
                </a:path>
                <a:path w="14604" h="4759959">
                  <a:moveTo>
                    <a:pt x="0" y="4491861"/>
                  </a:moveTo>
                  <a:lnTo>
                    <a:pt x="0" y="4743841"/>
                  </a:lnTo>
                  <a:lnTo>
                    <a:pt x="14084" y="4759916"/>
                  </a:lnTo>
                  <a:lnTo>
                    <a:pt x="14084" y="4514942"/>
                  </a:lnTo>
                  <a:lnTo>
                    <a:pt x="5631" y="4502860"/>
                  </a:lnTo>
                  <a:lnTo>
                    <a:pt x="0" y="4491861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561632" y="2019617"/>
              <a:ext cx="14604" cy="4727575"/>
            </a:xfrm>
            <a:custGeom>
              <a:avLst/>
              <a:gdLst/>
              <a:ahLst/>
              <a:cxnLst/>
              <a:rect l="l" t="t" r="r" b="b"/>
              <a:pathLst>
                <a:path w="14604" h="4727575">
                  <a:moveTo>
                    <a:pt x="14084" y="0"/>
                  </a:moveTo>
                  <a:lnTo>
                    <a:pt x="11336" y="3225"/>
                  </a:lnTo>
                  <a:lnTo>
                    <a:pt x="0" y="12217"/>
                  </a:lnTo>
                  <a:lnTo>
                    <a:pt x="0" y="1436615"/>
                  </a:lnTo>
                  <a:lnTo>
                    <a:pt x="14084" y="1415225"/>
                  </a:lnTo>
                  <a:lnTo>
                    <a:pt x="14084" y="0"/>
                  </a:lnTo>
                  <a:close/>
                </a:path>
                <a:path w="14604" h="4727575">
                  <a:moveTo>
                    <a:pt x="0" y="4447821"/>
                  </a:moveTo>
                  <a:lnTo>
                    <a:pt x="0" y="4712428"/>
                  </a:lnTo>
                  <a:lnTo>
                    <a:pt x="3236" y="4714925"/>
                  </a:lnTo>
                  <a:lnTo>
                    <a:pt x="14084" y="4727307"/>
                  </a:lnTo>
                  <a:lnTo>
                    <a:pt x="14084" y="4475327"/>
                  </a:lnTo>
                  <a:lnTo>
                    <a:pt x="0" y="4447821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547535" y="2031845"/>
              <a:ext cx="14604" cy="4700270"/>
            </a:xfrm>
            <a:custGeom>
              <a:avLst/>
              <a:gdLst/>
              <a:ahLst/>
              <a:cxnLst/>
              <a:rect l="l" t="t" r="r" b="b"/>
              <a:pathLst>
                <a:path w="14604" h="4700270">
                  <a:moveTo>
                    <a:pt x="14084" y="0"/>
                  </a:moveTo>
                  <a:lnTo>
                    <a:pt x="0" y="11170"/>
                  </a:lnTo>
                  <a:lnTo>
                    <a:pt x="0" y="1445970"/>
                  </a:lnTo>
                  <a:lnTo>
                    <a:pt x="4607" y="1438798"/>
                  </a:lnTo>
                  <a:lnTo>
                    <a:pt x="14084" y="1424407"/>
                  </a:lnTo>
                  <a:lnTo>
                    <a:pt x="14084" y="0"/>
                  </a:lnTo>
                  <a:close/>
                </a:path>
                <a:path w="14604" h="4700270">
                  <a:moveTo>
                    <a:pt x="0" y="4411579"/>
                  </a:moveTo>
                  <a:lnTo>
                    <a:pt x="0" y="4689325"/>
                  </a:lnTo>
                  <a:lnTo>
                    <a:pt x="14084" y="4700191"/>
                  </a:lnTo>
                  <a:lnTo>
                    <a:pt x="14084" y="4435569"/>
                  </a:lnTo>
                  <a:lnTo>
                    <a:pt x="7801" y="4423298"/>
                  </a:lnTo>
                  <a:lnTo>
                    <a:pt x="0" y="4411579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533451" y="2043015"/>
              <a:ext cx="14604" cy="4678680"/>
            </a:xfrm>
            <a:custGeom>
              <a:avLst/>
              <a:gdLst/>
              <a:ahLst/>
              <a:cxnLst/>
              <a:rect l="l" t="t" r="r" b="b"/>
              <a:pathLst>
                <a:path w="14604" h="4678680">
                  <a:moveTo>
                    <a:pt x="14084" y="0"/>
                  </a:moveTo>
                  <a:lnTo>
                    <a:pt x="7493" y="5227"/>
                  </a:lnTo>
                  <a:lnTo>
                    <a:pt x="0" y="14264"/>
                  </a:lnTo>
                  <a:lnTo>
                    <a:pt x="0" y="1456722"/>
                  </a:lnTo>
                  <a:lnTo>
                    <a:pt x="14084" y="1434800"/>
                  </a:lnTo>
                  <a:lnTo>
                    <a:pt x="14084" y="0"/>
                  </a:lnTo>
                  <a:close/>
                </a:path>
                <a:path w="14604" h="4678680">
                  <a:moveTo>
                    <a:pt x="0" y="4379250"/>
                  </a:moveTo>
                  <a:lnTo>
                    <a:pt x="0" y="4667288"/>
                  </a:lnTo>
                  <a:lnTo>
                    <a:pt x="14084" y="4678154"/>
                  </a:lnTo>
                  <a:lnTo>
                    <a:pt x="14084" y="4400408"/>
                  </a:lnTo>
                  <a:lnTo>
                    <a:pt x="0" y="4379250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519354" y="2057296"/>
              <a:ext cx="14604" cy="4653280"/>
            </a:xfrm>
            <a:custGeom>
              <a:avLst/>
              <a:gdLst/>
              <a:ahLst/>
              <a:cxnLst/>
              <a:rect l="l" t="t" r="r" b="b"/>
              <a:pathLst>
                <a:path w="14604" h="4653280">
                  <a:moveTo>
                    <a:pt x="14084" y="0"/>
                  </a:moveTo>
                  <a:lnTo>
                    <a:pt x="0" y="16986"/>
                  </a:lnTo>
                  <a:lnTo>
                    <a:pt x="0" y="1464719"/>
                  </a:lnTo>
                  <a:lnTo>
                    <a:pt x="8311" y="1451447"/>
                  </a:lnTo>
                  <a:lnTo>
                    <a:pt x="14084" y="1442462"/>
                  </a:lnTo>
                  <a:lnTo>
                    <a:pt x="14084" y="0"/>
                  </a:lnTo>
                  <a:close/>
                </a:path>
                <a:path w="14604" h="4653280">
                  <a:moveTo>
                    <a:pt x="0" y="4343367"/>
                  </a:moveTo>
                  <a:lnTo>
                    <a:pt x="0" y="4637067"/>
                  </a:lnTo>
                  <a:lnTo>
                    <a:pt x="12592" y="4651847"/>
                  </a:lnTo>
                  <a:lnTo>
                    <a:pt x="14084" y="4652998"/>
                  </a:lnTo>
                  <a:lnTo>
                    <a:pt x="14084" y="4364950"/>
                  </a:lnTo>
                  <a:lnTo>
                    <a:pt x="10620" y="4359747"/>
                  </a:lnTo>
                  <a:lnTo>
                    <a:pt x="0" y="4343367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505270" y="2074282"/>
              <a:ext cx="14604" cy="4620260"/>
            </a:xfrm>
            <a:custGeom>
              <a:avLst/>
              <a:gdLst/>
              <a:ahLst/>
              <a:cxnLst/>
              <a:rect l="l" t="t" r="r" b="b"/>
              <a:pathLst>
                <a:path w="14604" h="4620259">
                  <a:moveTo>
                    <a:pt x="14084" y="0"/>
                  </a:moveTo>
                  <a:lnTo>
                    <a:pt x="4084" y="12060"/>
                  </a:lnTo>
                  <a:lnTo>
                    <a:pt x="0" y="15390"/>
                  </a:lnTo>
                  <a:lnTo>
                    <a:pt x="0" y="1470222"/>
                  </a:lnTo>
                  <a:lnTo>
                    <a:pt x="14084" y="1447732"/>
                  </a:lnTo>
                  <a:lnTo>
                    <a:pt x="14084" y="0"/>
                  </a:lnTo>
                  <a:close/>
                </a:path>
                <a:path w="14604" h="4620259">
                  <a:moveTo>
                    <a:pt x="0" y="4304658"/>
                  </a:moveTo>
                  <a:lnTo>
                    <a:pt x="0" y="4603548"/>
                  </a:lnTo>
                  <a:lnTo>
                    <a:pt x="14084" y="4620080"/>
                  </a:lnTo>
                  <a:lnTo>
                    <a:pt x="14084" y="4326380"/>
                  </a:lnTo>
                  <a:lnTo>
                    <a:pt x="0" y="4304658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491173" y="2089684"/>
              <a:ext cx="14604" cy="4588510"/>
            </a:xfrm>
            <a:custGeom>
              <a:avLst/>
              <a:gdLst/>
              <a:ahLst/>
              <a:cxnLst/>
              <a:rect l="l" t="t" r="r" b="b"/>
              <a:pathLst>
                <a:path w="14604" h="4588509">
                  <a:moveTo>
                    <a:pt x="14084" y="0"/>
                  </a:moveTo>
                  <a:lnTo>
                    <a:pt x="0" y="11483"/>
                  </a:lnTo>
                  <a:lnTo>
                    <a:pt x="0" y="1477873"/>
                  </a:lnTo>
                  <a:lnTo>
                    <a:pt x="12632" y="1457159"/>
                  </a:lnTo>
                  <a:lnTo>
                    <a:pt x="14084" y="1454841"/>
                  </a:lnTo>
                  <a:lnTo>
                    <a:pt x="14084" y="0"/>
                  </a:lnTo>
                  <a:close/>
                </a:path>
                <a:path w="14604" h="4588509">
                  <a:moveTo>
                    <a:pt x="0" y="4266913"/>
                  </a:moveTo>
                  <a:lnTo>
                    <a:pt x="0" y="4571457"/>
                  </a:lnTo>
                  <a:lnTo>
                    <a:pt x="8314" y="4581359"/>
                  </a:lnTo>
                  <a:lnTo>
                    <a:pt x="14084" y="4588132"/>
                  </a:lnTo>
                  <a:lnTo>
                    <a:pt x="14084" y="4289237"/>
                  </a:lnTo>
                  <a:lnTo>
                    <a:pt x="0" y="4266913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477088" y="2101168"/>
              <a:ext cx="14604" cy="4560570"/>
            </a:xfrm>
            <a:custGeom>
              <a:avLst/>
              <a:gdLst/>
              <a:ahLst/>
              <a:cxnLst/>
              <a:rect l="l" t="t" r="r" b="b"/>
              <a:pathLst>
                <a:path w="14604" h="4560570">
                  <a:moveTo>
                    <a:pt x="14084" y="0"/>
                  </a:moveTo>
                  <a:lnTo>
                    <a:pt x="1114" y="10575"/>
                  </a:lnTo>
                  <a:lnTo>
                    <a:pt x="0" y="11957"/>
                  </a:lnTo>
                  <a:lnTo>
                    <a:pt x="0" y="1489642"/>
                  </a:lnTo>
                  <a:lnTo>
                    <a:pt x="3480" y="1483775"/>
                  </a:lnTo>
                  <a:lnTo>
                    <a:pt x="14084" y="1466389"/>
                  </a:lnTo>
                  <a:lnTo>
                    <a:pt x="14084" y="0"/>
                  </a:lnTo>
                  <a:close/>
                </a:path>
                <a:path w="14604" h="4560570">
                  <a:moveTo>
                    <a:pt x="0" y="4232916"/>
                  </a:moveTo>
                  <a:lnTo>
                    <a:pt x="0" y="4543199"/>
                  </a:lnTo>
                  <a:lnTo>
                    <a:pt x="14084" y="4559973"/>
                  </a:lnTo>
                  <a:lnTo>
                    <a:pt x="14084" y="4255429"/>
                  </a:lnTo>
                  <a:lnTo>
                    <a:pt x="4144" y="4239675"/>
                  </a:lnTo>
                  <a:lnTo>
                    <a:pt x="0" y="4232916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462991" y="2113141"/>
              <a:ext cx="14604" cy="4531360"/>
            </a:xfrm>
            <a:custGeom>
              <a:avLst/>
              <a:gdLst/>
              <a:ahLst/>
              <a:cxnLst/>
              <a:rect l="l" t="t" r="r" b="b"/>
              <a:pathLst>
                <a:path w="14604" h="4531359">
                  <a:moveTo>
                    <a:pt x="14084" y="0"/>
                  </a:moveTo>
                  <a:lnTo>
                    <a:pt x="0" y="17474"/>
                  </a:lnTo>
                  <a:lnTo>
                    <a:pt x="0" y="1501428"/>
                  </a:lnTo>
                  <a:lnTo>
                    <a:pt x="14084" y="1477690"/>
                  </a:lnTo>
                  <a:lnTo>
                    <a:pt x="14084" y="0"/>
                  </a:lnTo>
                  <a:close/>
                </a:path>
                <a:path w="14604" h="4531359">
                  <a:moveTo>
                    <a:pt x="0" y="4197954"/>
                  </a:moveTo>
                  <a:lnTo>
                    <a:pt x="0" y="4516171"/>
                  </a:lnTo>
                  <a:lnTo>
                    <a:pt x="4505" y="4519802"/>
                  </a:lnTo>
                  <a:lnTo>
                    <a:pt x="14084" y="4531210"/>
                  </a:lnTo>
                  <a:lnTo>
                    <a:pt x="14084" y="4220922"/>
                  </a:lnTo>
                  <a:lnTo>
                    <a:pt x="0" y="4197954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448907" y="2130616"/>
              <a:ext cx="14604" cy="4498975"/>
            </a:xfrm>
            <a:custGeom>
              <a:avLst/>
              <a:gdLst/>
              <a:ahLst/>
              <a:cxnLst/>
              <a:rect l="l" t="t" r="r" b="b"/>
              <a:pathLst>
                <a:path w="14604" h="4498975">
                  <a:moveTo>
                    <a:pt x="14084" y="0"/>
                  </a:moveTo>
                  <a:lnTo>
                    <a:pt x="0" y="17474"/>
                  </a:lnTo>
                  <a:lnTo>
                    <a:pt x="0" y="1508135"/>
                  </a:lnTo>
                  <a:lnTo>
                    <a:pt x="9056" y="1492427"/>
                  </a:lnTo>
                  <a:lnTo>
                    <a:pt x="14084" y="1483953"/>
                  </a:lnTo>
                  <a:lnTo>
                    <a:pt x="14084" y="0"/>
                  </a:lnTo>
                  <a:close/>
                </a:path>
                <a:path w="14604" h="4498975">
                  <a:moveTo>
                    <a:pt x="0" y="4157073"/>
                  </a:moveTo>
                  <a:lnTo>
                    <a:pt x="0" y="4487345"/>
                  </a:lnTo>
                  <a:lnTo>
                    <a:pt x="14084" y="4498696"/>
                  </a:lnTo>
                  <a:lnTo>
                    <a:pt x="14084" y="4180480"/>
                  </a:lnTo>
                  <a:lnTo>
                    <a:pt x="8962" y="4172127"/>
                  </a:lnTo>
                  <a:lnTo>
                    <a:pt x="0" y="4157073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434810" y="2148107"/>
              <a:ext cx="14604" cy="4470400"/>
            </a:xfrm>
            <a:custGeom>
              <a:avLst/>
              <a:gdLst/>
              <a:ahLst/>
              <a:cxnLst/>
              <a:rect l="l" t="t" r="r" b="b"/>
              <a:pathLst>
                <a:path w="14604" h="4470400">
                  <a:moveTo>
                    <a:pt x="14084" y="0"/>
                  </a:moveTo>
                  <a:lnTo>
                    <a:pt x="12684" y="1736"/>
                  </a:lnTo>
                  <a:lnTo>
                    <a:pt x="0" y="12384"/>
                  </a:lnTo>
                  <a:lnTo>
                    <a:pt x="0" y="1515157"/>
                  </a:lnTo>
                  <a:lnTo>
                    <a:pt x="1186" y="1513036"/>
                  </a:lnTo>
                  <a:lnTo>
                    <a:pt x="14084" y="1490667"/>
                  </a:lnTo>
                  <a:lnTo>
                    <a:pt x="14084" y="0"/>
                  </a:lnTo>
                  <a:close/>
                </a:path>
                <a:path w="14604" h="4470400">
                  <a:moveTo>
                    <a:pt x="0" y="4115667"/>
                  </a:moveTo>
                  <a:lnTo>
                    <a:pt x="0" y="4457999"/>
                  </a:lnTo>
                  <a:lnTo>
                    <a:pt x="1170" y="4459436"/>
                  </a:lnTo>
                  <a:lnTo>
                    <a:pt x="14084" y="4469844"/>
                  </a:lnTo>
                  <a:lnTo>
                    <a:pt x="14084" y="4139561"/>
                  </a:lnTo>
                  <a:lnTo>
                    <a:pt x="376" y="4116536"/>
                  </a:lnTo>
                  <a:lnTo>
                    <a:pt x="0" y="4115667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420726" y="2160491"/>
              <a:ext cx="14604" cy="4445635"/>
            </a:xfrm>
            <a:custGeom>
              <a:avLst/>
              <a:gdLst/>
              <a:ahLst/>
              <a:cxnLst/>
              <a:rect l="l" t="t" r="r" b="b"/>
              <a:pathLst>
                <a:path w="14604" h="4445634">
                  <a:moveTo>
                    <a:pt x="14084" y="0"/>
                  </a:moveTo>
                  <a:lnTo>
                    <a:pt x="0" y="11822"/>
                  </a:lnTo>
                  <a:lnTo>
                    <a:pt x="0" y="1527940"/>
                  </a:lnTo>
                  <a:lnTo>
                    <a:pt x="14084" y="1502773"/>
                  </a:lnTo>
                  <a:lnTo>
                    <a:pt x="14084" y="0"/>
                  </a:lnTo>
                  <a:close/>
                </a:path>
                <a:path w="14604" h="4445634">
                  <a:moveTo>
                    <a:pt x="0" y="4070752"/>
                  </a:moveTo>
                  <a:lnTo>
                    <a:pt x="0" y="4428325"/>
                  </a:lnTo>
                  <a:lnTo>
                    <a:pt x="14084" y="4445615"/>
                  </a:lnTo>
                  <a:lnTo>
                    <a:pt x="14084" y="4103283"/>
                  </a:lnTo>
                  <a:lnTo>
                    <a:pt x="0" y="4070752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406629" y="2172324"/>
              <a:ext cx="14604" cy="4417060"/>
            </a:xfrm>
            <a:custGeom>
              <a:avLst/>
              <a:gdLst/>
              <a:ahLst/>
              <a:cxnLst/>
              <a:rect l="l" t="t" r="r" b="b"/>
              <a:pathLst>
                <a:path w="14604" h="4417059">
                  <a:moveTo>
                    <a:pt x="14084" y="0"/>
                  </a:moveTo>
                  <a:lnTo>
                    <a:pt x="10606" y="2918"/>
                  </a:lnTo>
                  <a:lnTo>
                    <a:pt x="0" y="16477"/>
                  </a:lnTo>
                  <a:lnTo>
                    <a:pt x="0" y="1546694"/>
                  </a:lnTo>
                  <a:lnTo>
                    <a:pt x="8046" y="1526918"/>
                  </a:lnTo>
                  <a:lnTo>
                    <a:pt x="14084" y="1516129"/>
                  </a:lnTo>
                  <a:lnTo>
                    <a:pt x="14084" y="0"/>
                  </a:lnTo>
                  <a:close/>
                </a:path>
                <a:path w="14604" h="4417059">
                  <a:moveTo>
                    <a:pt x="0" y="4029776"/>
                  </a:moveTo>
                  <a:lnTo>
                    <a:pt x="0" y="4399187"/>
                  </a:lnTo>
                  <a:lnTo>
                    <a:pt x="14084" y="4416476"/>
                  </a:lnTo>
                  <a:lnTo>
                    <a:pt x="14084" y="4058889"/>
                  </a:lnTo>
                  <a:lnTo>
                    <a:pt x="6563" y="4041518"/>
                  </a:lnTo>
                  <a:lnTo>
                    <a:pt x="0" y="4029776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392545" y="2188802"/>
              <a:ext cx="14604" cy="4382770"/>
            </a:xfrm>
            <a:custGeom>
              <a:avLst/>
              <a:gdLst/>
              <a:ahLst/>
              <a:cxnLst/>
              <a:rect l="l" t="t" r="r" b="b"/>
              <a:pathLst>
                <a:path w="14604" h="4382770">
                  <a:moveTo>
                    <a:pt x="14084" y="0"/>
                  </a:moveTo>
                  <a:lnTo>
                    <a:pt x="0" y="18003"/>
                  </a:lnTo>
                  <a:lnTo>
                    <a:pt x="0" y="1564023"/>
                  </a:lnTo>
                  <a:lnTo>
                    <a:pt x="1460" y="1561241"/>
                  </a:lnTo>
                  <a:lnTo>
                    <a:pt x="14084" y="1530217"/>
                  </a:lnTo>
                  <a:lnTo>
                    <a:pt x="14084" y="0"/>
                  </a:lnTo>
                  <a:close/>
                </a:path>
                <a:path w="14604" h="4382770">
                  <a:moveTo>
                    <a:pt x="0" y="3988102"/>
                  </a:moveTo>
                  <a:lnTo>
                    <a:pt x="0" y="4365178"/>
                  </a:lnTo>
                  <a:lnTo>
                    <a:pt x="12399" y="4380641"/>
                  </a:lnTo>
                  <a:lnTo>
                    <a:pt x="14084" y="4382709"/>
                  </a:lnTo>
                  <a:lnTo>
                    <a:pt x="14084" y="4013299"/>
                  </a:lnTo>
                  <a:lnTo>
                    <a:pt x="0" y="3988102"/>
                  </a:lnTo>
                  <a:close/>
                </a:path>
              </a:pathLst>
            </a:custGeom>
            <a:solidFill>
              <a:srgbClr val="FFFFF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378447" y="2206822"/>
              <a:ext cx="14604" cy="4347210"/>
            </a:xfrm>
            <a:custGeom>
              <a:avLst/>
              <a:gdLst/>
              <a:ahLst/>
              <a:cxnLst/>
              <a:rect l="l" t="t" r="r" b="b"/>
              <a:pathLst>
                <a:path w="14604" h="4347209">
                  <a:moveTo>
                    <a:pt x="14084" y="0"/>
                  </a:moveTo>
                  <a:lnTo>
                    <a:pt x="8982" y="6521"/>
                  </a:lnTo>
                  <a:lnTo>
                    <a:pt x="0" y="18182"/>
                  </a:lnTo>
                  <a:lnTo>
                    <a:pt x="0" y="1572843"/>
                  </a:lnTo>
                  <a:lnTo>
                    <a:pt x="14084" y="1546027"/>
                  </a:lnTo>
                  <a:lnTo>
                    <a:pt x="14084" y="0"/>
                  </a:lnTo>
                  <a:close/>
                </a:path>
                <a:path w="14604" h="4347209">
                  <a:moveTo>
                    <a:pt x="0" y="3944040"/>
                  </a:moveTo>
                  <a:lnTo>
                    <a:pt x="0" y="4329579"/>
                  </a:lnTo>
                  <a:lnTo>
                    <a:pt x="14084" y="4347142"/>
                  </a:lnTo>
                  <a:lnTo>
                    <a:pt x="14084" y="3970060"/>
                  </a:lnTo>
                  <a:lnTo>
                    <a:pt x="13447" y="3968921"/>
                  </a:lnTo>
                  <a:lnTo>
                    <a:pt x="0" y="3944040"/>
                  </a:lnTo>
                  <a:close/>
                </a:path>
              </a:pathLst>
            </a:custGeom>
            <a:solidFill>
              <a:srgbClr val="FFFFF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0629569" y="1559353"/>
              <a:ext cx="62865" cy="915035"/>
            </a:xfrm>
            <a:custGeom>
              <a:avLst/>
              <a:gdLst/>
              <a:ahLst/>
              <a:cxnLst/>
              <a:rect l="l" t="t" r="r" b="b"/>
              <a:pathLst>
                <a:path w="62865" h="915035">
                  <a:moveTo>
                    <a:pt x="0" y="0"/>
                  </a:moveTo>
                  <a:lnTo>
                    <a:pt x="0" y="860710"/>
                  </a:lnTo>
                  <a:lnTo>
                    <a:pt x="24222" y="876494"/>
                  </a:lnTo>
                  <a:lnTo>
                    <a:pt x="62331" y="914492"/>
                  </a:lnTo>
                  <a:lnTo>
                    <a:pt x="62331" y="50900"/>
                  </a:lnTo>
                  <a:lnTo>
                    <a:pt x="21295" y="12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567225" y="1521604"/>
              <a:ext cx="62865" cy="898525"/>
            </a:xfrm>
            <a:custGeom>
              <a:avLst/>
              <a:gdLst/>
              <a:ahLst/>
              <a:cxnLst/>
              <a:rect l="l" t="t" r="r" b="b"/>
              <a:pathLst>
                <a:path w="62865" h="898525">
                  <a:moveTo>
                    <a:pt x="0" y="0"/>
                  </a:moveTo>
                  <a:lnTo>
                    <a:pt x="0" y="855190"/>
                  </a:lnTo>
                  <a:lnTo>
                    <a:pt x="8606" y="863442"/>
                  </a:lnTo>
                  <a:lnTo>
                    <a:pt x="62331" y="898450"/>
                  </a:lnTo>
                  <a:lnTo>
                    <a:pt x="62331" y="37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0504893" y="1490068"/>
              <a:ext cx="62865" cy="887094"/>
            </a:xfrm>
            <a:custGeom>
              <a:avLst/>
              <a:gdLst/>
              <a:ahLst/>
              <a:cxnLst/>
              <a:rect l="l" t="t" r="r" b="b"/>
              <a:pathLst>
                <a:path w="62865" h="887094">
                  <a:moveTo>
                    <a:pt x="0" y="0"/>
                  </a:moveTo>
                  <a:lnTo>
                    <a:pt x="0" y="837294"/>
                  </a:lnTo>
                  <a:lnTo>
                    <a:pt x="31203" y="856878"/>
                  </a:lnTo>
                  <a:lnTo>
                    <a:pt x="62331" y="886726"/>
                  </a:lnTo>
                  <a:lnTo>
                    <a:pt x="62331" y="31536"/>
                  </a:lnTo>
                  <a:lnTo>
                    <a:pt x="20121" y="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0442562" y="1460163"/>
              <a:ext cx="62865" cy="867410"/>
            </a:xfrm>
            <a:custGeom>
              <a:avLst/>
              <a:gdLst/>
              <a:ahLst/>
              <a:cxnLst/>
              <a:rect l="l" t="t" r="r" b="b"/>
              <a:pathLst>
                <a:path w="62865" h="867410">
                  <a:moveTo>
                    <a:pt x="0" y="0"/>
                  </a:moveTo>
                  <a:lnTo>
                    <a:pt x="0" y="828259"/>
                  </a:lnTo>
                  <a:lnTo>
                    <a:pt x="12597" y="835983"/>
                  </a:lnTo>
                  <a:lnTo>
                    <a:pt x="62331" y="867199"/>
                  </a:lnTo>
                  <a:lnTo>
                    <a:pt x="62331" y="29904"/>
                  </a:lnTo>
                  <a:lnTo>
                    <a:pt x="39711" y="23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0380218" y="1423766"/>
              <a:ext cx="62865" cy="864869"/>
            </a:xfrm>
            <a:custGeom>
              <a:avLst/>
              <a:gdLst/>
              <a:ahLst/>
              <a:cxnLst/>
              <a:rect l="l" t="t" r="r" b="b"/>
              <a:pathLst>
                <a:path w="62865" h="864869">
                  <a:moveTo>
                    <a:pt x="0" y="0"/>
                  </a:moveTo>
                  <a:lnTo>
                    <a:pt x="0" y="826428"/>
                  </a:lnTo>
                  <a:lnTo>
                    <a:pt x="62331" y="864648"/>
                  </a:lnTo>
                  <a:lnTo>
                    <a:pt x="62331" y="3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0317886" y="1397428"/>
              <a:ext cx="62865" cy="852805"/>
            </a:xfrm>
            <a:custGeom>
              <a:avLst/>
              <a:gdLst/>
              <a:ahLst/>
              <a:cxnLst/>
              <a:rect l="l" t="t" r="r" b="b"/>
              <a:pathLst>
                <a:path w="62865" h="852805">
                  <a:moveTo>
                    <a:pt x="0" y="0"/>
                  </a:moveTo>
                  <a:lnTo>
                    <a:pt x="0" y="815445"/>
                  </a:lnTo>
                  <a:lnTo>
                    <a:pt x="54426" y="847918"/>
                  </a:lnTo>
                  <a:lnTo>
                    <a:pt x="62331" y="852766"/>
                  </a:lnTo>
                  <a:lnTo>
                    <a:pt x="62331" y="26337"/>
                  </a:lnTo>
                  <a:lnTo>
                    <a:pt x="33864" y="9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0255554" y="1364992"/>
              <a:ext cx="62865" cy="848360"/>
            </a:xfrm>
            <a:custGeom>
              <a:avLst/>
              <a:gdLst/>
              <a:ahLst/>
              <a:cxnLst/>
              <a:rect l="l" t="t" r="r" b="b"/>
              <a:pathLst>
                <a:path w="62865" h="848360">
                  <a:moveTo>
                    <a:pt x="0" y="0"/>
                  </a:moveTo>
                  <a:lnTo>
                    <a:pt x="0" y="810692"/>
                  </a:lnTo>
                  <a:lnTo>
                    <a:pt x="62331" y="847881"/>
                  </a:lnTo>
                  <a:lnTo>
                    <a:pt x="62331" y="32435"/>
                  </a:lnTo>
                  <a:lnTo>
                    <a:pt x="51944" y="29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0193210" y="1336726"/>
              <a:ext cx="62865" cy="839469"/>
            </a:xfrm>
            <a:custGeom>
              <a:avLst/>
              <a:gdLst/>
              <a:ahLst/>
              <a:cxnLst/>
              <a:rect l="l" t="t" r="r" b="b"/>
              <a:pathLst>
                <a:path w="62865" h="839469">
                  <a:moveTo>
                    <a:pt x="0" y="0"/>
                  </a:moveTo>
                  <a:lnTo>
                    <a:pt x="0" y="802536"/>
                  </a:lnTo>
                  <a:lnTo>
                    <a:pt x="51387" y="832421"/>
                  </a:lnTo>
                  <a:lnTo>
                    <a:pt x="62331" y="838951"/>
                  </a:lnTo>
                  <a:lnTo>
                    <a:pt x="62331" y="28259"/>
                  </a:lnTo>
                  <a:lnTo>
                    <a:pt x="24701" y="6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0130878" y="1307748"/>
              <a:ext cx="62865" cy="831850"/>
            </a:xfrm>
            <a:custGeom>
              <a:avLst/>
              <a:gdLst/>
              <a:ahLst/>
              <a:cxnLst/>
              <a:rect l="l" t="t" r="r" b="b"/>
              <a:pathLst>
                <a:path w="62865" h="831850">
                  <a:moveTo>
                    <a:pt x="0" y="0"/>
                  </a:moveTo>
                  <a:lnTo>
                    <a:pt x="0" y="803041"/>
                  </a:lnTo>
                  <a:lnTo>
                    <a:pt x="26369" y="810599"/>
                  </a:lnTo>
                  <a:lnTo>
                    <a:pt x="62331" y="831513"/>
                  </a:lnTo>
                  <a:lnTo>
                    <a:pt x="62331" y="28977"/>
                  </a:lnTo>
                  <a:lnTo>
                    <a:pt x="41710" y="23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0068547" y="1289491"/>
              <a:ext cx="62865" cy="821690"/>
            </a:xfrm>
            <a:custGeom>
              <a:avLst/>
              <a:gdLst/>
              <a:ahLst/>
              <a:cxnLst/>
              <a:rect l="l" t="t" r="r" b="b"/>
              <a:pathLst>
                <a:path w="62865" h="821689">
                  <a:moveTo>
                    <a:pt x="0" y="0"/>
                  </a:moveTo>
                  <a:lnTo>
                    <a:pt x="0" y="791065"/>
                  </a:lnTo>
                  <a:lnTo>
                    <a:pt x="44386" y="816156"/>
                  </a:lnTo>
                  <a:lnTo>
                    <a:pt x="62331" y="821298"/>
                  </a:lnTo>
                  <a:lnTo>
                    <a:pt x="62331" y="18257"/>
                  </a:lnTo>
                  <a:lnTo>
                    <a:pt x="58374" y="16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0006203" y="1264704"/>
              <a:ext cx="62865" cy="815975"/>
            </a:xfrm>
            <a:custGeom>
              <a:avLst/>
              <a:gdLst/>
              <a:ahLst/>
              <a:cxnLst/>
              <a:rect l="l" t="t" r="r" b="b"/>
              <a:pathLst>
                <a:path w="62865" h="815975">
                  <a:moveTo>
                    <a:pt x="0" y="0"/>
                  </a:moveTo>
                  <a:lnTo>
                    <a:pt x="0" y="785440"/>
                  </a:lnTo>
                  <a:lnTo>
                    <a:pt x="16863" y="790143"/>
                  </a:lnTo>
                  <a:lnTo>
                    <a:pt x="62331" y="815845"/>
                  </a:lnTo>
                  <a:lnTo>
                    <a:pt x="62331" y="24783"/>
                  </a:lnTo>
                  <a:lnTo>
                    <a:pt x="28373" y="15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9943871" y="1242923"/>
              <a:ext cx="62865" cy="807720"/>
            </a:xfrm>
            <a:custGeom>
              <a:avLst/>
              <a:gdLst/>
              <a:ahLst/>
              <a:cxnLst/>
              <a:rect l="l" t="t" r="r" b="b"/>
              <a:pathLst>
                <a:path w="62865" h="807719">
                  <a:moveTo>
                    <a:pt x="0" y="0"/>
                  </a:moveTo>
                  <a:lnTo>
                    <a:pt x="0" y="780612"/>
                  </a:lnTo>
                  <a:lnTo>
                    <a:pt x="33656" y="799224"/>
                  </a:lnTo>
                  <a:lnTo>
                    <a:pt x="62331" y="807221"/>
                  </a:lnTo>
                  <a:lnTo>
                    <a:pt x="62331" y="21780"/>
                  </a:lnTo>
                  <a:lnTo>
                    <a:pt x="44038" y="11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881539" y="1226187"/>
              <a:ext cx="62865" cy="797560"/>
            </a:xfrm>
            <a:custGeom>
              <a:avLst/>
              <a:gdLst/>
              <a:ahLst/>
              <a:cxnLst/>
              <a:rect l="l" t="t" r="r" b="b"/>
              <a:pathLst>
                <a:path w="62865" h="797560">
                  <a:moveTo>
                    <a:pt x="0" y="0"/>
                  </a:moveTo>
                  <a:lnTo>
                    <a:pt x="0" y="776889"/>
                  </a:lnTo>
                  <a:lnTo>
                    <a:pt x="50057" y="790559"/>
                  </a:lnTo>
                  <a:lnTo>
                    <a:pt x="62331" y="797347"/>
                  </a:lnTo>
                  <a:lnTo>
                    <a:pt x="62331" y="16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819195" y="1202434"/>
              <a:ext cx="62865" cy="800735"/>
            </a:xfrm>
            <a:custGeom>
              <a:avLst/>
              <a:gdLst/>
              <a:ahLst/>
              <a:cxnLst/>
              <a:rect l="l" t="t" r="r" b="b"/>
              <a:pathLst>
                <a:path w="62865" h="800735">
                  <a:moveTo>
                    <a:pt x="0" y="0"/>
                  </a:moveTo>
                  <a:lnTo>
                    <a:pt x="0" y="778448"/>
                  </a:lnTo>
                  <a:lnTo>
                    <a:pt x="19391" y="788913"/>
                  </a:lnTo>
                  <a:lnTo>
                    <a:pt x="62331" y="800640"/>
                  </a:lnTo>
                  <a:lnTo>
                    <a:pt x="62331" y="23750"/>
                  </a:lnTo>
                  <a:lnTo>
                    <a:pt x="26812" y="1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56864" y="1180451"/>
              <a:ext cx="62865" cy="800735"/>
            </a:xfrm>
            <a:custGeom>
              <a:avLst/>
              <a:gdLst/>
              <a:ahLst/>
              <a:cxnLst/>
              <a:rect l="l" t="t" r="r" b="b"/>
              <a:pathLst>
                <a:path w="62865" h="800735">
                  <a:moveTo>
                    <a:pt x="0" y="0"/>
                  </a:moveTo>
                  <a:lnTo>
                    <a:pt x="0" y="776470"/>
                  </a:lnTo>
                  <a:lnTo>
                    <a:pt x="34659" y="785495"/>
                  </a:lnTo>
                  <a:lnTo>
                    <a:pt x="62331" y="800430"/>
                  </a:lnTo>
                  <a:lnTo>
                    <a:pt x="62331" y="21982"/>
                  </a:lnTo>
                  <a:lnTo>
                    <a:pt x="41229" y="10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694532" y="1164130"/>
              <a:ext cx="62865" cy="793115"/>
            </a:xfrm>
            <a:custGeom>
              <a:avLst/>
              <a:gdLst/>
              <a:ahLst/>
              <a:cxnLst/>
              <a:rect l="l" t="t" r="r" b="b"/>
              <a:pathLst>
                <a:path w="62865" h="793114">
                  <a:moveTo>
                    <a:pt x="0" y="0"/>
                  </a:moveTo>
                  <a:lnTo>
                    <a:pt x="0" y="776560"/>
                  </a:lnTo>
                  <a:lnTo>
                    <a:pt x="62331" y="792791"/>
                  </a:lnTo>
                  <a:lnTo>
                    <a:pt x="62331" y="16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632188" y="1153147"/>
              <a:ext cx="62865" cy="788035"/>
            </a:xfrm>
            <a:custGeom>
              <a:avLst/>
              <a:gdLst/>
              <a:ahLst/>
              <a:cxnLst/>
              <a:rect l="l" t="t" r="r" b="b"/>
              <a:pathLst>
                <a:path w="62865" h="788035">
                  <a:moveTo>
                    <a:pt x="20400" y="0"/>
                  </a:moveTo>
                  <a:lnTo>
                    <a:pt x="0" y="0"/>
                  </a:lnTo>
                  <a:lnTo>
                    <a:pt x="0" y="771309"/>
                  </a:lnTo>
                  <a:lnTo>
                    <a:pt x="62331" y="787540"/>
                  </a:lnTo>
                  <a:lnTo>
                    <a:pt x="62331" y="10979"/>
                  </a:lnTo>
                  <a:lnTo>
                    <a:pt x="20400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9569856" y="1144529"/>
              <a:ext cx="62865" cy="780415"/>
            </a:xfrm>
            <a:custGeom>
              <a:avLst/>
              <a:gdLst/>
              <a:ahLst/>
              <a:cxnLst/>
              <a:rect l="l" t="t" r="r" b="b"/>
              <a:pathLst>
                <a:path w="62865" h="780414">
                  <a:moveTo>
                    <a:pt x="0" y="0"/>
                  </a:moveTo>
                  <a:lnTo>
                    <a:pt x="0" y="763696"/>
                  </a:lnTo>
                  <a:lnTo>
                    <a:pt x="62331" y="779927"/>
                  </a:lnTo>
                  <a:lnTo>
                    <a:pt x="62331" y="8617"/>
                  </a:lnTo>
                  <a:lnTo>
                    <a:pt x="33662" y="8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9507525" y="1128572"/>
              <a:ext cx="62865" cy="779780"/>
            </a:xfrm>
            <a:custGeom>
              <a:avLst/>
              <a:gdLst/>
              <a:ahLst/>
              <a:cxnLst/>
              <a:rect l="l" t="t" r="r" b="b"/>
              <a:pathLst>
                <a:path w="62865" h="779780">
                  <a:moveTo>
                    <a:pt x="0" y="0"/>
                  </a:moveTo>
                  <a:lnTo>
                    <a:pt x="0" y="763423"/>
                  </a:lnTo>
                  <a:lnTo>
                    <a:pt x="62331" y="779654"/>
                  </a:lnTo>
                  <a:lnTo>
                    <a:pt x="62331" y="15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9445180" y="1115047"/>
              <a:ext cx="62865" cy="777240"/>
            </a:xfrm>
            <a:custGeom>
              <a:avLst/>
              <a:gdLst/>
              <a:ahLst/>
              <a:cxnLst/>
              <a:rect l="l" t="t" r="r" b="b"/>
              <a:pathLst>
                <a:path w="62865" h="777239">
                  <a:moveTo>
                    <a:pt x="9515" y="0"/>
                  </a:moveTo>
                  <a:lnTo>
                    <a:pt x="0" y="0"/>
                  </a:lnTo>
                  <a:lnTo>
                    <a:pt x="0" y="760713"/>
                  </a:lnTo>
                  <a:lnTo>
                    <a:pt x="62331" y="776944"/>
                  </a:lnTo>
                  <a:lnTo>
                    <a:pt x="62331" y="13521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382848" y="1109572"/>
              <a:ext cx="62865" cy="766445"/>
            </a:xfrm>
            <a:custGeom>
              <a:avLst/>
              <a:gdLst/>
              <a:ahLst/>
              <a:cxnLst/>
              <a:rect l="l" t="t" r="r" b="b"/>
              <a:pathLst>
                <a:path w="62865" h="766444">
                  <a:moveTo>
                    <a:pt x="0" y="0"/>
                  </a:moveTo>
                  <a:lnTo>
                    <a:pt x="0" y="749958"/>
                  </a:lnTo>
                  <a:lnTo>
                    <a:pt x="62331" y="766189"/>
                  </a:lnTo>
                  <a:lnTo>
                    <a:pt x="62331" y="5475"/>
                  </a:lnTo>
                  <a:lnTo>
                    <a:pt x="21719" y="5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320517" y="1102347"/>
              <a:ext cx="62865" cy="757555"/>
            </a:xfrm>
            <a:custGeom>
              <a:avLst/>
              <a:gdLst/>
              <a:ahLst/>
              <a:cxnLst/>
              <a:rect l="l" t="t" r="r" b="b"/>
              <a:pathLst>
                <a:path w="62865" h="757555">
                  <a:moveTo>
                    <a:pt x="33673" y="0"/>
                  </a:moveTo>
                  <a:lnTo>
                    <a:pt x="0" y="0"/>
                  </a:lnTo>
                  <a:lnTo>
                    <a:pt x="0" y="749300"/>
                  </a:lnTo>
                  <a:lnTo>
                    <a:pt x="32059" y="749300"/>
                  </a:lnTo>
                  <a:lnTo>
                    <a:pt x="62331" y="757182"/>
                  </a:lnTo>
                  <a:lnTo>
                    <a:pt x="62331" y="7224"/>
                  </a:lnTo>
                  <a:lnTo>
                    <a:pt x="33673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258172" y="1091011"/>
              <a:ext cx="62865" cy="760730"/>
            </a:xfrm>
            <a:custGeom>
              <a:avLst/>
              <a:gdLst/>
              <a:ahLst/>
              <a:cxnLst/>
              <a:rect l="l" t="t" r="r" b="b"/>
              <a:pathLst>
                <a:path w="62865" h="760730">
                  <a:moveTo>
                    <a:pt x="0" y="0"/>
                  </a:moveTo>
                  <a:lnTo>
                    <a:pt x="0" y="749581"/>
                  </a:lnTo>
                  <a:lnTo>
                    <a:pt x="44064" y="760636"/>
                  </a:lnTo>
                  <a:lnTo>
                    <a:pt x="62331" y="760636"/>
                  </a:lnTo>
                  <a:lnTo>
                    <a:pt x="62331" y="11336"/>
                  </a:lnTo>
                  <a:lnTo>
                    <a:pt x="45396" y="1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195841" y="1088136"/>
              <a:ext cx="62865" cy="751840"/>
            </a:xfrm>
            <a:custGeom>
              <a:avLst/>
              <a:gdLst/>
              <a:ahLst/>
              <a:cxnLst/>
              <a:rect l="l" t="t" r="r" b="b"/>
              <a:pathLst>
                <a:path w="62865" h="751839">
                  <a:moveTo>
                    <a:pt x="62331" y="2540"/>
                  </a:moveTo>
                  <a:lnTo>
                    <a:pt x="58445" y="2540"/>
                  </a:lnTo>
                  <a:lnTo>
                    <a:pt x="58445" y="1270"/>
                  </a:lnTo>
                  <a:lnTo>
                    <a:pt x="2235" y="1270"/>
                  </a:lnTo>
                  <a:lnTo>
                    <a:pt x="223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749300"/>
                  </a:lnTo>
                  <a:lnTo>
                    <a:pt x="1333" y="749300"/>
                  </a:lnTo>
                  <a:lnTo>
                    <a:pt x="1333" y="750570"/>
                  </a:lnTo>
                  <a:lnTo>
                    <a:pt x="57327" y="750570"/>
                  </a:lnTo>
                  <a:lnTo>
                    <a:pt x="57327" y="751840"/>
                  </a:lnTo>
                  <a:lnTo>
                    <a:pt x="62331" y="751840"/>
                  </a:lnTo>
                  <a:lnTo>
                    <a:pt x="62331" y="750570"/>
                  </a:lnTo>
                  <a:lnTo>
                    <a:pt x="62331" y="749300"/>
                  </a:lnTo>
                  <a:lnTo>
                    <a:pt x="62331" y="254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133509" y="1076947"/>
              <a:ext cx="62865" cy="761365"/>
            </a:xfrm>
            <a:custGeom>
              <a:avLst/>
              <a:gdLst/>
              <a:ahLst/>
              <a:cxnLst/>
              <a:rect l="l" t="t" r="r" b="b"/>
              <a:pathLst>
                <a:path w="62865" h="761364">
                  <a:moveTo>
                    <a:pt x="16792" y="0"/>
                  </a:moveTo>
                  <a:lnTo>
                    <a:pt x="0" y="0"/>
                  </a:lnTo>
                  <a:lnTo>
                    <a:pt x="0" y="749300"/>
                  </a:lnTo>
                  <a:lnTo>
                    <a:pt x="16026" y="749300"/>
                  </a:lnTo>
                  <a:lnTo>
                    <a:pt x="62331" y="760791"/>
                  </a:lnTo>
                  <a:lnTo>
                    <a:pt x="62331" y="11269"/>
                  </a:lnTo>
                  <a:lnTo>
                    <a:pt x="16792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071165" y="1076947"/>
              <a:ext cx="62865" cy="749300"/>
            </a:xfrm>
            <a:custGeom>
              <a:avLst/>
              <a:gdLst/>
              <a:ahLst/>
              <a:cxnLst/>
              <a:rect l="l" t="t" r="r" b="b"/>
              <a:pathLst>
                <a:path w="62865" h="749300">
                  <a:moveTo>
                    <a:pt x="62331" y="0"/>
                  </a:moveTo>
                  <a:lnTo>
                    <a:pt x="0" y="0"/>
                  </a:lnTo>
                  <a:lnTo>
                    <a:pt x="0" y="742682"/>
                  </a:lnTo>
                  <a:lnTo>
                    <a:pt x="26935" y="749300"/>
                  </a:lnTo>
                  <a:lnTo>
                    <a:pt x="62331" y="7493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008833" y="1076947"/>
              <a:ext cx="62865" cy="742950"/>
            </a:xfrm>
            <a:custGeom>
              <a:avLst/>
              <a:gdLst/>
              <a:ahLst/>
              <a:cxnLst/>
              <a:rect l="l" t="t" r="r" b="b"/>
              <a:pathLst>
                <a:path w="62865" h="742950">
                  <a:moveTo>
                    <a:pt x="62331" y="0"/>
                  </a:moveTo>
                  <a:lnTo>
                    <a:pt x="0" y="0"/>
                  </a:lnTo>
                  <a:lnTo>
                    <a:pt x="0" y="736600"/>
                  </a:lnTo>
                  <a:lnTo>
                    <a:pt x="37577" y="736600"/>
                  </a:lnTo>
                  <a:lnTo>
                    <a:pt x="62331" y="742682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946501" y="1076947"/>
              <a:ext cx="62865" cy="736600"/>
            </a:xfrm>
            <a:custGeom>
              <a:avLst/>
              <a:gdLst/>
              <a:ahLst/>
              <a:cxnLst/>
              <a:rect l="l" t="t" r="r" b="b"/>
              <a:pathLst>
                <a:path w="62865" h="736600">
                  <a:moveTo>
                    <a:pt x="62331" y="0"/>
                  </a:moveTo>
                  <a:lnTo>
                    <a:pt x="0" y="0"/>
                  </a:lnTo>
                  <a:lnTo>
                    <a:pt x="0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884157" y="1076947"/>
              <a:ext cx="62865" cy="736600"/>
            </a:xfrm>
            <a:custGeom>
              <a:avLst/>
              <a:gdLst/>
              <a:ahLst/>
              <a:cxnLst/>
              <a:rect l="l" t="t" r="r" b="b"/>
              <a:pathLst>
                <a:path w="62865" h="736600">
                  <a:moveTo>
                    <a:pt x="62331" y="0"/>
                  </a:moveTo>
                  <a:lnTo>
                    <a:pt x="0" y="0"/>
                  </a:lnTo>
                  <a:lnTo>
                    <a:pt x="0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821826" y="1076947"/>
              <a:ext cx="62865" cy="736600"/>
            </a:xfrm>
            <a:custGeom>
              <a:avLst/>
              <a:gdLst/>
              <a:ahLst/>
              <a:cxnLst/>
              <a:rect l="l" t="t" r="r" b="b"/>
              <a:pathLst>
                <a:path w="62865" h="736600">
                  <a:moveTo>
                    <a:pt x="62331" y="0"/>
                  </a:moveTo>
                  <a:lnTo>
                    <a:pt x="0" y="0"/>
                  </a:lnTo>
                  <a:lnTo>
                    <a:pt x="0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759494" y="1076947"/>
              <a:ext cx="62865" cy="736600"/>
            </a:xfrm>
            <a:custGeom>
              <a:avLst/>
              <a:gdLst/>
              <a:ahLst/>
              <a:cxnLst/>
              <a:rect l="l" t="t" r="r" b="b"/>
              <a:pathLst>
                <a:path w="62865" h="736600">
                  <a:moveTo>
                    <a:pt x="62331" y="0"/>
                  </a:moveTo>
                  <a:lnTo>
                    <a:pt x="0" y="0"/>
                  </a:lnTo>
                  <a:lnTo>
                    <a:pt x="0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697150" y="1076947"/>
              <a:ext cx="62865" cy="736600"/>
            </a:xfrm>
            <a:custGeom>
              <a:avLst/>
              <a:gdLst/>
              <a:ahLst/>
              <a:cxnLst/>
              <a:rect l="l" t="t" r="r" b="b"/>
              <a:pathLst>
                <a:path w="62865" h="736600">
                  <a:moveTo>
                    <a:pt x="62331" y="0"/>
                  </a:moveTo>
                  <a:lnTo>
                    <a:pt x="0" y="0"/>
                  </a:lnTo>
                  <a:lnTo>
                    <a:pt x="0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634818" y="1076947"/>
              <a:ext cx="62865" cy="739775"/>
            </a:xfrm>
            <a:custGeom>
              <a:avLst/>
              <a:gdLst/>
              <a:ahLst/>
              <a:cxnLst/>
              <a:rect l="l" t="t" r="r" b="b"/>
              <a:pathLst>
                <a:path w="62865" h="739775">
                  <a:moveTo>
                    <a:pt x="62331" y="0"/>
                  </a:moveTo>
                  <a:lnTo>
                    <a:pt x="15170" y="0"/>
                  </a:lnTo>
                  <a:lnTo>
                    <a:pt x="0" y="4050"/>
                  </a:lnTo>
                  <a:lnTo>
                    <a:pt x="0" y="739546"/>
                  </a:lnTo>
                  <a:lnTo>
                    <a:pt x="10988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2487" y="1080998"/>
              <a:ext cx="62865" cy="745490"/>
            </a:xfrm>
            <a:custGeom>
              <a:avLst/>
              <a:gdLst/>
              <a:ahLst/>
              <a:cxnLst/>
              <a:rect l="l" t="t" r="r" b="b"/>
              <a:pathLst>
                <a:path w="62865" h="745489">
                  <a:moveTo>
                    <a:pt x="62331" y="0"/>
                  </a:moveTo>
                  <a:lnTo>
                    <a:pt x="29933" y="8649"/>
                  </a:lnTo>
                  <a:lnTo>
                    <a:pt x="0" y="8649"/>
                  </a:lnTo>
                  <a:lnTo>
                    <a:pt x="0" y="745249"/>
                  </a:lnTo>
                  <a:lnTo>
                    <a:pt x="25953" y="745249"/>
                  </a:lnTo>
                  <a:lnTo>
                    <a:pt x="62331" y="735495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10155" y="1089647"/>
              <a:ext cx="62865" cy="736600"/>
            </a:xfrm>
            <a:custGeom>
              <a:avLst/>
              <a:gdLst/>
              <a:ahLst/>
              <a:cxnLst/>
              <a:rect l="l" t="t" r="r" b="b"/>
              <a:pathLst>
                <a:path w="62865" h="736600">
                  <a:moveTo>
                    <a:pt x="62331" y="0"/>
                  </a:moveTo>
                  <a:lnTo>
                    <a:pt x="0" y="0"/>
                  </a:lnTo>
                  <a:lnTo>
                    <a:pt x="0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447811" y="1089647"/>
              <a:ext cx="62865" cy="749300"/>
            </a:xfrm>
            <a:custGeom>
              <a:avLst/>
              <a:gdLst/>
              <a:ahLst/>
              <a:cxnLst/>
              <a:rect l="l" t="t" r="r" b="b"/>
              <a:pathLst>
                <a:path w="62865" h="749300">
                  <a:moveTo>
                    <a:pt x="62331" y="0"/>
                  </a:moveTo>
                  <a:lnTo>
                    <a:pt x="60049" y="0"/>
                  </a:lnTo>
                  <a:lnTo>
                    <a:pt x="13068" y="12700"/>
                  </a:lnTo>
                  <a:lnTo>
                    <a:pt x="0" y="12700"/>
                  </a:lnTo>
                  <a:lnTo>
                    <a:pt x="0" y="749300"/>
                  </a:lnTo>
                  <a:lnTo>
                    <a:pt x="9815" y="749300"/>
                  </a:lnTo>
                  <a:lnTo>
                    <a:pt x="56533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385479" y="1102347"/>
              <a:ext cx="62865" cy="744220"/>
            </a:xfrm>
            <a:custGeom>
              <a:avLst/>
              <a:gdLst/>
              <a:ahLst/>
              <a:cxnLst/>
              <a:rect l="l" t="t" r="r" b="b"/>
              <a:pathLst>
                <a:path w="62865" h="744219">
                  <a:moveTo>
                    <a:pt x="62331" y="0"/>
                  </a:moveTo>
                  <a:lnTo>
                    <a:pt x="28623" y="0"/>
                  </a:lnTo>
                  <a:lnTo>
                    <a:pt x="0" y="7806"/>
                  </a:lnTo>
                  <a:lnTo>
                    <a:pt x="0" y="743644"/>
                  </a:lnTo>
                  <a:lnTo>
                    <a:pt x="25657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323148" y="1110154"/>
              <a:ext cx="62865" cy="741680"/>
            </a:xfrm>
            <a:custGeom>
              <a:avLst/>
              <a:gdLst/>
              <a:ahLst/>
              <a:cxnLst/>
              <a:rect l="l" t="t" r="r" b="b"/>
              <a:pathLst>
                <a:path w="62865" h="741680">
                  <a:moveTo>
                    <a:pt x="62331" y="0"/>
                  </a:moveTo>
                  <a:lnTo>
                    <a:pt x="44388" y="4893"/>
                  </a:lnTo>
                  <a:lnTo>
                    <a:pt x="0" y="4893"/>
                  </a:lnTo>
                  <a:lnTo>
                    <a:pt x="0" y="741493"/>
                  </a:lnTo>
                  <a:lnTo>
                    <a:pt x="41733" y="741493"/>
                  </a:lnTo>
                  <a:lnTo>
                    <a:pt x="62331" y="735838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260803" y="1115047"/>
              <a:ext cx="62865" cy="753110"/>
            </a:xfrm>
            <a:custGeom>
              <a:avLst/>
              <a:gdLst/>
              <a:ahLst/>
              <a:cxnLst/>
              <a:rect l="l" t="t" r="r" b="b"/>
              <a:pathLst>
                <a:path w="62865" h="753110">
                  <a:moveTo>
                    <a:pt x="62331" y="0"/>
                  </a:moveTo>
                  <a:lnTo>
                    <a:pt x="60380" y="0"/>
                  </a:lnTo>
                  <a:lnTo>
                    <a:pt x="0" y="16704"/>
                  </a:lnTo>
                  <a:lnTo>
                    <a:pt x="0" y="752799"/>
                  </a:lnTo>
                  <a:lnTo>
                    <a:pt x="58060" y="736600"/>
                  </a:lnTo>
                  <a:lnTo>
                    <a:pt x="62331" y="73660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198472" y="1131751"/>
              <a:ext cx="62865" cy="753745"/>
            </a:xfrm>
            <a:custGeom>
              <a:avLst/>
              <a:gdLst/>
              <a:ahLst/>
              <a:cxnLst/>
              <a:rect l="l" t="t" r="r" b="b"/>
              <a:pathLst>
                <a:path w="62865" h="753744">
                  <a:moveTo>
                    <a:pt x="62331" y="0"/>
                  </a:moveTo>
                  <a:lnTo>
                    <a:pt x="0" y="17243"/>
                  </a:lnTo>
                  <a:lnTo>
                    <a:pt x="0" y="753486"/>
                  </a:lnTo>
                  <a:lnTo>
                    <a:pt x="62331" y="736095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136140" y="1148995"/>
              <a:ext cx="62865" cy="741680"/>
            </a:xfrm>
            <a:custGeom>
              <a:avLst/>
              <a:gdLst/>
              <a:ahLst/>
              <a:cxnLst/>
              <a:rect l="l" t="t" r="r" b="b"/>
              <a:pathLst>
                <a:path w="62865" h="741680">
                  <a:moveTo>
                    <a:pt x="62331" y="0"/>
                  </a:moveTo>
                  <a:lnTo>
                    <a:pt x="47322" y="4152"/>
                  </a:lnTo>
                  <a:lnTo>
                    <a:pt x="1876" y="4152"/>
                  </a:lnTo>
                  <a:lnTo>
                    <a:pt x="0" y="4689"/>
                  </a:lnTo>
                  <a:lnTo>
                    <a:pt x="0" y="741089"/>
                  </a:lnTo>
                  <a:lnTo>
                    <a:pt x="1171" y="740752"/>
                  </a:lnTo>
                  <a:lnTo>
                    <a:pt x="46170" y="740752"/>
                  </a:lnTo>
                  <a:lnTo>
                    <a:pt x="62331" y="736243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073796" y="1153688"/>
              <a:ext cx="62865" cy="754380"/>
            </a:xfrm>
            <a:custGeom>
              <a:avLst/>
              <a:gdLst/>
              <a:ahLst/>
              <a:cxnLst/>
              <a:rect l="l" t="t" r="r" b="b"/>
              <a:pathLst>
                <a:path w="62865" h="754380">
                  <a:moveTo>
                    <a:pt x="62331" y="0"/>
                  </a:moveTo>
                  <a:lnTo>
                    <a:pt x="0" y="17859"/>
                  </a:lnTo>
                  <a:lnTo>
                    <a:pt x="0" y="754321"/>
                  </a:lnTo>
                  <a:lnTo>
                    <a:pt x="62331" y="736399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011464" y="1171548"/>
              <a:ext cx="62865" cy="754380"/>
            </a:xfrm>
            <a:custGeom>
              <a:avLst/>
              <a:gdLst/>
              <a:ahLst/>
              <a:cxnLst/>
              <a:rect l="l" t="t" r="r" b="b"/>
              <a:pathLst>
                <a:path w="62865" h="754380">
                  <a:moveTo>
                    <a:pt x="62331" y="0"/>
                  </a:moveTo>
                  <a:lnTo>
                    <a:pt x="0" y="17859"/>
                  </a:lnTo>
                  <a:lnTo>
                    <a:pt x="0" y="754384"/>
                  </a:lnTo>
                  <a:lnTo>
                    <a:pt x="62331" y="736462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949133" y="1189407"/>
              <a:ext cx="62865" cy="755015"/>
            </a:xfrm>
            <a:custGeom>
              <a:avLst/>
              <a:gdLst/>
              <a:ahLst/>
              <a:cxnLst/>
              <a:rect l="l" t="t" r="r" b="b"/>
              <a:pathLst>
                <a:path w="62865" h="755014">
                  <a:moveTo>
                    <a:pt x="62331" y="0"/>
                  </a:moveTo>
                  <a:lnTo>
                    <a:pt x="0" y="17859"/>
                  </a:lnTo>
                  <a:lnTo>
                    <a:pt x="0" y="754448"/>
                  </a:lnTo>
                  <a:lnTo>
                    <a:pt x="62331" y="736525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886789" y="1207270"/>
              <a:ext cx="62865" cy="6334125"/>
            </a:xfrm>
            <a:custGeom>
              <a:avLst/>
              <a:gdLst/>
              <a:ahLst/>
              <a:cxnLst/>
              <a:rect l="l" t="t" r="r" b="b"/>
              <a:pathLst>
                <a:path w="62865" h="6334125">
                  <a:moveTo>
                    <a:pt x="62331" y="0"/>
                  </a:moveTo>
                  <a:lnTo>
                    <a:pt x="0" y="17859"/>
                  </a:lnTo>
                  <a:lnTo>
                    <a:pt x="0" y="763388"/>
                  </a:lnTo>
                  <a:lnTo>
                    <a:pt x="29680" y="745977"/>
                  </a:lnTo>
                  <a:lnTo>
                    <a:pt x="62331" y="736588"/>
                  </a:lnTo>
                  <a:lnTo>
                    <a:pt x="62331" y="0"/>
                  </a:lnTo>
                  <a:close/>
                </a:path>
                <a:path w="62865" h="6334125">
                  <a:moveTo>
                    <a:pt x="0" y="6323797"/>
                  </a:moveTo>
                  <a:lnTo>
                    <a:pt x="35864" y="6333977"/>
                  </a:lnTo>
                  <a:lnTo>
                    <a:pt x="0" y="6323797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824457" y="1225130"/>
              <a:ext cx="62865" cy="6306185"/>
            </a:xfrm>
            <a:custGeom>
              <a:avLst/>
              <a:gdLst/>
              <a:ahLst/>
              <a:cxnLst/>
              <a:rect l="l" t="t" r="r" b="b"/>
              <a:pathLst>
                <a:path w="62865" h="6306184">
                  <a:moveTo>
                    <a:pt x="62331" y="0"/>
                  </a:moveTo>
                  <a:lnTo>
                    <a:pt x="0" y="17859"/>
                  </a:lnTo>
                  <a:lnTo>
                    <a:pt x="0" y="768013"/>
                  </a:lnTo>
                  <a:lnTo>
                    <a:pt x="48714" y="753517"/>
                  </a:lnTo>
                  <a:lnTo>
                    <a:pt x="62331" y="745529"/>
                  </a:lnTo>
                  <a:lnTo>
                    <a:pt x="62331" y="0"/>
                  </a:lnTo>
                  <a:close/>
                </a:path>
                <a:path w="62865" h="6306184">
                  <a:moveTo>
                    <a:pt x="0" y="6288247"/>
                  </a:moveTo>
                  <a:lnTo>
                    <a:pt x="0" y="6288485"/>
                  </a:lnTo>
                  <a:lnTo>
                    <a:pt x="62331" y="6306025"/>
                  </a:lnTo>
                  <a:lnTo>
                    <a:pt x="0" y="6288247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762125" y="1242989"/>
              <a:ext cx="62865" cy="6270625"/>
            </a:xfrm>
            <a:custGeom>
              <a:avLst/>
              <a:gdLst/>
              <a:ahLst/>
              <a:cxnLst/>
              <a:rect l="l" t="t" r="r" b="b"/>
              <a:pathLst>
                <a:path w="62865" h="6270625">
                  <a:moveTo>
                    <a:pt x="62331" y="0"/>
                  </a:moveTo>
                  <a:lnTo>
                    <a:pt x="21293" y="11758"/>
                  </a:lnTo>
                  <a:lnTo>
                    <a:pt x="0" y="24297"/>
                  </a:lnTo>
                  <a:lnTo>
                    <a:pt x="0" y="768701"/>
                  </a:lnTo>
                  <a:lnTo>
                    <a:pt x="62331" y="750153"/>
                  </a:lnTo>
                  <a:lnTo>
                    <a:pt x="62331" y="0"/>
                  </a:lnTo>
                  <a:close/>
                </a:path>
                <a:path w="62865" h="6270625">
                  <a:moveTo>
                    <a:pt x="0" y="6245008"/>
                  </a:moveTo>
                  <a:lnTo>
                    <a:pt x="0" y="6253085"/>
                  </a:lnTo>
                  <a:lnTo>
                    <a:pt x="62331" y="6270625"/>
                  </a:lnTo>
                  <a:lnTo>
                    <a:pt x="62331" y="6270388"/>
                  </a:lnTo>
                  <a:lnTo>
                    <a:pt x="26286" y="6260158"/>
                  </a:lnTo>
                  <a:lnTo>
                    <a:pt x="0" y="6245008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699781" y="1267294"/>
              <a:ext cx="62865" cy="6229350"/>
            </a:xfrm>
            <a:custGeom>
              <a:avLst/>
              <a:gdLst/>
              <a:ahLst/>
              <a:cxnLst/>
              <a:rect l="l" t="t" r="r" b="b"/>
              <a:pathLst>
                <a:path w="62865" h="6229350">
                  <a:moveTo>
                    <a:pt x="62331" y="0"/>
                  </a:moveTo>
                  <a:lnTo>
                    <a:pt x="40505" y="12853"/>
                  </a:lnTo>
                  <a:lnTo>
                    <a:pt x="0" y="24897"/>
                  </a:lnTo>
                  <a:lnTo>
                    <a:pt x="0" y="775859"/>
                  </a:lnTo>
                  <a:lnTo>
                    <a:pt x="3304" y="774853"/>
                  </a:lnTo>
                  <a:lnTo>
                    <a:pt x="45349" y="749453"/>
                  </a:lnTo>
                  <a:lnTo>
                    <a:pt x="62331" y="744399"/>
                  </a:lnTo>
                  <a:lnTo>
                    <a:pt x="62331" y="0"/>
                  </a:lnTo>
                  <a:close/>
                </a:path>
                <a:path w="62865" h="6229350">
                  <a:moveTo>
                    <a:pt x="0" y="6197457"/>
                  </a:moveTo>
                  <a:lnTo>
                    <a:pt x="0" y="6198923"/>
                  </a:lnTo>
                  <a:lnTo>
                    <a:pt x="42346" y="6223153"/>
                  </a:lnTo>
                  <a:lnTo>
                    <a:pt x="62331" y="6228777"/>
                  </a:lnTo>
                  <a:lnTo>
                    <a:pt x="62331" y="6220695"/>
                  </a:lnTo>
                  <a:lnTo>
                    <a:pt x="44558" y="6210453"/>
                  </a:lnTo>
                  <a:lnTo>
                    <a:pt x="0" y="6197457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637450" y="1292192"/>
              <a:ext cx="62865" cy="6174105"/>
            </a:xfrm>
            <a:custGeom>
              <a:avLst/>
              <a:gdLst/>
              <a:ahLst/>
              <a:cxnLst/>
              <a:rect l="l" t="t" r="r" b="b"/>
              <a:pathLst>
                <a:path w="62865" h="6174105">
                  <a:moveTo>
                    <a:pt x="62331" y="0"/>
                  </a:moveTo>
                  <a:lnTo>
                    <a:pt x="17419" y="13355"/>
                  </a:lnTo>
                  <a:lnTo>
                    <a:pt x="0" y="23821"/>
                  </a:lnTo>
                  <a:lnTo>
                    <a:pt x="0" y="777336"/>
                  </a:lnTo>
                  <a:lnTo>
                    <a:pt x="23919" y="762655"/>
                  </a:lnTo>
                  <a:lnTo>
                    <a:pt x="62331" y="750961"/>
                  </a:lnTo>
                  <a:lnTo>
                    <a:pt x="62331" y="0"/>
                  </a:lnTo>
                  <a:close/>
                </a:path>
                <a:path w="62865" h="6174105">
                  <a:moveTo>
                    <a:pt x="0" y="6148412"/>
                  </a:moveTo>
                  <a:lnTo>
                    <a:pt x="0" y="6155427"/>
                  </a:lnTo>
                  <a:lnTo>
                    <a:pt x="60285" y="6172855"/>
                  </a:lnTo>
                  <a:lnTo>
                    <a:pt x="62331" y="6174025"/>
                  </a:lnTo>
                  <a:lnTo>
                    <a:pt x="62331" y="6172559"/>
                  </a:lnTo>
                  <a:lnTo>
                    <a:pt x="19797" y="6160155"/>
                  </a:lnTo>
                  <a:lnTo>
                    <a:pt x="0" y="6148412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575118" y="1316013"/>
              <a:ext cx="62865" cy="6132195"/>
            </a:xfrm>
            <a:custGeom>
              <a:avLst/>
              <a:gdLst/>
              <a:ahLst/>
              <a:cxnLst/>
              <a:rect l="l" t="t" r="r" b="b"/>
              <a:pathLst>
                <a:path w="62865" h="6132195">
                  <a:moveTo>
                    <a:pt x="62331" y="0"/>
                  </a:moveTo>
                  <a:lnTo>
                    <a:pt x="37475" y="14934"/>
                  </a:lnTo>
                  <a:lnTo>
                    <a:pt x="0" y="26271"/>
                  </a:lnTo>
                  <a:lnTo>
                    <a:pt x="0" y="779320"/>
                  </a:lnTo>
                  <a:lnTo>
                    <a:pt x="3824" y="776934"/>
                  </a:lnTo>
                  <a:lnTo>
                    <a:pt x="44867" y="764234"/>
                  </a:lnTo>
                  <a:lnTo>
                    <a:pt x="62331" y="753515"/>
                  </a:lnTo>
                  <a:lnTo>
                    <a:pt x="62331" y="0"/>
                  </a:lnTo>
                  <a:close/>
                </a:path>
                <a:path w="62865" h="6132195">
                  <a:moveTo>
                    <a:pt x="0" y="6087620"/>
                  </a:moveTo>
                  <a:lnTo>
                    <a:pt x="0" y="6103320"/>
                  </a:lnTo>
                  <a:lnTo>
                    <a:pt x="34756" y="6123634"/>
                  </a:lnTo>
                  <a:lnTo>
                    <a:pt x="62331" y="6131606"/>
                  </a:lnTo>
                  <a:lnTo>
                    <a:pt x="62331" y="6124591"/>
                  </a:lnTo>
                  <a:lnTo>
                    <a:pt x="0" y="608762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512773" y="1342288"/>
              <a:ext cx="62865" cy="6077585"/>
            </a:xfrm>
            <a:custGeom>
              <a:avLst/>
              <a:gdLst/>
              <a:ahLst/>
              <a:cxnLst/>
              <a:rect l="l" t="t" r="r" b="b"/>
              <a:pathLst>
                <a:path w="62865" h="6077584">
                  <a:moveTo>
                    <a:pt x="62331" y="0"/>
                  </a:moveTo>
                  <a:lnTo>
                    <a:pt x="57838" y="1359"/>
                  </a:lnTo>
                  <a:lnTo>
                    <a:pt x="16156" y="26759"/>
                  </a:lnTo>
                  <a:lnTo>
                    <a:pt x="0" y="31718"/>
                  </a:lnTo>
                  <a:lnTo>
                    <a:pt x="0" y="784076"/>
                  </a:lnTo>
                  <a:lnTo>
                    <a:pt x="25470" y="776059"/>
                  </a:lnTo>
                  <a:lnTo>
                    <a:pt x="62331" y="753053"/>
                  </a:lnTo>
                  <a:lnTo>
                    <a:pt x="62331" y="0"/>
                  </a:lnTo>
                  <a:close/>
                </a:path>
                <a:path w="62865" h="6077584">
                  <a:moveTo>
                    <a:pt x="0" y="6036467"/>
                  </a:moveTo>
                  <a:lnTo>
                    <a:pt x="0" y="6053001"/>
                  </a:lnTo>
                  <a:lnTo>
                    <a:pt x="10506" y="6059259"/>
                  </a:lnTo>
                  <a:lnTo>
                    <a:pt x="53642" y="6071959"/>
                  </a:lnTo>
                  <a:lnTo>
                    <a:pt x="62331" y="6077037"/>
                  </a:lnTo>
                  <a:lnTo>
                    <a:pt x="62331" y="6061337"/>
                  </a:lnTo>
                  <a:lnTo>
                    <a:pt x="58827" y="6059259"/>
                  </a:lnTo>
                  <a:lnTo>
                    <a:pt x="16563" y="6046559"/>
                  </a:lnTo>
                  <a:lnTo>
                    <a:pt x="0" y="6036467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450442" y="1374006"/>
              <a:ext cx="62865" cy="6021705"/>
            </a:xfrm>
            <a:custGeom>
              <a:avLst/>
              <a:gdLst/>
              <a:ahLst/>
              <a:cxnLst/>
              <a:rect l="l" t="t" r="r" b="b"/>
              <a:pathLst>
                <a:path w="62865" h="6021705">
                  <a:moveTo>
                    <a:pt x="62331" y="0"/>
                  </a:moveTo>
                  <a:lnTo>
                    <a:pt x="37111" y="7740"/>
                  </a:lnTo>
                  <a:lnTo>
                    <a:pt x="0" y="30693"/>
                  </a:lnTo>
                  <a:lnTo>
                    <a:pt x="0" y="787319"/>
                  </a:lnTo>
                  <a:lnTo>
                    <a:pt x="47454" y="757040"/>
                  </a:lnTo>
                  <a:lnTo>
                    <a:pt x="62331" y="752358"/>
                  </a:lnTo>
                  <a:lnTo>
                    <a:pt x="62331" y="0"/>
                  </a:lnTo>
                  <a:close/>
                </a:path>
                <a:path w="62865" h="6021705">
                  <a:moveTo>
                    <a:pt x="0" y="5966771"/>
                  </a:moveTo>
                  <a:lnTo>
                    <a:pt x="0" y="5984154"/>
                  </a:lnTo>
                  <a:lnTo>
                    <a:pt x="62331" y="6021282"/>
                  </a:lnTo>
                  <a:lnTo>
                    <a:pt x="62331" y="6004749"/>
                  </a:lnTo>
                  <a:lnTo>
                    <a:pt x="0" y="5966771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388111" y="1404700"/>
              <a:ext cx="62865" cy="5953760"/>
            </a:xfrm>
            <a:custGeom>
              <a:avLst/>
              <a:gdLst/>
              <a:ahLst/>
              <a:cxnLst/>
              <a:rect l="l" t="t" r="r" b="b"/>
              <a:pathLst>
                <a:path w="62865" h="5953759">
                  <a:moveTo>
                    <a:pt x="62331" y="0"/>
                  </a:moveTo>
                  <a:lnTo>
                    <a:pt x="58375" y="2447"/>
                  </a:lnTo>
                  <a:lnTo>
                    <a:pt x="17620" y="15147"/>
                  </a:lnTo>
                  <a:lnTo>
                    <a:pt x="0" y="26215"/>
                  </a:lnTo>
                  <a:lnTo>
                    <a:pt x="0" y="786907"/>
                  </a:lnTo>
                  <a:lnTo>
                    <a:pt x="30169" y="777147"/>
                  </a:lnTo>
                  <a:lnTo>
                    <a:pt x="62331" y="756625"/>
                  </a:lnTo>
                  <a:lnTo>
                    <a:pt x="62331" y="0"/>
                  </a:lnTo>
                  <a:close/>
                </a:path>
                <a:path w="62865" h="5953759">
                  <a:moveTo>
                    <a:pt x="0" y="5910086"/>
                  </a:moveTo>
                  <a:lnTo>
                    <a:pt x="0" y="5928619"/>
                  </a:lnTo>
                  <a:lnTo>
                    <a:pt x="7745" y="5933347"/>
                  </a:lnTo>
                  <a:lnTo>
                    <a:pt x="49884" y="5946047"/>
                  </a:lnTo>
                  <a:lnTo>
                    <a:pt x="62331" y="5953461"/>
                  </a:lnTo>
                  <a:lnTo>
                    <a:pt x="62331" y="5936077"/>
                  </a:lnTo>
                  <a:lnTo>
                    <a:pt x="57849" y="5933347"/>
                  </a:lnTo>
                  <a:lnTo>
                    <a:pt x="16749" y="5920647"/>
                  </a:lnTo>
                  <a:lnTo>
                    <a:pt x="0" y="5910086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325766" y="1430924"/>
              <a:ext cx="62865" cy="5902960"/>
            </a:xfrm>
            <a:custGeom>
              <a:avLst/>
              <a:gdLst/>
              <a:ahLst/>
              <a:cxnLst/>
              <a:rect l="l" t="t" r="r" b="b"/>
              <a:pathLst>
                <a:path w="62865" h="5902959">
                  <a:moveTo>
                    <a:pt x="62331" y="0"/>
                  </a:moveTo>
                  <a:lnTo>
                    <a:pt x="39529" y="14323"/>
                  </a:lnTo>
                  <a:lnTo>
                    <a:pt x="0" y="26838"/>
                  </a:lnTo>
                  <a:lnTo>
                    <a:pt x="0" y="798758"/>
                  </a:lnTo>
                  <a:lnTo>
                    <a:pt x="53256" y="763623"/>
                  </a:lnTo>
                  <a:lnTo>
                    <a:pt x="62331" y="760687"/>
                  </a:lnTo>
                  <a:lnTo>
                    <a:pt x="62331" y="0"/>
                  </a:lnTo>
                  <a:close/>
                </a:path>
                <a:path w="62865" h="5902959">
                  <a:moveTo>
                    <a:pt x="0" y="5844557"/>
                  </a:moveTo>
                  <a:lnTo>
                    <a:pt x="0" y="5864350"/>
                  </a:lnTo>
                  <a:lnTo>
                    <a:pt x="62331" y="5902388"/>
                  </a:lnTo>
                  <a:lnTo>
                    <a:pt x="62331" y="5883855"/>
                  </a:lnTo>
                  <a:lnTo>
                    <a:pt x="0" y="5844557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263434" y="1457763"/>
              <a:ext cx="62865" cy="5837555"/>
            </a:xfrm>
            <a:custGeom>
              <a:avLst/>
              <a:gdLst/>
              <a:ahLst/>
              <a:cxnLst/>
              <a:rect l="l" t="t" r="r" b="b"/>
              <a:pathLst>
                <a:path w="62865" h="5837555">
                  <a:moveTo>
                    <a:pt x="62331" y="0"/>
                  </a:moveTo>
                  <a:lnTo>
                    <a:pt x="61748" y="184"/>
                  </a:lnTo>
                  <a:lnTo>
                    <a:pt x="21964" y="25584"/>
                  </a:lnTo>
                  <a:lnTo>
                    <a:pt x="0" y="39848"/>
                  </a:lnTo>
                  <a:lnTo>
                    <a:pt x="0" y="813043"/>
                  </a:lnTo>
                  <a:lnTo>
                    <a:pt x="62331" y="771919"/>
                  </a:lnTo>
                  <a:lnTo>
                    <a:pt x="62331" y="0"/>
                  </a:lnTo>
                  <a:close/>
                </a:path>
                <a:path w="62865" h="5837555">
                  <a:moveTo>
                    <a:pt x="0" y="5778075"/>
                  </a:moveTo>
                  <a:lnTo>
                    <a:pt x="0" y="5811697"/>
                  </a:lnTo>
                  <a:lnTo>
                    <a:pt x="8084" y="5816784"/>
                  </a:lnTo>
                  <a:lnTo>
                    <a:pt x="49178" y="5829484"/>
                  </a:lnTo>
                  <a:lnTo>
                    <a:pt x="62331" y="5837511"/>
                  </a:lnTo>
                  <a:lnTo>
                    <a:pt x="62331" y="5817719"/>
                  </a:lnTo>
                  <a:lnTo>
                    <a:pt x="20560" y="5791384"/>
                  </a:lnTo>
                  <a:lnTo>
                    <a:pt x="0" y="5778075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201103" y="1497611"/>
              <a:ext cx="62865" cy="5772150"/>
            </a:xfrm>
            <a:custGeom>
              <a:avLst/>
              <a:gdLst/>
              <a:ahLst/>
              <a:cxnLst/>
              <a:rect l="l" t="t" r="r" b="b"/>
              <a:pathLst>
                <a:path w="62865" h="5772150">
                  <a:moveTo>
                    <a:pt x="62331" y="0"/>
                  </a:moveTo>
                  <a:lnTo>
                    <a:pt x="0" y="40478"/>
                  </a:lnTo>
                  <a:lnTo>
                    <a:pt x="0" y="815386"/>
                  </a:lnTo>
                  <a:lnTo>
                    <a:pt x="62331" y="773194"/>
                  </a:lnTo>
                  <a:lnTo>
                    <a:pt x="62331" y="0"/>
                  </a:lnTo>
                  <a:close/>
                </a:path>
                <a:path w="62865" h="5772150">
                  <a:moveTo>
                    <a:pt x="0" y="5697816"/>
                  </a:moveTo>
                  <a:lnTo>
                    <a:pt x="0" y="5732631"/>
                  </a:lnTo>
                  <a:lnTo>
                    <a:pt x="62331" y="5771849"/>
                  </a:lnTo>
                  <a:lnTo>
                    <a:pt x="62331" y="5738227"/>
                  </a:lnTo>
                  <a:lnTo>
                    <a:pt x="4410" y="5700736"/>
                  </a:lnTo>
                  <a:lnTo>
                    <a:pt x="0" y="5697816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138758" y="1538098"/>
              <a:ext cx="62865" cy="5692140"/>
            </a:xfrm>
            <a:custGeom>
              <a:avLst/>
              <a:gdLst/>
              <a:ahLst/>
              <a:cxnLst/>
              <a:rect l="l" t="t" r="r" b="b"/>
              <a:pathLst>
                <a:path w="62865" h="5692140">
                  <a:moveTo>
                    <a:pt x="62331" y="0"/>
                  </a:moveTo>
                  <a:lnTo>
                    <a:pt x="29301" y="21449"/>
                  </a:lnTo>
                  <a:lnTo>
                    <a:pt x="0" y="31134"/>
                  </a:lnTo>
                  <a:lnTo>
                    <a:pt x="0" y="817841"/>
                  </a:lnTo>
                  <a:lnTo>
                    <a:pt x="49714" y="783449"/>
                  </a:lnTo>
                  <a:lnTo>
                    <a:pt x="62331" y="774908"/>
                  </a:lnTo>
                  <a:lnTo>
                    <a:pt x="62331" y="0"/>
                  </a:lnTo>
                  <a:close/>
                </a:path>
                <a:path w="62865" h="5692140">
                  <a:moveTo>
                    <a:pt x="0" y="5616061"/>
                  </a:moveTo>
                  <a:lnTo>
                    <a:pt x="0" y="5652709"/>
                  </a:lnTo>
                  <a:lnTo>
                    <a:pt x="11651" y="5660249"/>
                  </a:lnTo>
                  <a:lnTo>
                    <a:pt x="62331" y="5692136"/>
                  </a:lnTo>
                  <a:lnTo>
                    <a:pt x="62331" y="5657321"/>
                  </a:lnTo>
                  <a:lnTo>
                    <a:pt x="0" y="5616061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076426" y="1569232"/>
              <a:ext cx="62865" cy="5621655"/>
            </a:xfrm>
            <a:custGeom>
              <a:avLst/>
              <a:gdLst/>
              <a:ahLst/>
              <a:cxnLst/>
              <a:rect l="l" t="t" r="r" b="b"/>
              <a:pathLst>
                <a:path w="62865" h="5621655">
                  <a:moveTo>
                    <a:pt x="62331" y="0"/>
                  </a:moveTo>
                  <a:lnTo>
                    <a:pt x="53208" y="3015"/>
                  </a:lnTo>
                  <a:lnTo>
                    <a:pt x="0" y="38848"/>
                  </a:lnTo>
                  <a:lnTo>
                    <a:pt x="0" y="830447"/>
                  </a:lnTo>
                  <a:lnTo>
                    <a:pt x="38613" y="803115"/>
                  </a:lnTo>
                  <a:lnTo>
                    <a:pt x="62331" y="786707"/>
                  </a:lnTo>
                  <a:lnTo>
                    <a:pt x="62331" y="0"/>
                  </a:lnTo>
                  <a:close/>
                </a:path>
                <a:path w="62865" h="5621655">
                  <a:moveTo>
                    <a:pt x="0" y="5537942"/>
                  </a:moveTo>
                  <a:lnTo>
                    <a:pt x="0" y="5581234"/>
                  </a:lnTo>
                  <a:lnTo>
                    <a:pt x="62331" y="5621574"/>
                  </a:lnTo>
                  <a:lnTo>
                    <a:pt x="62331" y="5584927"/>
                  </a:lnTo>
                  <a:lnTo>
                    <a:pt x="52342" y="5578315"/>
                  </a:lnTo>
                  <a:lnTo>
                    <a:pt x="14639" y="5552915"/>
                  </a:lnTo>
                  <a:lnTo>
                    <a:pt x="0" y="5537942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014095" y="1608080"/>
              <a:ext cx="62865" cy="5542915"/>
            </a:xfrm>
            <a:custGeom>
              <a:avLst/>
              <a:gdLst/>
              <a:ahLst/>
              <a:cxnLst/>
              <a:rect l="l" t="t" r="r" b="b"/>
              <a:pathLst>
                <a:path w="62865" h="5542915">
                  <a:moveTo>
                    <a:pt x="62331" y="0"/>
                  </a:moveTo>
                  <a:lnTo>
                    <a:pt x="2392" y="40366"/>
                  </a:lnTo>
                  <a:lnTo>
                    <a:pt x="0" y="42017"/>
                  </a:lnTo>
                  <a:lnTo>
                    <a:pt x="0" y="836223"/>
                  </a:lnTo>
                  <a:lnTo>
                    <a:pt x="29177" y="815066"/>
                  </a:lnTo>
                  <a:lnTo>
                    <a:pt x="62331" y="791598"/>
                  </a:lnTo>
                  <a:lnTo>
                    <a:pt x="62331" y="0"/>
                  </a:lnTo>
                  <a:close/>
                </a:path>
                <a:path w="62865" h="5542915">
                  <a:moveTo>
                    <a:pt x="0" y="5448366"/>
                  </a:moveTo>
                  <a:lnTo>
                    <a:pt x="0" y="5501739"/>
                  </a:lnTo>
                  <a:lnTo>
                    <a:pt x="18575" y="5514066"/>
                  </a:lnTo>
                  <a:lnTo>
                    <a:pt x="62331" y="5542385"/>
                  </a:lnTo>
                  <a:lnTo>
                    <a:pt x="62331" y="5499093"/>
                  </a:lnTo>
                  <a:lnTo>
                    <a:pt x="39721" y="5475966"/>
                  </a:lnTo>
                  <a:lnTo>
                    <a:pt x="0" y="5448366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951751" y="1650107"/>
              <a:ext cx="62865" cy="5459730"/>
            </a:xfrm>
            <a:custGeom>
              <a:avLst/>
              <a:gdLst/>
              <a:ahLst/>
              <a:cxnLst/>
              <a:rect l="l" t="t" r="r" b="b"/>
              <a:pathLst>
                <a:path w="62865" h="5459730">
                  <a:moveTo>
                    <a:pt x="62331" y="0"/>
                  </a:moveTo>
                  <a:lnTo>
                    <a:pt x="0" y="43015"/>
                  </a:lnTo>
                  <a:lnTo>
                    <a:pt x="0" y="847632"/>
                  </a:lnTo>
                  <a:lnTo>
                    <a:pt x="21464" y="823840"/>
                  </a:lnTo>
                  <a:lnTo>
                    <a:pt x="62331" y="794206"/>
                  </a:lnTo>
                  <a:lnTo>
                    <a:pt x="62331" y="0"/>
                  </a:lnTo>
                  <a:close/>
                </a:path>
                <a:path w="62865" h="5459730">
                  <a:moveTo>
                    <a:pt x="0" y="5362623"/>
                  </a:moveTo>
                  <a:lnTo>
                    <a:pt x="0" y="5418295"/>
                  </a:lnTo>
                  <a:lnTo>
                    <a:pt x="4368" y="5421240"/>
                  </a:lnTo>
                  <a:lnTo>
                    <a:pt x="62331" y="5459705"/>
                  </a:lnTo>
                  <a:lnTo>
                    <a:pt x="62331" y="5406331"/>
                  </a:lnTo>
                  <a:lnTo>
                    <a:pt x="28955" y="5383140"/>
                  </a:lnTo>
                  <a:lnTo>
                    <a:pt x="0" y="5362623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889419" y="1693123"/>
              <a:ext cx="62865" cy="5375275"/>
            </a:xfrm>
            <a:custGeom>
              <a:avLst/>
              <a:gdLst/>
              <a:ahLst/>
              <a:cxnLst/>
              <a:rect l="l" t="t" r="r" b="b"/>
              <a:pathLst>
                <a:path w="62865" h="5375275">
                  <a:moveTo>
                    <a:pt x="62331" y="0"/>
                  </a:moveTo>
                  <a:lnTo>
                    <a:pt x="53456" y="6124"/>
                  </a:lnTo>
                  <a:lnTo>
                    <a:pt x="17211" y="44224"/>
                  </a:lnTo>
                  <a:lnTo>
                    <a:pt x="0" y="56479"/>
                  </a:lnTo>
                  <a:lnTo>
                    <a:pt x="0" y="856082"/>
                  </a:lnTo>
                  <a:lnTo>
                    <a:pt x="15495" y="844324"/>
                  </a:lnTo>
                  <a:lnTo>
                    <a:pt x="49423" y="818924"/>
                  </a:lnTo>
                  <a:lnTo>
                    <a:pt x="62331" y="804616"/>
                  </a:lnTo>
                  <a:lnTo>
                    <a:pt x="62331" y="0"/>
                  </a:lnTo>
                  <a:close/>
                </a:path>
                <a:path w="62865" h="5375275">
                  <a:moveTo>
                    <a:pt x="0" y="5262005"/>
                  </a:moveTo>
                  <a:lnTo>
                    <a:pt x="0" y="5323155"/>
                  </a:lnTo>
                  <a:lnTo>
                    <a:pt x="29023" y="5352824"/>
                  </a:lnTo>
                  <a:lnTo>
                    <a:pt x="62331" y="5375279"/>
                  </a:lnTo>
                  <a:lnTo>
                    <a:pt x="62331" y="5319607"/>
                  </a:lnTo>
                  <a:lnTo>
                    <a:pt x="55440" y="5314724"/>
                  </a:lnTo>
                  <a:lnTo>
                    <a:pt x="20073" y="5276624"/>
                  </a:lnTo>
                  <a:lnTo>
                    <a:pt x="0" y="5262005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827087" y="1749603"/>
              <a:ext cx="62865" cy="5266690"/>
            </a:xfrm>
            <a:custGeom>
              <a:avLst/>
              <a:gdLst/>
              <a:ahLst/>
              <a:cxnLst/>
              <a:rect l="l" t="t" r="r" b="b"/>
              <a:pathLst>
                <a:path w="62865" h="5266690">
                  <a:moveTo>
                    <a:pt x="62331" y="0"/>
                  </a:moveTo>
                  <a:lnTo>
                    <a:pt x="8197" y="38544"/>
                  </a:lnTo>
                  <a:lnTo>
                    <a:pt x="0" y="44512"/>
                  </a:lnTo>
                  <a:lnTo>
                    <a:pt x="0" y="860186"/>
                  </a:lnTo>
                  <a:lnTo>
                    <a:pt x="11332" y="851344"/>
                  </a:lnTo>
                  <a:lnTo>
                    <a:pt x="44351" y="813244"/>
                  </a:lnTo>
                  <a:lnTo>
                    <a:pt x="62331" y="799602"/>
                  </a:lnTo>
                  <a:lnTo>
                    <a:pt x="62331" y="0"/>
                  </a:lnTo>
                  <a:close/>
                </a:path>
                <a:path w="62865" h="5266690">
                  <a:moveTo>
                    <a:pt x="0" y="5146793"/>
                  </a:moveTo>
                  <a:lnTo>
                    <a:pt x="0" y="5220763"/>
                  </a:lnTo>
                  <a:lnTo>
                    <a:pt x="54084" y="5258244"/>
                  </a:lnTo>
                  <a:lnTo>
                    <a:pt x="62331" y="5266675"/>
                  </a:lnTo>
                  <a:lnTo>
                    <a:pt x="62331" y="5205526"/>
                  </a:lnTo>
                  <a:lnTo>
                    <a:pt x="47526" y="5194744"/>
                  </a:lnTo>
                  <a:lnTo>
                    <a:pt x="13141" y="5156644"/>
                  </a:lnTo>
                  <a:lnTo>
                    <a:pt x="0" y="5146793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764743" y="1794124"/>
              <a:ext cx="62865" cy="5176520"/>
            </a:xfrm>
            <a:custGeom>
              <a:avLst/>
              <a:gdLst/>
              <a:ahLst/>
              <a:cxnLst/>
              <a:rect l="l" t="t" r="r" b="b"/>
              <a:pathLst>
                <a:path w="62865" h="5176520">
                  <a:moveTo>
                    <a:pt x="62331" y="0"/>
                  </a:moveTo>
                  <a:lnTo>
                    <a:pt x="754" y="44823"/>
                  </a:lnTo>
                  <a:lnTo>
                    <a:pt x="0" y="45661"/>
                  </a:lnTo>
                  <a:lnTo>
                    <a:pt x="0" y="868510"/>
                  </a:lnTo>
                  <a:lnTo>
                    <a:pt x="9033" y="857623"/>
                  </a:lnTo>
                  <a:lnTo>
                    <a:pt x="41120" y="832223"/>
                  </a:lnTo>
                  <a:lnTo>
                    <a:pt x="62331" y="815674"/>
                  </a:lnTo>
                  <a:lnTo>
                    <a:pt x="62331" y="0"/>
                  </a:lnTo>
                  <a:close/>
                </a:path>
                <a:path w="62865" h="5176520">
                  <a:moveTo>
                    <a:pt x="0" y="5042266"/>
                  </a:moveTo>
                  <a:lnTo>
                    <a:pt x="0" y="5119723"/>
                  </a:lnTo>
                  <a:lnTo>
                    <a:pt x="7103" y="5124823"/>
                  </a:lnTo>
                  <a:lnTo>
                    <a:pt x="43125" y="5162923"/>
                  </a:lnTo>
                  <a:lnTo>
                    <a:pt x="62331" y="5176233"/>
                  </a:lnTo>
                  <a:lnTo>
                    <a:pt x="62331" y="5102262"/>
                  </a:lnTo>
                  <a:lnTo>
                    <a:pt x="41601" y="5086723"/>
                  </a:lnTo>
                  <a:lnTo>
                    <a:pt x="8224" y="5048623"/>
                  </a:lnTo>
                  <a:lnTo>
                    <a:pt x="0" y="5042266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702412" y="1839785"/>
              <a:ext cx="62865" cy="5074285"/>
            </a:xfrm>
            <a:custGeom>
              <a:avLst/>
              <a:gdLst/>
              <a:ahLst/>
              <a:cxnLst/>
              <a:rect l="l" t="t" r="r" b="b"/>
              <a:pathLst>
                <a:path w="62865" h="5074284">
                  <a:moveTo>
                    <a:pt x="62331" y="0"/>
                  </a:moveTo>
                  <a:lnTo>
                    <a:pt x="28787" y="37262"/>
                  </a:lnTo>
                  <a:lnTo>
                    <a:pt x="0" y="58965"/>
                  </a:lnTo>
                  <a:lnTo>
                    <a:pt x="0" y="886179"/>
                  </a:lnTo>
                  <a:lnTo>
                    <a:pt x="8620" y="875462"/>
                  </a:lnTo>
                  <a:lnTo>
                    <a:pt x="39752" y="850062"/>
                  </a:lnTo>
                  <a:lnTo>
                    <a:pt x="62331" y="822849"/>
                  </a:lnTo>
                  <a:lnTo>
                    <a:pt x="62331" y="0"/>
                  </a:lnTo>
                  <a:close/>
                </a:path>
                <a:path w="62865" h="5074284">
                  <a:moveTo>
                    <a:pt x="0" y="4933055"/>
                  </a:moveTo>
                  <a:lnTo>
                    <a:pt x="0" y="5029311"/>
                  </a:lnTo>
                  <a:lnTo>
                    <a:pt x="62331" y="5074062"/>
                  </a:lnTo>
                  <a:lnTo>
                    <a:pt x="62331" y="4996605"/>
                  </a:lnTo>
                  <a:lnTo>
                    <a:pt x="37692" y="4977562"/>
                  </a:lnTo>
                  <a:lnTo>
                    <a:pt x="5350" y="4939462"/>
                  </a:lnTo>
                  <a:lnTo>
                    <a:pt x="0" y="4933055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640080" y="1898751"/>
              <a:ext cx="62865" cy="4970780"/>
            </a:xfrm>
            <a:custGeom>
              <a:avLst/>
              <a:gdLst/>
              <a:ahLst/>
              <a:cxnLst/>
              <a:rect l="l" t="t" r="r" b="b"/>
              <a:pathLst>
                <a:path w="62865" h="4970780">
                  <a:moveTo>
                    <a:pt x="62331" y="0"/>
                  </a:moveTo>
                  <a:lnTo>
                    <a:pt x="23738" y="29096"/>
                  </a:lnTo>
                  <a:lnTo>
                    <a:pt x="0" y="56442"/>
                  </a:lnTo>
                  <a:lnTo>
                    <a:pt x="0" y="901392"/>
                  </a:lnTo>
                  <a:lnTo>
                    <a:pt x="10153" y="892696"/>
                  </a:lnTo>
                  <a:lnTo>
                    <a:pt x="40306" y="854596"/>
                  </a:lnTo>
                  <a:lnTo>
                    <a:pt x="62331" y="827213"/>
                  </a:lnTo>
                  <a:lnTo>
                    <a:pt x="62331" y="0"/>
                  </a:lnTo>
                  <a:close/>
                </a:path>
                <a:path w="62865" h="4970780">
                  <a:moveTo>
                    <a:pt x="0" y="4811315"/>
                  </a:moveTo>
                  <a:lnTo>
                    <a:pt x="0" y="4911822"/>
                  </a:lnTo>
                  <a:lnTo>
                    <a:pt x="26284" y="4931296"/>
                  </a:lnTo>
                  <a:lnTo>
                    <a:pt x="61009" y="4969396"/>
                  </a:lnTo>
                  <a:lnTo>
                    <a:pt x="62331" y="4970345"/>
                  </a:lnTo>
                  <a:lnTo>
                    <a:pt x="62331" y="4874089"/>
                  </a:lnTo>
                  <a:lnTo>
                    <a:pt x="35865" y="4842396"/>
                  </a:lnTo>
                  <a:lnTo>
                    <a:pt x="4583" y="4816996"/>
                  </a:lnTo>
                  <a:lnTo>
                    <a:pt x="0" y="4811315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577736" y="1955208"/>
              <a:ext cx="62865" cy="4855845"/>
            </a:xfrm>
            <a:custGeom>
              <a:avLst/>
              <a:gdLst/>
              <a:ahLst/>
              <a:cxnLst/>
              <a:rect l="l" t="t" r="r" b="b"/>
              <a:pathLst>
                <a:path w="62865" h="4855845">
                  <a:moveTo>
                    <a:pt x="62331" y="0"/>
                  </a:moveTo>
                  <a:lnTo>
                    <a:pt x="53008" y="10739"/>
                  </a:lnTo>
                  <a:lnTo>
                    <a:pt x="20353" y="36139"/>
                  </a:lnTo>
                  <a:lnTo>
                    <a:pt x="0" y="60197"/>
                  </a:lnTo>
                  <a:lnTo>
                    <a:pt x="0" y="917952"/>
                  </a:lnTo>
                  <a:lnTo>
                    <a:pt x="13691" y="899739"/>
                  </a:lnTo>
                  <a:lnTo>
                    <a:pt x="42842" y="861639"/>
                  </a:lnTo>
                  <a:lnTo>
                    <a:pt x="62331" y="844946"/>
                  </a:lnTo>
                  <a:lnTo>
                    <a:pt x="62331" y="0"/>
                  </a:lnTo>
                  <a:close/>
                </a:path>
                <a:path w="62865" h="4855845">
                  <a:moveTo>
                    <a:pt x="0" y="4676638"/>
                  </a:moveTo>
                  <a:lnTo>
                    <a:pt x="0" y="4795732"/>
                  </a:lnTo>
                  <a:lnTo>
                    <a:pt x="20511" y="4811339"/>
                  </a:lnTo>
                  <a:lnTo>
                    <a:pt x="54346" y="4849439"/>
                  </a:lnTo>
                  <a:lnTo>
                    <a:pt x="62331" y="4855355"/>
                  </a:lnTo>
                  <a:lnTo>
                    <a:pt x="62331" y="4754842"/>
                  </a:lnTo>
                  <a:lnTo>
                    <a:pt x="36186" y="4722439"/>
                  </a:lnTo>
                  <a:lnTo>
                    <a:pt x="5991" y="4684339"/>
                  </a:lnTo>
                  <a:lnTo>
                    <a:pt x="0" y="4676638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515404" y="2015405"/>
              <a:ext cx="62865" cy="4735830"/>
            </a:xfrm>
            <a:custGeom>
              <a:avLst/>
              <a:gdLst/>
              <a:ahLst/>
              <a:cxnLst/>
              <a:rect l="l" t="t" r="r" b="b"/>
              <a:pathLst>
                <a:path w="62865" h="4735830">
                  <a:moveTo>
                    <a:pt x="62331" y="0"/>
                  </a:moveTo>
                  <a:lnTo>
                    <a:pt x="50451" y="14042"/>
                  </a:lnTo>
                  <a:lnTo>
                    <a:pt x="18645" y="39442"/>
                  </a:lnTo>
                  <a:lnTo>
                    <a:pt x="0" y="62084"/>
                  </a:lnTo>
                  <a:lnTo>
                    <a:pt x="0" y="929621"/>
                  </a:lnTo>
                  <a:lnTo>
                    <a:pt x="19256" y="903042"/>
                  </a:lnTo>
                  <a:lnTo>
                    <a:pt x="47381" y="877642"/>
                  </a:lnTo>
                  <a:lnTo>
                    <a:pt x="62331" y="857755"/>
                  </a:lnTo>
                  <a:lnTo>
                    <a:pt x="62331" y="0"/>
                  </a:lnTo>
                  <a:close/>
                </a:path>
                <a:path w="62865" h="4735830">
                  <a:moveTo>
                    <a:pt x="0" y="4539390"/>
                  </a:moveTo>
                  <a:lnTo>
                    <a:pt x="0" y="4668229"/>
                  </a:lnTo>
                  <a:lnTo>
                    <a:pt x="16539" y="4687642"/>
                  </a:lnTo>
                  <a:lnTo>
                    <a:pt x="49462" y="4725742"/>
                  </a:lnTo>
                  <a:lnTo>
                    <a:pt x="62331" y="4735534"/>
                  </a:lnTo>
                  <a:lnTo>
                    <a:pt x="62331" y="4616441"/>
                  </a:lnTo>
                  <a:lnTo>
                    <a:pt x="38681" y="4586042"/>
                  </a:lnTo>
                  <a:lnTo>
                    <a:pt x="9600" y="4547942"/>
                  </a:lnTo>
                  <a:lnTo>
                    <a:pt x="0" y="453939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453073" y="2077490"/>
              <a:ext cx="62865" cy="4606290"/>
            </a:xfrm>
            <a:custGeom>
              <a:avLst/>
              <a:gdLst/>
              <a:ahLst/>
              <a:cxnLst/>
              <a:rect l="l" t="t" r="r" b="b"/>
              <a:pathLst>
                <a:path w="62865" h="4606290">
                  <a:moveTo>
                    <a:pt x="62331" y="0"/>
                  </a:moveTo>
                  <a:lnTo>
                    <a:pt x="49602" y="15457"/>
                  </a:lnTo>
                  <a:lnTo>
                    <a:pt x="18665" y="40857"/>
                  </a:lnTo>
                  <a:lnTo>
                    <a:pt x="0" y="64176"/>
                  </a:lnTo>
                  <a:lnTo>
                    <a:pt x="0" y="955794"/>
                  </a:lnTo>
                  <a:lnTo>
                    <a:pt x="26908" y="917157"/>
                  </a:lnTo>
                  <a:lnTo>
                    <a:pt x="53984" y="879057"/>
                  </a:lnTo>
                  <a:lnTo>
                    <a:pt x="62331" y="867536"/>
                  </a:lnTo>
                  <a:lnTo>
                    <a:pt x="62331" y="0"/>
                  </a:lnTo>
                  <a:close/>
                </a:path>
                <a:path w="62865" h="4606290">
                  <a:moveTo>
                    <a:pt x="0" y="4400806"/>
                  </a:moveTo>
                  <a:lnTo>
                    <a:pt x="0" y="4544623"/>
                  </a:lnTo>
                  <a:lnTo>
                    <a:pt x="14421" y="4562057"/>
                  </a:lnTo>
                  <a:lnTo>
                    <a:pt x="46411" y="4587457"/>
                  </a:lnTo>
                  <a:lnTo>
                    <a:pt x="62331" y="4606144"/>
                  </a:lnTo>
                  <a:lnTo>
                    <a:pt x="62331" y="4477305"/>
                  </a:lnTo>
                  <a:lnTo>
                    <a:pt x="43417" y="4460457"/>
                  </a:lnTo>
                  <a:lnTo>
                    <a:pt x="15476" y="4422357"/>
                  </a:lnTo>
                  <a:lnTo>
                    <a:pt x="0" y="4400806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390741" y="2141666"/>
              <a:ext cx="62865" cy="4480560"/>
            </a:xfrm>
            <a:custGeom>
              <a:avLst/>
              <a:gdLst/>
              <a:ahLst/>
              <a:cxnLst/>
              <a:rect l="l" t="t" r="r" b="b"/>
              <a:pathLst>
                <a:path w="62864" h="4480559">
                  <a:moveTo>
                    <a:pt x="62331" y="0"/>
                  </a:moveTo>
                  <a:lnTo>
                    <a:pt x="50500" y="14781"/>
                  </a:lnTo>
                  <a:lnTo>
                    <a:pt x="20450" y="40181"/>
                  </a:lnTo>
                  <a:lnTo>
                    <a:pt x="0" y="66504"/>
                  </a:lnTo>
                  <a:lnTo>
                    <a:pt x="0" y="984469"/>
                  </a:lnTo>
                  <a:lnTo>
                    <a:pt x="11236" y="967281"/>
                  </a:lnTo>
                  <a:lnTo>
                    <a:pt x="36694" y="929181"/>
                  </a:lnTo>
                  <a:lnTo>
                    <a:pt x="62331" y="891617"/>
                  </a:lnTo>
                  <a:lnTo>
                    <a:pt x="62331" y="0"/>
                  </a:lnTo>
                  <a:close/>
                </a:path>
                <a:path w="62864" h="4480559">
                  <a:moveTo>
                    <a:pt x="0" y="4247531"/>
                  </a:moveTo>
                  <a:lnTo>
                    <a:pt x="0" y="4409875"/>
                  </a:lnTo>
                  <a:lnTo>
                    <a:pt x="14199" y="4421681"/>
                  </a:lnTo>
                  <a:lnTo>
                    <a:pt x="45236" y="4459781"/>
                  </a:lnTo>
                  <a:lnTo>
                    <a:pt x="62331" y="4480447"/>
                  </a:lnTo>
                  <a:lnTo>
                    <a:pt x="62331" y="4336630"/>
                  </a:lnTo>
                  <a:lnTo>
                    <a:pt x="50447" y="4320081"/>
                  </a:lnTo>
                  <a:lnTo>
                    <a:pt x="23672" y="4281981"/>
                  </a:lnTo>
                  <a:lnTo>
                    <a:pt x="0" y="4247531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328397" y="2208186"/>
              <a:ext cx="62865" cy="4343400"/>
            </a:xfrm>
            <a:custGeom>
              <a:avLst/>
              <a:gdLst/>
              <a:ahLst/>
              <a:cxnLst/>
              <a:rect l="l" t="t" r="r" b="b"/>
              <a:pathLst>
                <a:path w="62864" h="4343400">
                  <a:moveTo>
                    <a:pt x="62331" y="0"/>
                  </a:moveTo>
                  <a:lnTo>
                    <a:pt x="53194" y="11760"/>
                  </a:lnTo>
                  <a:lnTo>
                    <a:pt x="24050" y="49860"/>
                  </a:lnTo>
                  <a:lnTo>
                    <a:pt x="0" y="81806"/>
                  </a:lnTo>
                  <a:lnTo>
                    <a:pt x="0" y="1003535"/>
                  </a:lnTo>
                  <a:lnTo>
                    <a:pt x="536" y="1002360"/>
                  </a:lnTo>
                  <a:lnTo>
                    <a:pt x="24323" y="964260"/>
                  </a:lnTo>
                  <a:lnTo>
                    <a:pt x="48673" y="938860"/>
                  </a:lnTo>
                  <a:lnTo>
                    <a:pt x="62331" y="917968"/>
                  </a:lnTo>
                  <a:lnTo>
                    <a:pt x="62331" y="0"/>
                  </a:lnTo>
                  <a:close/>
                </a:path>
                <a:path w="62864" h="4343400">
                  <a:moveTo>
                    <a:pt x="0" y="4073948"/>
                  </a:moveTo>
                  <a:lnTo>
                    <a:pt x="0" y="4271133"/>
                  </a:lnTo>
                  <a:lnTo>
                    <a:pt x="15929" y="4291660"/>
                  </a:lnTo>
                  <a:lnTo>
                    <a:pt x="45992" y="4329760"/>
                  </a:lnTo>
                  <a:lnTo>
                    <a:pt x="62331" y="4343344"/>
                  </a:lnTo>
                  <a:lnTo>
                    <a:pt x="62331" y="4180992"/>
                  </a:lnTo>
                  <a:lnTo>
                    <a:pt x="59835" y="4177360"/>
                  </a:lnTo>
                  <a:lnTo>
                    <a:pt x="34254" y="4139260"/>
                  </a:lnTo>
                  <a:lnTo>
                    <a:pt x="9279" y="4088460"/>
                  </a:lnTo>
                  <a:lnTo>
                    <a:pt x="0" y="4073948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266065" y="2289993"/>
              <a:ext cx="62865" cy="4189729"/>
            </a:xfrm>
            <a:custGeom>
              <a:avLst/>
              <a:gdLst/>
              <a:ahLst/>
              <a:cxnLst/>
              <a:rect l="l" t="t" r="r" b="b"/>
              <a:pathLst>
                <a:path w="62864" h="4189729">
                  <a:moveTo>
                    <a:pt x="62331" y="0"/>
                  </a:moveTo>
                  <a:lnTo>
                    <a:pt x="57698" y="6153"/>
                  </a:lnTo>
                  <a:lnTo>
                    <a:pt x="29479" y="31553"/>
                  </a:lnTo>
                  <a:lnTo>
                    <a:pt x="1730" y="69653"/>
                  </a:lnTo>
                  <a:lnTo>
                    <a:pt x="0" y="72071"/>
                  </a:lnTo>
                  <a:lnTo>
                    <a:pt x="0" y="1038820"/>
                  </a:lnTo>
                  <a:lnTo>
                    <a:pt x="17006" y="1009453"/>
                  </a:lnTo>
                  <a:lnTo>
                    <a:pt x="39649" y="971353"/>
                  </a:lnTo>
                  <a:lnTo>
                    <a:pt x="62331" y="921728"/>
                  </a:lnTo>
                  <a:lnTo>
                    <a:pt x="62331" y="0"/>
                  </a:lnTo>
                  <a:close/>
                </a:path>
                <a:path w="62864" h="4189729">
                  <a:moveTo>
                    <a:pt x="0" y="3891690"/>
                  </a:moveTo>
                  <a:lnTo>
                    <a:pt x="0" y="4107470"/>
                  </a:lnTo>
                  <a:lnTo>
                    <a:pt x="19628" y="4133653"/>
                  </a:lnTo>
                  <a:lnTo>
                    <a:pt x="48694" y="4171753"/>
                  </a:lnTo>
                  <a:lnTo>
                    <a:pt x="62331" y="4189326"/>
                  </a:lnTo>
                  <a:lnTo>
                    <a:pt x="62331" y="3992141"/>
                  </a:lnTo>
                  <a:lnTo>
                    <a:pt x="47249" y="3968553"/>
                  </a:lnTo>
                  <a:lnTo>
                    <a:pt x="23507" y="3930453"/>
                  </a:lnTo>
                  <a:lnTo>
                    <a:pt x="0" y="389169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203734" y="2362064"/>
              <a:ext cx="62865" cy="4035425"/>
            </a:xfrm>
            <a:custGeom>
              <a:avLst/>
              <a:gdLst/>
              <a:ahLst/>
              <a:cxnLst/>
              <a:rect l="l" t="t" r="r" b="b"/>
              <a:pathLst>
                <a:path w="62864" h="4035425">
                  <a:moveTo>
                    <a:pt x="62331" y="0"/>
                  </a:moveTo>
                  <a:lnTo>
                    <a:pt x="36787" y="35682"/>
                  </a:lnTo>
                  <a:lnTo>
                    <a:pt x="9991" y="73782"/>
                  </a:lnTo>
                  <a:lnTo>
                    <a:pt x="0" y="88250"/>
                  </a:lnTo>
                  <a:lnTo>
                    <a:pt x="0" y="1079689"/>
                  </a:lnTo>
                  <a:lnTo>
                    <a:pt x="14912" y="1051682"/>
                  </a:lnTo>
                  <a:lnTo>
                    <a:pt x="35797" y="1013582"/>
                  </a:lnTo>
                  <a:lnTo>
                    <a:pt x="57274" y="975482"/>
                  </a:lnTo>
                  <a:lnTo>
                    <a:pt x="62331" y="966749"/>
                  </a:lnTo>
                  <a:lnTo>
                    <a:pt x="62331" y="0"/>
                  </a:lnTo>
                  <a:close/>
                </a:path>
                <a:path w="62864" h="4035425">
                  <a:moveTo>
                    <a:pt x="0" y="3698316"/>
                  </a:moveTo>
                  <a:lnTo>
                    <a:pt x="0" y="3950306"/>
                  </a:lnTo>
                  <a:lnTo>
                    <a:pt x="25348" y="3985382"/>
                  </a:lnTo>
                  <a:lnTo>
                    <a:pt x="53398" y="4023482"/>
                  </a:lnTo>
                  <a:lnTo>
                    <a:pt x="62331" y="4035399"/>
                  </a:lnTo>
                  <a:lnTo>
                    <a:pt x="62331" y="3819619"/>
                  </a:lnTo>
                  <a:lnTo>
                    <a:pt x="40239" y="3782182"/>
                  </a:lnTo>
                  <a:lnTo>
                    <a:pt x="18396" y="3731382"/>
                  </a:lnTo>
                  <a:lnTo>
                    <a:pt x="0" y="3698316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141389" y="2450333"/>
              <a:ext cx="62865" cy="3862070"/>
            </a:xfrm>
            <a:custGeom>
              <a:avLst/>
              <a:gdLst/>
              <a:ahLst/>
              <a:cxnLst/>
              <a:rect l="l" t="t" r="r" b="b"/>
              <a:pathLst>
                <a:path w="62864" h="3862070">
                  <a:moveTo>
                    <a:pt x="62331" y="0"/>
                  </a:moveTo>
                  <a:lnTo>
                    <a:pt x="46023" y="23613"/>
                  </a:lnTo>
                  <a:lnTo>
                    <a:pt x="20200" y="61713"/>
                  </a:lnTo>
                  <a:lnTo>
                    <a:pt x="0" y="92098"/>
                  </a:lnTo>
                  <a:lnTo>
                    <a:pt x="0" y="1128011"/>
                  </a:lnTo>
                  <a:lnTo>
                    <a:pt x="18213" y="1090413"/>
                  </a:lnTo>
                  <a:lnTo>
                    <a:pt x="37286" y="1039613"/>
                  </a:lnTo>
                  <a:lnTo>
                    <a:pt x="56969" y="1001513"/>
                  </a:lnTo>
                  <a:lnTo>
                    <a:pt x="62331" y="991444"/>
                  </a:lnTo>
                  <a:lnTo>
                    <a:pt x="62331" y="0"/>
                  </a:lnTo>
                  <a:close/>
                </a:path>
                <a:path w="62864" h="3862070">
                  <a:moveTo>
                    <a:pt x="0" y="3478221"/>
                  </a:moveTo>
                  <a:lnTo>
                    <a:pt x="0" y="3773034"/>
                  </a:lnTo>
                  <a:lnTo>
                    <a:pt x="6661" y="3782813"/>
                  </a:lnTo>
                  <a:lnTo>
                    <a:pt x="33147" y="3820913"/>
                  </a:lnTo>
                  <a:lnTo>
                    <a:pt x="60159" y="3859013"/>
                  </a:lnTo>
                  <a:lnTo>
                    <a:pt x="62331" y="3862019"/>
                  </a:lnTo>
                  <a:lnTo>
                    <a:pt x="62331" y="3610024"/>
                  </a:lnTo>
                  <a:lnTo>
                    <a:pt x="59543" y="3605013"/>
                  </a:lnTo>
                  <a:lnTo>
                    <a:pt x="38999" y="3566913"/>
                  </a:lnTo>
                  <a:lnTo>
                    <a:pt x="19114" y="3516113"/>
                  </a:lnTo>
                  <a:lnTo>
                    <a:pt x="0" y="3478221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079058" y="2542431"/>
              <a:ext cx="62865" cy="3681095"/>
            </a:xfrm>
            <a:custGeom>
              <a:avLst/>
              <a:gdLst/>
              <a:ahLst/>
              <a:cxnLst/>
              <a:rect l="l" t="t" r="r" b="b"/>
              <a:pathLst>
                <a:path w="62864" h="3681095">
                  <a:moveTo>
                    <a:pt x="62331" y="0"/>
                  </a:moveTo>
                  <a:lnTo>
                    <a:pt x="57202" y="7715"/>
                  </a:lnTo>
                  <a:lnTo>
                    <a:pt x="32369" y="45815"/>
                  </a:lnTo>
                  <a:lnTo>
                    <a:pt x="8040" y="83915"/>
                  </a:lnTo>
                  <a:lnTo>
                    <a:pt x="0" y="96775"/>
                  </a:lnTo>
                  <a:lnTo>
                    <a:pt x="0" y="1188446"/>
                  </a:lnTo>
                  <a:lnTo>
                    <a:pt x="10469" y="1163415"/>
                  </a:lnTo>
                  <a:lnTo>
                    <a:pt x="27044" y="1112615"/>
                  </a:lnTo>
                  <a:lnTo>
                    <a:pt x="44252" y="1074515"/>
                  </a:lnTo>
                  <a:lnTo>
                    <a:pt x="62331" y="1035913"/>
                  </a:lnTo>
                  <a:lnTo>
                    <a:pt x="62331" y="0"/>
                  </a:lnTo>
                  <a:close/>
                </a:path>
                <a:path w="62864" h="3681095">
                  <a:moveTo>
                    <a:pt x="0" y="3232319"/>
                  </a:moveTo>
                  <a:lnTo>
                    <a:pt x="0" y="3587522"/>
                  </a:lnTo>
                  <a:lnTo>
                    <a:pt x="17622" y="3614515"/>
                  </a:lnTo>
                  <a:lnTo>
                    <a:pt x="43039" y="3652615"/>
                  </a:lnTo>
                  <a:lnTo>
                    <a:pt x="62331" y="3680936"/>
                  </a:lnTo>
                  <a:lnTo>
                    <a:pt x="62331" y="3386122"/>
                  </a:lnTo>
                  <a:lnTo>
                    <a:pt x="43680" y="3347815"/>
                  </a:lnTo>
                  <a:lnTo>
                    <a:pt x="25813" y="3297015"/>
                  </a:lnTo>
                  <a:lnTo>
                    <a:pt x="8632" y="3258915"/>
                  </a:lnTo>
                  <a:lnTo>
                    <a:pt x="0" y="3232319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016726" y="2639207"/>
              <a:ext cx="62865" cy="3491229"/>
            </a:xfrm>
            <a:custGeom>
              <a:avLst/>
              <a:gdLst/>
              <a:ahLst/>
              <a:cxnLst/>
              <a:rect l="l" t="t" r="r" b="b"/>
              <a:pathLst>
                <a:path w="62864" h="3491229">
                  <a:moveTo>
                    <a:pt x="62331" y="0"/>
                  </a:moveTo>
                  <a:lnTo>
                    <a:pt x="46550" y="25240"/>
                  </a:lnTo>
                  <a:lnTo>
                    <a:pt x="23240" y="63340"/>
                  </a:lnTo>
                  <a:lnTo>
                    <a:pt x="0" y="102206"/>
                  </a:lnTo>
                  <a:lnTo>
                    <a:pt x="0" y="1281138"/>
                  </a:lnTo>
                  <a:lnTo>
                    <a:pt x="12952" y="1231740"/>
                  </a:lnTo>
                  <a:lnTo>
                    <a:pt x="26935" y="1193640"/>
                  </a:lnTo>
                  <a:lnTo>
                    <a:pt x="41574" y="1142840"/>
                  </a:lnTo>
                  <a:lnTo>
                    <a:pt x="56865" y="1104740"/>
                  </a:lnTo>
                  <a:lnTo>
                    <a:pt x="62331" y="1091671"/>
                  </a:lnTo>
                  <a:lnTo>
                    <a:pt x="62331" y="0"/>
                  </a:lnTo>
                  <a:close/>
                </a:path>
                <a:path w="62864" h="3491229">
                  <a:moveTo>
                    <a:pt x="0" y="2949994"/>
                  </a:moveTo>
                  <a:lnTo>
                    <a:pt x="0" y="3388166"/>
                  </a:lnTo>
                  <a:lnTo>
                    <a:pt x="6979" y="3403440"/>
                  </a:lnTo>
                  <a:lnTo>
                    <a:pt x="30753" y="3441540"/>
                  </a:lnTo>
                  <a:lnTo>
                    <a:pt x="55080" y="3479640"/>
                  </a:lnTo>
                  <a:lnTo>
                    <a:pt x="62331" y="3490747"/>
                  </a:lnTo>
                  <a:lnTo>
                    <a:pt x="62331" y="3135544"/>
                  </a:lnTo>
                  <a:lnTo>
                    <a:pt x="54475" y="3111340"/>
                  </a:lnTo>
                  <a:lnTo>
                    <a:pt x="38685" y="3073240"/>
                  </a:lnTo>
                  <a:lnTo>
                    <a:pt x="23601" y="3022440"/>
                  </a:lnTo>
                  <a:lnTo>
                    <a:pt x="9230" y="2984340"/>
                  </a:lnTo>
                  <a:lnTo>
                    <a:pt x="0" y="2949994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954382" y="2741435"/>
              <a:ext cx="62865" cy="3286125"/>
            </a:xfrm>
            <a:custGeom>
              <a:avLst/>
              <a:gdLst/>
              <a:ahLst/>
              <a:cxnLst/>
              <a:rect l="l" t="t" r="r" b="b"/>
              <a:pathLst>
                <a:path w="62864" h="3286125">
                  <a:moveTo>
                    <a:pt x="62331" y="0"/>
                  </a:moveTo>
                  <a:lnTo>
                    <a:pt x="40520" y="37312"/>
                  </a:lnTo>
                  <a:lnTo>
                    <a:pt x="18775" y="75412"/>
                  </a:lnTo>
                  <a:lnTo>
                    <a:pt x="0" y="109133"/>
                  </a:lnTo>
                  <a:lnTo>
                    <a:pt x="0" y="1426641"/>
                  </a:lnTo>
                  <a:lnTo>
                    <a:pt x="5523" y="1396212"/>
                  </a:lnTo>
                  <a:lnTo>
                    <a:pt x="15441" y="1358112"/>
                  </a:lnTo>
                  <a:lnTo>
                    <a:pt x="26051" y="1307312"/>
                  </a:lnTo>
                  <a:lnTo>
                    <a:pt x="37348" y="1269212"/>
                  </a:lnTo>
                  <a:lnTo>
                    <a:pt x="49325" y="1218412"/>
                  </a:lnTo>
                  <a:lnTo>
                    <a:pt x="61976" y="1180312"/>
                  </a:lnTo>
                  <a:lnTo>
                    <a:pt x="62331" y="1178958"/>
                  </a:lnTo>
                  <a:lnTo>
                    <a:pt x="62331" y="0"/>
                  </a:lnTo>
                  <a:close/>
                </a:path>
                <a:path w="62864" h="3286125">
                  <a:moveTo>
                    <a:pt x="0" y="2598984"/>
                  </a:moveTo>
                  <a:lnTo>
                    <a:pt x="0" y="3171779"/>
                  </a:lnTo>
                  <a:lnTo>
                    <a:pt x="1373" y="3174212"/>
                  </a:lnTo>
                  <a:lnTo>
                    <a:pt x="23456" y="3212312"/>
                  </a:lnTo>
                  <a:lnTo>
                    <a:pt x="46108" y="3250412"/>
                  </a:lnTo>
                  <a:lnTo>
                    <a:pt x="62331" y="3285911"/>
                  </a:lnTo>
                  <a:lnTo>
                    <a:pt x="62331" y="2847719"/>
                  </a:lnTo>
                  <a:lnTo>
                    <a:pt x="57922" y="2831312"/>
                  </a:lnTo>
                  <a:lnTo>
                    <a:pt x="44995" y="2780512"/>
                  </a:lnTo>
                  <a:lnTo>
                    <a:pt x="32800" y="2742412"/>
                  </a:lnTo>
                  <a:lnTo>
                    <a:pt x="21344" y="2691612"/>
                  </a:lnTo>
                  <a:lnTo>
                    <a:pt x="10633" y="2640812"/>
                  </a:lnTo>
                  <a:lnTo>
                    <a:pt x="675" y="2602712"/>
                  </a:lnTo>
                  <a:lnTo>
                    <a:pt x="0" y="2598984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892050" y="2850569"/>
              <a:ext cx="62865" cy="3063240"/>
            </a:xfrm>
            <a:custGeom>
              <a:avLst/>
              <a:gdLst/>
              <a:ahLst/>
              <a:cxnLst/>
              <a:rect l="l" t="t" r="r" b="b"/>
              <a:pathLst>
                <a:path w="62864" h="3063240">
                  <a:moveTo>
                    <a:pt x="62331" y="0"/>
                  </a:moveTo>
                  <a:lnTo>
                    <a:pt x="59893" y="4378"/>
                  </a:lnTo>
                  <a:lnTo>
                    <a:pt x="39215" y="42478"/>
                  </a:lnTo>
                  <a:lnTo>
                    <a:pt x="19078" y="80578"/>
                  </a:lnTo>
                  <a:lnTo>
                    <a:pt x="0" y="130045"/>
                  </a:lnTo>
                  <a:lnTo>
                    <a:pt x="0" y="2936305"/>
                  </a:lnTo>
                  <a:lnTo>
                    <a:pt x="919" y="2938078"/>
                  </a:lnTo>
                  <a:lnTo>
                    <a:pt x="21265" y="2976178"/>
                  </a:lnTo>
                  <a:lnTo>
                    <a:pt x="42195" y="3026978"/>
                  </a:lnTo>
                  <a:lnTo>
                    <a:pt x="62331" y="3062645"/>
                  </a:lnTo>
                  <a:lnTo>
                    <a:pt x="62331" y="2489850"/>
                  </a:lnTo>
                  <a:lnTo>
                    <a:pt x="53806" y="2442778"/>
                  </a:lnTo>
                  <a:lnTo>
                    <a:pt x="45372" y="2391978"/>
                  </a:lnTo>
                  <a:lnTo>
                    <a:pt x="37709" y="2341178"/>
                  </a:lnTo>
                  <a:lnTo>
                    <a:pt x="30825" y="2290378"/>
                  </a:lnTo>
                  <a:lnTo>
                    <a:pt x="24726" y="2252278"/>
                  </a:lnTo>
                  <a:lnTo>
                    <a:pt x="19418" y="2201478"/>
                  </a:lnTo>
                  <a:lnTo>
                    <a:pt x="14909" y="2150678"/>
                  </a:lnTo>
                  <a:lnTo>
                    <a:pt x="11205" y="2099878"/>
                  </a:lnTo>
                  <a:lnTo>
                    <a:pt x="8313" y="2049078"/>
                  </a:lnTo>
                  <a:lnTo>
                    <a:pt x="6239" y="1998278"/>
                  </a:lnTo>
                  <a:lnTo>
                    <a:pt x="4989" y="1947478"/>
                  </a:lnTo>
                  <a:lnTo>
                    <a:pt x="4572" y="1896678"/>
                  </a:lnTo>
                  <a:lnTo>
                    <a:pt x="4958" y="1858578"/>
                  </a:lnTo>
                  <a:lnTo>
                    <a:pt x="6112" y="1807778"/>
                  </a:lnTo>
                  <a:lnTo>
                    <a:pt x="8030" y="1756978"/>
                  </a:lnTo>
                  <a:lnTo>
                    <a:pt x="10704" y="1706178"/>
                  </a:lnTo>
                  <a:lnTo>
                    <a:pt x="14129" y="1668078"/>
                  </a:lnTo>
                  <a:lnTo>
                    <a:pt x="18299" y="1617278"/>
                  </a:lnTo>
                  <a:lnTo>
                    <a:pt x="23208" y="1566478"/>
                  </a:lnTo>
                  <a:lnTo>
                    <a:pt x="28850" y="1515678"/>
                  </a:lnTo>
                  <a:lnTo>
                    <a:pt x="35220" y="1477578"/>
                  </a:lnTo>
                  <a:lnTo>
                    <a:pt x="42311" y="1426778"/>
                  </a:lnTo>
                  <a:lnTo>
                    <a:pt x="50117" y="1388678"/>
                  </a:lnTo>
                  <a:lnTo>
                    <a:pt x="58634" y="1337878"/>
                  </a:lnTo>
                  <a:lnTo>
                    <a:pt x="62331" y="1317508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829718" y="2980614"/>
              <a:ext cx="62865" cy="2806700"/>
            </a:xfrm>
            <a:custGeom>
              <a:avLst/>
              <a:gdLst/>
              <a:ahLst/>
              <a:cxnLst/>
              <a:rect l="l" t="t" r="r" b="b"/>
              <a:pathLst>
                <a:path w="62864" h="2806700">
                  <a:moveTo>
                    <a:pt x="62331" y="0"/>
                  </a:moveTo>
                  <a:lnTo>
                    <a:pt x="61817" y="1333"/>
                  </a:lnTo>
                  <a:lnTo>
                    <a:pt x="42775" y="39433"/>
                  </a:lnTo>
                  <a:lnTo>
                    <a:pt x="24287" y="77533"/>
                  </a:lnTo>
                  <a:lnTo>
                    <a:pt x="6359" y="128333"/>
                  </a:lnTo>
                  <a:lnTo>
                    <a:pt x="0" y="142286"/>
                  </a:lnTo>
                  <a:lnTo>
                    <a:pt x="0" y="2664702"/>
                  </a:lnTo>
                  <a:lnTo>
                    <a:pt x="5772" y="2681033"/>
                  </a:lnTo>
                  <a:lnTo>
                    <a:pt x="24333" y="2719133"/>
                  </a:lnTo>
                  <a:lnTo>
                    <a:pt x="43494" y="2769933"/>
                  </a:lnTo>
                  <a:lnTo>
                    <a:pt x="62331" y="2806260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767374" y="3122928"/>
              <a:ext cx="62865" cy="2522855"/>
            </a:xfrm>
            <a:custGeom>
              <a:avLst/>
              <a:gdLst/>
              <a:ahLst/>
              <a:cxnLst/>
              <a:rect l="l" t="t" r="r" b="b"/>
              <a:pathLst>
                <a:path w="62864" h="2522854">
                  <a:moveTo>
                    <a:pt x="62331" y="0"/>
                  </a:moveTo>
                  <a:lnTo>
                    <a:pt x="51339" y="24119"/>
                  </a:lnTo>
                  <a:lnTo>
                    <a:pt x="34543" y="62219"/>
                  </a:lnTo>
                  <a:lnTo>
                    <a:pt x="18322" y="113019"/>
                  </a:lnTo>
                  <a:lnTo>
                    <a:pt x="2678" y="151119"/>
                  </a:lnTo>
                  <a:lnTo>
                    <a:pt x="0" y="157896"/>
                  </a:lnTo>
                  <a:lnTo>
                    <a:pt x="0" y="2360970"/>
                  </a:lnTo>
                  <a:lnTo>
                    <a:pt x="16086" y="2399019"/>
                  </a:lnTo>
                  <a:lnTo>
                    <a:pt x="32815" y="2449819"/>
                  </a:lnTo>
                  <a:lnTo>
                    <a:pt x="50160" y="2487919"/>
                  </a:lnTo>
                  <a:lnTo>
                    <a:pt x="62331" y="2522352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705043" y="3280824"/>
              <a:ext cx="62865" cy="2203450"/>
            </a:xfrm>
            <a:custGeom>
              <a:avLst/>
              <a:gdLst/>
              <a:ahLst/>
              <a:cxnLst/>
              <a:rect l="l" t="t" r="r" b="b"/>
              <a:pathLst>
                <a:path w="62864" h="2203450">
                  <a:moveTo>
                    <a:pt x="62331" y="0"/>
                  </a:moveTo>
                  <a:lnTo>
                    <a:pt x="49949" y="31323"/>
                  </a:lnTo>
                  <a:lnTo>
                    <a:pt x="35477" y="82123"/>
                  </a:lnTo>
                  <a:lnTo>
                    <a:pt x="21597" y="120223"/>
                  </a:lnTo>
                  <a:lnTo>
                    <a:pt x="8314" y="171023"/>
                  </a:lnTo>
                  <a:lnTo>
                    <a:pt x="0" y="196002"/>
                  </a:lnTo>
                  <a:lnTo>
                    <a:pt x="0" y="2000158"/>
                  </a:lnTo>
                  <a:lnTo>
                    <a:pt x="4194" y="2012523"/>
                  </a:lnTo>
                  <a:lnTo>
                    <a:pt x="17765" y="2063323"/>
                  </a:lnTo>
                  <a:lnTo>
                    <a:pt x="31978" y="2114123"/>
                  </a:lnTo>
                  <a:lnTo>
                    <a:pt x="46828" y="2152223"/>
                  </a:lnTo>
                  <a:lnTo>
                    <a:pt x="62331" y="2203074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6932" y="757809"/>
              <a:ext cx="5775071" cy="4523173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974863" y="1939322"/>
              <a:ext cx="13335" cy="5621020"/>
            </a:xfrm>
            <a:custGeom>
              <a:avLst/>
              <a:gdLst/>
              <a:ahLst/>
              <a:cxnLst/>
              <a:rect l="l" t="t" r="r" b="b"/>
              <a:pathLst>
                <a:path w="13334" h="5621020">
                  <a:moveTo>
                    <a:pt x="13233" y="0"/>
                  </a:moveTo>
                  <a:lnTo>
                    <a:pt x="0" y="3806"/>
                  </a:lnTo>
                  <a:lnTo>
                    <a:pt x="0" y="434376"/>
                  </a:lnTo>
                  <a:lnTo>
                    <a:pt x="13233" y="430603"/>
                  </a:lnTo>
                  <a:lnTo>
                    <a:pt x="13233" y="0"/>
                  </a:lnTo>
                  <a:close/>
                </a:path>
                <a:path w="13334" h="5621020">
                  <a:moveTo>
                    <a:pt x="0" y="5620275"/>
                  </a:moveTo>
                  <a:lnTo>
                    <a:pt x="0" y="5620733"/>
                  </a:lnTo>
                  <a:lnTo>
                    <a:pt x="835" y="5620733"/>
                  </a:lnTo>
                  <a:lnTo>
                    <a:pt x="0" y="5620275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961630" y="1943129"/>
              <a:ext cx="13335" cy="5617210"/>
            </a:xfrm>
            <a:custGeom>
              <a:avLst/>
              <a:gdLst/>
              <a:ahLst/>
              <a:cxnLst/>
              <a:rect l="l" t="t" r="r" b="b"/>
              <a:pathLst>
                <a:path w="13334" h="5617209">
                  <a:moveTo>
                    <a:pt x="13233" y="0"/>
                  </a:moveTo>
                  <a:lnTo>
                    <a:pt x="0" y="3806"/>
                  </a:lnTo>
                  <a:lnTo>
                    <a:pt x="0" y="434342"/>
                  </a:lnTo>
                  <a:lnTo>
                    <a:pt x="13233" y="430569"/>
                  </a:lnTo>
                  <a:lnTo>
                    <a:pt x="13233" y="0"/>
                  </a:lnTo>
                  <a:close/>
                </a:path>
                <a:path w="13334" h="5617209">
                  <a:moveTo>
                    <a:pt x="0" y="5609002"/>
                  </a:moveTo>
                  <a:lnTo>
                    <a:pt x="0" y="5614740"/>
                  </a:lnTo>
                  <a:lnTo>
                    <a:pt x="8098" y="5616927"/>
                  </a:lnTo>
                  <a:lnTo>
                    <a:pt x="13233" y="5616927"/>
                  </a:lnTo>
                  <a:lnTo>
                    <a:pt x="13233" y="5616468"/>
                  </a:lnTo>
                  <a:lnTo>
                    <a:pt x="0" y="5609002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948383" y="1946939"/>
              <a:ext cx="13335" cy="5611495"/>
            </a:xfrm>
            <a:custGeom>
              <a:avLst/>
              <a:gdLst/>
              <a:ahLst/>
              <a:cxnLst/>
              <a:rect l="l" t="t" r="r" b="b"/>
              <a:pathLst>
                <a:path w="13334" h="5611495">
                  <a:moveTo>
                    <a:pt x="13233" y="0"/>
                  </a:moveTo>
                  <a:lnTo>
                    <a:pt x="0" y="3806"/>
                  </a:lnTo>
                  <a:lnTo>
                    <a:pt x="0" y="434309"/>
                  </a:lnTo>
                  <a:lnTo>
                    <a:pt x="13233" y="430536"/>
                  </a:lnTo>
                  <a:lnTo>
                    <a:pt x="13233" y="0"/>
                  </a:lnTo>
                  <a:close/>
                </a:path>
                <a:path w="13334" h="5611495">
                  <a:moveTo>
                    <a:pt x="0" y="5597718"/>
                  </a:moveTo>
                  <a:lnTo>
                    <a:pt x="0" y="5607354"/>
                  </a:lnTo>
                  <a:lnTo>
                    <a:pt x="13233" y="5610927"/>
                  </a:lnTo>
                  <a:lnTo>
                    <a:pt x="13233" y="5605185"/>
                  </a:lnTo>
                  <a:lnTo>
                    <a:pt x="0" y="5597718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935150" y="1950745"/>
              <a:ext cx="13335" cy="5603875"/>
            </a:xfrm>
            <a:custGeom>
              <a:avLst/>
              <a:gdLst/>
              <a:ahLst/>
              <a:cxnLst/>
              <a:rect l="l" t="t" r="r" b="b"/>
              <a:pathLst>
                <a:path w="13334" h="5603875">
                  <a:moveTo>
                    <a:pt x="13233" y="0"/>
                  </a:moveTo>
                  <a:lnTo>
                    <a:pt x="0" y="3806"/>
                  </a:lnTo>
                  <a:lnTo>
                    <a:pt x="0" y="434276"/>
                  </a:lnTo>
                  <a:lnTo>
                    <a:pt x="13233" y="430503"/>
                  </a:lnTo>
                  <a:lnTo>
                    <a:pt x="13233" y="0"/>
                  </a:lnTo>
                  <a:close/>
                </a:path>
                <a:path w="13334" h="5603875">
                  <a:moveTo>
                    <a:pt x="0" y="5586446"/>
                  </a:moveTo>
                  <a:lnTo>
                    <a:pt x="0" y="5599975"/>
                  </a:lnTo>
                  <a:lnTo>
                    <a:pt x="13233" y="5603548"/>
                  </a:lnTo>
                  <a:lnTo>
                    <a:pt x="13233" y="5593912"/>
                  </a:lnTo>
                  <a:lnTo>
                    <a:pt x="0" y="5586446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921904" y="1954555"/>
              <a:ext cx="13335" cy="5596255"/>
            </a:xfrm>
            <a:custGeom>
              <a:avLst/>
              <a:gdLst/>
              <a:ahLst/>
              <a:cxnLst/>
              <a:rect l="l" t="t" r="r" b="b"/>
              <a:pathLst>
                <a:path w="13334" h="5596255">
                  <a:moveTo>
                    <a:pt x="13233" y="0"/>
                  </a:moveTo>
                  <a:lnTo>
                    <a:pt x="0" y="3806"/>
                  </a:lnTo>
                  <a:lnTo>
                    <a:pt x="0" y="434243"/>
                  </a:lnTo>
                  <a:lnTo>
                    <a:pt x="13233" y="430470"/>
                  </a:lnTo>
                  <a:lnTo>
                    <a:pt x="13233" y="0"/>
                  </a:lnTo>
                  <a:close/>
                </a:path>
                <a:path w="13334" h="5596255">
                  <a:moveTo>
                    <a:pt x="0" y="5577595"/>
                  </a:moveTo>
                  <a:lnTo>
                    <a:pt x="0" y="5592580"/>
                  </a:lnTo>
                  <a:lnTo>
                    <a:pt x="13233" y="5596162"/>
                  </a:lnTo>
                  <a:lnTo>
                    <a:pt x="13233" y="5582629"/>
                  </a:lnTo>
                  <a:lnTo>
                    <a:pt x="8730" y="5580088"/>
                  </a:lnTo>
                  <a:lnTo>
                    <a:pt x="0" y="5577595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908670" y="1958361"/>
              <a:ext cx="13335" cy="5589270"/>
            </a:xfrm>
            <a:custGeom>
              <a:avLst/>
              <a:gdLst/>
              <a:ahLst/>
              <a:cxnLst/>
              <a:rect l="l" t="t" r="r" b="b"/>
              <a:pathLst>
                <a:path w="13334" h="5589270">
                  <a:moveTo>
                    <a:pt x="13233" y="0"/>
                  </a:moveTo>
                  <a:lnTo>
                    <a:pt x="0" y="3806"/>
                  </a:lnTo>
                  <a:lnTo>
                    <a:pt x="0" y="435733"/>
                  </a:lnTo>
                  <a:lnTo>
                    <a:pt x="5007" y="432782"/>
                  </a:lnTo>
                  <a:lnTo>
                    <a:pt x="13233" y="430436"/>
                  </a:lnTo>
                  <a:lnTo>
                    <a:pt x="13233" y="0"/>
                  </a:lnTo>
                  <a:close/>
                </a:path>
                <a:path w="13334" h="5589270">
                  <a:moveTo>
                    <a:pt x="0" y="5570010"/>
                  </a:moveTo>
                  <a:lnTo>
                    <a:pt x="0" y="5585031"/>
                  </a:lnTo>
                  <a:lnTo>
                    <a:pt x="13233" y="5588773"/>
                  </a:lnTo>
                  <a:lnTo>
                    <a:pt x="13233" y="5573789"/>
                  </a:lnTo>
                  <a:lnTo>
                    <a:pt x="0" y="5570010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895425" y="1962171"/>
              <a:ext cx="13335" cy="5581650"/>
            </a:xfrm>
            <a:custGeom>
              <a:avLst/>
              <a:gdLst/>
              <a:ahLst/>
              <a:cxnLst/>
              <a:rect l="l" t="t" r="r" b="b"/>
              <a:pathLst>
                <a:path w="13334" h="5581650">
                  <a:moveTo>
                    <a:pt x="13233" y="0"/>
                  </a:moveTo>
                  <a:lnTo>
                    <a:pt x="0" y="3806"/>
                  </a:lnTo>
                  <a:lnTo>
                    <a:pt x="0" y="439730"/>
                  </a:lnTo>
                  <a:lnTo>
                    <a:pt x="13233" y="431930"/>
                  </a:lnTo>
                  <a:lnTo>
                    <a:pt x="13233" y="0"/>
                  </a:lnTo>
                  <a:close/>
                </a:path>
                <a:path w="13334" h="5581650">
                  <a:moveTo>
                    <a:pt x="0" y="5562418"/>
                  </a:moveTo>
                  <a:lnTo>
                    <a:pt x="0" y="5577476"/>
                  </a:lnTo>
                  <a:lnTo>
                    <a:pt x="13233" y="5581218"/>
                  </a:lnTo>
                  <a:lnTo>
                    <a:pt x="13233" y="5566197"/>
                  </a:lnTo>
                  <a:lnTo>
                    <a:pt x="0" y="5562418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882191" y="1965977"/>
              <a:ext cx="13335" cy="5574030"/>
            </a:xfrm>
            <a:custGeom>
              <a:avLst/>
              <a:gdLst/>
              <a:ahLst/>
              <a:cxnLst/>
              <a:rect l="l" t="t" r="r" b="b"/>
              <a:pathLst>
                <a:path w="13334" h="5574030">
                  <a:moveTo>
                    <a:pt x="13233" y="0"/>
                  </a:moveTo>
                  <a:lnTo>
                    <a:pt x="0" y="3806"/>
                  </a:lnTo>
                  <a:lnTo>
                    <a:pt x="0" y="443723"/>
                  </a:lnTo>
                  <a:lnTo>
                    <a:pt x="13233" y="435923"/>
                  </a:lnTo>
                  <a:lnTo>
                    <a:pt x="13233" y="0"/>
                  </a:lnTo>
                  <a:close/>
                </a:path>
                <a:path w="13334" h="5574030">
                  <a:moveTo>
                    <a:pt x="0" y="5554833"/>
                  </a:moveTo>
                  <a:lnTo>
                    <a:pt x="0" y="5569928"/>
                  </a:lnTo>
                  <a:lnTo>
                    <a:pt x="13233" y="5573670"/>
                  </a:lnTo>
                  <a:lnTo>
                    <a:pt x="13233" y="5558612"/>
                  </a:lnTo>
                  <a:lnTo>
                    <a:pt x="0" y="5554833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868945" y="1969787"/>
              <a:ext cx="13335" cy="5566410"/>
            </a:xfrm>
            <a:custGeom>
              <a:avLst/>
              <a:gdLst/>
              <a:ahLst/>
              <a:cxnLst/>
              <a:rect l="l" t="t" r="r" b="b"/>
              <a:pathLst>
                <a:path w="13334" h="5566409">
                  <a:moveTo>
                    <a:pt x="13233" y="0"/>
                  </a:moveTo>
                  <a:lnTo>
                    <a:pt x="0" y="3806"/>
                  </a:lnTo>
                  <a:lnTo>
                    <a:pt x="0" y="447243"/>
                  </a:lnTo>
                  <a:lnTo>
                    <a:pt x="1635" y="446756"/>
                  </a:lnTo>
                  <a:lnTo>
                    <a:pt x="13233" y="439920"/>
                  </a:lnTo>
                  <a:lnTo>
                    <a:pt x="13233" y="0"/>
                  </a:lnTo>
                  <a:close/>
                </a:path>
                <a:path w="13334" h="5566409">
                  <a:moveTo>
                    <a:pt x="0" y="5547241"/>
                  </a:moveTo>
                  <a:lnTo>
                    <a:pt x="0" y="5562372"/>
                  </a:lnTo>
                  <a:lnTo>
                    <a:pt x="13233" y="5566114"/>
                  </a:lnTo>
                  <a:lnTo>
                    <a:pt x="13233" y="5551020"/>
                  </a:lnTo>
                  <a:lnTo>
                    <a:pt x="0" y="5547241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855711" y="1973593"/>
              <a:ext cx="13335" cy="5558790"/>
            </a:xfrm>
            <a:custGeom>
              <a:avLst/>
              <a:gdLst/>
              <a:ahLst/>
              <a:cxnLst/>
              <a:rect l="l" t="t" r="r" b="b"/>
              <a:pathLst>
                <a:path w="13334" h="5558790">
                  <a:moveTo>
                    <a:pt x="13233" y="0"/>
                  </a:moveTo>
                  <a:lnTo>
                    <a:pt x="0" y="3806"/>
                  </a:lnTo>
                  <a:lnTo>
                    <a:pt x="0" y="447384"/>
                  </a:lnTo>
                  <a:lnTo>
                    <a:pt x="13233" y="443437"/>
                  </a:lnTo>
                  <a:lnTo>
                    <a:pt x="13233" y="0"/>
                  </a:lnTo>
                  <a:close/>
                </a:path>
                <a:path w="13334" h="5558790">
                  <a:moveTo>
                    <a:pt x="0" y="5539657"/>
                  </a:moveTo>
                  <a:lnTo>
                    <a:pt x="0" y="5554824"/>
                  </a:lnTo>
                  <a:lnTo>
                    <a:pt x="13233" y="5558566"/>
                  </a:lnTo>
                  <a:lnTo>
                    <a:pt x="13233" y="5543435"/>
                  </a:lnTo>
                  <a:lnTo>
                    <a:pt x="0" y="5539657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842466" y="1977403"/>
              <a:ext cx="13335" cy="5551170"/>
            </a:xfrm>
            <a:custGeom>
              <a:avLst/>
              <a:gdLst/>
              <a:ahLst/>
              <a:cxnLst/>
              <a:rect l="l" t="t" r="r" b="b"/>
              <a:pathLst>
                <a:path w="13334" h="5551170">
                  <a:moveTo>
                    <a:pt x="13233" y="0"/>
                  </a:moveTo>
                  <a:lnTo>
                    <a:pt x="0" y="3806"/>
                  </a:lnTo>
                  <a:lnTo>
                    <a:pt x="0" y="447526"/>
                  </a:lnTo>
                  <a:lnTo>
                    <a:pt x="13233" y="443578"/>
                  </a:lnTo>
                  <a:lnTo>
                    <a:pt x="13233" y="0"/>
                  </a:lnTo>
                  <a:close/>
                </a:path>
                <a:path w="13334" h="5551170">
                  <a:moveTo>
                    <a:pt x="0" y="5532064"/>
                  </a:moveTo>
                  <a:lnTo>
                    <a:pt x="0" y="5547269"/>
                  </a:lnTo>
                  <a:lnTo>
                    <a:pt x="13233" y="5551011"/>
                  </a:lnTo>
                  <a:lnTo>
                    <a:pt x="13233" y="5535843"/>
                  </a:lnTo>
                  <a:lnTo>
                    <a:pt x="0" y="5532064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829232" y="1981209"/>
              <a:ext cx="13335" cy="5543550"/>
            </a:xfrm>
            <a:custGeom>
              <a:avLst/>
              <a:gdLst/>
              <a:ahLst/>
              <a:cxnLst/>
              <a:rect l="l" t="t" r="r" b="b"/>
              <a:pathLst>
                <a:path w="13334" h="5543550">
                  <a:moveTo>
                    <a:pt x="13233" y="0"/>
                  </a:moveTo>
                  <a:lnTo>
                    <a:pt x="947" y="3533"/>
                  </a:lnTo>
                  <a:lnTo>
                    <a:pt x="0" y="4097"/>
                  </a:lnTo>
                  <a:lnTo>
                    <a:pt x="0" y="447667"/>
                  </a:lnTo>
                  <a:lnTo>
                    <a:pt x="13233" y="443719"/>
                  </a:lnTo>
                  <a:lnTo>
                    <a:pt x="13233" y="0"/>
                  </a:lnTo>
                  <a:close/>
                </a:path>
                <a:path w="13334" h="5543550">
                  <a:moveTo>
                    <a:pt x="0" y="5520836"/>
                  </a:moveTo>
                  <a:lnTo>
                    <a:pt x="0" y="5538685"/>
                  </a:lnTo>
                  <a:lnTo>
                    <a:pt x="3582" y="5540733"/>
                  </a:lnTo>
                  <a:lnTo>
                    <a:pt x="13233" y="5543462"/>
                  </a:lnTo>
                  <a:lnTo>
                    <a:pt x="13233" y="5528258"/>
                  </a:lnTo>
                  <a:lnTo>
                    <a:pt x="12445" y="5528033"/>
                  </a:lnTo>
                  <a:lnTo>
                    <a:pt x="0" y="5520836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815986" y="1985314"/>
              <a:ext cx="13335" cy="5534660"/>
            </a:xfrm>
            <a:custGeom>
              <a:avLst/>
              <a:gdLst/>
              <a:ahLst/>
              <a:cxnLst/>
              <a:rect l="l" t="t" r="r" b="b"/>
              <a:pathLst>
                <a:path w="13334" h="5534659">
                  <a:moveTo>
                    <a:pt x="13233" y="0"/>
                  </a:moveTo>
                  <a:lnTo>
                    <a:pt x="0" y="7875"/>
                  </a:lnTo>
                  <a:lnTo>
                    <a:pt x="0" y="447513"/>
                  </a:lnTo>
                  <a:lnTo>
                    <a:pt x="13233" y="443566"/>
                  </a:lnTo>
                  <a:lnTo>
                    <a:pt x="13233" y="0"/>
                  </a:lnTo>
                  <a:close/>
                </a:path>
                <a:path w="13334" h="5534659">
                  <a:moveTo>
                    <a:pt x="0" y="5509071"/>
                  </a:moveTo>
                  <a:lnTo>
                    <a:pt x="0" y="5527004"/>
                  </a:lnTo>
                  <a:lnTo>
                    <a:pt x="13233" y="5534572"/>
                  </a:lnTo>
                  <a:lnTo>
                    <a:pt x="13233" y="5516724"/>
                  </a:lnTo>
                  <a:lnTo>
                    <a:pt x="0" y="5509071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802753" y="1993189"/>
              <a:ext cx="13335" cy="5519420"/>
            </a:xfrm>
            <a:custGeom>
              <a:avLst/>
              <a:gdLst/>
              <a:ahLst/>
              <a:cxnLst/>
              <a:rect l="l" t="t" r="r" b="b"/>
              <a:pathLst>
                <a:path w="13334" h="5519420">
                  <a:moveTo>
                    <a:pt x="13233" y="0"/>
                  </a:moveTo>
                  <a:lnTo>
                    <a:pt x="0" y="7875"/>
                  </a:lnTo>
                  <a:lnTo>
                    <a:pt x="0" y="443585"/>
                  </a:lnTo>
                  <a:lnTo>
                    <a:pt x="13233" y="439638"/>
                  </a:lnTo>
                  <a:lnTo>
                    <a:pt x="13233" y="0"/>
                  </a:lnTo>
                  <a:close/>
                </a:path>
                <a:path w="13334" h="5519420">
                  <a:moveTo>
                    <a:pt x="0" y="5493543"/>
                  </a:moveTo>
                  <a:lnTo>
                    <a:pt x="0" y="5511561"/>
                  </a:lnTo>
                  <a:lnTo>
                    <a:pt x="13233" y="5519129"/>
                  </a:lnTo>
                  <a:lnTo>
                    <a:pt x="13233" y="5501196"/>
                  </a:lnTo>
                  <a:lnTo>
                    <a:pt x="0" y="5493543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789506" y="2001072"/>
              <a:ext cx="13335" cy="5504180"/>
            </a:xfrm>
            <a:custGeom>
              <a:avLst/>
              <a:gdLst/>
              <a:ahLst/>
              <a:cxnLst/>
              <a:rect l="l" t="t" r="r" b="b"/>
              <a:pathLst>
                <a:path w="13334" h="5504180">
                  <a:moveTo>
                    <a:pt x="13233" y="0"/>
                  </a:moveTo>
                  <a:lnTo>
                    <a:pt x="0" y="7875"/>
                  </a:lnTo>
                  <a:lnTo>
                    <a:pt x="0" y="439654"/>
                  </a:lnTo>
                  <a:lnTo>
                    <a:pt x="13233" y="435706"/>
                  </a:lnTo>
                  <a:lnTo>
                    <a:pt x="13233" y="0"/>
                  </a:lnTo>
                  <a:close/>
                </a:path>
                <a:path w="13334" h="5504180">
                  <a:moveTo>
                    <a:pt x="0" y="5480365"/>
                  </a:moveTo>
                  <a:lnTo>
                    <a:pt x="0" y="5496103"/>
                  </a:lnTo>
                  <a:lnTo>
                    <a:pt x="13233" y="5503671"/>
                  </a:lnTo>
                  <a:lnTo>
                    <a:pt x="13233" y="5485653"/>
                  </a:lnTo>
                  <a:lnTo>
                    <a:pt x="8248" y="5482771"/>
                  </a:lnTo>
                  <a:lnTo>
                    <a:pt x="0" y="5480365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776273" y="2008947"/>
              <a:ext cx="13335" cy="5488305"/>
            </a:xfrm>
            <a:custGeom>
              <a:avLst/>
              <a:gdLst/>
              <a:ahLst/>
              <a:cxnLst/>
              <a:rect l="l" t="t" r="r" b="b"/>
              <a:pathLst>
                <a:path w="13334" h="5488305">
                  <a:moveTo>
                    <a:pt x="13233" y="0"/>
                  </a:moveTo>
                  <a:lnTo>
                    <a:pt x="11223" y="1196"/>
                  </a:lnTo>
                  <a:lnTo>
                    <a:pt x="0" y="4573"/>
                  </a:lnTo>
                  <a:lnTo>
                    <a:pt x="0" y="438525"/>
                  </a:lnTo>
                  <a:lnTo>
                    <a:pt x="9153" y="432996"/>
                  </a:lnTo>
                  <a:lnTo>
                    <a:pt x="13233" y="431778"/>
                  </a:lnTo>
                  <a:lnTo>
                    <a:pt x="13233" y="0"/>
                  </a:lnTo>
                  <a:close/>
                </a:path>
                <a:path w="13334" h="5488305">
                  <a:moveTo>
                    <a:pt x="0" y="5468630"/>
                  </a:moveTo>
                  <a:lnTo>
                    <a:pt x="0" y="5484087"/>
                  </a:lnTo>
                  <a:lnTo>
                    <a:pt x="12127" y="5487596"/>
                  </a:lnTo>
                  <a:lnTo>
                    <a:pt x="13233" y="5488228"/>
                  </a:lnTo>
                  <a:lnTo>
                    <a:pt x="13233" y="5472490"/>
                  </a:lnTo>
                  <a:lnTo>
                    <a:pt x="0" y="5468630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763040" y="2013520"/>
              <a:ext cx="13335" cy="5480050"/>
            </a:xfrm>
            <a:custGeom>
              <a:avLst/>
              <a:gdLst/>
              <a:ahLst/>
              <a:cxnLst/>
              <a:rect l="l" t="t" r="r" b="b"/>
              <a:pathLst>
                <a:path w="13334" h="5480050">
                  <a:moveTo>
                    <a:pt x="13233" y="0"/>
                  </a:moveTo>
                  <a:lnTo>
                    <a:pt x="0" y="3982"/>
                  </a:lnTo>
                  <a:lnTo>
                    <a:pt x="0" y="441947"/>
                  </a:lnTo>
                  <a:lnTo>
                    <a:pt x="13233" y="433952"/>
                  </a:lnTo>
                  <a:lnTo>
                    <a:pt x="13233" y="0"/>
                  </a:lnTo>
                  <a:close/>
                </a:path>
                <a:path w="13334" h="5480050">
                  <a:moveTo>
                    <a:pt x="0" y="5460197"/>
                  </a:moveTo>
                  <a:lnTo>
                    <a:pt x="0" y="5475685"/>
                  </a:lnTo>
                  <a:lnTo>
                    <a:pt x="13233" y="5479514"/>
                  </a:lnTo>
                  <a:lnTo>
                    <a:pt x="13233" y="5464056"/>
                  </a:lnTo>
                  <a:lnTo>
                    <a:pt x="0" y="5460197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749793" y="2017506"/>
              <a:ext cx="13335" cy="5471795"/>
            </a:xfrm>
            <a:custGeom>
              <a:avLst/>
              <a:gdLst/>
              <a:ahLst/>
              <a:cxnLst/>
              <a:rect l="l" t="t" r="r" b="b"/>
              <a:pathLst>
                <a:path w="13334" h="5471795">
                  <a:moveTo>
                    <a:pt x="13233" y="0"/>
                  </a:moveTo>
                  <a:lnTo>
                    <a:pt x="0" y="3982"/>
                  </a:lnTo>
                  <a:lnTo>
                    <a:pt x="0" y="445964"/>
                  </a:lnTo>
                  <a:lnTo>
                    <a:pt x="13233" y="437969"/>
                  </a:lnTo>
                  <a:lnTo>
                    <a:pt x="13233" y="0"/>
                  </a:lnTo>
                  <a:close/>
                </a:path>
                <a:path w="13334" h="5471795">
                  <a:moveTo>
                    <a:pt x="0" y="5451035"/>
                  </a:moveTo>
                  <a:lnTo>
                    <a:pt x="0" y="5467867"/>
                  </a:lnTo>
                  <a:lnTo>
                    <a:pt x="13233" y="5471695"/>
                  </a:lnTo>
                  <a:lnTo>
                    <a:pt x="13233" y="5456207"/>
                  </a:lnTo>
                  <a:lnTo>
                    <a:pt x="4419" y="5453636"/>
                  </a:lnTo>
                  <a:lnTo>
                    <a:pt x="0" y="5451035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736560" y="2021488"/>
              <a:ext cx="13335" cy="5464175"/>
            </a:xfrm>
            <a:custGeom>
              <a:avLst/>
              <a:gdLst/>
              <a:ahLst/>
              <a:cxnLst/>
              <a:rect l="l" t="t" r="r" b="b"/>
              <a:pathLst>
                <a:path w="13334" h="5464175">
                  <a:moveTo>
                    <a:pt x="13233" y="0"/>
                  </a:moveTo>
                  <a:lnTo>
                    <a:pt x="0" y="3982"/>
                  </a:lnTo>
                  <a:lnTo>
                    <a:pt x="0" y="447934"/>
                  </a:lnTo>
                  <a:lnTo>
                    <a:pt x="6823" y="445854"/>
                  </a:lnTo>
                  <a:lnTo>
                    <a:pt x="13233" y="441982"/>
                  </a:lnTo>
                  <a:lnTo>
                    <a:pt x="13233" y="0"/>
                  </a:lnTo>
                  <a:close/>
                </a:path>
                <a:path w="13334" h="5464175">
                  <a:moveTo>
                    <a:pt x="0" y="5439264"/>
                  </a:moveTo>
                  <a:lnTo>
                    <a:pt x="0" y="5460056"/>
                  </a:lnTo>
                  <a:lnTo>
                    <a:pt x="13233" y="5463885"/>
                  </a:lnTo>
                  <a:lnTo>
                    <a:pt x="13233" y="5447053"/>
                  </a:lnTo>
                  <a:lnTo>
                    <a:pt x="0" y="5439264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723314" y="2025474"/>
              <a:ext cx="13335" cy="5456555"/>
            </a:xfrm>
            <a:custGeom>
              <a:avLst/>
              <a:gdLst/>
              <a:ahLst/>
              <a:cxnLst/>
              <a:rect l="l" t="t" r="r" b="b"/>
              <a:pathLst>
                <a:path w="13334" h="5456555">
                  <a:moveTo>
                    <a:pt x="13233" y="0"/>
                  </a:moveTo>
                  <a:lnTo>
                    <a:pt x="0" y="3982"/>
                  </a:lnTo>
                  <a:lnTo>
                    <a:pt x="0" y="447984"/>
                  </a:lnTo>
                  <a:lnTo>
                    <a:pt x="13233" y="443952"/>
                  </a:lnTo>
                  <a:lnTo>
                    <a:pt x="13233" y="0"/>
                  </a:lnTo>
                  <a:close/>
                </a:path>
                <a:path w="13334" h="5456555">
                  <a:moveTo>
                    <a:pt x="0" y="5427481"/>
                  </a:moveTo>
                  <a:lnTo>
                    <a:pt x="0" y="5452238"/>
                  </a:lnTo>
                  <a:lnTo>
                    <a:pt x="13233" y="5456067"/>
                  </a:lnTo>
                  <a:lnTo>
                    <a:pt x="13233" y="5435270"/>
                  </a:lnTo>
                  <a:lnTo>
                    <a:pt x="0" y="5427481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710081" y="2029456"/>
              <a:ext cx="13335" cy="5448300"/>
            </a:xfrm>
            <a:custGeom>
              <a:avLst/>
              <a:gdLst/>
              <a:ahLst/>
              <a:cxnLst/>
              <a:rect l="l" t="t" r="r" b="b"/>
              <a:pathLst>
                <a:path w="13334" h="5448300">
                  <a:moveTo>
                    <a:pt x="13233" y="0"/>
                  </a:moveTo>
                  <a:lnTo>
                    <a:pt x="0" y="3982"/>
                  </a:lnTo>
                  <a:lnTo>
                    <a:pt x="0" y="448035"/>
                  </a:lnTo>
                  <a:lnTo>
                    <a:pt x="13233" y="444002"/>
                  </a:lnTo>
                  <a:lnTo>
                    <a:pt x="13233" y="0"/>
                  </a:lnTo>
                  <a:close/>
                </a:path>
                <a:path w="13334" h="5448300">
                  <a:moveTo>
                    <a:pt x="0" y="5415996"/>
                  </a:moveTo>
                  <a:lnTo>
                    <a:pt x="0" y="5444428"/>
                  </a:lnTo>
                  <a:lnTo>
                    <a:pt x="13233" y="5448256"/>
                  </a:lnTo>
                  <a:lnTo>
                    <a:pt x="13233" y="5423499"/>
                  </a:lnTo>
                  <a:lnTo>
                    <a:pt x="979" y="5416286"/>
                  </a:lnTo>
                  <a:lnTo>
                    <a:pt x="0" y="5415996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696834" y="2033442"/>
              <a:ext cx="13335" cy="5440680"/>
            </a:xfrm>
            <a:custGeom>
              <a:avLst/>
              <a:gdLst/>
              <a:ahLst/>
              <a:cxnLst/>
              <a:rect l="l" t="t" r="r" b="b"/>
              <a:pathLst>
                <a:path w="13334" h="5440680">
                  <a:moveTo>
                    <a:pt x="13233" y="0"/>
                  </a:moveTo>
                  <a:lnTo>
                    <a:pt x="6250" y="2101"/>
                  </a:lnTo>
                  <a:lnTo>
                    <a:pt x="0" y="5907"/>
                  </a:lnTo>
                  <a:lnTo>
                    <a:pt x="0" y="449597"/>
                  </a:lnTo>
                  <a:lnTo>
                    <a:pt x="4872" y="446601"/>
                  </a:lnTo>
                  <a:lnTo>
                    <a:pt x="13233" y="444053"/>
                  </a:lnTo>
                  <a:lnTo>
                    <a:pt x="13233" y="0"/>
                  </a:lnTo>
                  <a:close/>
                </a:path>
                <a:path w="13334" h="5440680">
                  <a:moveTo>
                    <a:pt x="0" y="5408075"/>
                  </a:moveTo>
                  <a:lnTo>
                    <a:pt x="0" y="5435492"/>
                  </a:lnTo>
                  <a:lnTo>
                    <a:pt x="3771" y="5437701"/>
                  </a:lnTo>
                  <a:lnTo>
                    <a:pt x="13233" y="5440438"/>
                  </a:lnTo>
                  <a:lnTo>
                    <a:pt x="13233" y="5412006"/>
                  </a:lnTo>
                  <a:lnTo>
                    <a:pt x="0" y="5408075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683601" y="2039349"/>
              <a:ext cx="13335" cy="5429885"/>
            </a:xfrm>
            <a:custGeom>
              <a:avLst/>
              <a:gdLst/>
              <a:ahLst/>
              <a:cxnLst/>
              <a:rect l="l" t="t" r="r" b="b"/>
              <a:pathLst>
                <a:path w="13334" h="5429884">
                  <a:moveTo>
                    <a:pt x="13233" y="0"/>
                  </a:moveTo>
                  <a:lnTo>
                    <a:pt x="0" y="8057"/>
                  </a:lnTo>
                  <a:lnTo>
                    <a:pt x="0" y="451828"/>
                  </a:lnTo>
                  <a:lnTo>
                    <a:pt x="13233" y="443690"/>
                  </a:lnTo>
                  <a:lnTo>
                    <a:pt x="13233" y="0"/>
                  </a:lnTo>
                  <a:close/>
                </a:path>
                <a:path w="13334" h="5429884">
                  <a:moveTo>
                    <a:pt x="0" y="5398238"/>
                  </a:moveTo>
                  <a:lnTo>
                    <a:pt x="0" y="5421834"/>
                  </a:lnTo>
                  <a:lnTo>
                    <a:pt x="13233" y="5429585"/>
                  </a:lnTo>
                  <a:lnTo>
                    <a:pt x="13233" y="5402168"/>
                  </a:lnTo>
                  <a:lnTo>
                    <a:pt x="0" y="5398238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670355" y="2047414"/>
              <a:ext cx="13335" cy="5414010"/>
            </a:xfrm>
            <a:custGeom>
              <a:avLst/>
              <a:gdLst/>
              <a:ahLst/>
              <a:cxnLst/>
              <a:rect l="l" t="t" r="r" b="b"/>
              <a:pathLst>
                <a:path w="13334" h="5414009">
                  <a:moveTo>
                    <a:pt x="13233" y="0"/>
                  </a:moveTo>
                  <a:lnTo>
                    <a:pt x="0" y="8057"/>
                  </a:lnTo>
                  <a:lnTo>
                    <a:pt x="0" y="451908"/>
                  </a:lnTo>
                  <a:lnTo>
                    <a:pt x="13233" y="443770"/>
                  </a:lnTo>
                  <a:lnTo>
                    <a:pt x="13233" y="0"/>
                  </a:lnTo>
                  <a:close/>
                </a:path>
                <a:path w="13334" h="5414009">
                  <a:moveTo>
                    <a:pt x="0" y="5386238"/>
                  </a:moveTo>
                  <a:lnTo>
                    <a:pt x="0" y="5406011"/>
                  </a:lnTo>
                  <a:lnTo>
                    <a:pt x="13233" y="5413762"/>
                  </a:lnTo>
                  <a:lnTo>
                    <a:pt x="13233" y="5390169"/>
                  </a:lnTo>
                  <a:lnTo>
                    <a:pt x="0" y="5386238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657121" y="2055472"/>
              <a:ext cx="13335" cy="5398135"/>
            </a:xfrm>
            <a:custGeom>
              <a:avLst/>
              <a:gdLst/>
              <a:ahLst/>
              <a:cxnLst/>
              <a:rect l="l" t="t" r="r" b="b"/>
              <a:pathLst>
                <a:path w="13334" h="5398134">
                  <a:moveTo>
                    <a:pt x="13233" y="0"/>
                  </a:moveTo>
                  <a:lnTo>
                    <a:pt x="4246" y="5471"/>
                  </a:lnTo>
                  <a:lnTo>
                    <a:pt x="0" y="6774"/>
                  </a:lnTo>
                  <a:lnTo>
                    <a:pt x="0" y="450989"/>
                  </a:lnTo>
                  <a:lnTo>
                    <a:pt x="3281" y="449971"/>
                  </a:lnTo>
                  <a:lnTo>
                    <a:pt x="13233" y="443851"/>
                  </a:lnTo>
                  <a:lnTo>
                    <a:pt x="13233" y="0"/>
                  </a:lnTo>
                  <a:close/>
                </a:path>
                <a:path w="13334" h="5398134">
                  <a:moveTo>
                    <a:pt x="0" y="5370833"/>
                  </a:moveTo>
                  <a:lnTo>
                    <a:pt x="115" y="5390271"/>
                  </a:lnTo>
                  <a:lnTo>
                    <a:pt x="13233" y="5397954"/>
                  </a:lnTo>
                  <a:lnTo>
                    <a:pt x="13233" y="5378181"/>
                  </a:lnTo>
                  <a:lnTo>
                    <a:pt x="11180" y="5377571"/>
                  </a:lnTo>
                  <a:lnTo>
                    <a:pt x="0" y="5370833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7630642" y="2062251"/>
              <a:ext cx="26670" cy="5383530"/>
            </a:xfrm>
            <a:custGeom>
              <a:avLst/>
              <a:gdLst/>
              <a:ahLst/>
              <a:cxnLst/>
              <a:rect l="l" t="t" r="r" b="b"/>
              <a:pathLst>
                <a:path w="26670" h="5383530">
                  <a:moveTo>
                    <a:pt x="26466" y="5364048"/>
                  </a:moveTo>
                  <a:lnTo>
                    <a:pt x="13233" y="5356072"/>
                  </a:lnTo>
                  <a:lnTo>
                    <a:pt x="0" y="5348097"/>
                  </a:lnTo>
                  <a:lnTo>
                    <a:pt x="0" y="5375643"/>
                  </a:lnTo>
                  <a:lnTo>
                    <a:pt x="13233" y="5379555"/>
                  </a:lnTo>
                  <a:lnTo>
                    <a:pt x="26466" y="5383466"/>
                  </a:lnTo>
                  <a:lnTo>
                    <a:pt x="26466" y="5364048"/>
                  </a:lnTo>
                  <a:close/>
                </a:path>
                <a:path w="26670" h="5383530">
                  <a:moveTo>
                    <a:pt x="26466" y="0"/>
                  </a:moveTo>
                  <a:lnTo>
                    <a:pt x="13233" y="4064"/>
                  </a:lnTo>
                  <a:lnTo>
                    <a:pt x="0" y="8128"/>
                  </a:lnTo>
                  <a:lnTo>
                    <a:pt x="0" y="452437"/>
                  </a:lnTo>
                  <a:lnTo>
                    <a:pt x="13233" y="448322"/>
                  </a:lnTo>
                  <a:lnTo>
                    <a:pt x="26466" y="444220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7617396" y="2070377"/>
              <a:ext cx="13335" cy="5367655"/>
            </a:xfrm>
            <a:custGeom>
              <a:avLst/>
              <a:gdLst/>
              <a:ahLst/>
              <a:cxnLst/>
              <a:rect l="l" t="t" r="r" b="b"/>
              <a:pathLst>
                <a:path w="13334" h="5367655">
                  <a:moveTo>
                    <a:pt x="13233" y="0"/>
                  </a:moveTo>
                  <a:lnTo>
                    <a:pt x="2589" y="3266"/>
                  </a:lnTo>
                  <a:lnTo>
                    <a:pt x="0" y="4868"/>
                  </a:lnTo>
                  <a:lnTo>
                    <a:pt x="0" y="449071"/>
                  </a:lnTo>
                  <a:lnTo>
                    <a:pt x="2082" y="447766"/>
                  </a:lnTo>
                  <a:lnTo>
                    <a:pt x="13233" y="444305"/>
                  </a:lnTo>
                  <a:lnTo>
                    <a:pt x="13233" y="0"/>
                  </a:lnTo>
                  <a:close/>
                </a:path>
                <a:path w="13334" h="5367655">
                  <a:moveTo>
                    <a:pt x="0" y="5331988"/>
                  </a:moveTo>
                  <a:lnTo>
                    <a:pt x="0" y="5363601"/>
                  </a:lnTo>
                  <a:lnTo>
                    <a:pt x="13233" y="5367509"/>
                  </a:lnTo>
                  <a:lnTo>
                    <a:pt x="13233" y="5339963"/>
                  </a:lnTo>
                  <a:lnTo>
                    <a:pt x="0" y="5331988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604162" y="2075246"/>
              <a:ext cx="13335" cy="5358765"/>
            </a:xfrm>
            <a:custGeom>
              <a:avLst/>
              <a:gdLst/>
              <a:ahLst/>
              <a:cxnLst/>
              <a:rect l="l" t="t" r="r" b="b"/>
              <a:pathLst>
                <a:path w="13334" h="5358765">
                  <a:moveTo>
                    <a:pt x="13233" y="0"/>
                  </a:moveTo>
                  <a:lnTo>
                    <a:pt x="0" y="8189"/>
                  </a:lnTo>
                  <a:lnTo>
                    <a:pt x="0" y="452493"/>
                  </a:lnTo>
                  <a:lnTo>
                    <a:pt x="13233" y="444202"/>
                  </a:lnTo>
                  <a:lnTo>
                    <a:pt x="13233" y="0"/>
                  </a:lnTo>
                  <a:close/>
                </a:path>
                <a:path w="13334" h="5358765">
                  <a:moveTo>
                    <a:pt x="0" y="5319144"/>
                  </a:moveTo>
                  <a:lnTo>
                    <a:pt x="0" y="5351773"/>
                  </a:lnTo>
                  <a:lnTo>
                    <a:pt x="10067" y="5357797"/>
                  </a:lnTo>
                  <a:lnTo>
                    <a:pt x="13233" y="5358732"/>
                  </a:lnTo>
                  <a:lnTo>
                    <a:pt x="13233" y="5327119"/>
                  </a:lnTo>
                  <a:lnTo>
                    <a:pt x="0" y="5319144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590917" y="2083443"/>
              <a:ext cx="13335" cy="5344160"/>
            </a:xfrm>
            <a:custGeom>
              <a:avLst/>
              <a:gdLst/>
              <a:ahLst/>
              <a:cxnLst/>
              <a:rect l="l" t="t" r="r" b="b"/>
              <a:pathLst>
                <a:path w="13334" h="5344159">
                  <a:moveTo>
                    <a:pt x="13233" y="0"/>
                  </a:moveTo>
                  <a:lnTo>
                    <a:pt x="0" y="8189"/>
                  </a:lnTo>
                  <a:lnTo>
                    <a:pt x="0" y="452596"/>
                  </a:lnTo>
                  <a:lnTo>
                    <a:pt x="13233" y="444304"/>
                  </a:lnTo>
                  <a:lnTo>
                    <a:pt x="13233" y="0"/>
                  </a:lnTo>
                  <a:close/>
                </a:path>
                <a:path w="13334" h="5344159">
                  <a:moveTo>
                    <a:pt x="0" y="5302964"/>
                  </a:moveTo>
                  <a:lnTo>
                    <a:pt x="0" y="5335650"/>
                  </a:lnTo>
                  <a:lnTo>
                    <a:pt x="13233" y="5343568"/>
                  </a:lnTo>
                  <a:lnTo>
                    <a:pt x="13233" y="5310939"/>
                  </a:lnTo>
                  <a:lnTo>
                    <a:pt x="0" y="5302964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7577683" y="2091633"/>
              <a:ext cx="13335" cy="5327650"/>
            </a:xfrm>
            <a:custGeom>
              <a:avLst/>
              <a:gdLst/>
              <a:ahLst/>
              <a:cxnLst/>
              <a:rect l="l" t="t" r="r" b="b"/>
              <a:pathLst>
                <a:path w="13334" h="5327650">
                  <a:moveTo>
                    <a:pt x="13233" y="0"/>
                  </a:moveTo>
                  <a:lnTo>
                    <a:pt x="1258" y="7410"/>
                  </a:lnTo>
                  <a:lnTo>
                    <a:pt x="0" y="7803"/>
                  </a:lnTo>
                  <a:lnTo>
                    <a:pt x="0" y="452308"/>
                  </a:lnTo>
                  <a:lnTo>
                    <a:pt x="1257" y="451910"/>
                  </a:lnTo>
                  <a:lnTo>
                    <a:pt x="13233" y="444406"/>
                  </a:lnTo>
                  <a:lnTo>
                    <a:pt x="13233" y="0"/>
                  </a:lnTo>
                  <a:close/>
                </a:path>
                <a:path w="13334" h="5327650">
                  <a:moveTo>
                    <a:pt x="0" y="5288676"/>
                  </a:moveTo>
                  <a:lnTo>
                    <a:pt x="0" y="5319543"/>
                  </a:lnTo>
                  <a:lnTo>
                    <a:pt x="13233" y="5327461"/>
                  </a:lnTo>
                  <a:lnTo>
                    <a:pt x="13233" y="5294774"/>
                  </a:lnTo>
                  <a:lnTo>
                    <a:pt x="6323" y="5290610"/>
                  </a:lnTo>
                  <a:lnTo>
                    <a:pt x="0" y="5288676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564437" y="2099440"/>
              <a:ext cx="13335" cy="5311775"/>
            </a:xfrm>
            <a:custGeom>
              <a:avLst/>
              <a:gdLst/>
              <a:ahLst/>
              <a:cxnLst/>
              <a:rect l="l" t="t" r="r" b="b"/>
              <a:pathLst>
                <a:path w="13334" h="5311775">
                  <a:moveTo>
                    <a:pt x="13233" y="0"/>
                  </a:moveTo>
                  <a:lnTo>
                    <a:pt x="0" y="4129"/>
                  </a:lnTo>
                  <a:lnTo>
                    <a:pt x="0" y="448691"/>
                  </a:lnTo>
                  <a:lnTo>
                    <a:pt x="13233" y="444504"/>
                  </a:lnTo>
                  <a:lnTo>
                    <a:pt x="13233" y="0"/>
                  </a:lnTo>
                  <a:close/>
                </a:path>
                <a:path w="13334" h="5311775">
                  <a:moveTo>
                    <a:pt x="0" y="5276817"/>
                  </a:moveTo>
                  <a:lnTo>
                    <a:pt x="0" y="5303810"/>
                  </a:lnTo>
                  <a:lnTo>
                    <a:pt x="13233" y="5311728"/>
                  </a:lnTo>
                  <a:lnTo>
                    <a:pt x="13233" y="5280865"/>
                  </a:lnTo>
                  <a:lnTo>
                    <a:pt x="0" y="5276817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551204" y="2103570"/>
              <a:ext cx="13335" cy="5299710"/>
            </a:xfrm>
            <a:custGeom>
              <a:avLst/>
              <a:gdLst/>
              <a:ahLst/>
              <a:cxnLst/>
              <a:rect l="l" t="t" r="r" b="b"/>
              <a:pathLst>
                <a:path w="13334" h="5299709">
                  <a:moveTo>
                    <a:pt x="13233" y="0"/>
                  </a:moveTo>
                  <a:lnTo>
                    <a:pt x="0" y="4129"/>
                  </a:lnTo>
                  <a:lnTo>
                    <a:pt x="0" y="448748"/>
                  </a:lnTo>
                  <a:lnTo>
                    <a:pt x="13233" y="444561"/>
                  </a:lnTo>
                  <a:lnTo>
                    <a:pt x="13233" y="0"/>
                  </a:lnTo>
                  <a:close/>
                </a:path>
                <a:path w="13334" h="5299709">
                  <a:moveTo>
                    <a:pt x="0" y="5268640"/>
                  </a:moveTo>
                  <a:lnTo>
                    <a:pt x="0" y="5291762"/>
                  </a:lnTo>
                  <a:lnTo>
                    <a:pt x="13233" y="5299680"/>
                  </a:lnTo>
                  <a:lnTo>
                    <a:pt x="13233" y="5272688"/>
                  </a:lnTo>
                  <a:lnTo>
                    <a:pt x="0" y="5268640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537957" y="2107703"/>
              <a:ext cx="13335" cy="5287645"/>
            </a:xfrm>
            <a:custGeom>
              <a:avLst/>
              <a:gdLst/>
              <a:ahLst/>
              <a:cxnLst/>
              <a:rect l="l" t="t" r="r" b="b"/>
              <a:pathLst>
                <a:path w="13334" h="5287645">
                  <a:moveTo>
                    <a:pt x="13233" y="0"/>
                  </a:moveTo>
                  <a:lnTo>
                    <a:pt x="286" y="4040"/>
                  </a:lnTo>
                  <a:lnTo>
                    <a:pt x="0" y="4220"/>
                  </a:lnTo>
                  <a:lnTo>
                    <a:pt x="0" y="449078"/>
                  </a:lnTo>
                  <a:lnTo>
                    <a:pt x="838" y="448540"/>
                  </a:lnTo>
                  <a:lnTo>
                    <a:pt x="13233" y="444619"/>
                  </a:lnTo>
                  <a:lnTo>
                    <a:pt x="13233" y="0"/>
                  </a:lnTo>
                  <a:close/>
                </a:path>
                <a:path w="13334" h="5287645">
                  <a:moveTo>
                    <a:pt x="0" y="5259027"/>
                  </a:moveTo>
                  <a:lnTo>
                    <a:pt x="0" y="5279703"/>
                  </a:lnTo>
                  <a:lnTo>
                    <a:pt x="13233" y="5287621"/>
                  </a:lnTo>
                  <a:lnTo>
                    <a:pt x="13233" y="5264503"/>
                  </a:lnTo>
                  <a:lnTo>
                    <a:pt x="4526" y="5261840"/>
                  </a:lnTo>
                  <a:lnTo>
                    <a:pt x="0" y="5259027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524724" y="2111923"/>
              <a:ext cx="13335" cy="5275580"/>
            </a:xfrm>
            <a:custGeom>
              <a:avLst/>
              <a:gdLst/>
              <a:ahLst/>
              <a:cxnLst/>
              <a:rect l="l" t="t" r="r" b="b"/>
              <a:pathLst>
                <a:path w="13334" h="5275580">
                  <a:moveTo>
                    <a:pt x="13233" y="0"/>
                  </a:moveTo>
                  <a:lnTo>
                    <a:pt x="0" y="8330"/>
                  </a:lnTo>
                  <a:lnTo>
                    <a:pt x="0" y="453359"/>
                  </a:lnTo>
                  <a:lnTo>
                    <a:pt x="13233" y="444858"/>
                  </a:lnTo>
                  <a:lnTo>
                    <a:pt x="13233" y="0"/>
                  </a:lnTo>
                  <a:close/>
                </a:path>
                <a:path w="13334" h="5275580">
                  <a:moveTo>
                    <a:pt x="0" y="5246584"/>
                  </a:moveTo>
                  <a:lnTo>
                    <a:pt x="0" y="5268923"/>
                  </a:lnTo>
                  <a:lnTo>
                    <a:pt x="4604" y="5270319"/>
                  </a:lnTo>
                  <a:lnTo>
                    <a:pt x="13233" y="5275483"/>
                  </a:lnTo>
                  <a:lnTo>
                    <a:pt x="13233" y="5254807"/>
                  </a:lnTo>
                  <a:lnTo>
                    <a:pt x="0" y="5246584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511491" y="2120254"/>
              <a:ext cx="13335" cy="5260975"/>
            </a:xfrm>
            <a:custGeom>
              <a:avLst/>
              <a:gdLst/>
              <a:ahLst/>
              <a:cxnLst/>
              <a:rect l="l" t="t" r="r" b="b"/>
              <a:pathLst>
                <a:path w="13334" h="5260975">
                  <a:moveTo>
                    <a:pt x="13233" y="0"/>
                  </a:moveTo>
                  <a:lnTo>
                    <a:pt x="0" y="8330"/>
                  </a:lnTo>
                  <a:lnTo>
                    <a:pt x="0" y="453529"/>
                  </a:lnTo>
                  <a:lnTo>
                    <a:pt x="13233" y="445028"/>
                  </a:lnTo>
                  <a:lnTo>
                    <a:pt x="13233" y="0"/>
                  </a:lnTo>
                  <a:close/>
                </a:path>
                <a:path w="13334" h="5260975">
                  <a:moveTo>
                    <a:pt x="0" y="5230031"/>
                  </a:moveTo>
                  <a:lnTo>
                    <a:pt x="0" y="5256580"/>
                  </a:lnTo>
                  <a:lnTo>
                    <a:pt x="13233" y="5260592"/>
                  </a:lnTo>
                  <a:lnTo>
                    <a:pt x="13233" y="5238253"/>
                  </a:lnTo>
                  <a:lnTo>
                    <a:pt x="0" y="5230031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7498245" y="2128593"/>
              <a:ext cx="13335" cy="5248275"/>
            </a:xfrm>
            <a:custGeom>
              <a:avLst/>
              <a:gdLst/>
              <a:ahLst/>
              <a:cxnLst/>
              <a:rect l="l" t="t" r="r" b="b"/>
              <a:pathLst>
                <a:path w="13334" h="5248275">
                  <a:moveTo>
                    <a:pt x="13233" y="0"/>
                  </a:moveTo>
                  <a:lnTo>
                    <a:pt x="0" y="8330"/>
                  </a:lnTo>
                  <a:lnTo>
                    <a:pt x="0" y="453699"/>
                  </a:lnTo>
                  <a:lnTo>
                    <a:pt x="13233" y="445198"/>
                  </a:lnTo>
                  <a:lnTo>
                    <a:pt x="13233" y="0"/>
                  </a:lnTo>
                  <a:close/>
                </a:path>
                <a:path w="13334" h="5248275">
                  <a:moveTo>
                    <a:pt x="0" y="5213461"/>
                  </a:moveTo>
                  <a:lnTo>
                    <a:pt x="0" y="5244224"/>
                  </a:lnTo>
                  <a:lnTo>
                    <a:pt x="13233" y="5248237"/>
                  </a:lnTo>
                  <a:lnTo>
                    <a:pt x="13233" y="5221684"/>
                  </a:lnTo>
                  <a:lnTo>
                    <a:pt x="0" y="5213461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7485011" y="2136924"/>
              <a:ext cx="13335" cy="5236210"/>
            </a:xfrm>
            <a:custGeom>
              <a:avLst/>
              <a:gdLst/>
              <a:ahLst/>
              <a:cxnLst/>
              <a:rect l="l" t="t" r="r" b="b"/>
              <a:pathLst>
                <a:path w="13334" h="5236209">
                  <a:moveTo>
                    <a:pt x="13233" y="0"/>
                  </a:moveTo>
                  <a:lnTo>
                    <a:pt x="12885" y="219"/>
                  </a:lnTo>
                  <a:lnTo>
                    <a:pt x="0" y="4311"/>
                  </a:lnTo>
                  <a:lnTo>
                    <a:pt x="0" y="453869"/>
                  </a:lnTo>
                  <a:lnTo>
                    <a:pt x="13233" y="445368"/>
                  </a:lnTo>
                  <a:lnTo>
                    <a:pt x="13233" y="0"/>
                  </a:lnTo>
                  <a:close/>
                </a:path>
                <a:path w="13334" h="5236209">
                  <a:moveTo>
                    <a:pt x="0" y="5196908"/>
                  </a:moveTo>
                  <a:lnTo>
                    <a:pt x="0" y="5231114"/>
                  </a:lnTo>
                  <a:lnTo>
                    <a:pt x="2434" y="5232619"/>
                  </a:lnTo>
                  <a:lnTo>
                    <a:pt x="13233" y="5235893"/>
                  </a:lnTo>
                  <a:lnTo>
                    <a:pt x="13233" y="5205130"/>
                  </a:lnTo>
                  <a:lnTo>
                    <a:pt x="0" y="5196908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458532" y="2141245"/>
              <a:ext cx="26670" cy="5227320"/>
            </a:xfrm>
            <a:custGeom>
              <a:avLst/>
              <a:gdLst/>
              <a:ahLst/>
              <a:cxnLst/>
              <a:rect l="l" t="t" r="r" b="b"/>
              <a:pathLst>
                <a:path w="26670" h="5227320">
                  <a:moveTo>
                    <a:pt x="26466" y="5192585"/>
                  </a:moveTo>
                  <a:lnTo>
                    <a:pt x="13233" y="5184368"/>
                  </a:lnTo>
                  <a:lnTo>
                    <a:pt x="2184" y="5177498"/>
                  </a:lnTo>
                  <a:lnTo>
                    <a:pt x="0" y="5176113"/>
                  </a:lnTo>
                  <a:lnTo>
                    <a:pt x="0" y="5210429"/>
                  </a:lnTo>
                  <a:lnTo>
                    <a:pt x="13233" y="5218608"/>
                  </a:lnTo>
                  <a:lnTo>
                    <a:pt x="26466" y="5226786"/>
                  </a:lnTo>
                  <a:lnTo>
                    <a:pt x="26466" y="5192585"/>
                  </a:lnTo>
                  <a:close/>
                </a:path>
                <a:path w="26670" h="5227320">
                  <a:moveTo>
                    <a:pt x="26466" y="0"/>
                  </a:moveTo>
                  <a:lnTo>
                    <a:pt x="13233" y="4203"/>
                  </a:lnTo>
                  <a:lnTo>
                    <a:pt x="0" y="8407"/>
                  </a:lnTo>
                  <a:lnTo>
                    <a:pt x="0" y="466585"/>
                  </a:lnTo>
                  <a:lnTo>
                    <a:pt x="13233" y="458063"/>
                  </a:lnTo>
                  <a:lnTo>
                    <a:pt x="26466" y="449567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445285" y="2149649"/>
              <a:ext cx="13335" cy="5202555"/>
            </a:xfrm>
            <a:custGeom>
              <a:avLst/>
              <a:gdLst/>
              <a:ahLst/>
              <a:cxnLst/>
              <a:rect l="l" t="t" r="r" b="b"/>
              <a:pathLst>
                <a:path w="13334" h="5202555">
                  <a:moveTo>
                    <a:pt x="13233" y="0"/>
                  </a:moveTo>
                  <a:lnTo>
                    <a:pt x="12621" y="194"/>
                  </a:lnTo>
                  <a:lnTo>
                    <a:pt x="0" y="8360"/>
                  </a:lnTo>
                  <a:lnTo>
                    <a:pt x="0" y="466862"/>
                  </a:lnTo>
                  <a:lnTo>
                    <a:pt x="13233" y="458179"/>
                  </a:lnTo>
                  <a:lnTo>
                    <a:pt x="13233" y="0"/>
                  </a:lnTo>
                  <a:close/>
                </a:path>
                <a:path w="13334" h="5202555">
                  <a:moveTo>
                    <a:pt x="0" y="5159287"/>
                  </a:moveTo>
                  <a:lnTo>
                    <a:pt x="0" y="5193837"/>
                  </a:lnTo>
                  <a:lnTo>
                    <a:pt x="13233" y="5202016"/>
                  </a:lnTo>
                  <a:lnTo>
                    <a:pt x="13233" y="5167691"/>
                  </a:lnTo>
                  <a:lnTo>
                    <a:pt x="0" y="5159287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432052" y="2158010"/>
              <a:ext cx="13335" cy="5186045"/>
            </a:xfrm>
            <a:custGeom>
              <a:avLst/>
              <a:gdLst/>
              <a:ahLst/>
              <a:cxnLst/>
              <a:rect l="l" t="t" r="r" b="b"/>
              <a:pathLst>
                <a:path w="13334" h="5186045">
                  <a:moveTo>
                    <a:pt x="13233" y="0"/>
                  </a:moveTo>
                  <a:lnTo>
                    <a:pt x="0" y="8562"/>
                  </a:lnTo>
                  <a:lnTo>
                    <a:pt x="0" y="467185"/>
                  </a:lnTo>
                  <a:lnTo>
                    <a:pt x="13233" y="458502"/>
                  </a:lnTo>
                  <a:lnTo>
                    <a:pt x="13233" y="0"/>
                  </a:lnTo>
                  <a:close/>
                </a:path>
                <a:path w="13334" h="5186045">
                  <a:moveTo>
                    <a:pt x="0" y="5142522"/>
                  </a:moveTo>
                  <a:lnTo>
                    <a:pt x="0" y="5177297"/>
                  </a:lnTo>
                  <a:lnTo>
                    <a:pt x="13233" y="5185476"/>
                  </a:lnTo>
                  <a:lnTo>
                    <a:pt x="13233" y="5150926"/>
                  </a:lnTo>
                  <a:lnTo>
                    <a:pt x="0" y="5142522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418806" y="2166580"/>
              <a:ext cx="13335" cy="5168900"/>
            </a:xfrm>
            <a:custGeom>
              <a:avLst/>
              <a:gdLst/>
              <a:ahLst/>
              <a:cxnLst/>
              <a:rect l="l" t="t" r="r" b="b"/>
              <a:pathLst>
                <a:path w="13334" h="5168900">
                  <a:moveTo>
                    <a:pt x="13233" y="0"/>
                  </a:moveTo>
                  <a:lnTo>
                    <a:pt x="0" y="8562"/>
                  </a:lnTo>
                  <a:lnTo>
                    <a:pt x="0" y="467305"/>
                  </a:lnTo>
                  <a:lnTo>
                    <a:pt x="13233" y="458622"/>
                  </a:lnTo>
                  <a:lnTo>
                    <a:pt x="13233" y="0"/>
                  </a:lnTo>
                  <a:close/>
                </a:path>
                <a:path w="13334" h="5168900">
                  <a:moveTo>
                    <a:pt x="0" y="5125538"/>
                  </a:moveTo>
                  <a:lnTo>
                    <a:pt x="0" y="5160540"/>
                  </a:lnTo>
                  <a:lnTo>
                    <a:pt x="13233" y="5168719"/>
                  </a:lnTo>
                  <a:lnTo>
                    <a:pt x="13233" y="5133943"/>
                  </a:lnTo>
                  <a:lnTo>
                    <a:pt x="0" y="5125538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405573" y="2175143"/>
              <a:ext cx="13335" cy="5152390"/>
            </a:xfrm>
            <a:custGeom>
              <a:avLst/>
              <a:gdLst/>
              <a:ahLst/>
              <a:cxnLst/>
              <a:rect l="l" t="t" r="r" b="b"/>
              <a:pathLst>
                <a:path w="13334" h="5152390">
                  <a:moveTo>
                    <a:pt x="13233" y="0"/>
                  </a:moveTo>
                  <a:lnTo>
                    <a:pt x="0" y="8562"/>
                  </a:lnTo>
                  <a:lnTo>
                    <a:pt x="0" y="467426"/>
                  </a:lnTo>
                  <a:lnTo>
                    <a:pt x="13233" y="458743"/>
                  </a:lnTo>
                  <a:lnTo>
                    <a:pt x="13233" y="0"/>
                  </a:lnTo>
                  <a:close/>
                </a:path>
                <a:path w="13334" h="5152390">
                  <a:moveTo>
                    <a:pt x="0" y="5108571"/>
                  </a:moveTo>
                  <a:lnTo>
                    <a:pt x="0" y="5143798"/>
                  </a:lnTo>
                  <a:lnTo>
                    <a:pt x="13233" y="5151977"/>
                  </a:lnTo>
                  <a:lnTo>
                    <a:pt x="13233" y="5116976"/>
                  </a:lnTo>
                  <a:lnTo>
                    <a:pt x="0" y="5108571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392327" y="2183713"/>
              <a:ext cx="13335" cy="5135245"/>
            </a:xfrm>
            <a:custGeom>
              <a:avLst/>
              <a:gdLst/>
              <a:ahLst/>
              <a:cxnLst/>
              <a:rect l="l" t="t" r="r" b="b"/>
              <a:pathLst>
                <a:path w="13334" h="5135245">
                  <a:moveTo>
                    <a:pt x="13233" y="0"/>
                  </a:moveTo>
                  <a:lnTo>
                    <a:pt x="0" y="8562"/>
                  </a:lnTo>
                  <a:lnTo>
                    <a:pt x="0" y="467547"/>
                  </a:lnTo>
                  <a:lnTo>
                    <a:pt x="13233" y="458864"/>
                  </a:lnTo>
                  <a:lnTo>
                    <a:pt x="13233" y="0"/>
                  </a:lnTo>
                  <a:close/>
                </a:path>
                <a:path w="13334" h="5135245">
                  <a:moveTo>
                    <a:pt x="0" y="5091588"/>
                  </a:moveTo>
                  <a:lnTo>
                    <a:pt x="0" y="5127041"/>
                  </a:lnTo>
                  <a:lnTo>
                    <a:pt x="13233" y="5135220"/>
                  </a:lnTo>
                  <a:lnTo>
                    <a:pt x="13233" y="5099993"/>
                  </a:lnTo>
                  <a:lnTo>
                    <a:pt x="0" y="5091588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379093" y="2192276"/>
              <a:ext cx="13335" cy="5118735"/>
            </a:xfrm>
            <a:custGeom>
              <a:avLst/>
              <a:gdLst/>
              <a:ahLst/>
              <a:cxnLst/>
              <a:rect l="l" t="t" r="r" b="b"/>
              <a:pathLst>
                <a:path w="13334" h="5118734">
                  <a:moveTo>
                    <a:pt x="13233" y="0"/>
                  </a:moveTo>
                  <a:lnTo>
                    <a:pt x="0" y="8562"/>
                  </a:lnTo>
                  <a:lnTo>
                    <a:pt x="0" y="467715"/>
                  </a:lnTo>
                  <a:lnTo>
                    <a:pt x="3201" y="465567"/>
                  </a:lnTo>
                  <a:lnTo>
                    <a:pt x="13233" y="458984"/>
                  </a:lnTo>
                  <a:lnTo>
                    <a:pt x="13233" y="0"/>
                  </a:lnTo>
                  <a:close/>
                </a:path>
                <a:path w="13334" h="5118734">
                  <a:moveTo>
                    <a:pt x="0" y="5074597"/>
                  </a:moveTo>
                  <a:lnTo>
                    <a:pt x="0" y="5110300"/>
                  </a:lnTo>
                  <a:lnTo>
                    <a:pt x="13233" y="5118479"/>
                  </a:lnTo>
                  <a:lnTo>
                    <a:pt x="13233" y="5083026"/>
                  </a:lnTo>
                  <a:lnTo>
                    <a:pt x="1646" y="5075667"/>
                  </a:lnTo>
                  <a:lnTo>
                    <a:pt x="0" y="5074597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7365847" y="2200847"/>
              <a:ext cx="13335" cy="5102225"/>
            </a:xfrm>
            <a:custGeom>
              <a:avLst/>
              <a:gdLst/>
              <a:ahLst/>
              <a:cxnLst/>
              <a:rect l="l" t="t" r="r" b="b"/>
              <a:pathLst>
                <a:path w="13334" h="5102225">
                  <a:moveTo>
                    <a:pt x="13233" y="0"/>
                  </a:moveTo>
                  <a:lnTo>
                    <a:pt x="0" y="8562"/>
                  </a:lnTo>
                  <a:lnTo>
                    <a:pt x="0" y="468032"/>
                  </a:lnTo>
                  <a:lnTo>
                    <a:pt x="13233" y="459153"/>
                  </a:lnTo>
                  <a:lnTo>
                    <a:pt x="13233" y="0"/>
                  </a:lnTo>
                  <a:close/>
                </a:path>
                <a:path w="13334" h="5102225">
                  <a:moveTo>
                    <a:pt x="0" y="5057416"/>
                  </a:moveTo>
                  <a:lnTo>
                    <a:pt x="0" y="5093542"/>
                  </a:lnTo>
                  <a:lnTo>
                    <a:pt x="13233" y="5101721"/>
                  </a:lnTo>
                  <a:lnTo>
                    <a:pt x="13233" y="5066018"/>
                  </a:lnTo>
                  <a:lnTo>
                    <a:pt x="0" y="5057416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7352613" y="2209409"/>
              <a:ext cx="13335" cy="5085080"/>
            </a:xfrm>
            <a:custGeom>
              <a:avLst/>
              <a:gdLst/>
              <a:ahLst/>
              <a:cxnLst/>
              <a:rect l="l" t="t" r="r" b="b"/>
              <a:pathLst>
                <a:path w="13334" h="5085080">
                  <a:moveTo>
                    <a:pt x="13233" y="0"/>
                  </a:moveTo>
                  <a:lnTo>
                    <a:pt x="0" y="8562"/>
                  </a:lnTo>
                  <a:lnTo>
                    <a:pt x="0" y="468349"/>
                  </a:lnTo>
                  <a:lnTo>
                    <a:pt x="13233" y="459470"/>
                  </a:lnTo>
                  <a:lnTo>
                    <a:pt x="13233" y="0"/>
                  </a:lnTo>
                  <a:close/>
                </a:path>
                <a:path w="13334" h="5085080">
                  <a:moveTo>
                    <a:pt x="0" y="5040252"/>
                  </a:moveTo>
                  <a:lnTo>
                    <a:pt x="0" y="5076658"/>
                  </a:lnTo>
                  <a:lnTo>
                    <a:pt x="11540" y="5083933"/>
                  </a:lnTo>
                  <a:lnTo>
                    <a:pt x="13233" y="5084980"/>
                  </a:lnTo>
                  <a:lnTo>
                    <a:pt x="13233" y="5048854"/>
                  </a:lnTo>
                  <a:lnTo>
                    <a:pt x="0" y="5040252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7339368" y="2217980"/>
              <a:ext cx="13335" cy="5068570"/>
            </a:xfrm>
            <a:custGeom>
              <a:avLst/>
              <a:gdLst/>
              <a:ahLst/>
              <a:cxnLst/>
              <a:rect l="l" t="t" r="r" b="b"/>
              <a:pathLst>
                <a:path w="13334" h="5068570">
                  <a:moveTo>
                    <a:pt x="13233" y="0"/>
                  </a:moveTo>
                  <a:lnTo>
                    <a:pt x="771" y="8063"/>
                  </a:lnTo>
                  <a:lnTo>
                    <a:pt x="0" y="8317"/>
                  </a:lnTo>
                  <a:lnTo>
                    <a:pt x="0" y="468667"/>
                  </a:lnTo>
                  <a:lnTo>
                    <a:pt x="13233" y="459787"/>
                  </a:lnTo>
                  <a:lnTo>
                    <a:pt x="13233" y="0"/>
                  </a:lnTo>
                  <a:close/>
                </a:path>
                <a:path w="13334" h="5068570">
                  <a:moveTo>
                    <a:pt x="0" y="5023072"/>
                  </a:moveTo>
                  <a:lnTo>
                    <a:pt x="0" y="5059737"/>
                  </a:lnTo>
                  <a:lnTo>
                    <a:pt x="13233" y="5068079"/>
                  </a:lnTo>
                  <a:lnTo>
                    <a:pt x="13233" y="5031673"/>
                  </a:lnTo>
                  <a:lnTo>
                    <a:pt x="0" y="5023072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7326134" y="2226298"/>
              <a:ext cx="13335" cy="5051425"/>
            </a:xfrm>
            <a:custGeom>
              <a:avLst/>
              <a:gdLst/>
              <a:ahLst/>
              <a:cxnLst/>
              <a:rect l="l" t="t" r="r" b="b"/>
              <a:pathLst>
                <a:path w="13334" h="5051425">
                  <a:moveTo>
                    <a:pt x="13233" y="0"/>
                  </a:moveTo>
                  <a:lnTo>
                    <a:pt x="0" y="4365"/>
                  </a:lnTo>
                  <a:lnTo>
                    <a:pt x="0" y="469229"/>
                  </a:lnTo>
                  <a:lnTo>
                    <a:pt x="13233" y="460349"/>
                  </a:lnTo>
                  <a:lnTo>
                    <a:pt x="13233" y="0"/>
                  </a:lnTo>
                  <a:close/>
                </a:path>
                <a:path w="13334" h="5051425">
                  <a:moveTo>
                    <a:pt x="0" y="5006153"/>
                  </a:moveTo>
                  <a:lnTo>
                    <a:pt x="0" y="5043076"/>
                  </a:lnTo>
                  <a:lnTo>
                    <a:pt x="13233" y="5051419"/>
                  </a:lnTo>
                  <a:lnTo>
                    <a:pt x="13233" y="5014754"/>
                  </a:lnTo>
                  <a:lnTo>
                    <a:pt x="0" y="5006153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7312888" y="2230667"/>
              <a:ext cx="13335" cy="5038725"/>
            </a:xfrm>
            <a:custGeom>
              <a:avLst/>
              <a:gdLst/>
              <a:ahLst/>
              <a:cxnLst/>
              <a:rect l="l" t="t" r="r" b="b"/>
              <a:pathLst>
                <a:path w="13334" h="5038725">
                  <a:moveTo>
                    <a:pt x="13233" y="0"/>
                  </a:moveTo>
                  <a:lnTo>
                    <a:pt x="0" y="4365"/>
                  </a:lnTo>
                  <a:lnTo>
                    <a:pt x="0" y="473748"/>
                  </a:lnTo>
                  <a:lnTo>
                    <a:pt x="13233" y="464868"/>
                  </a:lnTo>
                  <a:lnTo>
                    <a:pt x="13233" y="0"/>
                  </a:lnTo>
                  <a:close/>
                </a:path>
                <a:path w="13334" h="5038725">
                  <a:moveTo>
                    <a:pt x="0" y="4993174"/>
                  </a:moveTo>
                  <a:lnTo>
                    <a:pt x="0" y="5033780"/>
                  </a:lnTo>
                  <a:lnTo>
                    <a:pt x="10975" y="5037276"/>
                  </a:lnTo>
                  <a:lnTo>
                    <a:pt x="13233" y="5038699"/>
                  </a:lnTo>
                  <a:lnTo>
                    <a:pt x="13233" y="5001775"/>
                  </a:lnTo>
                  <a:lnTo>
                    <a:pt x="0" y="4993174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7286421" y="2235035"/>
              <a:ext cx="26670" cy="5029835"/>
            </a:xfrm>
            <a:custGeom>
              <a:avLst/>
              <a:gdLst/>
              <a:ahLst/>
              <a:cxnLst/>
              <a:rect l="l" t="t" r="r" b="b"/>
              <a:pathLst>
                <a:path w="26670" h="5029834">
                  <a:moveTo>
                    <a:pt x="26466" y="4988814"/>
                  </a:moveTo>
                  <a:lnTo>
                    <a:pt x="16154" y="4982108"/>
                  </a:lnTo>
                  <a:lnTo>
                    <a:pt x="13233" y="4980165"/>
                  </a:lnTo>
                  <a:lnTo>
                    <a:pt x="0" y="4971351"/>
                  </a:lnTo>
                  <a:lnTo>
                    <a:pt x="0" y="5020996"/>
                  </a:lnTo>
                  <a:lnTo>
                    <a:pt x="13233" y="5025199"/>
                  </a:lnTo>
                  <a:lnTo>
                    <a:pt x="26466" y="5029416"/>
                  </a:lnTo>
                  <a:lnTo>
                    <a:pt x="26466" y="4988814"/>
                  </a:lnTo>
                  <a:close/>
                </a:path>
                <a:path w="26670" h="5029834">
                  <a:moveTo>
                    <a:pt x="26466" y="0"/>
                  </a:moveTo>
                  <a:lnTo>
                    <a:pt x="15214" y="3708"/>
                  </a:lnTo>
                  <a:lnTo>
                    <a:pt x="13233" y="5041"/>
                  </a:lnTo>
                  <a:lnTo>
                    <a:pt x="0" y="13855"/>
                  </a:lnTo>
                  <a:lnTo>
                    <a:pt x="0" y="487464"/>
                  </a:lnTo>
                  <a:lnTo>
                    <a:pt x="13233" y="478383"/>
                  </a:lnTo>
                  <a:lnTo>
                    <a:pt x="20154" y="473608"/>
                  </a:lnTo>
                  <a:lnTo>
                    <a:pt x="26466" y="469392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7273175" y="2248891"/>
              <a:ext cx="13335" cy="5007610"/>
            </a:xfrm>
            <a:custGeom>
              <a:avLst/>
              <a:gdLst/>
              <a:ahLst/>
              <a:cxnLst/>
              <a:rect l="l" t="t" r="r" b="b"/>
              <a:pathLst>
                <a:path w="13334" h="5007609">
                  <a:moveTo>
                    <a:pt x="13233" y="0"/>
                  </a:moveTo>
                  <a:lnTo>
                    <a:pt x="0" y="8818"/>
                  </a:lnTo>
                  <a:lnTo>
                    <a:pt x="0" y="482708"/>
                  </a:lnTo>
                  <a:lnTo>
                    <a:pt x="13233" y="473616"/>
                  </a:lnTo>
                  <a:lnTo>
                    <a:pt x="13233" y="0"/>
                  </a:lnTo>
                  <a:close/>
                </a:path>
                <a:path w="13334" h="5007609">
                  <a:moveTo>
                    <a:pt x="0" y="4948663"/>
                  </a:moveTo>
                  <a:lnTo>
                    <a:pt x="0" y="4999352"/>
                  </a:lnTo>
                  <a:lnTo>
                    <a:pt x="10813" y="5006352"/>
                  </a:lnTo>
                  <a:lnTo>
                    <a:pt x="13233" y="5007122"/>
                  </a:lnTo>
                  <a:lnTo>
                    <a:pt x="13233" y="4957478"/>
                  </a:lnTo>
                  <a:lnTo>
                    <a:pt x="0" y="4948663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7259942" y="2257710"/>
              <a:ext cx="13335" cy="4991100"/>
            </a:xfrm>
            <a:custGeom>
              <a:avLst/>
              <a:gdLst/>
              <a:ahLst/>
              <a:cxnLst/>
              <a:rect l="l" t="t" r="r" b="b"/>
              <a:pathLst>
                <a:path w="13334" h="4991100">
                  <a:moveTo>
                    <a:pt x="13233" y="0"/>
                  </a:moveTo>
                  <a:lnTo>
                    <a:pt x="3579" y="6433"/>
                  </a:lnTo>
                  <a:lnTo>
                    <a:pt x="0" y="8856"/>
                  </a:lnTo>
                  <a:lnTo>
                    <a:pt x="0" y="482981"/>
                  </a:lnTo>
                  <a:lnTo>
                    <a:pt x="13233" y="473889"/>
                  </a:lnTo>
                  <a:lnTo>
                    <a:pt x="13233" y="0"/>
                  </a:lnTo>
                  <a:close/>
                </a:path>
                <a:path w="13334" h="4991100">
                  <a:moveTo>
                    <a:pt x="0" y="4931029"/>
                  </a:moveTo>
                  <a:lnTo>
                    <a:pt x="0" y="4981968"/>
                  </a:lnTo>
                  <a:lnTo>
                    <a:pt x="13233" y="4990534"/>
                  </a:lnTo>
                  <a:lnTo>
                    <a:pt x="13233" y="4939844"/>
                  </a:lnTo>
                  <a:lnTo>
                    <a:pt x="0" y="4931029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7246696" y="2266574"/>
              <a:ext cx="13335" cy="4973320"/>
            </a:xfrm>
            <a:custGeom>
              <a:avLst/>
              <a:gdLst/>
              <a:ahLst/>
              <a:cxnLst/>
              <a:rect l="l" t="t" r="r" b="b"/>
              <a:pathLst>
                <a:path w="13334" h="4973320">
                  <a:moveTo>
                    <a:pt x="13233" y="0"/>
                  </a:moveTo>
                  <a:lnTo>
                    <a:pt x="0" y="8957"/>
                  </a:lnTo>
                  <a:lnTo>
                    <a:pt x="0" y="483218"/>
                  </a:lnTo>
                  <a:lnTo>
                    <a:pt x="13233" y="474125"/>
                  </a:lnTo>
                  <a:lnTo>
                    <a:pt x="13233" y="0"/>
                  </a:lnTo>
                  <a:close/>
                </a:path>
                <a:path w="13334" h="4973320">
                  <a:moveTo>
                    <a:pt x="0" y="4913341"/>
                  </a:moveTo>
                  <a:lnTo>
                    <a:pt x="0" y="4964529"/>
                  </a:lnTo>
                  <a:lnTo>
                    <a:pt x="13233" y="4973095"/>
                  </a:lnTo>
                  <a:lnTo>
                    <a:pt x="13233" y="4922156"/>
                  </a:lnTo>
                  <a:lnTo>
                    <a:pt x="0" y="4913341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7233463" y="2275532"/>
              <a:ext cx="13335" cy="4956175"/>
            </a:xfrm>
            <a:custGeom>
              <a:avLst/>
              <a:gdLst/>
              <a:ahLst/>
              <a:cxnLst/>
              <a:rect l="l" t="t" r="r" b="b"/>
              <a:pathLst>
                <a:path w="13334" h="4956175">
                  <a:moveTo>
                    <a:pt x="13233" y="0"/>
                  </a:moveTo>
                  <a:lnTo>
                    <a:pt x="0" y="8957"/>
                  </a:lnTo>
                  <a:lnTo>
                    <a:pt x="0" y="483352"/>
                  </a:lnTo>
                  <a:lnTo>
                    <a:pt x="13233" y="474260"/>
                  </a:lnTo>
                  <a:lnTo>
                    <a:pt x="13233" y="0"/>
                  </a:lnTo>
                  <a:close/>
                </a:path>
                <a:path w="13334" h="4956175">
                  <a:moveTo>
                    <a:pt x="0" y="4895568"/>
                  </a:moveTo>
                  <a:lnTo>
                    <a:pt x="0" y="4947005"/>
                  </a:lnTo>
                  <a:lnTo>
                    <a:pt x="13233" y="4955571"/>
                  </a:lnTo>
                  <a:lnTo>
                    <a:pt x="13233" y="4904383"/>
                  </a:lnTo>
                  <a:lnTo>
                    <a:pt x="0" y="4895568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7220216" y="2284498"/>
              <a:ext cx="13335" cy="4938395"/>
            </a:xfrm>
            <a:custGeom>
              <a:avLst/>
              <a:gdLst/>
              <a:ahLst/>
              <a:cxnLst/>
              <a:rect l="l" t="t" r="r" b="b"/>
              <a:pathLst>
                <a:path w="13334" h="4938395">
                  <a:moveTo>
                    <a:pt x="13233" y="0"/>
                  </a:moveTo>
                  <a:lnTo>
                    <a:pt x="0" y="8957"/>
                  </a:lnTo>
                  <a:lnTo>
                    <a:pt x="0" y="483703"/>
                  </a:lnTo>
                  <a:lnTo>
                    <a:pt x="13233" y="474395"/>
                  </a:lnTo>
                  <a:lnTo>
                    <a:pt x="13233" y="0"/>
                  </a:lnTo>
                  <a:close/>
                </a:path>
                <a:path w="13334" h="4938395">
                  <a:moveTo>
                    <a:pt x="0" y="4877672"/>
                  </a:moveTo>
                  <a:lnTo>
                    <a:pt x="0" y="4929465"/>
                  </a:lnTo>
                  <a:lnTo>
                    <a:pt x="13233" y="4938031"/>
                  </a:lnTo>
                  <a:lnTo>
                    <a:pt x="13233" y="4886594"/>
                  </a:lnTo>
                  <a:lnTo>
                    <a:pt x="6103" y="4881844"/>
                  </a:lnTo>
                  <a:lnTo>
                    <a:pt x="0" y="4877672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7206983" y="2293456"/>
              <a:ext cx="13335" cy="4920615"/>
            </a:xfrm>
            <a:custGeom>
              <a:avLst/>
              <a:gdLst/>
              <a:ahLst/>
              <a:cxnLst/>
              <a:rect l="l" t="t" r="r" b="b"/>
              <a:pathLst>
                <a:path w="13334" h="4920615">
                  <a:moveTo>
                    <a:pt x="13233" y="0"/>
                  </a:moveTo>
                  <a:lnTo>
                    <a:pt x="0" y="8957"/>
                  </a:lnTo>
                  <a:lnTo>
                    <a:pt x="0" y="484068"/>
                  </a:lnTo>
                  <a:lnTo>
                    <a:pt x="13233" y="474746"/>
                  </a:lnTo>
                  <a:lnTo>
                    <a:pt x="13233" y="0"/>
                  </a:lnTo>
                  <a:close/>
                </a:path>
                <a:path w="13334" h="4920615">
                  <a:moveTo>
                    <a:pt x="0" y="4859668"/>
                  </a:moveTo>
                  <a:lnTo>
                    <a:pt x="0" y="4911942"/>
                  </a:lnTo>
                  <a:lnTo>
                    <a:pt x="13233" y="4920508"/>
                  </a:lnTo>
                  <a:lnTo>
                    <a:pt x="13233" y="4868714"/>
                  </a:lnTo>
                  <a:lnTo>
                    <a:pt x="0" y="4859668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7193736" y="2302422"/>
              <a:ext cx="13335" cy="4903470"/>
            </a:xfrm>
            <a:custGeom>
              <a:avLst/>
              <a:gdLst/>
              <a:ahLst/>
              <a:cxnLst/>
              <a:rect l="l" t="t" r="r" b="b"/>
              <a:pathLst>
                <a:path w="13334" h="4903470">
                  <a:moveTo>
                    <a:pt x="13233" y="0"/>
                  </a:moveTo>
                  <a:lnTo>
                    <a:pt x="0" y="8957"/>
                  </a:lnTo>
                  <a:lnTo>
                    <a:pt x="0" y="484433"/>
                  </a:lnTo>
                  <a:lnTo>
                    <a:pt x="13233" y="475111"/>
                  </a:lnTo>
                  <a:lnTo>
                    <a:pt x="13233" y="0"/>
                  </a:lnTo>
                  <a:close/>
                </a:path>
                <a:path w="13334" h="4903470">
                  <a:moveTo>
                    <a:pt x="0" y="4841646"/>
                  </a:moveTo>
                  <a:lnTo>
                    <a:pt x="0" y="4890400"/>
                  </a:lnTo>
                  <a:lnTo>
                    <a:pt x="11770" y="4902020"/>
                  </a:lnTo>
                  <a:lnTo>
                    <a:pt x="13233" y="4902967"/>
                  </a:lnTo>
                  <a:lnTo>
                    <a:pt x="13233" y="4850693"/>
                  </a:lnTo>
                  <a:lnTo>
                    <a:pt x="0" y="4841646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7180503" y="2311380"/>
              <a:ext cx="13335" cy="4881880"/>
            </a:xfrm>
            <a:custGeom>
              <a:avLst/>
              <a:gdLst/>
              <a:ahLst/>
              <a:cxnLst/>
              <a:rect l="l" t="t" r="r" b="b"/>
              <a:pathLst>
                <a:path w="13334" h="4881880">
                  <a:moveTo>
                    <a:pt x="13233" y="0"/>
                  </a:moveTo>
                  <a:lnTo>
                    <a:pt x="7969" y="3563"/>
                  </a:lnTo>
                  <a:lnTo>
                    <a:pt x="0" y="9076"/>
                  </a:lnTo>
                  <a:lnTo>
                    <a:pt x="0" y="484798"/>
                  </a:lnTo>
                  <a:lnTo>
                    <a:pt x="13233" y="475476"/>
                  </a:lnTo>
                  <a:lnTo>
                    <a:pt x="13233" y="0"/>
                  </a:lnTo>
                  <a:close/>
                </a:path>
                <a:path w="13334" h="4881880">
                  <a:moveTo>
                    <a:pt x="0" y="4823642"/>
                  </a:moveTo>
                  <a:lnTo>
                    <a:pt x="0" y="4868378"/>
                  </a:lnTo>
                  <a:lnTo>
                    <a:pt x="13233" y="4881442"/>
                  </a:lnTo>
                  <a:lnTo>
                    <a:pt x="13233" y="4832688"/>
                  </a:lnTo>
                  <a:lnTo>
                    <a:pt x="0" y="4823642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7167257" y="2320465"/>
              <a:ext cx="13335" cy="4859655"/>
            </a:xfrm>
            <a:custGeom>
              <a:avLst/>
              <a:gdLst/>
              <a:ahLst/>
              <a:cxnLst/>
              <a:rect l="l" t="t" r="r" b="b"/>
              <a:pathLst>
                <a:path w="13334" h="4859655">
                  <a:moveTo>
                    <a:pt x="13233" y="0"/>
                  </a:moveTo>
                  <a:lnTo>
                    <a:pt x="0" y="9154"/>
                  </a:lnTo>
                  <a:lnTo>
                    <a:pt x="0" y="485044"/>
                  </a:lnTo>
                  <a:lnTo>
                    <a:pt x="13233" y="475722"/>
                  </a:lnTo>
                  <a:lnTo>
                    <a:pt x="13233" y="0"/>
                  </a:lnTo>
                  <a:close/>
                </a:path>
                <a:path w="13334" h="4859655">
                  <a:moveTo>
                    <a:pt x="0" y="4805501"/>
                  </a:moveTo>
                  <a:lnTo>
                    <a:pt x="0" y="4846215"/>
                  </a:lnTo>
                  <a:lnTo>
                    <a:pt x="13233" y="4859280"/>
                  </a:lnTo>
                  <a:lnTo>
                    <a:pt x="13233" y="4814548"/>
                  </a:lnTo>
                  <a:lnTo>
                    <a:pt x="0" y="4805501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7154024" y="2329620"/>
              <a:ext cx="13335" cy="4837430"/>
            </a:xfrm>
            <a:custGeom>
              <a:avLst/>
              <a:gdLst/>
              <a:ahLst/>
              <a:cxnLst/>
              <a:rect l="l" t="t" r="r" b="b"/>
              <a:pathLst>
                <a:path w="13334" h="4837430">
                  <a:moveTo>
                    <a:pt x="13233" y="0"/>
                  </a:moveTo>
                  <a:lnTo>
                    <a:pt x="0" y="9154"/>
                  </a:lnTo>
                  <a:lnTo>
                    <a:pt x="0" y="485335"/>
                  </a:lnTo>
                  <a:lnTo>
                    <a:pt x="6514" y="480623"/>
                  </a:lnTo>
                  <a:lnTo>
                    <a:pt x="13233" y="475889"/>
                  </a:lnTo>
                  <a:lnTo>
                    <a:pt x="13233" y="0"/>
                  </a:lnTo>
                  <a:close/>
                </a:path>
                <a:path w="13334" h="4837430">
                  <a:moveTo>
                    <a:pt x="0" y="4787299"/>
                  </a:moveTo>
                  <a:lnTo>
                    <a:pt x="0" y="4828089"/>
                  </a:lnTo>
                  <a:lnTo>
                    <a:pt x="12891" y="4836723"/>
                  </a:lnTo>
                  <a:lnTo>
                    <a:pt x="13233" y="4837060"/>
                  </a:lnTo>
                  <a:lnTo>
                    <a:pt x="13233" y="4796346"/>
                  </a:lnTo>
                  <a:lnTo>
                    <a:pt x="0" y="4787299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7140778" y="2338783"/>
              <a:ext cx="13335" cy="4819015"/>
            </a:xfrm>
            <a:custGeom>
              <a:avLst/>
              <a:gdLst/>
              <a:ahLst/>
              <a:cxnLst/>
              <a:rect l="l" t="t" r="r" b="b"/>
              <a:pathLst>
                <a:path w="13334" h="4819015">
                  <a:moveTo>
                    <a:pt x="13233" y="0"/>
                  </a:moveTo>
                  <a:lnTo>
                    <a:pt x="0" y="9154"/>
                  </a:lnTo>
                  <a:lnTo>
                    <a:pt x="0" y="485753"/>
                  </a:lnTo>
                  <a:lnTo>
                    <a:pt x="13233" y="476180"/>
                  </a:lnTo>
                  <a:lnTo>
                    <a:pt x="13233" y="0"/>
                  </a:lnTo>
                  <a:close/>
                </a:path>
                <a:path w="13334" h="4819015">
                  <a:moveTo>
                    <a:pt x="0" y="4765003"/>
                  </a:moveTo>
                  <a:lnTo>
                    <a:pt x="0" y="4810055"/>
                  </a:lnTo>
                  <a:lnTo>
                    <a:pt x="13233" y="4818917"/>
                  </a:lnTo>
                  <a:lnTo>
                    <a:pt x="13233" y="4778127"/>
                  </a:lnTo>
                  <a:lnTo>
                    <a:pt x="11232" y="4776759"/>
                  </a:lnTo>
                  <a:lnTo>
                    <a:pt x="0" y="4765003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7114299" y="2347950"/>
              <a:ext cx="26670" cy="4801235"/>
            </a:xfrm>
            <a:custGeom>
              <a:avLst/>
              <a:gdLst/>
              <a:ahLst/>
              <a:cxnLst/>
              <a:rect l="l" t="t" r="r" b="b"/>
              <a:pathLst>
                <a:path w="26670" h="4801234">
                  <a:moveTo>
                    <a:pt x="13233" y="4741977"/>
                  </a:moveTo>
                  <a:lnTo>
                    <a:pt x="1308" y="4729492"/>
                  </a:lnTo>
                  <a:lnTo>
                    <a:pt x="0" y="4728578"/>
                  </a:lnTo>
                  <a:lnTo>
                    <a:pt x="0" y="4783163"/>
                  </a:lnTo>
                  <a:lnTo>
                    <a:pt x="13233" y="4792027"/>
                  </a:lnTo>
                  <a:lnTo>
                    <a:pt x="13233" y="4741977"/>
                  </a:lnTo>
                  <a:close/>
                </a:path>
                <a:path w="26670" h="4801234">
                  <a:moveTo>
                    <a:pt x="13233" y="9156"/>
                  </a:moveTo>
                  <a:lnTo>
                    <a:pt x="0" y="18326"/>
                  </a:lnTo>
                  <a:lnTo>
                    <a:pt x="0" y="495744"/>
                  </a:lnTo>
                  <a:lnTo>
                    <a:pt x="13233" y="486168"/>
                  </a:lnTo>
                  <a:lnTo>
                    <a:pt x="13233" y="9156"/>
                  </a:lnTo>
                  <a:close/>
                </a:path>
                <a:path w="26670" h="4801234">
                  <a:moveTo>
                    <a:pt x="26479" y="4755845"/>
                  </a:moveTo>
                  <a:lnTo>
                    <a:pt x="13246" y="4741989"/>
                  </a:lnTo>
                  <a:lnTo>
                    <a:pt x="13246" y="4792027"/>
                  </a:lnTo>
                  <a:lnTo>
                    <a:pt x="26479" y="4800892"/>
                  </a:lnTo>
                  <a:lnTo>
                    <a:pt x="26479" y="4755845"/>
                  </a:lnTo>
                  <a:close/>
                </a:path>
                <a:path w="26670" h="4801234">
                  <a:moveTo>
                    <a:pt x="26479" y="0"/>
                  </a:moveTo>
                  <a:lnTo>
                    <a:pt x="13246" y="9144"/>
                  </a:lnTo>
                  <a:lnTo>
                    <a:pt x="13246" y="486168"/>
                  </a:lnTo>
                  <a:lnTo>
                    <a:pt x="26479" y="476592"/>
                  </a:lnTo>
                  <a:lnTo>
                    <a:pt x="26479" y="0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7101064" y="2366269"/>
              <a:ext cx="13335" cy="4765040"/>
            </a:xfrm>
            <a:custGeom>
              <a:avLst/>
              <a:gdLst/>
              <a:ahLst/>
              <a:cxnLst/>
              <a:rect l="l" t="t" r="r" b="b"/>
              <a:pathLst>
                <a:path w="13334" h="4765040">
                  <a:moveTo>
                    <a:pt x="13233" y="0"/>
                  </a:moveTo>
                  <a:lnTo>
                    <a:pt x="0" y="9367"/>
                  </a:lnTo>
                  <a:lnTo>
                    <a:pt x="0" y="486993"/>
                  </a:lnTo>
                  <a:lnTo>
                    <a:pt x="13233" y="477421"/>
                  </a:lnTo>
                  <a:lnTo>
                    <a:pt x="13233" y="0"/>
                  </a:lnTo>
                  <a:close/>
                </a:path>
                <a:path w="13334" h="4765040">
                  <a:moveTo>
                    <a:pt x="0" y="4700882"/>
                  </a:moveTo>
                  <a:lnTo>
                    <a:pt x="0" y="4755974"/>
                  </a:lnTo>
                  <a:lnTo>
                    <a:pt x="13233" y="4764836"/>
                  </a:lnTo>
                  <a:lnTo>
                    <a:pt x="13233" y="4710247"/>
                  </a:lnTo>
                  <a:lnTo>
                    <a:pt x="0" y="4700882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7087819" y="2375645"/>
              <a:ext cx="13335" cy="4746625"/>
            </a:xfrm>
            <a:custGeom>
              <a:avLst/>
              <a:gdLst/>
              <a:ahLst/>
              <a:cxnLst/>
              <a:rect l="l" t="t" r="r" b="b"/>
              <a:pathLst>
                <a:path w="13334" h="4746625">
                  <a:moveTo>
                    <a:pt x="13233" y="0"/>
                  </a:moveTo>
                  <a:lnTo>
                    <a:pt x="0" y="9367"/>
                  </a:lnTo>
                  <a:lnTo>
                    <a:pt x="0" y="488156"/>
                  </a:lnTo>
                  <a:lnTo>
                    <a:pt x="2489" y="485398"/>
                  </a:lnTo>
                  <a:lnTo>
                    <a:pt x="13233" y="477627"/>
                  </a:lnTo>
                  <a:lnTo>
                    <a:pt x="13233" y="0"/>
                  </a:lnTo>
                  <a:close/>
                </a:path>
                <a:path w="13334" h="4746625">
                  <a:moveTo>
                    <a:pt x="0" y="4682132"/>
                  </a:moveTo>
                  <a:lnTo>
                    <a:pt x="0" y="4737674"/>
                  </a:lnTo>
                  <a:lnTo>
                    <a:pt x="3241" y="4739898"/>
                  </a:lnTo>
                  <a:lnTo>
                    <a:pt x="13233" y="4746589"/>
                  </a:lnTo>
                  <a:lnTo>
                    <a:pt x="13233" y="4691497"/>
                  </a:lnTo>
                  <a:lnTo>
                    <a:pt x="0" y="4682132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7074585" y="2385012"/>
              <a:ext cx="13335" cy="4728845"/>
            </a:xfrm>
            <a:custGeom>
              <a:avLst/>
              <a:gdLst/>
              <a:ahLst/>
              <a:cxnLst/>
              <a:rect l="l" t="t" r="r" b="b"/>
              <a:pathLst>
                <a:path w="13334" h="4728845">
                  <a:moveTo>
                    <a:pt x="13233" y="0"/>
                  </a:moveTo>
                  <a:lnTo>
                    <a:pt x="0" y="9367"/>
                  </a:lnTo>
                  <a:lnTo>
                    <a:pt x="0" y="493449"/>
                  </a:lnTo>
                  <a:lnTo>
                    <a:pt x="13233" y="478789"/>
                  </a:lnTo>
                  <a:lnTo>
                    <a:pt x="13233" y="0"/>
                  </a:lnTo>
                  <a:close/>
                </a:path>
                <a:path w="13334" h="4728845">
                  <a:moveTo>
                    <a:pt x="0" y="4663346"/>
                  </a:moveTo>
                  <a:lnTo>
                    <a:pt x="0" y="4719227"/>
                  </a:lnTo>
                  <a:lnTo>
                    <a:pt x="13233" y="4728307"/>
                  </a:lnTo>
                  <a:lnTo>
                    <a:pt x="13233" y="4672765"/>
                  </a:lnTo>
                  <a:lnTo>
                    <a:pt x="5131" y="4667031"/>
                  </a:lnTo>
                  <a:lnTo>
                    <a:pt x="0" y="4663346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7061339" y="2394388"/>
              <a:ext cx="13335" cy="4710430"/>
            </a:xfrm>
            <a:custGeom>
              <a:avLst/>
              <a:gdLst/>
              <a:ahLst/>
              <a:cxnLst/>
              <a:rect l="l" t="t" r="r" b="b"/>
              <a:pathLst>
                <a:path w="13334" h="4710430">
                  <a:moveTo>
                    <a:pt x="13233" y="0"/>
                  </a:moveTo>
                  <a:lnTo>
                    <a:pt x="0" y="9367"/>
                  </a:lnTo>
                  <a:lnTo>
                    <a:pt x="0" y="498748"/>
                  </a:lnTo>
                  <a:lnTo>
                    <a:pt x="13233" y="484087"/>
                  </a:lnTo>
                  <a:lnTo>
                    <a:pt x="13233" y="0"/>
                  </a:lnTo>
                  <a:close/>
                </a:path>
                <a:path w="13334" h="4710430">
                  <a:moveTo>
                    <a:pt x="0" y="4644458"/>
                  </a:moveTo>
                  <a:lnTo>
                    <a:pt x="0" y="4700762"/>
                  </a:lnTo>
                  <a:lnTo>
                    <a:pt x="13233" y="4709842"/>
                  </a:lnTo>
                  <a:lnTo>
                    <a:pt x="13233" y="4653961"/>
                  </a:lnTo>
                  <a:lnTo>
                    <a:pt x="0" y="4644458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7048106" y="2403755"/>
              <a:ext cx="13335" cy="4692015"/>
            </a:xfrm>
            <a:custGeom>
              <a:avLst/>
              <a:gdLst/>
              <a:ahLst/>
              <a:cxnLst/>
              <a:rect l="l" t="t" r="r" b="b"/>
              <a:pathLst>
                <a:path w="13334" h="4692015">
                  <a:moveTo>
                    <a:pt x="13233" y="0"/>
                  </a:moveTo>
                  <a:lnTo>
                    <a:pt x="0" y="9367"/>
                  </a:lnTo>
                  <a:lnTo>
                    <a:pt x="0" y="501240"/>
                  </a:lnTo>
                  <a:lnTo>
                    <a:pt x="7810" y="495388"/>
                  </a:lnTo>
                  <a:lnTo>
                    <a:pt x="13233" y="489380"/>
                  </a:lnTo>
                  <a:lnTo>
                    <a:pt x="13233" y="0"/>
                  </a:lnTo>
                  <a:close/>
                </a:path>
                <a:path w="13334" h="4692015">
                  <a:moveTo>
                    <a:pt x="0" y="4625588"/>
                  </a:moveTo>
                  <a:lnTo>
                    <a:pt x="0" y="4682315"/>
                  </a:lnTo>
                  <a:lnTo>
                    <a:pt x="13233" y="4691395"/>
                  </a:lnTo>
                  <a:lnTo>
                    <a:pt x="13233" y="4635091"/>
                  </a:lnTo>
                  <a:lnTo>
                    <a:pt x="0" y="4625588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1" name="object 54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87" y="782847"/>
              <a:ext cx="10329315" cy="6777208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224379" y="703099"/>
              <a:ext cx="1900555" cy="293370"/>
            </a:xfrm>
            <a:custGeom>
              <a:avLst/>
              <a:gdLst/>
              <a:ahLst/>
              <a:cxnLst/>
              <a:rect l="l" t="t" r="r" b="b"/>
              <a:pathLst>
                <a:path w="1900555" h="293369">
                  <a:moveTo>
                    <a:pt x="1878799" y="234403"/>
                  </a:moveTo>
                  <a:lnTo>
                    <a:pt x="1862696" y="234403"/>
                  </a:lnTo>
                  <a:lnTo>
                    <a:pt x="1855825" y="237261"/>
                  </a:lnTo>
                  <a:lnTo>
                    <a:pt x="1844395" y="248678"/>
                  </a:lnTo>
                  <a:lnTo>
                    <a:pt x="1841550" y="255562"/>
                  </a:lnTo>
                  <a:lnTo>
                    <a:pt x="1841550" y="271652"/>
                  </a:lnTo>
                  <a:lnTo>
                    <a:pt x="1844395" y="278561"/>
                  </a:lnTo>
                  <a:lnTo>
                    <a:pt x="1855825" y="290118"/>
                  </a:lnTo>
                  <a:lnTo>
                    <a:pt x="1862696" y="293001"/>
                  </a:lnTo>
                  <a:lnTo>
                    <a:pt x="1878799" y="293001"/>
                  </a:lnTo>
                  <a:lnTo>
                    <a:pt x="1885670" y="290118"/>
                  </a:lnTo>
                  <a:lnTo>
                    <a:pt x="1897100" y="278561"/>
                  </a:lnTo>
                  <a:lnTo>
                    <a:pt x="1899945" y="271652"/>
                  </a:lnTo>
                  <a:lnTo>
                    <a:pt x="1899945" y="255562"/>
                  </a:lnTo>
                  <a:lnTo>
                    <a:pt x="1897100" y="248678"/>
                  </a:lnTo>
                  <a:lnTo>
                    <a:pt x="1885670" y="237261"/>
                  </a:lnTo>
                  <a:lnTo>
                    <a:pt x="1878799" y="234403"/>
                  </a:lnTo>
                  <a:close/>
                </a:path>
                <a:path w="1900555" h="293369">
                  <a:moveTo>
                    <a:pt x="1878799" y="76707"/>
                  </a:moveTo>
                  <a:lnTo>
                    <a:pt x="1862696" y="76707"/>
                  </a:lnTo>
                  <a:lnTo>
                    <a:pt x="1855825" y="79565"/>
                  </a:lnTo>
                  <a:lnTo>
                    <a:pt x="1844395" y="90982"/>
                  </a:lnTo>
                  <a:lnTo>
                    <a:pt x="1841550" y="97866"/>
                  </a:lnTo>
                  <a:lnTo>
                    <a:pt x="1841550" y="113957"/>
                  </a:lnTo>
                  <a:lnTo>
                    <a:pt x="1844395" y="120865"/>
                  </a:lnTo>
                  <a:lnTo>
                    <a:pt x="1855825" y="132422"/>
                  </a:lnTo>
                  <a:lnTo>
                    <a:pt x="1862696" y="135305"/>
                  </a:lnTo>
                  <a:lnTo>
                    <a:pt x="1878799" y="135305"/>
                  </a:lnTo>
                  <a:lnTo>
                    <a:pt x="1885670" y="132422"/>
                  </a:lnTo>
                  <a:lnTo>
                    <a:pt x="1897100" y="120865"/>
                  </a:lnTo>
                  <a:lnTo>
                    <a:pt x="1899945" y="113957"/>
                  </a:lnTo>
                  <a:lnTo>
                    <a:pt x="1899945" y="97866"/>
                  </a:lnTo>
                  <a:lnTo>
                    <a:pt x="1897100" y="90982"/>
                  </a:lnTo>
                  <a:lnTo>
                    <a:pt x="1885670" y="79565"/>
                  </a:lnTo>
                  <a:lnTo>
                    <a:pt x="1878799" y="76707"/>
                  </a:lnTo>
                  <a:close/>
                </a:path>
                <a:path w="1900555" h="293369">
                  <a:moveTo>
                    <a:pt x="1695780" y="39128"/>
                  </a:moveTo>
                  <a:lnTo>
                    <a:pt x="1656651" y="39128"/>
                  </a:lnTo>
                  <a:lnTo>
                    <a:pt x="1656651" y="289115"/>
                  </a:lnTo>
                  <a:lnTo>
                    <a:pt x="1695780" y="289115"/>
                  </a:lnTo>
                  <a:lnTo>
                    <a:pt x="1695780" y="39128"/>
                  </a:lnTo>
                  <a:close/>
                </a:path>
                <a:path w="1900555" h="293369">
                  <a:moveTo>
                    <a:pt x="1790598" y="4089"/>
                  </a:moveTo>
                  <a:lnTo>
                    <a:pt x="1566125" y="4089"/>
                  </a:lnTo>
                  <a:lnTo>
                    <a:pt x="1566125" y="39128"/>
                  </a:lnTo>
                  <a:lnTo>
                    <a:pt x="1790598" y="39128"/>
                  </a:lnTo>
                  <a:lnTo>
                    <a:pt x="1790598" y="4089"/>
                  </a:lnTo>
                  <a:close/>
                </a:path>
                <a:path w="1900555" h="293369">
                  <a:moveTo>
                    <a:pt x="1372082" y="4089"/>
                  </a:moveTo>
                  <a:lnTo>
                    <a:pt x="1327696" y="4089"/>
                  </a:lnTo>
                  <a:lnTo>
                    <a:pt x="1425422" y="209283"/>
                  </a:lnTo>
                  <a:lnTo>
                    <a:pt x="1410468" y="228876"/>
                  </a:lnTo>
                  <a:lnTo>
                    <a:pt x="1393056" y="242870"/>
                  </a:lnTo>
                  <a:lnTo>
                    <a:pt x="1373187" y="251265"/>
                  </a:lnTo>
                  <a:lnTo>
                    <a:pt x="1350860" y="254063"/>
                  </a:lnTo>
                  <a:lnTo>
                    <a:pt x="1350860" y="291833"/>
                  </a:lnTo>
                  <a:lnTo>
                    <a:pt x="1392304" y="284849"/>
                  </a:lnTo>
                  <a:lnTo>
                    <a:pt x="1427861" y="263893"/>
                  </a:lnTo>
                  <a:lnTo>
                    <a:pt x="1460682" y="225839"/>
                  </a:lnTo>
                  <a:lnTo>
                    <a:pt x="1488467" y="177939"/>
                  </a:lnTo>
                  <a:lnTo>
                    <a:pt x="1449374" y="177939"/>
                  </a:lnTo>
                  <a:lnTo>
                    <a:pt x="1372082" y="4089"/>
                  </a:lnTo>
                  <a:close/>
                </a:path>
                <a:path w="1900555" h="293369">
                  <a:moveTo>
                    <a:pt x="1552549" y="4089"/>
                  </a:moveTo>
                  <a:lnTo>
                    <a:pt x="1510309" y="4089"/>
                  </a:lnTo>
                  <a:lnTo>
                    <a:pt x="1498613" y="49709"/>
                  </a:lnTo>
                  <a:lnTo>
                    <a:pt x="1484556" y="93891"/>
                  </a:lnTo>
                  <a:lnTo>
                    <a:pt x="1468143" y="136634"/>
                  </a:lnTo>
                  <a:lnTo>
                    <a:pt x="1449374" y="177939"/>
                  </a:lnTo>
                  <a:lnTo>
                    <a:pt x="1488467" y="177939"/>
                  </a:lnTo>
                  <a:lnTo>
                    <a:pt x="1493951" y="167525"/>
                  </a:lnTo>
                  <a:lnTo>
                    <a:pt x="1510172" y="131649"/>
                  </a:lnTo>
                  <a:lnTo>
                    <a:pt x="1525346" y="92451"/>
                  </a:lnTo>
                  <a:lnTo>
                    <a:pt x="1539534" y="49709"/>
                  </a:lnTo>
                  <a:lnTo>
                    <a:pt x="1552549" y="4089"/>
                  </a:lnTo>
                  <a:close/>
                </a:path>
                <a:path w="1900555" h="293369">
                  <a:moveTo>
                    <a:pt x="1185024" y="1943"/>
                  </a:moveTo>
                  <a:lnTo>
                    <a:pt x="1175489" y="2078"/>
                  </a:lnTo>
                  <a:lnTo>
                    <a:pt x="1163421" y="2482"/>
                  </a:lnTo>
                  <a:lnTo>
                    <a:pt x="1131684" y="4089"/>
                  </a:lnTo>
                  <a:lnTo>
                    <a:pt x="1131684" y="289115"/>
                  </a:lnTo>
                  <a:lnTo>
                    <a:pt x="1170622" y="289115"/>
                  </a:lnTo>
                  <a:lnTo>
                    <a:pt x="1170622" y="179501"/>
                  </a:lnTo>
                  <a:lnTo>
                    <a:pt x="1211945" y="179501"/>
                  </a:lnTo>
                  <a:lnTo>
                    <a:pt x="1247561" y="175053"/>
                  </a:lnTo>
                  <a:lnTo>
                    <a:pt x="1281934" y="157021"/>
                  </a:lnTo>
                  <a:lnTo>
                    <a:pt x="1289219" y="146405"/>
                  </a:lnTo>
                  <a:lnTo>
                    <a:pt x="1196517" y="146405"/>
                  </a:lnTo>
                  <a:lnTo>
                    <a:pt x="1170622" y="144462"/>
                  </a:lnTo>
                  <a:lnTo>
                    <a:pt x="1170622" y="39128"/>
                  </a:lnTo>
                  <a:lnTo>
                    <a:pt x="1178013" y="37833"/>
                  </a:lnTo>
                  <a:lnTo>
                    <a:pt x="1185087" y="37185"/>
                  </a:lnTo>
                  <a:lnTo>
                    <a:pt x="1291387" y="37185"/>
                  </a:lnTo>
                  <a:lnTo>
                    <a:pt x="1278332" y="22679"/>
                  </a:lnTo>
                  <a:lnTo>
                    <a:pt x="1239455" y="7127"/>
                  </a:lnTo>
                  <a:lnTo>
                    <a:pt x="1185024" y="1943"/>
                  </a:lnTo>
                  <a:close/>
                </a:path>
                <a:path w="1900555" h="293369">
                  <a:moveTo>
                    <a:pt x="1211945" y="179501"/>
                  </a:moveTo>
                  <a:lnTo>
                    <a:pt x="1170622" y="179501"/>
                  </a:lnTo>
                  <a:lnTo>
                    <a:pt x="1179795" y="180185"/>
                  </a:lnTo>
                  <a:lnTo>
                    <a:pt x="1187654" y="180673"/>
                  </a:lnTo>
                  <a:lnTo>
                    <a:pt x="1194202" y="180966"/>
                  </a:lnTo>
                  <a:lnTo>
                    <a:pt x="1199438" y="181063"/>
                  </a:lnTo>
                  <a:lnTo>
                    <a:pt x="1211945" y="179501"/>
                  </a:lnTo>
                  <a:close/>
                </a:path>
                <a:path w="1900555" h="293369">
                  <a:moveTo>
                    <a:pt x="1291387" y="37185"/>
                  </a:moveTo>
                  <a:lnTo>
                    <a:pt x="1191844" y="37185"/>
                  </a:lnTo>
                  <a:lnTo>
                    <a:pt x="1225657" y="40447"/>
                  </a:lnTo>
                  <a:lnTo>
                    <a:pt x="1249811" y="50231"/>
                  </a:lnTo>
                  <a:lnTo>
                    <a:pt x="1264305" y="66535"/>
                  </a:lnTo>
                  <a:lnTo>
                    <a:pt x="1269136" y="89357"/>
                  </a:lnTo>
                  <a:lnTo>
                    <a:pt x="1264597" y="114317"/>
                  </a:lnTo>
                  <a:lnTo>
                    <a:pt x="1250981" y="132145"/>
                  </a:lnTo>
                  <a:lnTo>
                    <a:pt x="1228288" y="142840"/>
                  </a:lnTo>
                  <a:lnTo>
                    <a:pt x="1196517" y="146405"/>
                  </a:lnTo>
                  <a:lnTo>
                    <a:pt x="1289219" y="146405"/>
                  </a:lnTo>
                  <a:lnTo>
                    <a:pt x="1302558" y="126966"/>
                  </a:lnTo>
                  <a:lnTo>
                    <a:pt x="1309433" y="84886"/>
                  </a:lnTo>
                  <a:lnTo>
                    <a:pt x="1301658" y="48598"/>
                  </a:lnTo>
                  <a:lnTo>
                    <a:pt x="1291387" y="37185"/>
                  </a:lnTo>
                  <a:close/>
                </a:path>
                <a:path w="1900555" h="293369">
                  <a:moveTo>
                    <a:pt x="812609" y="4089"/>
                  </a:moveTo>
                  <a:lnTo>
                    <a:pt x="775233" y="4089"/>
                  </a:lnTo>
                  <a:lnTo>
                    <a:pt x="775233" y="289115"/>
                  </a:lnTo>
                  <a:lnTo>
                    <a:pt x="1073302" y="289115"/>
                  </a:lnTo>
                  <a:lnTo>
                    <a:pt x="1073302" y="256019"/>
                  </a:lnTo>
                  <a:lnTo>
                    <a:pt x="812609" y="256019"/>
                  </a:lnTo>
                  <a:lnTo>
                    <a:pt x="812609" y="4089"/>
                  </a:lnTo>
                  <a:close/>
                </a:path>
                <a:path w="1900555" h="293369">
                  <a:moveTo>
                    <a:pt x="943051" y="4089"/>
                  </a:moveTo>
                  <a:lnTo>
                    <a:pt x="905471" y="4089"/>
                  </a:lnTo>
                  <a:lnTo>
                    <a:pt x="905471" y="256019"/>
                  </a:lnTo>
                  <a:lnTo>
                    <a:pt x="943051" y="256019"/>
                  </a:lnTo>
                  <a:lnTo>
                    <a:pt x="943051" y="4089"/>
                  </a:lnTo>
                  <a:close/>
                </a:path>
                <a:path w="1900555" h="293369">
                  <a:moveTo>
                    <a:pt x="1073302" y="4089"/>
                  </a:moveTo>
                  <a:lnTo>
                    <a:pt x="1035913" y="4089"/>
                  </a:lnTo>
                  <a:lnTo>
                    <a:pt x="1035913" y="256019"/>
                  </a:lnTo>
                  <a:lnTo>
                    <a:pt x="1073302" y="256019"/>
                  </a:lnTo>
                  <a:lnTo>
                    <a:pt x="1073302" y="4089"/>
                  </a:lnTo>
                  <a:close/>
                </a:path>
                <a:path w="1900555" h="293369">
                  <a:moveTo>
                    <a:pt x="606094" y="1943"/>
                  </a:moveTo>
                  <a:lnTo>
                    <a:pt x="596553" y="2078"/>
                  </a:lnTo>
                  <a:lnTo>
                    <a:pt x="584482" y="2482"/>
                  </a:lnTo>
                  <a:lnTo>
                    <a:pt x="552754" y="4089"/>
                  </a:lnTo>
                  <a:lnTo>
                    <a:pt x="552754" y="289115"/>
                  </a:lnTo>
                  <a:lnTo>
                    <a:pt x="591693" y="289115"/>
                  </a:lnTo>
                  <a:lnTo>
                    <a:pt x="591693" y="179501"/>
                  </a:lnTo>
                  <a:lnTo>
                    <a:pt x="633004" y="179501"/>
                  </a:lnTo>
                  <a:lnTo>
                    <a:pt x="668621" y="175053"/>
                  </a:lnTo>
                  <a:lnTo>
                    <a:pt x="702998" y="157021"/>
                  </a:lnTo>
                  <a:lnTo>
                    <a:pt x="710285" y="146405"/>
                  </a:lnTo>
                  <a:lnTo>
                    <a:pt x="617575" y="146405"/>
                  </a:lnTo>
                  <a:lnTo>
                    <a:pt x="591693" y="144462"/>
                  </a:lnTo>
                  <a:lnTo>
                    <a:pt x="591693" y="39128"/>
                  </a:lnTo>
                  <a:lnTo>
                    <a:pt x="599084" y="37833"/>
                  </a:lnTo>
                  <a:lnTo>
                    <a:pt x="606158" y="37185"/>
                  </a:lnTo>
                  <a:lnTo>
                    <a:pt x="712454" y="37185"/>
                  </a:lnTo>
                  <a:lnTo>
                    <a:pt x="699398" y="22679"/>
                  </a:lnTo>
                  <a:lnTo>
                    <a:pt x="660520" y="7127"/>
                  </a:lnTo>
                  <a:lnTo>
                    <a:pt x="606094" y="1943"/>
                  </a:lnTo>
                  <a:close/>
                </a:path>
                <a:path w="1900555" h="293369">
                  <a:moveTo>
                    <a:pt x="633004" y="179501"/>
                  </a:moveTo>
                  <a:lnTo>
                    <a:pt x="591693" y="179501"/>
                  </a:lnTo>
                  <a:lnTo>
                    <a:pt x="600865" y="180185"/>
                  </a:lnTo>
                  <a:lnTo>
                    <a:pt x="608723" y="180673"/>
                  </a:lnTo>
                  <a:lnTo>
                    <a:pt x="615267" y="180966"/>
                  </a:lnTo>
                  <a:lnTo>
                    <a:pt x="620496" y="181063"/>
                  </a:lnTo>
                  <a:lnTo>
                    <a:pt x="633004" y="179501"/>
                  </a:lnTo>
                  <a:close/>
                </a:path>
                <a:path w="1900555" h="293369">
                  <a:moveTo>
                    <a:pt x="712454" y="37185"/>
                  </a:moveTo>
                  <a:lnTo>
                    <a:pt x="612901" y="37185"/>
                  </a:lnTo>
                  <a:lnTo>
                    <a:pt x="646720" y="40447"/>
                  </a:lnTo>
                  <a:lnTo>
                    <a:pt x="670874" y="50231"/>
                  </a:lnTo>
                  <a:lnTo>
                    <a:pt x="685364" y="66535"/>
                  </a:lnTo>
                  <a:lnTo>
                    <a:pt x="690194" y="89357"/>
                  </a:lnTo>
                  <a:lnTo>
                    <a:pt x="685655" y="114317"/>
                  </a:lnTo>
                  <a:lnTo>
                    <a:pt x="672039" y="132145"/>
                  </a:lnTo>
                  <a:lnTo>
                    <a:pt x="649346" y="142840"/>
                  </a:lnTo>
                  <a:lnTo>
                    <a:pt x="617575" y="146405"/>
                  </a:lnTo>
                  <a:lnTo>
                    <a:pt x="710285" y="146405"/>
                  </a:lnTo>
                  <a:lnTo>
                    <a:pt x="723627" y="126966"/>
                  </a:lnTo>
                  <a:lnTo>
                    <a:pt x="730504" y="84886"/>
                  </a:lnTo>
                  <a:lnTo>
                    <a:pt x="722727" y="48598"/>
                  </a:lnTo>
                  <a:lnTo>
                    <a:pt x="712454" y="37185"/>
                  </a:lnTo>
                  <a:close/>
                </a:path>
                <a:path w="1900555" h="293369">
                  <a:moveTo>
                    <a:pt x="414235" y="0"/>
                  </a:moveTo>
                  <a:lnTo>
                    <a:pt x="403910" y="0"/>
                  </a:lnTo>
                  <a:lnTo>
                    <a:pt x="288264" y="289115"/>
                  </a:lnTo>
                  <a:lnTo>
                    <a:pt x="331685" y="289115"/>
                  </a:lnTo>
                  <a:lnTo>
                    <a:pt x="352907" y="228955"/>
                  </a:lnTo>
                  <a:lnTo>
                    <a:pt x="499492" y="228955"/>
                  </a:lnTo>
                  <a:lnTo>
                    <a:pt x="488761" y="200139"/>
                  </a:lnTo>
                  <a:lnTo>
                    <a:pt x="363219" y="200139"/>
                  </a:lnTo>
                  <a:lnTo>
                    <a:pt x="407606" y="74561"/>
                  </a:lnTo>
                  <a:lnTo>
                    <a:pt x="442000" y="74561"/>
                  </a:lnTo>
                  <a:lnTo>
                    <a:pt x="414235" y="0"/>
                  </a:lnTo>
                  <a:close/>
                </a:path>
                <a:path w="1900555" h="293369">
                  <a:moveTo>
                    <a:pt x="499492" y="228955"/>
                  </a:moveTo>
                  <a:lnTo>
                    <a:pt x="459003" y="228955"/>
                  </a:lnTo>
                  <a:lnTo>
                    <a:pt x="478472" y="289115"/>
                  </a:lnTo>
                  <a:lnTo>
                    <a:pt x="521893" y="289115"/>
                  </a:lnTo>
                  <a:lnTo>
                    <a:pt x="499492" y="228955"/>
                  </a:lnTo>
                  <a:close/>
                </a:path>
                <a:path w="1900555" h="293369">
                  <a:moveTo>
                    <a:pt x="442000" y="74561"/>
                  </a:moveTo>
                  <a:lnTo>
                    <a:pt x="407606" y="74561"/>
                  </a:lnTo>
                  <a:lnTo>
                    <a:pt x="447713" y="200139"/>
                  </a:lnTo>
                  <a:lnTo>
                    <a:pt x="488761" y="200139"/>
                  </a:lnTo>
                  <a:lnTo>
                    <a:pt x="442000" y="74561"/>
                  </a:lnTo>
                  <a:close/>
                </a:path>
                <a:path w="1900555" h="293369">
                  <a:moveTo>
                    <a:pt x="104759" y="104940"/>
                  </a:moveTo>
                  <a:lnTo>
                    <a:pt x="70675" y="104940"/>
                  </a:lnTo>
                  <a:lnTo>
                    <a:pt x="132778" y="293001"/>
                  </a:lnTo>
                  <a:lnTo>
                    <a:pt x="142709" y="293001"/>
                  </a:lnTo>
                  <a:lnTo>
                    <a:pt x="169939" y="211823"/>
                  </a:lnTo>
                  <a:lnTo>
                    <a:pt x="138823" y="211823"/>
                  </a:lnTo>
                  <a:lnTo>
                    <a:pt x="104759" y="104940"/>
                  </a:lnTo>
                  <a:close/>
                </a:path>
                <a:path w="1900555" h="293369">
                  <a:moveTo>
                    <a:pt x="72618" y="4089"/>
                  </a:moveTo>
                  <a:lnTo>
                    <a:pt x="55486" y="4089"/>
                  </a:lnTo>
                  <a:lnTo>
                    <a:pt x="0" y="289115"/>
                  </a:lnTo>
                  <a:lnTo>
                    <a:pt x="37185" y="289115"/>
                  </a:lnTo>
                  <a:lnTo>
                    <a:pt x="70675" y="104940"/>
                  </a:lnTo>
                  <a:lnTo>
                    <a:pt x="104759" y="104940"/>
                  </a:lnTo>
                  <a:lnTo>
                    <a:pt x="72618" y="4089"/>
                  </a:lnTo>
                  <a:close/>
                </a:path>
                <a:path w="1900555" h="293369">
                  <a:moveTo>
                    <a:pt x="241133" y="104940"/>
                  </a:moveTo>
                  <a:lnTo>
                    <a:pt x="205790" y="104940"/>
                  </a:lnTo>
                  <a:lnTo>
                    <a:pt x="240055" y="289115"/>
                  </a:lnTo>
                  <a:lnTo>
                    <a:pt x="277241" y="289115"/>
                  </a:lnTo>
                  <a:lnTo>
                    <a:pt x="241133" y="104940"/>
                  </a:lnTo>
                  <a:close/>
                </a:path>
                <a:path w="1900555" h="293369">
                  <a:moveTo>
                    <a:pt x="221361" y="4089"/>
                  </a:moveTo>
                  <a:lnTo>
                    <a:pt x="204622" y="4089"/>
                  </a:lnTo>
                  <a:lnTo>
                    <a:pt x="138823" y="211823"/>
                  </a:lnTo>
                  <a:lnTo>
                    <a:pt x="169939" y="211823"/>
                  </a:lnTo>
                  <a:lnTo>
                    <a:pt x="205790" y="104940"/>
                  </a:lnTo>
                  <a:lnTo>
                    <a:pt x="241133" y="104940"/>
                  </a:lnTo>
                  <a:lnTo>
                    <a:pt x="221361" y="4089"/>
                  </a:lnTo>
                  <a:close/>
                </a:path>
              </a:pathLst>
            </a:custGeom>
            <a:solidFill>
              <a:srgbClr val="2D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886598" y="230716"/>
              <a:ext cx="429895" cy="520700"/>
            </a:xfrm>
            <a:custGeom>
              <a:avLst/>
              <a:gdLst/>
              <a:ahLst/>
              <a:cxnLst/>
              <a:rect l="l" t="t" r="r" b="b"/>
              <a:pathLst>
                <a:path w="429895" h="520700">
                  <a:moveTo>
                    <a:pt x="238576" y="0"/>
                  </a:moveTo>
                  <a:lnTo>
                    <a:pt x="191229" y="0"/>
                  </a:lnTo>
                  <a:lnTo>
                    <a:pt x="144800" y="10338"/>
                  </a:lnTo>
                  <a:lnTo>
                    <a:pt x="101124" y="31014"/>
                  </a:lnTo>
                  <a:lnTo>
                    <a:pt x="62039" y="62029"/>
                  </a:lnTo>
                  <a:lnTo>
                    <a:pt x="31019" y="101115"/>
                  </a:lnTo>
                  <a:lnTo>
                    <a:pt x="10339" y="144791"/>
                  </a:lnTo>
                  <a:lnTo>
                    <a:pt x="0" y="191220"/>
                  </a:lnTo>
                  <a:lnTo>
                    <a:pt x="0" y="238569"/>
                  </a:lnTo>
                  <a:lnTo>
                    <a:pt x="10339" y="285000"/>
                  </a:lnTo>
                  <a:lnTo>
                    <a:pt x="31019" y="328679"/>
                  </a:lnTo>
                  <a:lnTo>
                    <a:pt x="62039" y="367769"/>
                  </a:lnTo>
                  <a:lnTo>
                    <a:pt x="214909" y="520639"/>
                  </a:lnTo>
                  <a:lnTo>
                    <a:pt x="367766" y="367769"/>
                  </a:lnTo>
                  <a:lnTo>
                    <a:pt x="398785" y="328679"/>
                  </a:lnTo>
                  <a:lnTo>
                    <a:pt x="410512" y="303910"/>
                  </a:lnTo>
                  <a:lnTo>
                    <a:pt x="214902" y="303910"/>
                  </a:lnTo>
                  <a:lnTo>
                    <a:pt x="181402" y="297393"/>
                  </a:lnTo>
                  <a:lnTo>
                    <a:pt x="151955" y="277841"/>
                  </a:lnTo>
                  <a:lnTo>
                    <a:pt x="132402" y="248395"/>
                  </a:lnTo>
                  <a:lnTo>
                    <a:pt x="125885" y="214898"/>
                  </a:lnTo>
                  <a:lnTo>
                    <a:pt x="132402" y="181398"/>
                  </a:lnTo>
                  <a:lnTo>
                    <a:pt x="151955" y="151945"/>
                  </a:lnTo>
                  <a:lnTo>
                    <a:pt x="181402" y="132393"/>
                  </a:lnTo>
                  <a:lnTo>
                    <a:pt x="214902" y="125875"/>
                  </a:lnTo>
                  <a:lnTo>
                    <a:pt x="410509" y="125875"/>
                  </a:lnTo>
                  <a:lnTo>
                    <a:pt x="398785" y="101115"/>
                  </a:lnTo>
                  <a:lnTo>
                    <a:pt x="367766" y="62029"/>
                  </a:lnTo>
                  <a:lnTo>
                    <a:pt x="328680" y="31014"/>
                  </a:lnTo>
                  <a:lnTo>
                    <a:pt x="285005" y="10338"/>
                  </a:lnTo>
                  <a:lnTo>
                    <a:pt x="238576" y="0"/>
                  </a:lnTo>
                  <a:close/>
                </a:path>
                <a:path w="429895" h="520700">
                  <a:moveTo>
                    <a:pt x="410509" y="125875"/>
                  </a:moveTo>
                  <a:lnTo>
                    <a:pt x="214902" y="125875"/>
                  </a:lnTo>
                  <a:lnTo>
                    <a:pt x="248403" y="132393"/>
                  </a:lnTo>
                  <a:lnTo>
                    <a:pt x="277850" y="151945"/>
                  </a:lnTo>
                  <a:lnTo>
                    <a:pt x="297402" y="181398"/>
                  </a:lnTo>
                  <a:lnTo>
                    <a:pt x="303920" y="214898"/>
                  </a:lnTo>
                  <a:lnTo>
                    <a:pt x="297402" y="248395"/>
                  </a:lnTo>
                  <a:lnTo>
                    <a:pt x="277850" y="277841"/>
                  </a:lnTo>
                  <a:lnTo>
                    <a:pt x="248403" y="297393"/>
                  </a:lnTo>
                  <a:lnTo>
                    <a:pt x="214902" y="303910"/>
                  </a:lnTo>
                  <a:lnTo>
                    <a:pt x="410512" y="303910"/>
                  </a:lnTo>
                  <a:lnTo>
                    <a:pt x="419465" y="285000"/>
                  </a:lnTo>
                  <a:lnTo>
                    <a:pt x="429805" y="238569"/>
                  </a:lnTo>
                  <a:lnTo>
                    <a:pt x="429805" y="191220"/>
                  </a:lnTo>
                  <a:lnTo>
                    <a:pt x="419465" y="144791"/>
                  </a:lnTo>
                  <a:lnTo>
                    <a:pt x="410509" y="125875"/>
                  </a:lnTo>
                  <a:close/>
                </a:path>
              </a:pathLst>
            </a:custGeom>
            <a:solidFill>
              <a:srgbClr val="2D35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4" name="object 54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0905" y="533180"/>
              <a:ext cx="85559" cy="103416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69" y="283198"/>
              <a:ext cx="92061" cy="222465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3039266" y="255676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4" h="20954">
                  <a:moveTo>
                    <a:pt x="65735" y="0"/>
                  </a:moveTo>
                  <a:lnTo>
                    <a:pt x="62229" y="0"/>
                  </a:lnTo>
                  <a:lnTo>
                    <a:pt x="47950" y="550"/>
                  </a:lnTo>
                  <a:lnTo>
                    <a:pt x="5270" y="8509"/>
                  </a:lnTo>
                  <a:lnTo>
                    <a:pt x="0" y="13055"/>
                  </a:lnTo>
                  <a:lnTo>
                    <a:pt x="1841" y="19164"/>
                  </a:lnTo>
                  <a:lnTo>
                    <a:pt x="4356" y="20942"/>
                  </a:lnTo>
                  <a:lnTo>
                    <a:pt x="7099" y="20942"/>
                  </a:lnTo>
                  <a:lnTo>
                    <a:pt x="8318" y="20853"/>
                  </a:lnTo>
                  <a:lnTo>
                    <a:pt x="22171" y="17209"/>
                  </a:lnTo>
                  <a:lnTo>
                    <a:pt x="35506" y="14720"/>
                  </a:lnTo>
                  <a:lnTo>
                    <a:pt x="48883" y="13215"/>
                  </a:lnTo>
                  <a:lnTo>
                    <a:pt x="62255" y="12700"/>
                  </a:lnTo>
                  <a:lnTo>
                    <a:pt x="65760" y="12687"/>
                  </a:lnTo>
                  <a:lnTo>
                    <a:pt x="68592" y="9842"/>
                  </a:lnTo>
                  <a:lnTo>
                    <a:pt x="68592" y="2832"/>
                  </a:lnTo>
                  <a:lnTo>
                    <a:pt x="65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815" y="6313437"/>
              <a:ext cx="2430500" cy="1246619"/>
            </a:xfrm>
            <a:prstGeom prst="rect">
              <a:avLst/>
            </a:prstGeom>
          </p:spPr>
        </p:pic>
        <p:pic>
          <p:nvPicPr>
            <p:cNvPr id="548" name="object 54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02364"/>
              <a:ext cx="3814571" cy="1757691"/>
            </a:xfrm>
            <a:prstGeom prst="rect">
              <a:avLst/>
            </a:prstGeom>
          </p:spPr>
        </p:pic>
        <p:pic>
          <p:nvPicPr>
            <p:cNvPr id="549" name="object 54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795" y="6347282"/>
              <a:ext cx="2712046" cy="1212773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6899539" y="7555862"/>
              <a:ext cx="197485" cy="4445"/>
            </a:xfrm>
            <a:custGeom>
              <a:avLst/>
              <a:gdLst/>
              <a:ahLst/>
              <a:cxnLst/>
              <a:rect l="l" t="t" r="r" b="b"/>
              <a:pathLst>
                <a:path w="197484" h="4445">
                  <a:moveTo>
                    <a:pt x="196532" y="0"/>
                  </a:moveTo>
                  <a:lnTo>
                    <a:pt x="0" y="4193"/>
                  </a:lnTo>
                  <a:lnTo>
                    <a:pt x="197326" y="4193"/>
                  </a:lnTo>
                  <a:lnTo>
                    <a:pt x="196532" y="0"/>
                  </a:lnTo>
                  <a:close/>
                </a:path>
              </a:pathLst>
            </a:custGeom>
            <a:solidFill>
              <a:srgbClr val="E0E7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457692" y="7546473"/>
              <a:ext cx="638810" cy="13970"/>
            </a:xfrm>
            <a:custGeom>
              <a:avLst/>
              <a:gdLst/>
              <a:ahLst/>
              <a:cxnLst/>
              <a:rect l="l" t="t" r="r" b="b"/>
              <a:pathLst>
                <a:path w="638809" h="13970">
                  <a:moveTo>
                    <a:pt x="636545" y="0"/>
                  </a:moveTo>
                  <a:lnTo>
                    <a:pt x="0" y="13583"/>
                  </a:lnTo>
                  <a:lnTo>
                    <a:pt x="441609" y="13583"/>
                  </a:lnTo>
                  <a:lnTo>
                    <a:pt x="638379" y="9384"/>
                  </a:lnTo>
                  <a:lnTo>
                    <a:pt x="637173" y="3016"/>
                  </a:lnTo>
                  <a:lnTo>
                    <a:pt x="636545" y="0"/>
                  </a:lnTo>
                  <a:close/>
                </a:path>
              </a:pathLst>
            </a:custGeom>
            <a:solidFill>
              <a:srgbClr val="E1E7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310706" y="7527709"/>
              <a:ext cx="783590" cy="32384"/>
            </a:xfrm>
            <a:custGeom>
              <a:avLst/>
              <a:gdLst/>
              <a:ahLst/>
              <a:cxnLst/>
              <a:rect l="l" t="t" r="r" b="b"/>
              <a:pathLst>
                <a:path w="783590" h="32384">
                  <a:moveTo>
                    <a:pt x="781570" y="9372"/>
                  </a:moveTo>
                  <a:lnTo>
                    <a:pt x="779614" y="0"/>
                  </a:lnTo>
                  <a:lnTo>
                    <a:pt x="0" y="16624"/>
                  </a:lnTo>
                  <a:lnTo>
                    <a:pt x="2755" y="25996"/>
                  </a:lnTo>
                  <a:lnTo>
                    <a:pt x="781570" y="9372"/>
                  </a:lnTo>
                  <a:close/>
                </a:path>
                <a:path w="783590" h="32384">
                  <a:moveTo>
                    <a:pt x="783526" y="18757"/>
                  </a:moveTo>
                  <a:lnTo>
                    <a:pt x="781570" y="9385"/>
                  </a:lnTo>
                  <a:lnTo>
                    <a:pt x="2768" y="25996"/>
                  </a:lnTo>
                  <a:lnTo>
                    <a:pt x="4635" y="32346"/>
                  </a:lnTo>
                  <a:lnTo>
                    <a:pt x="146685" y="32346"/>
                  </a:lnTo>
                  <a:lnTo>
                    <a:pt x="783526" y="18757"/>
                  </a:lnTo>
                  <a:close/>
                </a:path>
              </a:pathLst>
            </a:custGeom>
            <a:solidFill>
              <a:srgbClr val="E1E7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308037" y="7518310"/>
              <a:ext cx="782320" cy="26034"/>
            </a:xfrm>
            <a:custGeom>
              <a:avLst/>
              <a:gdLst/>
              <a:ahLst/>
              <a:cxnLst/>
              <a:rect l="l" t="t" r="r" b="b"/>
              <a:pathLst>
                <a:path w="782320" h="26034">
                  <a:moveTo>
                    <a:pt x="780339" y="0"/>
                  </a:moveTo>
                  <a:lnTo>
                    <a:pt x="0" y="16651"/>
                  </a:lnTo>
                  <a:lnTo>
                    <a:pt x="445" y="18479"/>
                  </a:lnTo>
                  <a:lnTo>
                    <a:pt x="2670" y="26017"/>
                  </a:lnTo>
                  <a:lnTo>
                    <a:pt x="782292" y="9381"/>
                  </a:lnTo>
                  <a:lnTo>
                    <a:pt x="780339" y="0"/>
                  </a:lnTo>
                  <a:close/>
                </a:path>
              </a:pathLst>
            </a:custGeom>
            <a:solidFill>
              <a:srgbClr val="E1E77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305751" y="7508922"/>
              <a:ext cx="782955" cy="26034"/>
            </a:xfrm>
            <a:custGeom>
              <a:avLst/>
              <a:gdLst/>
              <a:ahLst/>
              <a:cxnLst/>
              <a:rect l="l" t="t" r="r" b="b"/>
              <a:pathLst>
                <a:path w="782954" h="26034">
                  <a:moveTo>
                    <a:pt x="780670" y="0"/>
                  </a:moveTo>
                  <a:lnTo>
                    <a:pt x="0" y="16658"/>
                  </a:lnTo>
                  <a:lnTo>
                    <a:pt x="2283" y="26033"/>
                  </a:lnTo>
                  <a:lnTo>
                    <a:pt x="782623" y="9381"/>
                  </a:lnTo>
                  <a:lnTo>
                    <a:pt x="780670" y="0"/>
                  </a:lnTo>
                  <a:close/>
                </a:path>
              </a:pathLst>
            </a:custGeom>
            <a:solidFill>
              <a:srgbClr val="E1E87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6303467" y="7499534"/>
              <a:ext cx="782955" cy="26034"/>
            </a:xfrm>
            <a:custGeom>
              <a:avLst/>
              <a:gdLst/>
              <a:ahLst/>
              <a:cxnLst/>
              <a:rect l="l" t="t" r="r" b="b"/>
              <a:pathLst>
                <a:path w="782954" h="26034">
                  <a:moveTo>
                    <a:pt x="781002" y="0"/>
                  </a:moveTo>
                  <a:lnTo>
                    <a:pt x="0" y="16665"/>
                  </a:lnTo>
                  <a:lnTo>
                    <a:pt x="2283" y="26040"/>
                  </a:lnTo>
                  <a:lnTo>
                    <a:pt x="782954" y="9381"/>
                  </a:lnTo>
                  <a:lnTo>
                    <a:pt x="781002" y="0"/>
                  </a:lnTo>
                  <a:close/>
                </a:path>
              </a:pathLst>
            </a:custGeom>
            <a:solidFill>
              <a:srgbClr val="E2E8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6301182" y="7490164"/>
              <a:ext cx="783590" cy="26034"/>
            </a:xfrm>
            <a:custGeom>
              <a:avLst/>
              <a:gdLst/>
              <a:ahLst/>
              <a:cxnLst/>
              <a:rect l="l" t="t" r="r" b="b"/>
              <a:pathLst>
                <a:path w="783590" h="26034">
                  <a:moveTo>
                    <a:pt x="780534" y="0"/>
                  </a:moveTo>
                  <a:lnTo>
                    <a:pt x="0" y="16655"/>
                  </a:lnTo>
                  <a:lnTo>
                    <a:pt x="2283" y="26030"/>
                  </a:lnTo>
                  <a:lnTo>
                    <a:pt x="783285" y="9364"/>
                  </a:lnTo>
                  <a:lnTo>
                    <a:pt x="783110" y="8525"/>
                  </a:lnTo>
                  <a:lnTo>
                    <a:pt x="780534" y="0"/>
                  </a:lnTo>
                  <a:close/>
                </a:path>
              </a:pathLst>
            </a:custGeom>
            <a:solidFill>
              <a:srgbClr val="E2E87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6298897" y="7480795"/>
              <a:ext cx="782955" cy="26034"/>
            </a:xfrm>
            <a:custGeom>
              <a:avLst/>
              <a:gdLst/>
              <a:ahLst/>
              <a:cxnLst/>
              <a:rect l="l" t="t" r="r" b="b"/>
              <a:pathLst>
                <a:path w="782954" h="26034">
                  <a:moveTo>
                    <a:pt x="779988" y="0"/>
                  </a:moveTo>
                  <a:lnTo>
                    <a:pt x="0" y="16644"/>
                  </a:lnTo>
                  <a:lnTo>
                    <a:pt x="2283" y="26018"/>
                  </a:lnTo>
                  <a:lnTo>
                    <a:pt x="782817" y="9363"/>
                  </a:lnTo>
                  <a:lnTo>
                    <a:pt x="779988" y="0"/>
                  </a:lnTo>
                  <a:close/>
                </a:path>
              </a:pathLst>
            </a:custGeom>
            <a:solidFill>
              <a:srgbClr val="E2E8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6296612" y="7471426"/>
              <a:ext cx="782320" cy="26034"/>
            </a:xfrm>
            <a:custGeom>
              <a:avLst/>
              <a:gdLst/>
              <a:ahLst/>
              <a:cxnLst/>
              <a:rect l="l" t="t" r="r" b="b"/>
              <a:pathLst>
                <a:path w="782320" h="26034">
                  <a:moveTo>
                    <a:pt x="779442" y="0"/>
                  </a:moveTo>
                  <a:lnTo>
                    <a:pt x="0" y="16632"/>
                  </a:lnTo>
                  <a:lnTo>
                    <a:pt x="2283" y="26007"/>
                  </a:lnTo>
                  <a:lnTo>
                    <a:pt x="782271" y="9363"/>
                  </a:lnTo>
                  <a:lnTo>
                    <a:pt x="779442" y="0"/>
                  </a:lnTo>
                  <a:close/>
                </a:path>
              </a:pathLst>
            </a:custGeom>
            <a:solidFill>
              <a:srgbClr val="E2E8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766759" y="7462057"/>
              <a:ext cx="4309745" cy="98425"/>
            </a:xfrm>
            <a:custGeom>
              <a:avLst/>
              <a:gdLst/>
              <a:ahLst/>
              <a:cxnLst/>
              <a:rect l="l" t="t" r="r" b="b"/>
              <a:pathLst>
                <a:path w="4309745" h="98425">
                  <a:moveTo>
                    <a:pt x="4306464" y="0"/>
                  </a:moveTo>
                  <a:lnTo>
                    <a:pt x="3526767" y="16637"/>
                  </a:lnTo>
                  <a:lnTo>
                    <a:pt x="3529349" y="23932"/>
                  </a:lnTo>
                  <a:lnTo>
                    <a:pt x="3529851" y="25995"/>
                  </a:lnTo>
                  <a:lnTo>
                    <a:pt x="4309293" y="9363"/>
                  </a:lnTo>
                  <a:lnTo>
                    <a:pt x="4306464" y="0"/>
                  </a:lnTo>
                  <a:close/>
                </a:path>
                <a:path w="4309745" h="98425">
                  <a:moveTo>
                    <a:pt x="2750" y="91836"/>
                  </a:moveTo>
                  <a:lnTo>
                    <a:pt x="1435" y="91864"/>
                  </a:lnTo>
                  <a:lnTo>
                    <a:pt x="0" y="97998"/>
                  </a:lnTo>
                  <a:lnTo>
                    <a:pt x="1428" y="97998"/>
                  </a:lnTo>
                  <a:lnTo>
                    <a:pt x="2750" y="91836"/>
                  </a:lnTo>
                  <a:close/>
                </a:path>
              </a:pathLst>
            </a:custGeom>
            <a:solidFill>
              <a:srgbClr val="E3E98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768196" y="7452679"/>
              <a:ext cx="4305300" cy="101600"/>
            </a:xfrm>
            <a:custGeom>
              <a:avLst/>
              <a:gdLst/>
              <a:ahLst/>
              <a:cxnLst/>
              <a:rect l="l" t="t" r="r" b="b"/>
              <a:pathLst>
                <a:path w="4305300" h="101600">
                  <a:moveTo>
                    <a:pt x="4302646" y="0"/>
                  </a:moveTo>
                  <a:lnTo>
                    <a:pt x="3522019" y="16657"/>
                  </a:lnTo>
                  <a:lnTo>
                    <a:pt x="3525329" y="26010"/>
                  </a:lnTo>
                  <a:lnTo>
                    <a:pt x="4305026" y="9372"/>
                  </a:lnTo>
                  <a:lnTo>
                    <a:pt x="4304584" y="7909"/>
                  </a:lnTo>
                  <a:lnTo>
                    <a:pt x="4302646" y="0"/>
                  </a:lnTo>
                  <a:close/>
                </a:path>
                <a:path w="4305300" h="101600">
                  <a:moveTo>
                    <a:pt x="3864" y="91730"/>
                  </a:moveTo>
                  <a:lnTo>
                    <a:pt x="2216" y="91765"/>
                  </a:lnTo>
                  <a:lnTo>
                    <a:pt x="0" y="101236"/>
                  </a:lnTo>
                  <a:lnTo>
                    <a:pt x="1314" y="101208"/>
                  </a:lnTo>
                  <a:lnTo>
                    <a:pt x="2257" y="96809"/>
                  </a:lnTo>
                  <a:lnTo>
                    <a:pt x="3864" y="91730"/>
                  </a:lnTo>
                  <a:close/>
                </a:path>
              </a:pathLst>
            </a:custGeom>
            <a:solidFill>
              <a:srgbClr val="E3E9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770414" y="7443299"/>
              <a:ext cx="4300855" cy="101600"/>
            </a:xfrm>
            <a:custGeom>
              <a:avLst/>
              <a:gdLst/>
              <a:ahLst/>
              <a:cxnLst/>
              <a:rect l="l" t="t" r="r" b="b"/>
              <a:pathLst>
                <a:path w="4300855" h="101600">
                  <a:moveTo>
                    <a:pt x="4298131" y="0"/>
                  </a:moveTo>
                  <a:lnTo>
                    <a:pt x="3516489" y="16679"/>
                  </a:lnTo>
                  <a:lnTo>
                    <a:pt x="3519799" y="26032"/>
                  </a:lnTo>
                  <a:lnTo>
                    <a:pt x="4300427" y="9374"/>
                  </a:lnTo>
                  <a:lnTo>
                    <a:pt x="4298131" y="0"/>
                  </a:lnTo>
                  <a:close/>
                </a:path>
                <a:path w="4300855" h="101600">
                  <a:moveTo>
                    <a:pt x="4649" y="91617"/>
                  </a:moveTo>
                  <a:lnTo>
                    <a:pt x="2171" y="91670"/>
                  </a:lnTo>
                  <a:lnTo>
                    <a:pt x="1790" y="93490"/>
                  </a:lnTo>
                  <a:lnTo>
                    <a:pt x="0" y="101140"/>
                  </a:lnTo>
                  <a:lnTo>
                    <a:pt x="1648" y="101105"/>
                  </a:lnTo>
                  <a:lnTo>
                    <a:pt x="4649" y="91617"/>
                  </a:lnTo>
                  <a:close/>
                </a:path>
              </a:pathLst>
            </a:custGeom>
            <a:solidFill>
              <a:srgbClr val="E3E9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772587" y="7433918"/>
              <a:ext cx="4296410" cy="101600"/>
            </a:xfrm>
            <a:custGeom>
              <a:avLst/>
              <a:gdLst/>
              <a:ahLst/>
              <a:cxnLst/>
              <a:rect l="l" t="t" r="r" b="b"/>
              <a:pathLst>
                <a:path w="4296409" h="101600">
                  <a:moveTo>
                    <a:pt x="4293660" y="0"/>
                  </a:moveTo>
                  <a:lnTo>
                    <a:pt x="3511005" y="16700"/>
                  </a:lnTo>
                  <a:lnTo>
                    <a:pt x="3514315" y="26053"/>
                  </a:lnTo>
                  <a:lnTo>
                    <a:pt x="4295956" y="9374"/>
                  </a:lnTo>
                  <a:lnTo>
                    <a:pt x="4293660" y="0"/>
                  </a:lnTo>
                  <a:close/>
                </a:path>
                <a:path w="4296409" h="101600">
                  <a:moveTo>
                    <a:pt x="5480" y="91504"/>
                  </a:moveTo>
                  <a:lnTo>
                    <a:pt x="1980" y="91579"/>
                  </a:lnTo>
                  <a:lnTo>
                    <a:pt x="0" y="101044"/>
                  </a:lnTo>
                  <a:lnTo>
                    <a:pt x="2478" y="100991"/>
                  </a:lnTo>
                  <a:lnTo>
                    <a:pt x="5480" y="91504"/>
                  </a:lnTo>
                  <a:close/>
                </a:path>
              </a:pathLst>
            </a:custGeom>
            <a:solidFill>
              <a:srgbClr val="E3E98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774569" y="7424539"/>
              <a:ext cx="4291965" cy="100965"/>
            </a:xfrm>
            <a:custGeom>
              <a:avLst/>
              <a:gdLst/>
              <a:ahLst/>
              <a:cxnLst/>
              <a:rect l="l" t="t" r="r" b="b"/>
              <a:pathLst>
                <a:path w="4291965" h="100965">
                  <a:moveTo>
                    <a:pt x="4289381" y="0"/>
                  </a:moveTo>
                  <a:lnTo>
                    <a:pt x="3506153" y="16713"/>
                  </a:lnTo>
                  <a:lnTo>
                    <a:pt x="3508057" y="23350"/>
                  </a:lnTo>
                  <a:lnTo>
                    <a:pt x="3509022" y="26075"/>
                  </a:lnTo>
                  <a:lnTo>
                    <a:pt x="4291677" y="9374"/>
                  </a:lnTo>
                  <a:lnTo>
                    <a:pt x="4289381" y="0"/>
                  </a:lnTo>
                  <a:close/>
                </a:path>
                <a:path w="4291965" h="100965">
                  <a:moveTo>
                    <a:pt x="6501" y="91391"/>
                  </a:moveTo>
                  <a:lnTo>
                    <a:pt x="1980" y="91487"/>
                  </a:lnTo>
                  <a:lnTo>
                    <a:pt x="0" y="100953"/>
                  </a:lnTo>
                  <a:lnTo>
                    <a:pt x="3499" y="100878"/>
                  </a:lnTo>
                  <a:lnTo>
                    <a:pt x="6501" y="91391"/>
                  </a:lnTo>
                  <a:close/>
                </a:path>
              </a:pathLst>
            </a:custGeom>
            <a:solidFill>
              <a:srgbClr val="E3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2776551" y="7415158"/>
              <a:ext cx="4287520" cy="100965"/>
            </a:xfrm>
            <a:custGeom>
              <a:avLst/>
              <a:gdLst/>
              <a:ahLst/>
              <a:cxnLst/>
              <a:rect l="l" t="t" r="r" b="b"/>
              <a:pathLst>
                <a:path w="4287520" h="100965">
                  <a:moveTo>
                    <a:pt x="4285102" y="0"/>
                  </a:moveTo>
                  <a:lnTo>
                    <a:pt x="3501482" y="16721"/>
                  </a:lnTo>
                  <a:lnTo>
                    <a:pt x="3504169" y="26087"/>
                  </a:lnTo>
                  <a:lnTo>
                    <a:pt x="4287398" y="9374"/>
                  </a:lnTo>
                  <a:lnTo>
                    <a:pt x="4285102" y="0"/>
                  </a:lnTo>
                  <a:close/>
                </a:path>
                <a:path w="4287520" h="100965">
                  <a:moveTo>
                    <a:pt x="7239" y="91284"/>
                  </a:moveTo>
                  <a:lnTo>
                    <a:pt x="1980" y="91396"/>
                  </a:lnTo>
                  <a:lnTo>
                    <a:pt x="0" y="100862"/>
                  </a:lnTo>
                  <a:lnTo>
                    <a:pt x="4521" y="100765"/>
                  </a:lnTo>
                  <a:lnTo>
                    <a:pt x="5955" y="96231"/>
                  </a:lnTo>
                  <a:lnTo>
                    <a:pt x="7239" y="91284"/>
                  </a:lnTo>
                  <a:close/>
                </a:path>
              </a:pathLst>
            </a:custGeom>
            <a:solidFill>
              <a:srgbClr val="E4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2778533" y="7405786"/>
              <a:ext cx="4283710" cy="100965"/>
            </a:xfrm>
            <a:custGeom>
              <a:avLst/>
              <a:gdLst/>
              <a:ahLst/>
              <a:cxnLst/>
              <a:rect l="l" t="t" r="r" b="b"/>
              <a:pathLst>
                <a:path w="4283709" h="100965">
                  <a:moveTo>
                    <a:pt x="4280401" y="0"/>
                  </a:moveTo>
                  <a:lnTo>
                    <a:pt x="3496811" y="16720"/>
                  </a:lnTo>
                  <a:lnTo>
                    <a:pt x="3499498" y="26086"/>
                  </a:lnTo>
                  <a:lnTo>
                    <a:pt x="4283118" y="9365"/>
                  </a:lnTo>
                  <a:lnTo>
                    <a:pt x="4281805" y="4003"/>
                  </a:lnTo>
                  <a:lnTo>
                    <a:pt x="4280401" y="0"/>
                  </a:lnTo>
                  <a:close/>
                </a:path>
                <a:path w="4283709" h="100965">
                  <a:moveTo>
                    <a:pt x="7719" y="91173"/>
                  </a:moveTo>
                  <a:lnTo>
                    <a:pt x="1980" y="91296"/>
                  </a:lnTo>
                  <a:lnTo>
                    <a:pt x="0" y="100761"/>
                  </a:lnTo>
                  <a:lnTo>
                    <a:pt x="5259" y="100649"/>
                  </a:lnTo>
                  <a:lnTo>
                    <a:pt x="7719" y="91173"/>
                  </a:lnTo>
                  <a:close/>
                </a:path>
              </a:pathLst>
            </a:custGeom>
            <a:solidFill>
              <a:srgbClr val="E4EA8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2780515" y="7396428"/>
              <a:ext cx="4278630" cy="100965"/>
            </a:xfrm>
            <a:custGeom>
              <a:avLst/>
              <a:gdLst/>
              <a:ahLst/>
              <a:cxnLst/>
              <a:rect l="l" t="t" r="r" b="b"/>
              <a:pathLst>
                <a:path w="4278630" h="100965">
                  <a:moveTo>
                    <a:pt x="4275138" y="0"/>
                  </a:moveTo>
                  <a:lnTo>
                    <a:pt x="3492141" y="16708"/>
                  </a:lnTo>
                  <a:lnTo>
                    <a:pt x="3494828" y="26074"/>
                  </a:lnTo>
                  <a:lnTo>
                    <a:pt x="4278418" y="9353"/>
                  </a:lnTo>
                  <a:lnTo>
                    <a:pt x="4275138" y="0"/>
                  </a:lnTo>
                  <a:close/>
                </a:path>
                <a:path w="4278630" h="100965">
                  <a:moveTo>
                    <a:pt x="8199" y="91051"/>
                  </a:moveTo>
                  <a:lnTo>
                    <a:pt x="1980" y="91183"/>
                  </a:lnTo>
                  <a:lnTo>
                    <a:pt x="0" y="100649"/>
                  </a:lnTo>
                  <a:lnTo>
                    <a:pt x="5739" y="100527"/>
                  </a:lnTo>
                  <a:lnTo>
                    <a:pt x="8199" y="91051"/>
                  </a:lnTo>
                  <a:close/>
                </a:path>
              </a:pathLst>
            </a:custGeom>
            <a:solidFill>
              <a:srgbClr val="E4EA8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2782497" y="7387068"/>
              <a:ext cx="4273550" cy="100965"/>
            </a:xfrm>
            <a:custGeom>
              <a:avLst/>
              <a:gdLst/>
              <a:ahLst/>
              <a:cxnLst/>
              <a:rect l="l" t="t" r="r" b="b"/>
              <a:pathLst>
                <a:path w="4273550" h="100965">
                  <a:moveTo>
                    <a:pt x="4269873" y="0"/>
                  </a:moveTo>
                  <a:lnTo>
                    <a:pt x="3487470" y="16695"/>
                  </a:lnTo>
                  <a:lnTo>
                    <a:pt x="3490157" y="26061"/>
                  </a:lnTo>
                  <a:lnTo>
                    <a:pt x="4273153" y="9353"/>
                  </a:lnTo>
                  <a:lnTo>
                    <a:pt x="4269873" y="0"/>
                  </a:lnTo>
                  <a:close/>
                </a:path>
                <a:path w="4273550" h="100965">
                  <a:moveTo>
                    <a:pt x="8679" y="90928"/>
                  </a:moveTo>
                  <a:lnTo>
                    <a:pt x="1980" y="91071"/>
                  </a:lnTo>
                  <a:lnTo>
                    <a:pt x="0" y="100537"/>
                  </a:lnTo>
                  <a:lnTo>
                    <a:pt x="6219" y="100404"/>
                  </a:lnTo>
                  <a:lnTo>
                    <a:pt x="8679" y="90928"/>
                  </a:lnTo>
                  <a:close/>
                </a:path>
              </a:pathLst>
            </a:custGeom>
            <a:solidFill>
              <a:srgbClr val="E4EA8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2784478" y="7377710"/>
              <a:ext cx="4268470" cy="100965"/>
            </a:xfrm>
            <a:custGeom>
              <a:avLst/>
              <a:gdLst/>
              <a:ahLst/>
              <a:cxnLst/>
              <a:rect l="l" t="t" r="r" b="b"/>
              <a:pathLst>
                <a:path w="4268470" h="100965">
                  <a:moveTo>
                    <a:pt x="4264610" y="0"/>
                  </a:moveTo>
                  <a:lnTo>
                    <a:pt x="3482469" y="16689"/>
                  </a:lnTo>
                  <a:lnTo>
                    <a:pt x="3483574" y="19379"/>
                  </a:lnTo>
                  <a:lnTo>
                    <a:pt x="3485487" y="26048"/>
                  </a:lnTo>
                  <a:lnTo>
                    <a:pt x="4267890" y="9353"/>
                  </a:lnTo>
                  <a:lnTo>
                    <a:pt x="4264610" y="0"/>
                  </a:lnTo>
                  <a:close/>
                </a:path>
                <a:path w="4268470" h="100965">
                  <a:moveTo>
                    <a:pt x="9159" y="90806"/>
                  </a:moveTo>
                  <a:lnTo>
                    <a:pt x="2351" y="90951"/>
                  </a:lnTo>
                  <a:lnTo>
                    <a:pt x="1013" y="95579"/>
                  </a:lnTo>
                  <a:lnTo>
                    <a:pt x="0" y="100424"/>
                  </a:lnTo>
                  <a:lnTo>
                    <a:pt x="6699" y="100282"/>
                  </a:lnTo>
                  <a:lnTo>
                    <a:pt x="9159" y="90806"/>
                  </a:lnTo>
                  <a:close/>
                </a:path>
              </a:pathLst>
            </a:custGeom>
            <a:solidFill>
              <a:srgbClr val="E6EA8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2786832" y="7368345"/>
              <a:ext cx="4262755" cy="100330"/>
            </a:xfrm>
            <a:custGeom>
              <a:avLst/>
              <a:gdLst/>
              <a:ahLst/>
              <a:cxnLst/>
              <a:rect l="l" t="t" r="r" b="b"/>
              <a:pathLst>
                <a:path w="4262755" h="100329">
                  <a:moveTo>
                    <a:pt x="4259206" y="0"/>
                  </a:moveTo>
                  <a:lnTo>
                    <a:pt x="3476276" y="16706"/>
                  </a:lnTo>
                  <a:lnTo>
                    <a:pt x="3480113" y="26048"/>
                  </a:lnTo>
                  <a:lnTo>
                    <a:pt x="4262254" y="9358"/>
                  </a:lnTo>
                  <a:lnTo>
                    <a:pt x="4260145" y="3344"/>
                  </a:lnTo>
                  <a:lnTo>
                    <a:pt x="4259206" y="0"/>
                  </a:lnTo>
                  <a:close/>
                </a:path>
                <a:path w="4262755" h="100329">
                  <a:moveTo>
                    <a:pt x="9450" y="90684"/>
                  </a:moveTo>
                  <a:lnTo>
                    <a:pt x="2739" y="90827"/>
                  </a:lnTo>
                  <a:lnTo>
                    <a:pt x="0" y="100309"/>
                  </a:lnTo>
                  <a:lnTo>
                    <a:pt x="6808" y="100164"/>
                  </a:lnTo>
                  <a:lnTo>
                    <a:pt x="8864" y="92244"/>
                  </a:lnTo>
                  <a:lnTo>
                    <a:pt x="9450" y="90684"/>
                  </a:lnTo>
                  <a:close/>
                </a:path>
              </a:pathLst>
            </a:custGeom>
            <a:solidFill>
              <a:srgbClr val="E6EA8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2789573" y="7358971"/>
              <a:ext cx="4257040" cy="100330"/>
            </a:xfrm>
            <a:custGeom>
              <a:avLst/>
              <a:gdLst/>
              <a:ahLst/>
              <a:cxnLst/>
              <a:rect l="l" t="t" r="r" b="b"/>
              <a:pathLst>
                <a:path w="4257040" h="100329">
                  <a:moveTo>
                    <a:pt x="4253832" y="0"/>
                  </a:moveTo>
                  <a:lnTo>
                    <a:pt x="3469694" y="16732"/>
                  </a:lnTo>
                  <a:lnTo>
                    <a:pt x="3473532" y="26074"/>
                  </a:lnTo>
                  <a:lnTo>
                    <a:pt x="4256463" y="9367"/>
                  </a:lnTo>
                  <a:lnTo>
                    <a:pt x="4253832" y="0"/>
                  </a:lnTo>
                  <a:close/>
                </a:path>
                <a:path w="4257040" h="100329">
                  <a:moveTo>
                    <a:pt x="10280" y="90552"/>
                  </a:moveTo>
                  <a:lnTo>
                    <a:pt x="2739" y="90713"/>
                  </a:lnTo>
                  <a:lnTo>
                    <a:pt x="0" y="100194"/>
                  </a:lnTo>
                  <a:lnTo>
                    <a:pt x="6711" y="100051"/>
                  </a:lnTo>
                  <a:lnTo>
                    <a:pt x="10280" y="90552"/>
                  </a:lnTo>
                  <a:close/>
                </a:path>
              </a:pathLst>
            </a:custGeom>
            <a:solidFill>
              <a:srgbClr val="E6EB8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2792315" y="7349599"/>
              <a:ext cx="4251325" cy="100330"/>
            </a:xfrm>
            <a:custGeom>
              <a:avLst/>
              <a:gdLst/>
              <a:ahLst/>
              <a:cxnLst/>
              <a:rect l="l" t="t" r="r" b="b"/>
              <a:pathLst>
                <a:path w="4251325" h="100329">
                  <a:moveTo>
                    <a:pt x="4248458" y="0"/>
                  </a:moveTo>
                  <a:lnTo>
                    <a:pt x="3463114" y="16758"/>
                  </a:lnTo>
                  <a:lnTo>
                    <a:pt x="3466951" y="26099"/>
                  </a:lnTo>
                  <a:lnTo>
                    <a:pt x="4251089" y="9367"/>
                  </a:lnTo>
                  <a:lnTo>
                    <a:pt x="4248458" y="0"/>
                  </a:lnTo>
                  <a:close/>
                </a:path>
                <a:path w="4251325" h="100329">
                  <a:moveTo>
                    <a:pt x="11109" y="90419"/>
                  </a:moveTo>
                  <a:lnTo>
                    <a:pt x="2739" y="90598"/>
                  </a:lnTo>
                  <a:lnTo>
                    <a:pt x="0" y="100080"/>
                  </a:lnTo>
                  <a:lnTo>
                    <a:pt x="7540" y="99919"/>
                  </a:lnTo>
                  <a:lnTo>
                    <a:pt x="11109" y="90419"/>
                  </a:lnTo>
                  <a:close/>
                </a:path>
              </a:pathLst>
            </a:custGeom>
            <a:solidFill>
              <a:srgbClr val="E6EB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2795057" y="7340226"/>
              <a:ext cx="4246245" cy="100330"/>
            </a:xfrm>
            <a:custGeom>
              <a:avLst/>
              <a:gdLst/>
              <a:ahLst/>
              <a:cxnLst/>
              <a:rect l="l" t="t" r="r" b="b"/>
              <a:pathLst>
                <a:path w="4246245" h="100329">
                  <a:moveTo>
                    <a:pt x="4243083" y="0"/>
                  </a:moveTo>
                  <a:lnTo>
                    <a:pt x="3456478" y="16785"/>
                  </a:lnTo>
                  <a:lnTo>
                    <a:pt x="3457346" y="18763"/>
                  </a:lnTo>
                  <a:lnTo>
                    <a:pt x="3460369" y="26125"/>
                  </a:lnTo>
                  <a:lnTo>
                    <a:pt x="4245714" y="9367"/>
                  </a:lnTo>
                  <a:lnTo>
                    <a:pt x="4243083" y="0"/>
                  </a:lnTo>
                  <a:close/>
                </a:path>
                <a:path w="4246245" h="100329">
                  <a:moveTo>
                    <a:pt x="11938" y="90287"/>
                  </a:moveTo>
                  <a:lnTo>
                    <a:pt x="2739" y="90483"/>
                  </a:lnTo>
                  <a:lnTo>
                    <a:pt x="0" y="99965"/>
                  </a:lnTo>
                  <a:lnTo>
                    <a:pt x="8369" y="99787"/>
                  </a:lnTo>
                  <a:lnTo>
                    <a:pt x="11938" y="90287"/>
                  </a:lnTo>
                  <a:close/>
                </a:path>
              </a:pathLst>
            </a:custGeom>
            <a:solidFill>
              <a:srgbClr val="E6EB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2797798" y="7330852"/>
              <a:ext cx="4240530" cy="100330"/>
            </a:xfrm>
            <a:custGeom>
              <a:avLst/>
              <a:gdLst/>
              <a:ahLst/>
              <a:cxnLst/>
              <a:rect l="l" t="t" r="r" b="b"/>
              <a:pathLst>
                <a:path w="4240530" h="100329">
                  <a:moveTo>
                    <a:pt x="4237709" y="0"/>
                  </a:moveTo>
                  <a:lnTo>
                    <a:pt x="3449639" y="16816"/>
                  </a:lnTo>
                  <a:lnTo>
                    <a:pt x="3453733" y="26152"/>
                  </a:lnTo>
                  <a:lnTo>
                    <a:pt x="4240340" y="9367"/>
                  </a:lnTo>
                  <a:lnTo>
                    <a:pt x="4237709" y="0"/>
                  </a:lnTo>
                  <a:close/>
                </a:path>
                <a:path w="4240530" h="100329">
                  <a:moveTo>
                    <a:pt x="12659" y="90157"/>
                  </a:moveTo>
                  <a:lnTo>
                    <a:pt x="2712" y="90369"/>
                  </a:lnTo>
                  <a:lnTo>
                    <a:pt x="2373" y="91637"/>
                  </a:lnTo>
                  <a:lnTo>
                    <a:pt x="0" y="99850"/>
                  </a:lnTo>
                  <a:lnTo>
                    <a:pt x="9198" y="99654"/>
                  </a:lnTo>
                  <a:lnTo>
                    <a:pt x="12210" y="91637"/>
                  </a:lnTo>
                  <a:lnTo>
                    <a:pt x="12659" y="90157"/>
                  </a:lnTo>
                  <a:close/>
                </a:path>
              </a:pathLst>
            </a:custGeom>
            <a:solidFill>
              <a:srgbClr val="E7EB9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2800512" y="7321480"/>
              <a:ext cx="4235450" cy="100330"/>
            </a:xfrm>
            <a:custGeom>
              <a:avLst/>
              <a:gdLst/>
              <a:ahLst/>
              <a:cxnLst/>
              <a:rect l="l" t="t" r="r" b="b"/>
              <a:pathLst>
                <a:path w="4235450" h="100329">
                  <a:moveTo>
                    <a:pt x="4232363" y="0"/>
                  </a:moveTo>
                  <a:lnTo>
                    <a:pt x="3442828" y="16847"/>
                  </a:lnTo>
                  <a:lnTo>
                    <a:pt x="3446923" y="26183"/>
                  </a:lnTo>
                  <a:lnTo>
                    <a:pt x="4234993" y="9367"/>
                  </a:lnTo>
                  <a:lnTo>
                    <a:pt x="4232363" y="0"/>
                  </a:lnTo>
                  <a:close/>
                </a:path>
                <a:path w="4235450" h="100329">
                  <a:moveTo>
                    <a:pt x="12826" y="90039"/>
                  </a:moveTo>
                  <a:lnTo>
                    <a:pt x="2534" y="90259"/>
                  </a:lnTo>
                  <a:lnTo>
                    <a:pt x="0" y="99736"/>
                  </a:lnTo>
                  <a:lnTo>
                    <a:pt x="9947" y="99524"/>
                  </a:lnTo>
                  <a:lnTo>
                    <a:pt x="12826" y="90039"/>
                  </a:lnTo>
                  <a:close/>
                </a:path>
              </a:pathLst>
            </a:custGeom>
            <a:solidFill>
              <a:srgbClr val="E7EB9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2803042" y="7302779"/>
              <a:ext cx="4230370" cy="109220"/>
            </a:xfrm>
            <a:custGeom>
              <a:avLst/>
              <a:gdLst/>
              <a:ahLst/>
              <a:cxnLst/>
              <a:rect l="l" t="t" r="r" b="b"/>
              <a:pathLst>
                <a:path w="4230370" h="109220">
                  <a:moveTo>
                    <a:pt x="16052" y="89763"/>
                  </a:moveTo>
                  <a:lnTo>
                    <a:pt x="5067" y="90004"/>
                  </a:lnTo>
                  <a:lnTo>
                    <a:pt x="2540" y="99479"/>
                  </a:lnTo>
                  <a:lnTo>
                    <a:pt x="0" y="108966"/>
                  </a:lnTo>
                  <a:lnTo>
                    <a:pt x="10287" y="108737"/>
                  </a:lnTo>
                  <a:lnTo>
                    <a:pt x="13169" y="99250"/>
                  </a:lnTo>
                  <a:lnTo>
                    <a:pt x="16052" y="89763"/>
                  </a:lnTo>
                  <a:close/>
                </a:path>
                <a:path w="4230370" h="109220">
                  <a:moveTo>
                    <a:pt x="4226166" y="9347"/>
                  </a:moveTo>
                  <a:lnTo>
                    <a:pt x="4222458" y="0"/>
                  </a:lnTo>
                  <a:lnTo>
                    <a:pt x="3432213" y="16865"/>
                  </a:lnTo>
                  <a:lnTo>
                    <a:pt x="3432645" y="18110"/>
                  </a:lnTo>
                  <a:lnTo>
                    <a:pt x="3436188" y="26212"/>
                  </a:lnTo>
                  <a:lnTo>
                    <a:pt x="4226166" y="9347"/>
                  </a:lnTo>
                  <a:close/>
                </a:path>
                <a:path w="4230370" h="109220">
                  <a:moveTo>
                    <a:pt x="4229824" y="18694"/>
                  </a:moveTo>
                  <a:lnTo>
                    <a:pt x="4229659" y="18122"/>
                  </a:lnTo>
                  <a:lnTo>
                    <a:pt x="4226179" y="9359"/>
                  </a:lnTo>
                  <a:lnTo>
                    <a:pt x="3436201" y="26212"/>
                  </a:lnTo>
                  <a:lnTo>
                    <a:pt x="3440290" y="35547"/>
                  </a:lnTo>
                  <a:lnTo>
                    <a:pt x="4229824" y="18694"/>
                  </a:lnTo>
                  <a:close/>
                </a:path>
              </a:pathLst>
            </a:custGeom>
            <a:solidFill>
              <a:srgbClr val="E7EB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808121" y="7293429"/>
              <a:ext cx="4217670" cy="99695"/>
            </a:xfrm>
            <a:custGeom>
              <a:avLst/>
              <a:gdLst/>
              <a:ahLst/>
              <a:cxnLst/>
              <a:rect l="l" t="t" r="r" b="b"/>
              <a:pathLst>
                <a:path w="4217670" h="99695">
                  <a:moveTo>
                    <a:pt x="4213658" y="0"/>
                  </a:moveTo>
                  <a:lnTo>
                    <a:pt x="3423864" y="16853"/>
                  </a:lnTo>
                  <a:lnTo>
                    <a:pt x="3427133" y="26206"/>
                  </a:lnTo>
                  <a:lnTo>
                    <a:pt x="4217377" y="9344"/>
                  </a:lnTo>
                  <a:lnTo>
                    <a:pt x="4213658" y="0"/>
                  </a:lnTo>
                  <a:close/>
                </a:path>
                <a:path w="4217670" h="99695">
                  <a:moveTo>
                    <a:pt x="13859" y="89618"/>
                  </a:moveTo>
                  <a:lnTo>
                    <a:pt x="2534" y="89860"/>
                  </a:lnTo>
                  <a:lnTo>
                    <a:pt x="0" y="99337"/>
                  </a:lnTo>
                  <a:lnTo>
                    <a:pt x="10980" y="99103"/>
                  </a:lnTo>
                  <a:lnTo>
                    <a:pt x="13859" y="89618"/>
                  </a:lnTo>
                  <a:close/>
                </a:path>
              </a:pathLst>
            </a:custGeom>
            <a:solidFill>
              <a:srgbClr val="E8EB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810658" y="7284078"/>
              <a:ext cx="4211320" cy="99695"/>
            </a:xfrm>
            <a:custGeom>
              <a:avLst/>
              <a:gdLst/>
              <a:ahLst/>
              <a:cxnLst/>
              <a:rect l="l" t="t" r="r" b="b"/>
              <a:pathLst>
                <a:path w="4211320" h="99695">
                  <a:moveTo>
                    <a:pt x="4207400" y="0"/>
                  </a:moveTo>
                  <a:lnTo>
                    <a:pt x="3418056" y="16843"/>
                  </a:lnTo>
                  <a:lnTo>
                    <a:pt x="3421325" y="26197"/>
                  </a:lnTo>
                  <a:lnTo>
                    <a:pt x="4211119" y="9344"/>
                  </a:lnTo>
                  <a:lnTo>
                    <a:pt x="4207400" y="0"/>
                  </a:lnTo>
                  <a:close/>
                </a:path>
                <a:path w="4211320" h="99695">
                  <a:moveTo>
                    <a:pt x="14203" y="89477"/>
                  </a:moveTo>
                  <a:lnTo>
                    <a:pt x="2534" y="89726"/>
                  </a:lnTo>
                  <a:lnTo>
                    <a:pt x="0" y="99204"/>
                  </a:lnTo>
                  <a:lnTo>
                    <a:pt x="11324" y="98962"/>
                  </a:lnTo>
                  <a:lnTo>
                    <a:pt x="14203" y="89477"/>
                  </a:lnTo>
                  <a:close/>
                </a:path>
              </a:pathLst>
            </a:custGeom>
            <a:solidFill>
              <a:srgbClr val="E8EB9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813194" y="7274715"/>
              <a:ext cx="4204970" cy="99695"/>
            </a:xfrm>
            <a:custGeom>
              <a:avLst/>
              <a:gdLst/>
              <a:ahLst/>
              <a:cxnLst/>
              <a:rect l="l" t="t" r="r" b="b"/>
              <a:pathLst>
                <a:path w="4204970" h="99695">
                  <a:moveTo>
                    <a:pt x="4201800" y="0"/>
                  </a:moveTo>
                  <a:lnTo>
                    <a:pt x="3412249" y="16848"/>
                  </a:lnTo>
                  <a:lnTo>
                    <a:pt x="3415518" y="26201"/>
                  </a:lnTo>
                  <a:lnTo>
                    <a:pt x="4204862" y="9358"/>
                  </a:lnTo>
                  <a:lnTo>
                    <a:pt x="4204351" y="8074"/>
                  </a:lnTo>
                  <a:lnTo>
                    <a:pt x="4201800" y="0"/>
                  </a:lnTo>
                  <a:close/>
                </a:path>
                <a:path w="4204970" h="99695">
                  <a:moveTo>
                    <a:pt x="15546" y="89329"/>
                  </a:moveTo>
                  <a:lnTo>
                    <a:pt x="3386" y="89589"/>
                  </a:lnTo>
                  <a:lnTo>
                    <a:pt x="564" y="96974"/>
                  </a:lnTo>
                  <a:lnTo>
                    <a:pt x="0" y="99084"/>
                  </a:lnTo>
                  <a:lnTo>
                    <a:pt x="11669" y="98835"/>
                  </a:lnTo>
                  <a:lnTo>
                    <a:pt x="12233" y="96974"/>
                  </a:lnTo>
                  <a:lnTo>
                    <a:pt x="15546" y="89329"/>
                  </a:lnTo>
                  <a:close/>
                </a:path>
              </a:pathLst>
            </a:custGeom>
            <a:solidFill>
              <a:srgbClr val="E8EB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816583" y="7265348"/>
              <a:ext cx="4198620" cy="99060"/>
            </a:xfrm>
            <a:custGeom>
              <a:avLst/>
              <a:gdLst/>
              <a:ahLst/>
              <a:cxnLst/>
              <a:rect l="l" t="t" r="r" b="b"/>
              <a:pathLst>
                <a:path w="4198620" h="99059">
                  <a:moveTo>
                    <a:pt x="4195451" y="0"/>
                  </a:moveTo>
                  <a:lnTo>
                    <a:pt x="3405589" y="16854"/>
                  </a:lnTo>
                  <a:lnTo>
                    <a:pt x="3408858" y="26208"/>
                  </a:lnTo>
                  <a:lnTo>
                    <a:pt x="4198408" y="9360"/>
                  </a:lnTo>
                  <a:lnTo>
                    <a:pt x="4195451" y="0"/>
                  </a:lnTo>
                  <a:close/>
                </a:path>
                <a:path w="4198620" h="99059">
                  <a:moveTo>
                    <a:pt x="16281" y="89178"/>
                  </a:moveTo>
                  <a:lnTo>
                    <a:pt x="3630" y="89448"/>
                  </a:lnTo>
                  <a:lnTo>
                    <a:pt x="0" y="98949"/>
                  </a:lnTo>
                  <a:lnTo>
                    <a:pt x="12160" y="98689"/>
                  </a:lnTo>
                  <a:lnTo>
                    <a:pt x="16281" y="89178"/>
                  </a:lnTo>
                  <a:close/>
                </a:path>
              </a:pathLst>
            </a:custGeom>
            <a:solidFill>
              <a:srgbClr val="E8EB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820216" y="7255981"/>
              <a:ext cx="4192270" cy="99060"/>
            </a:xfrm>
            <a:custGeom>
              <a:avLst/>
              <a:gdLst/>
              <a:ahLst/>
              <a:cxnLst/>
              <a:rect l="l" t="t" r="r" b="b"/>
              <a:pathLst>
                <a:path w="4192270" h="99059">
                  <a:moveTo>
                    <a:pt x="4188859" y="0"/>
                  </a:moveTo>
                  <a:lnTo>
                    <a:pt x="3398685" y="16861"/>
                  </a:lnTo>
                  <a:lnTo>
                    <a:pt x="3401954" y="26214"/>
                  </a:lnTo>
                  <a:lnTo>
                    <a:pt x="4191816" y="9360"/>
                  </a:lnTo>
                  <a:lnTo>
                    <a:pt x="4188859" y="0"/>
                  </a:lnTo>
                  <a:close/>
                </a:path>
                <a:path w="4192270" h="99059">
                  <a:moveTo>
                    <a:pt x="16772" y="89027"/>
                  </a:moveTo>
                  <a:lnTo>
                    <a:pt x="3630" y="89307"/>
                  </a:lnTo>
                  <a:lnTo>
                    <a:pt x="0" y="98808"/>
                  </a:lnTo>
                  <a:lnTo>
                    <a:pt x="12650" y="98538"/>
                  </a:lnTo>
                  <a:lnTo>
                    <a:pt x="16772" y="89027"/>
                  </a:lnTo>
                  <a:close/>
                </a:path>
              </a:pathLst>
            </a:custGeom>
            <a:solidFill>
              <a:srgbClr val="E8EB9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823849" y="7246616"/>
              <a:ext cx="4185285" cy="99060"/>
            </a:xfrm>
            <a:custGeom>
              <a:avLst/>
              <a:gdLst/>
              <a:ahLst/>
              <a:cxnLst/>
              <a:rect l="l" t="t" r="r" b="b"/>
              <a:pathLst>
                <a:path w="4185284" h="99059">
                  <a:moveTo>
                    <a:pt x="4182267" y="0"/>
                  </a:moveTo>
                  <a:lnTo>
                    <a:pt x="3390843" y="16888"/>
                  </a:lnTo>
                  <a:lnTo>
                    <a:pt x="3394089" y="23473"/>
                  </a:lnTo>
                  <a:lnTo>
                    <a:pt x="3395050" y="26221"/>
                  </a:lnTo>
                  <a:lnTo>
                    <a:pt x="4185224" y="9360"/>
                  </a:lnTo>
                  <a:lnTo>
                    <a:pt x="4182267" y="0"/>
                  </a:lnTo>
                  <a:close/>
                </a:path>
                <a:path w="4185284" h="99059">
                  <a:moveTo>
                    <a:pt x="17262" y="88876"/>
                  </a:moveTo>
                  <a:lnTo>
                    <a:pt x="3630" y="89167"/>
                  </a:lnTo>
                  <a:lnTo>
                    <a:pt x="0" y="98667"/>
                  </a:lnTo>
                  <a:lnTo>
                    <a:pt x="13141" y="98387"/>
                  </a:lnTo>
                  <a:lnTo>
                    <a:pt x="17262" y="88876"/>
                  </a:lnTo>
                  <a:close/>
                </a:path>
              </a:pathLst>
            </a:custGeom>
            <a:solidFill>
              <a:srgbClr val="E9EC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827482" y="7237250"/>
              <a:ext cx="4178935" cy="99060"/>
            </a:xfrm>
            <a:custGeom>
              <a:avLst/>
              <a:gdLst/>
              <a:ahLst/>
              <a:cxnLst/>
              <a:rect l="l" t="t" r="r" b="b"/>
              <a:pathLst>
                <a:path w="4178934" h="99059">
                  <a:moveTo>
                    <a:pt x="4175674" y="0"/>
                  </a:moveTo>
                  <a:lnTo>
                    <a:pt x="3382610" y="16923"/>
                  </a:lnTo>
                  <a:lnTo>
                    <a:pt x="3387207" y="26248"/>
                  </a:lnTo>
                  <a:lnTo>
                    <a:pt x="4178632" y="9360"/>
                  </a:lnTo>
                  <a:lnTo>
                    <a:pt x="4175674" y="0"/>
                  </a:lnTo>
                  <a:close/>
                </a:path>
                <a:path w="4178934" h="99059">
                  <a:moveTo>
                    <a:pt x="17084" y="88739"/>
                  </a:moveTo>
                  <a:lnTo>
                    <a:pt x="3066" y="89038"/>
                  </a:lnTo>
                  <a:lnTo>
                    <a:pt x="835" y="96339"/>
                  </a:lnTo>
                  <a:lnTo>
                    <a:pt x="0" y="98527"/>
                  </a:lnTo>
                  <a:lnTo>
                    <a:pt x="13632" y="98236"/>
                  </a:lnTo>
                  <a:lnTo>
                    <a:pt x="14454" y="96339"/>
                  </a:lnTo>
                  <a:lnTo>
                    <a:pt x="17084" y="88739"/>
                  </a:lnTo>
                  <a:close/>
                </a:path>
              </a:pathLst>
            </a:custGeom>
            <a:solidFill>
              <a:srgbClr val="E9EC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30550" y="7227896"/>
              <a:ext cx="4173220" cy="98425"/>
            </a:xfrm>
            <a:custGeom>
              <a:avLst/>
              <a:gdLst/>
              <a:ahLst/>
              <a:cxnLst/>
              <a:rect l="l" t="t" r="r" b="b"/>
              <a:pathLst>
                <a:path w="4173220" h="98425">
                  <a:moveTo>
                    <a:pt x="4169125" y="0"/>
                  </a:moveTo>
                  <a:lnTo>
                    <a:pt x="3374942" y="16946"/>
                  </a:lnTo>
                  <a:lnTo>
                    <a:pt x="3379539" y="26272"/>
                  </a:lnTo>
                  <a:lnTo>
                    <a:pt x="4172604" y="9349"/>
                  </a:lnTo>
                  <a:lnTo>
                    <a:pt x="4170944" y="4093"/>
                  </a:lnTo>
                  <a:lnTo>
                    <a:pt x="4169125" y="0"/>
                  </a:lnTo>
                  <a:close/>
                </a:path>
                <a:path w="4173220" h="98425">
                  <a:moveTo>
                    <a:pt x="17304" y="88594"/>
                  </a:moveTo>
                  <a:lnTo>
                    <a:pt x="2898" y="88902"/>
                  </a:lnTo>
                  <a:lnTo>
                    <a:pt x="0" y="98387"/>
                  </a:lnTo>
                  <a:lnTo>
                    <a:pt x="14018" y="98088"/>
                  </a:lnTo>
                  <a:lnTo>
                    <a:pt x="17304" y="88594"/>
                  </a:lnTo>
                  <a:close/>
                </a:path>
              </a:pathLst>
            </a:custGeom>
            <a:solidFill>
              <a:srgbClr val="E9EC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833451" y="7218554"/>
              <a:ext cx="4166235" cy="98425"/>
            </a:xfrm>
            <a:custGeom>
              <a:avLst/>
              <a:gdLst/>
              <a:ahLst/>
              <a:cxnLst/>
              <a:rect l="l" t="t" r="r" b="b"/>
              <a:pathLst>
                <a:path w="4166234" h="98425">
                  <a:moveTo>
                    <a:pt x="4162076" y="0"/>
                  </a:moveTo>
                  <a:lnTo>
                    <a:pt x="3367442" y="16956"/>
                  </a:lnTo>
                  <a:lnTo>
                    <a:pt x="3372039" y="26281"/>
                  </a:lnTo>
                  <a:lnTo>
                    <a:pt x="4166222" y="9334"/>
                  </a:lnTo>
                  <a:lnTo>
                    <a:pt x="4162076" y="0"/>
                  </a:lnTo>
                  <a:close/>
                </a:path>
                <a:path w="4166234" h="98425">
                  <a:moveTo>
                    <a:pt x="17691" y="88436"/>
                  </a:moveTo>
                  <a:lnTo>
                    <a:pt x="2898" y="88751"/>
                  </a:lnTo>
                  <a:lnTo>
                    <a:pt x="0" y="98237"/>
                  </a:lnTo>
                  <a:lnTo>
                    <a:pt x="14406" y="97929"/>
                  </a:lnTo>
                  <a:lnTo>
                    <a:pt x="17691" y="88436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2836351" y="7209213"/>
              <a:ext cx="4159250" cy="98425"/>
            </a:xfrm>
            <a:custGeom>
              <a:avLst/>
              <a:gdLst/>
              <a:ahLst/>
              <a:cxnLst/>
              <a:rect l="l" t="t" r="r" b="b"/>
              <a:pathLst>
                <a:path w="4159250" h="98425">
                  <a:moveTo>
                    <a:pt x="4155026" y="0"/>
                  </a:moveTo>
                  <a:lnTo>
                    <a:pt x="3359789" y="16969"/>
                  </a:lnTo>
                  <a:lnTo>
                    <a:pt x="3362806" y="22776"/>
                  </a:lnTo>
                  <a:lnTo>
                    <a:pt x="3364539" y="26291"/>
                  </a:lnTo>
                  <a:lnTo>
                    <a:pt x="4159173" y="9334"/>
                  </a:lnTo>
                  <a:lnTo>
                    <a:pt x="4155026" y="0"/>
                  </a:lnTo>
                  <a:close/>
                </a:path>
                <a:path w="4159250" h="98425">
                  <a:moveTo>
                    <a:pt x="18079" y="88277"/>
                  </a:moveTo>
                  <a:lnTo>
                    <a:pt x="2898" y="88601"/>
                  </a:lnTo>
                  <a:lnTo>
                    <a:pt x="0" y="98086"/>
                  </a:lnTo>
                  <a:lnTo>
                    <a:pt x="14793" y="97770"/>
                  </a:lnTo>
                  <a:lnTo>
                    <a:pt x="18079" y="88277"/>
                  </a:lnTo>
                  <a:close/>
                </a:path>
              </a:pathLst>
            </a:custGeom>
            <a:solidFill>
              <a:srgbClr val="EA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2839251" y="7199873"/>
              <a:ext cx="4152265" cy="98425"/>
            </a:xfrm>
            <a:custGeom>
              <a:avLst/>
              <a:gdLst/>
              <a:ahLst/>
              <a:cxnLst/>
              <a:rect l="l" t="t" r="r" b="b"/>
              <a:pathLst>
                <a:path w="4152265" h="98425">
                  <a:moveTo>
                    <a:pt x="4147977" y="0"/>
                  </a:moveTo>
                  <a:lnTo>
                    <a:pt x="3352045" y="16984"/>
                  </a:lnTo>
                  <a:lnTo>
                    <a:pt x="3356887" y="26304"/>
                  </a:lnTo>
                  <a:lnTo>
                    <a:pt x="4152124" y="9334"/>
                  </a:lnTo>
                  <a:lnTo>
                    <a:pt x="4147977" y="0"/>
                  </a:lnTo>
                  <a:close/>
                </a:path>
                <a:path w="4152265" h="98425">
                  <a:moveTo>
                    <a:pt x="18467" y="88118"/>
                  </a:moveTo>
                  <a:lnTo>
                    <a:pt x="2898" y="88450"/>
                  </a:lnTo>
                  <a:lnTo>
                    <a:pt x="0" y="97936"/>
                  </a:lnTo>
                  <a:lnTo>
                    <a:pt x="15181" y="97612"/>
                  </a:lnTo>
                  <a:lnTo>
                    <a:pt x="18467" y="88118"/>
                  </a:lnTo>
                  <a:close/>
                </a:path>
              </a:pathLst>
            </a:custGeom>
            <a:solidFill>
              <a:srgbClr val="EAE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842145" y="7181202"/>
              <a:ext cx="4145279" cy="107314"/>
            </a:xfrm>
            <a:custGeom>
              <a:avLst/>
              <a:gdLst/>
              <a:ahLst/>
              <a:cxnLst/>
              <a:rect l="l" t="t" r="r" b="b"/>
              <a:pathLst>
                <a:path w="4145279" h="107315">
                  <a:moveTo>
                    <a:pt x="24142" y="87757"/>
                  </a:moveTo>
                  <a:lnTo>
                    <a:pt x="7518" y="88112"/>
                  </a:lnTo>
                  <a:lnTo>
                    <a:pt x="3403" y="97624"/>
                  </a:lnTo>
                  <a:lnTo>
                    <a:pt x="1689" y="101587"/>
                  </a:lnTo>
                  <a:lnTo>
                    <a:pt x="0" y="107124"/>
                  </a:lnTo>
                  <a:lnTo>
                    <a:pt x="15570" y="106794"/>
                  </a:lnTo>
                  <a:lnTo>
                    <a:pt x="17373" y="101587"/>
                  </a:lnTo>
                  <a:lnTo>
                    <a:pt x="19481" y="97282"/>
                  </a:lnTo>
                  <a:lnTo>
                    <a:pt x="24142" y="87757"/>
                  </a:lnTo>
                  <a:close/>
                </a:path>
                <a:path w="4145279" h="107315">
                  <a:moveTo>
                    <a:pt x="4140847" y="9334"/>
                  </a:moveTo>
                  <a:lnTo>
                    <a:pt x="4136491" y="0"/>
                  </a:lnTo>
                  <a:lnTo>
                    <a:pt x="3339452" y="17005"/>
                  </a:lnTo>
                  <a:lnTo>
                    <a:pt x="3344291" y="26327"/>
                  </a:lnTo>
                  <a:lnTo>
                    <a:pt x="4140847" y="9334"/>
                  </a:lnTo>
                  <a:close/>
                </a:path>
                <a:path w="4145279" h="107315">
                  <a:moveTo>
                    <a:pt x="4145076" y="18669"/>
                  </a:moveTo>
                  <a:lnTo>
                    <a:pt x="4142422" y="12687"/>
                  </a:lnTo>
                  <a:lnTo>
                    <a:pt x="4140847" y="9334"/>
                  </a:lnTo>
                  <a:lnTo>
                    <a:pt x="3344303" y="26339"/>
                  </a:lnTo>
                  <a:lnTo>
                    <a:pt x="3349142" y="35661"/>
                  </a:lnTo>
                  <a:lnTo>
                    <a:pt x="4145076" y="18669"/>
                  </a:lnTo>
                  <a:close/>
                </a:path>
              </a:pathLst>
            </a:custGeom>
            <a:solidFill>
              <a:srgbClr val="EAED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849672" y="7171862"/>
              <a:ext cx="4129404" cy="97790"/>
            </a:xfrm>
            <a:custGeom>
              <a:avLst/>
              <a:gdLst/>
              <a:ahLst/>
              <a:cxnLst/>
              <a:rect l="l" t="t" r="r" b="b"/>
              <a:pathLst>
                <a:path w="4129404" h="97790">
                  <a:moveTo>
                    <a:pt x="4124613" y="0"/>
                  </a:moveTo>
                  <a:lnTo>
                    <a:pt x="3327636" y="17006"/>
                  </a:lnTo>
                  <a:lnTo>
                    <a:pt x="3329691" y="22028"/>
                  </a:lnTo>
                  <a:lnTo>
                    <a:pt x="3331930" y="26338"/>
                  </a:lnTo>
                  <a:lnTo>
                    <a:pt x="4128969" y="9330"/>
                  </a:lnTo>
                  <a:lnTo>
                    <a:pt x="4124613" y="0"/>
                  </a:lnTo>
                  <a:close/>
                </a:path>
                <a:path w="4129404" h="97790">
                  <a:moveTo>
                    <a:pt x="21279" y="87560"/>
                  </a:moveTo>
                  <a:lnTo>
                    <a:pt x="4112" y="87926"/>
                  </a:lnTo>
                  <a:lnTo>
                    <a:pt x="0" y="97437"/>
                  </a:lnTo>
                  <a:lnTo>
                    <a:pt x="16620" y="97082"/>
                  </a:lnTo>
                  <a:lnTo>
                    <a:pt x="21279" y="8756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2853787" y="7162525"/>
              <a:ext cx="4120515" cy="97790"/>
            </a:xfrm>
            <a:custGeom>
              <a:avLst/>
              <a:gdLst/>
              <a:ahLst/>
              <a:cxnLst/>
              <a:rect l="l" t="t" r="r" b="b"/>
              <a:pathLst>
                <a:path w="4120515" h="97790">
                  <a:moveTo>
                    <a:pt x="4116139" y="0"/>
                  </a:moveTo>
                  <a:lnTo>
                    <a:pt x="3319695" y="16995"/>
                  </a:lnTo>
                  <a:lnTo>
                    <a:pt x="3323518" y="26336"/>
                  </a:lnTo>
                  <a:lnTo>
                    <a:pt x="4120495" y="9330"/>
                  </a:lnTo>
                  <a:lnTo>
                    <a:pt x="4116139" y="0"/>
                  </a:lnTo>
                  <a:close/>
                </a:path>
                <a:path w="4120515" h="97790">
                  <a:moveTo>
                    <a:pt x="21826" y="87367"/>
                  </a:moveTo>
                  <a:lnTo>
                    <a:pt x="4112" y="87745"/>
                  </a:lnTo>
                  <a:lnTo>
                    <a:pt x="0" y="97256"/>
                  </a:lnTo>
                  <a:lnTo>
                    <a:pt x="17167" y="96890"/>
                  </a:lnTo>
                  <a:lnTo>
                    <a:pt x="21826" y="87367"/>
                  </a:lnTo>
                  <a:close/>
                </a:path>
              </a:pathLst>
            </a:custGeom>
            <a:solidFill>
              <a:srgbClr val="EB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2857901" y="7153184"/>
              <a:ext cx="4112260" cy="97155"/>
            </a:xfrm>
            <a:custGeom>
              <a:avLst/>
              <a:gdLst/>
              <a:ahLst/>
              <a:cxnLst/>
              <a:rect l="l" t="t" r="r" b="b"/>
              <a:pathLst>
                <a:path w="4112259" h="97154">
                  <a:moveTo>
                    <a:pt x="4107924" y="0"/>
                  </a:moveTo>
                  <a:lnTo>
                    <a:pt x="3311756" y="16989"/>
                  </a:lnTo>
                  <a:lnTo>
                    <a:pt x="3315579" y="26331"/>
                  </a:lnTo>
                  <a:lnTo>
                    <a:pt x="4112023" y="9335"/>
                  </a:lnTo>
                  <a:lnTo>
                    <a:pt x="4108880" y="2605"/>
                  </a:lnTo>
                  <a:lnTo>
                    <a:pt x="4107924" y="0"/>
                  </a:lnTo>
                  <a:close/>
                </a:path>
                <a:path w="4112259" h="97154">
                  <a:moveTo>
                    <a:pt x="22493" y="87178"/>
                  </a:moveTo>
                  <a:lnTo>
                    <a:pt x="3756" y="87577"/>
                  </a:lnTo>
                  <a:lnTo>
                    <a:pt x="2410" y="91505"/>
                  </a:lnTo>
                  <a:lnTo>
                    <a:pt x="0" y="97081"/>
                  </a:lnTo>
                  <a:lnTo>
                    <a:pt x="17714" y="96703"/>
                  </a:lnTo>
                  <a:lnTo>
                    <a:pt x="20257" y="91505"/>
                  </a:lnTo>
                  <a:lnTo>
                    <a:pt x="22493" y="87178"/>
                  </a:lnTo>
                  <a:close/>
                </a:path>
              </a:pathLst>
            </a:custGeom>
            <a:solidFill>
              <a:srgbClr val="EB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2861660" y="7143827"/>
              <a:ext cx="4104640" cy="97155"/>
            </a:xfrm>
            <a:custGeom>
              <a:avLst/>
              <a:gdLst/>
              <a:ahLst/>
              <a:cxnLst/>
              <a:rect l="l" t="t" r="r" b="b"/>
              <a:pathLst>
                <a:path w="4104640" h="97154">
                  <a:moveTo>
                    <a:pt x="4100732" y="0"/>
                  </a:moveTo>
                  <a:lnTo>
                    <a:pt x="3304172" y="16997"/>
                  </a:lnTo>
                  <a:lnTo>
                    <a:pt x="3307995" y="26339"/>
                  </a:lnTo>
                  <a:lnTo>
                    <a:pt x="4104163" y="9350"/>
                  </a:lnTo>
                  <a:lnTo>
                    <a:pt x="4100732" y="0"/>
                  </a:lnTo>
                  <a:close/>
                </a:path>
                <a:path w="4104640" h="97154">
                  <a:moveTo>
                    <a:pt x="23660" y="86999"/>
                  </a:moveTo>
                  <a:lnTo>
                    <a:pt x="3253" y="87435"/>
                  </a:lnTo>
                  <a:lnTo>
                    <a:pt x="0" y="96928"/>
                  </a:lnTo>
                  <a:lnTo>
                    <a:pt x="18737" y="96528"/>
                  </a:lnTo>
                  <a:lnTo>
                    <a:pt x="23660" y="86999"/>
                  </a:lnTo>
                  <a:close/>
                </a:path>
              </a:pathLst>
            </a:custGeom>
            <a:solidFill>
              <a:srgbClr val="EBEE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2864916" y="7134472"/>
              <a:ext cx="4097654" cy="97155"/>
            </a:xfrm>
            <a:custGeom>
              <a:avLst/>
              <a:gdLst/>
              <a:ahLst/>
              <a:cxnLst/>
              <a:rect l="l" t="t" r="r" b="b"/>
              <a:pathLst>
                <a:path w="4097654" h="97154">
                  <a:moveTo>
                    <a:pt x="4094044" y="0"/>
                  </a:moveTo>
                  <a:lnTo>
                    <a:pt x="3297091" y="17006"/>
                  </a:lnTo>
                  <a:lnTo>
                    <a:pt x="3300914" y="26347"/>
                  </a:lnTo>
                  <a:lnTo>
                    <a:pt x="4097475" y="9350"/>
                  </a:lnTo>
                  <a:lnTo>
                    <a:pt x="4094044" y="0"/>
                  </a:lnTo>
                  <a:close/>
                </a:path>
                <a:path w="4097654" h="97154">
                  <a:moveTo>
                    <a:pt x="25330" y="86821"/>
                  </a:moveTo>
                  <a:lnTo>
                    <a:pt x="3253" y="87292"/>
                  </a:lnTo>
                  <a:lnTo>
                    <a:pt x="0" y="96785"/>
                  </a:lnTo>
                  <a:lnTo>
                    <a:pt x="20407" y="96349"/>
                  </a:lnTo>
                  <a:lnTo>
                    <a:pt x="25330" y="86821"/>
                  </a:lnTo>
                  <a:close/>
                </a:path>
              </a:pathLst>
            </a:custGeom>
            <a:solidFill>
              <a:srgbClr val="EBEE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2868171" y="7125116"/>
              <a:ext cx="4091304" cy="97155"/>
            </a:xfrm>
            <a:custGeom>
              <a:avLst/>
              <a:gdLst/>
              <a:ahLst/>
              <a:cxnLst/>
              <a:rect l="l" t="t" r="r" b="b"/>
              <a:pathLst>
                <a:path w="4091304" h="97154">
                  <a:moveTo>
                    <a:pt x="4087355" y="0"/>
                  </a:moveTo>
                  <a:lnTo>
                    <a:pt x="3289856" y="17017"/>
                  </a:lnTo>
                  <a:lnTo>
                    <a:pt x="3290403" y="17973"/>
                  </a:lnTo>
                  <a:lnTo>
                    <a:pt x="3293833" y="26356"/>
                  </a:lnTo>
                  <a:lnTo>
                    <a:pt x="4090786" y="9350"/>
                  </a:lnTo>
                  <a:lnTo>
                    <a:pt x="4087355" y="0"/>
                  </a:lnTo>
                  <a:close/>
                </a:path>
                <a:path w="4091304" h="97154">
                  <a:moveTo>
                    <a:pt x="27000" y="86643"/>
                  </a:moveTo>
                  <a:lnTo>
                    <a:pt x="3253" y="87149"/>
                  </a:lnTo>
                  <a:lnTo>
                    <a:pt x="0" y="96642"/>
                  </a:lnTo>
                  <a:lnTo>
                    <a:pt x="22077" y="96171"/>
                  </a:lnTo>
                  <a:lnTo>
                    <a:pt x="27000" y="86643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2871427" y="7115759"/>
              <a:ext cx="4084320" cy="96520"/>
            </a:xfrm>
            <a:custGeom>
              <a:avLst/>
              <a:gdLst/>
              <a:ahLst/>
              <a:cxnLst/>
              <a:rect l="l" t="t" r="r" b="b"/>
              <a:pathLst>
                <a:path w="4084320" h="96520">
                  <a:moveTo>
                    <a:pt x="4080666" y="0"/>
                  </a:moveTo>
                  <a:lnTo>
                    <a:pt x="3281278" y="17057"/>
                  </a:lnTo>
                  <a:lnTo>
                    <a:pt x="3286597" y="26367"/>
                  </a:lnTo>
                  <a:lnTo>
                    <a:pt x="4084097" y="9350"/>
                  </a:lnTo>
                  <a:lnTo>
                    <a:pt x="4080666" y="0"/>
                  </a:lnTo>
                  <a:close/>
                </a:path>
                <a:path w="4084320" h="96520">
                  <a:moveTo>
                    <a:pt x="28190" y="86474"/>
                  </a:moveTo>
                  <a:lnTo>
                    <a:pt x="3253" y="87007"/>
                  </a:lnTo>
                  <a:lnTo>
                    <a:pt x="0" y="96499"/>
                  </a:lnTo>
                  <a:lnTo>
                    <a:pt x="23747" y="95993"/>
                  </a:lnTo>
                  <a:lnTo>
                    <a:pt x="26414" y="90830"/>
                  </a:lnTo>
                  <a:lnTo>
                    <a:pt x="28190" y="86474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2874682" y="7106404"/>
              <a:ext cx="4077970" cy="96520"/>
            </a:xfrm>
            <a:custGeom>
              <a:avLst/>
              <a:gdLst/>
              <a:ahLst/>
              <a:cxnLst/>
              <a:rect l="l" t="t" r="r" b="b"/>
              <a:pathLst>
                <a:path w="4077970" h="96520">
                  <a:moveTo>
                    <a:pt x="4073978" y="0"/>
                  </a:moveTo>
                  <a:lnTo>
                    <a:pt x="3272701" y="17098"/>
                  </a:lnTo>
                  <a:lnTo>
                    <a:pt x="3278020" y="26408"/>
                  </a:lnTo>
                  <a:lnTo>
                    <a:pt x="4077409" y="9350"/>
                  </a:lnTo>
                  <a:lnTo>
                    <a:pt x="4073978" y="0"/>
                  </a:lnTo>
                  <a:close/>
                </a:path>
                <a:path w="4077970" h="96520">
                  <a:moveTo>
                    <a:pt x="28812" y="86318"/>
                  </a:moveTo>
                  <a:lnTo>
                    <a:pt x="3340" y="86862"/>
                  </a:lnTo>
                  <a:lnTo>
                    <a:pt x="3040" y="87485"/>
                  </a:lnTo>
                  <a:lnTo>
                    <a:pt x="0" y="96357"/>
                  </a:lnTo>
                  <a:lnTo>
                    <a:pt x="24937" y="95825"/>
                  </a:lnTo>
                  <a:lnTo>
                    <a:pt x="28812" y="86318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2878026" y="7097072"/>
              <a:ext cx="4070985" cy="96520"/>
            </a:xfrm>
            <a:custGeom>
              <a:avLst/>
              <a:gdLst/>
              <a:ahLst/>
              <a:cxnLst/>
              <a:rect l="l" t="t" r="r" b="b"/>
              <a:pathLst>
                <a:path w="4070984" h="96520">
                  <a:moveTo>
                    <a:pt x="4066067" y="0"/>
                  </a:moveTo>
                  <a:lnTo>
                    <a:pt x="3264034" y="17114"/>
                  </a:lnTo>
                  <a:lnTo>
                    <a:pt x="3269354" y="26424"/>
                  </a:lnTo>
                  <a:lnTo>
                    <a:pt x="4070633" y="9325"/>
                  </a:lnTo>
                  <a:lnTo>
                    <a:pt x="4070116" y="7917"/>
                  </a:lnTo>
                  <a:lnTo>
                    <a:pt x="4066067" y="0"/>
                  </a:lnTo>
                  <a:close/>
                </a:path>
                <a:path w="4070984" h="96520">
                  <a:moveTo>
                    <a:pt x="29346" y="86138"/>
                  </a:moveTo>
                  <a:lnTo>
                    <a:pt x="4582" y="86667"/>
                  </a:lnTo>
                  <a:lnTo>
                    <a:pt x="0" y="96188"/>
                  </a:lnTo>
                  <a:lnTo>
                    <a:pt x="25471" y="95644"/>
                  </a:lnTo>
                  <a:lnTo>
                    <a:pt x="29346" y="86138"/>
                  </a:lnTo>
                  <a:close/>
                </a:path>
              </a:pathLst>
            </a:custGeom>
            <a:solidFill>
              <a:srgbClr val="EBEF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2882611" y="7087744"/>
              <a:ext cx="4062095" cy="96520"/>
            </a:xfrm>
            <a:custGeom>
              <a:avLst/>
              <a:gdLst/>
              <a:ahLst/>
              <a:cxnLst/>
              <a:rect l="l" t="t" r="r" b="b"/>
              <a:pathLst>
                <a:path w="4062095" h="96520">
                  <a:moveTo>
                    <a:pt x="4056712" y="0"/>
                  </a:moveTo>
                  <a:lnTo>
                    <a:pt x="3254123" y="17126"/>
                  </a:lnTo>
                  <a:lnTo>
                    <a:pt x="3259445" y="26436"/>
                  </a:lnTo>
                  <a:lnTo>
                    <a:pt x="4061479" y="9321"/>
                  </a:lnTo>
                  <a:lnTo>
                    <a:pt x="4056712" y="0"/>
                  </a:lnTo>
                  <a:close/>
                </a:path>
                <a:path w="4062095" h="96520">
                  <a:moveTo>
                    <a:pt x="28638" y="85954"/>
                  </a:moveTo>
                  <a:lnTo>
                    <a:pt x="4582" y="86467"/>
                  </a:lnTo>
                  <a:lnTo>
                    <a:pt x="0" y="95988"/>
                  </a:lnTo>
                  <a:lnTo>
                    <a:pt x="24763" y="95460"/>
                  </a:lnTo>
                  <a:lnTo>
                    <a:pt x="28638" y="85954"/>
                  </a:lnTo>
                  <a:close/>
                </a:path>
              </a:pathLst>
            </a:custGeom>
            <a:solidFill>
              <a:srgbClr val="EBEF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2887196" y="7078417"/>
              <a:ext cx="4052570" cy="95885"/>
            </a:xfrm>
            <a:custGeom>
              <a:avLst/>
              <a:gdLst/>
              <a:ahLst/>
              <a:cxnLst/>
              <a:rect l="l" t="t" r="r" b="b"/>
              <a:pathLst>
                <a:path w="4052570" h="95884">
                  <a:moveTo>
                    <a:pt x="4047358" y="0"/>
                  </a:moveTo>
                  <a:lnTo>
                    <a:pt x="3243983" y="17143"/>
                  </a:lnTo>
                  <a:lnTo>
                    <a:pt x="3249535" y="26447"/>
                  </a:lnTo>
                  <a:lnTo>
                    <a:pt x="4052125" y="9321"/>
                  </a:lnTo>
                  <a:lnTo>
                    <a:pt x="4047358" y="0"/>
                  </a:lnTo>
                  <a:close/>
                </a:path>
                <a:path w="4052570" h="95884">
                  <a:moveTo>
                    <a:pt x="27930" y="85769"/>
                  </a:moveTo>
                  <a:lnTo>
                    <a:pt x="4582" y="86267"/>
                  </a:lnTo>
                  <a:lnTo>
                    <a:pt x="0" y="95789"/>
                  </a:lnTo>
                  <a:lnTo>
                    <a:pt x="24055" y="95275"/>
                  </a:lnTo>
                  <a:lnTo>
                    <a:pt x="27930" y="85769"/>
                  </a:lnTo>
                  <a:close/>
                </a:path>
              </a:pathLst>
            </a:custGeom>
            <a:solidFill>
              <a:srgbClr val="ECEF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2891777" y="7059777"/>
              <a:ext cx="4043045" cy="105410"/>
            </a:xfrm>
            <a:custGeom>
              <a:avLst/>
              <a:gdLst/>
              <a:ahLst/>
              <a:cxnLst/>
              <a:rect l="l" t="t" r="r" b="b"/>
              <a:pathLst>
                <a:path w="4043045" h="105409">
                  <a:moveTo>
                    <a:pt x="27406" y="94894"/>
                  </a:moveTo>
                  <a:lnTo>
                    <a:pt x="4521" y="95389"/>
                  </a:lnTo>
                  <a:lnTo>
                    <a:pt x="4279" y="96024"/>
                  </a:lnTo>
                  <a:lnTo>
                    <a:pt x="0" y="104902"/>
                  </a:lnTo>
                  <a:lnTo>
                    <a:pt x="23342" y="104406"/>
                  </a:lnTo>
                  <a:lnTo>
                    <a:pt x="26771" y="96024"/>
                  </a:lnTo>
                  <a:lnTo>
                    <a:pt x="27406" y="94894"/>
                  </a:lnTo>
                  <a:close/>
                </a:path>
                <a:path w="4043045" h="105409">
                  <a:moveTo>
                    <a:pt x="32842" y="85356"/>
                  </a:moveTo>
                  <a:lnTo>
                    <a:pt x="8115" y="85877"/>
                  </a:lnTo>
                  <a:lnTo>
                    <a:pt x="4521" y="95377"/>
                  </a:lnTo>
                  <a:lnTo>
                    <a:pt x="27406" y="94894"/>
                  </a:lnTo>
                  <a:lnTo>
                    <a:pt x="32842" y="85356"/>
                  </a:lnTo>
                  <a:close/>
                </a:path>
                <a:path w="4043045" h="105409">
                  <a:moveTo>
                    <a:pt x="4038003" y="9309"/>
                  </a:moveTo>
                  <a:lnTo>
                    <a:pt x="4036872" y="7124"/>
                  </a:lnTo>
                  <a:lnTo>
                    <a:pt x="4033075" y="0"/>
                  </a:lnTo>
                  <a:lnTo>
                    <a:pt x="3228289" y="17170"/>
                  </a:lnTo>
                  <a:lnTo>
                    <a:pt x="3233839" y="26466"/>
                  </a:lnTo>
                  <a:lnTo>
                    <a:pt x="4038003" y="9309"/>
                  </a:lnTo>
                  <a:close/>
                </a:path>
                <a:path w="4043045" h="105409">
                  <a:moveTo>
                    <a:pt x="4042765" y="18643"/>
                  </a:moveTo>
                  <a:lnTo>
                    <a:pt x="4038003" y="9321"/>
                  </a:lnTo>
                  <a:lnTo>
                    <a:pt x="3233839" y="26479"/>
                  </a:lnTo>
                  <a:lnTo>
                    <a:pt x="3239389" y="35788"/>
                  </a:lnTo>
                  <a:lnTo>
                    <a:pt x="4042765" y="18643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2899903" y="7050442"/>
              <a:ext cx="4025265" cy="95250"/>
            </a:xfrm>
            <a:custGeom>
              <a:avLst/>
              <a:gdLst/>
              <a:ahLst/>
              <a:cxnLst/>
              <a:rect l="l" t="t" r="r" b="b"/>
              <a:pathLst>
                <a:path w="4025265" h="95250">
                  <a:moveTo>
                    <a:pt x="4019988" y="0"/>
                  </a:moveTo>
                  <a:lnTo>
                    <a:pt x="3214611" y="17185"/>
                  </a:lnTo>
                  <a:lnTo>
                    <a:pt x="3220162" y="26490"/>
                  </a:lnTo>
                  <a:lnTo>
                    <a:pt x="4024955" y="9317"/>
                  </a:lnTo>
                  <a:lnTo>
                    <a:pt x="4019988" y="0"/>
                  </a:lnTo>
                  <a:close/>
                </a:path>
                <a:path w="4025265" h="95250">
                  <a:moveTo>
                    <a:pt x="30166" y="85137"/>
                  </a:moveTo>
                  <a:lnTo>
                    <a:pt x="3600" y="85704"/>
                  </a:lnTo>
                  <a:lnTo>
                    <a:pt x="0" y="95205"/>
                  </a:lnTo>
                  <a:lnTo>
                    <a:pt x="24728" y="94677"/>
                  </a:lnTo>
                  <a:lnTo>
                    <a:pt x="30166" y="85137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2903506" y="7041118"/>
              <a:ext cx="4017010" cy="95250"/>
            </a:xfrm>
            <a:custGeom>
              <a:avLst/>
              <a:gdLst/>
              <a:ahLst/>
              <a:cxnLst/>
              <a:rect l="l" t="t" r="r" b="b"/>
              <a:pathLst>
                <a:path w="4017009" h="95250">
                  <a:moveTo>
                    <a:pt x="4011414" y="0"/>
                  </a:moveTo>
                  <a:lnTo>
                    <a:pt x="3205242" y="17202"/>
                  </a:lnTo>
                  <a:lnTo>
                    <a:pt x="3210567" y="25771"/>
                  </a:lnTo>
                  <a:lnTo>
                    <a:pt x="3211004" y="26503"/>
                  </a:lnTo>
                  <a:lnTo>
                    <a:pt x="4016382" y="9317"/>
                  </a:lnTo>
                  <a:lnTo>
                    <a:pt x="4011414" y="0"/>
                  </a:lnTo>
                  <a:close/>
                </a:path>
                <a:path w="4017009" h="95250">
                  <a:moveTo>
                    <a:pt x="32005" y="84915"/>
                  </a:moveTo>
                  <a:lnTo>
                    <a:pt x="3600" y="85521"/>
                  </a:lnTo>
                  <a:lnTo>
                    <a:pt x="0" y="95022"/>
                  </a:lnTo>
                  <a:lnTo>
                    <a:pt x="26567" y="94455"/>
                  </a:lnTo>
                  <a:lnTo>
                    <a:pt x="32005" y="84915"/>
                  </a:lnTo>
                  <a:close/>
                </a:path>
              </a:pathLst>
            </a:custGeom>
            <a:solidFill>
              <a:srgbClr val="ECF0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907108" y="7031796"/>
              <a:ext cx="4008120" cy="95250"/>
            </a:xfrm>
            <a:custGeom>
              <a:avLst/>
              <a:gdLst/>
              <a:ahLst/>
              <a:cxnLst/>
              <a:rect l="l" t="t" r="r" b="b"/>
              <a:pathLst>
                <a:path w="4008120" h="95250">
                  <a:moveTo>
                    <a:pt x="4002842" y="0"/>
                  </a:moveTo>
                  <a:lnTo>
                    <a:pt x="3195857" y="17220"/>
                  </a:lnTo>
                  <a:lnTo>
                    <a:pt x="3201637" y="26520"/>
                  </a:lnTo>
                  <a:lnTo>
                    <a:pt x="4007809" y="9317"/>
                  </a:lnTo>
                  <a:lnTo>
                    <a:pt x="4002842" y="0"/>
                  </a:lnTo>
                  <a:close/>
                </a:path>
                <a:path w="4008120" h="95250">
                  <a:moveTo>
                    <a:pt x="33875" y="84692"/>
                  </a:moveTo>
                  <a:lnTo>
                    <a:pt x="3600" y="85338"/>
                  </a:lnTo>
                  <a:lnTo>
                    <a:pt x="0" y="94839"/>
                  </a:lnTo>
                  <a:lnTo>
                    <a:pt x="28405" y="94233"/>
                  </a:lnTo>
                  <a:lnTo>
                    <a:pt x="33159" y="85893"/>
                  </a:lnTo>
                  <a:lnTo>
                    <a:pt x="33875" y="84692"/>
                  </a:lnTo>
                  <a:close/>
                </a:path>
              </a:pathLst>
            </a:custGeom>
            <a:solidFill>
              <a:srgbClr val="EDF0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910711" y="7022475"/>
              <a:ext cx="3999865" cy="95250"/>
            </a:xfrm>
            <a:custGeom>
              <a:avLst/>
              <a:gdLst/>
              <a:ahLst/>
              <a:cxnLst/>
              <a:rect l="l" t="t" r="r" b="b"/>
              <a:pathLst>
                <a:path w="3999865" h="95250">
                  <a:moveTo>
                    <a:pt x="3994134" y="0"/>
                  </a:moveTo>
                  <a:lnTo>
                    <a:pt x="3186470" y="17234"/>
                  </a:lnTo>
                  <a:lnTo>
                    <a:pt x="3192250" y="26534"/>
                  </a:lnTo>
                  <a:lnTo>
                    <a:pt x="3999236" y="9314"/>
                  </a:lnTo>
                  <a:lnTo>
                    <a:pt x="3997637" y="6314"/>
                  </a:lnTo>
                  <a:lnTo>
                    <a:pt x="3994134" y="0"/>
                  </a:lnTo>
                  <a:close/>
                </a:path>
                <a:path w="3999865" h="95250">
                  <a:moveTo>
                    <a:pt x="35965" y="84462"/>
                  </a:moveTo>
                  <a:lnTo>
                    <a:pt x="3600" y="85153"/>
                  </a:lnTo>
                  <a:lnTo>
                    <a:pt x="0" y="94653"/>
                  </a:lnTo>
                  <a:lnTo>
                    <a:pt x="30276" y="94007"/>
                  </a:lnTo>
                  <a:lnTo>
                    <a:pt x="35965" y="84462"/>
                  </a:lnTo>
                  <a:close/>
                </a:path>
              </a:pathLst>
            </a:custGeom>
            <a:solidFill>
              <a:srgbClr val="ED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2914314" y="7013155"/>
              <a:ext cx="3990975" cy="94615"/>
            </a:xfrm>
            <a:custGeom>
              <a:avLst/>
              <a:gdLst/>
              <a:ahLst/>
              <a:cxnLst/>
              <a:rect l="l" t="t" r="r" b="b"/>
              <a:pathLst>
                <a:path w="3990975" h="94615">
                  <a:moveTo>
                    <a:pt x="3985363" y="0"/>
                  </a:moveTo>
                  <a:lnTo>
                    <a:pt x="3177083" y="17247"/>
                  </a:lnTo>
                  <a:lnTo>
                    <a:pt x="3182863" y="26547"/>
                  </a:lnTo>
                  <a:lnTo>
                    <a:pt x="3990528" y="9313"/>
                  </a:lnTo>
                  <a:lnTo>
                    <a:pt x="3985363" y="0"/>
                  </a:lnTo>
                  <a:close/>
                </a:path>
                <a:path w="3990975" h="94615">
                  <a:moveTo>
                    <a:pt x="38056" y="84230"/>
                  </a:moveTo>
                  <a:lnTo>
                    <a:pt x="4642" y="84943"/>
                  </a:lnTo>
                  <a:lnTo>
                    <a:pt x="997" y="91834"/>
                  </a:lnTo>
                  <a:lnTo>
                    <a:pt x="0" y="94466"/>
                  </a:lnTo>
                  <a:lnTo>
                    <a:pt x="32366" y="93775"/>
                  </a:lnTo>
                  <a:lnTo>
                    <a:pt x="38056" y="84230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2918959" y="7003837"/>
              <a:ext cx="3980815" cy="94615"/>
            </a:xfrm>
            <a:custGeom>
              <a:avLst/>
              <a:gdLst/>
              <a:ahLst/>
              <a:cxnLst/>
              <a:rect l="l" t="t" r="r" b="b"/>
              <a:pathLst>
                <a:path w="3980815" h="94615">
                  <a:moveTo>
                    <a:pt x="3975549" y="0"/>
                  </a:moveTo>
                  <a:lnTo>
                    <a:pt x="3166470" y="17264"/>
                  </a:lnTo>
                  <a:lnTo>
                    <a:pt x="3171435" y="24952"/>
                  </a:lnTo>
                  <a:lnTo>
                    <a:pt x="3172435" y="26560"/>
                  </a:lnTo>
                  <a:lnTo>
                    <a:pt x="3980715" y="9313"/>
                  </a:lnTo>
                  <a:lnTo>
                    <a:pt x="3975549" y="0"/>
                  </a:lnTo>
                  <a:close/>
                </a:path>
                <a:path w="3980815" h="94615">
                  <a:moveTo>
                    <a:pt x="39104" y="83998"/>
                  </a:moveTo>
                  <a:lnTo>
                    <a:pt x="5041" y="84725"/>
                  </a:lnTo>
                  <a:lnTo>
                    <a:pt x="0" y="94256"/>
                  </a:lnTo>
                  <a:lnTo>
                    <a:pt x="33414" y="93543"/>
                  </a:lnTo>
                  <a:lnTo>
                    <a:pt x="39104" y="83998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924005" y="6994517"/>
              <a:ext cx="3970654" cy="94615"/>
            </a:xfrm>
            <a:custGeom>
              <a:avLst/>
              <a:gdLst/>
              <a:ahLst/>
              <a:cxnLst/>
              <a:rect l="l" t="t" r="r" b="b"/>
              <a:pathLst>
                <a:path w="3970654" h="94615">
                  <a:moveTo>
                    <a:pt x="3965335" y="0"/>
                  </a:moveTo>
                  <a:lnTo>
                    <a:pt x="3155416" y="17282"/>
                  </a:lnTo>
                  <a:lnTo>
                    <a:pt x="3161420" y="26577"/>
                  </a:lnTo>
                  <a:lnTo>
                    <a:pt x="3970501" y="9313"/>
                  </a:lnTo>
                  <a:lnTo>
                    <a:pt x="3965335" y="0"/>
                  </a:lnTo>
                  <a:close/>
                </a:path>
                <a:path w="3970654" h="94615">
                  <a:moveTo>
                    <a:pt x="39786" y="83766"/>
                  </a:moveTo>
                  <a:lnTo>
                    <a:pt x="5041" y="84507"/>
                  </a:lnTo>
                  <a:lnTo>
                    <a:pt x="0" y="94038"/>
                  </a:lnTo>
                  <a:lnTo>
                    <a:pt x="34062" y="93311"/>
                  </a:lnTo>
                  <a:lnTo>
                    <a:pt x="38974" y="85071"/>
                  </a:lnTo>
                  <a:lnTo>
                    <a:pt x="39786" y="83766"/>
                  </a:lnTo>
                  <a:close/>
                </a:path>
              </a:pathLst>
            </a:custGeom>
            <a:solidFill>
              <a:srgbClr val="EEF1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2929049" y="6985186"/>
              <a:ext cx="3960495" cy="93980"/>
            </a:xfrm>
            <a:custGeom>
              <a:avLst/>
              <a:gdLst/>
              <a:ahLst/>
              <a:cxnLst/>
              <a:rect l="l" t="t" r="r" b="b"/>
              <a:pathLst>
                <a:path w="3960495" h="93979">
                  <a:moveTo>
                    <a:pt x="3955790" y="0"/>
                  </a:moveTo>
                  <a:lnTo>
                    <a:pt x="3144364" y="17314"/>
                  </a:lnTo>
                  <a:lnTo>
                    <a:pt x="3150368" y="26610"/>
                  </a:lnTo>
                  <a:lnTo>
                    <a:pt x="3960288" y="9327"/>
                  </a:lnTo>
                  <a:lnTo>
                    <a:pt x="3958167" y="5504"/>
                  </a:lnTo>
                  <a:lnTo>
                    <a:pt x="3955790" y="0"/>
                  </a:lnTo>
                  <a:close/>
                </a:path>
                <a:path w="3960495" h="93979">
                  <a:moveTo>
                    <a:pt x="40682" y="83543"/>
                  </a:moveTo>
                  <a:lnTo>
                    <a:pt x="5041" y="84304"/>
                  </a:lnTo>
                  <a:lnTo>
                    <a:pt x="0" y="93835"/>
                  </a:lnTo>
                  <a:lnTo>
                    <a:pt x="34744" y="93093"/>
                  </a:lnTo>
                  <a:lnTo>
                    <a:pt x="40682" y="83543"/>
                  </a:lnTo>
                  <a:close/>
                </a:path>
              </a:pathLst>
            </a:custGeom>
            <a:solidFill>
              <a:srgbClr val="EEF1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2934094" y="6975842"/>
              <a:ext cx="3950970" cy="93980"/>
            </a:xfrm>
            <a:custGeom>
              <a:avLst/>
              <a:gdLst/>
              <a:ahLst/>
              <a:cxnLst/>
              <a:rect l="l" t="t" r="r" b="b"/>
              <a:pathLst>
                <a:path w="3950970" h="93979">
                  <a:moveTo>
                    <a:pt x="3946709" y="0"/>
                  </a:moveTo>
                  <a:lnTo>
                    <a:pt x="3133310" y="17356"/>
                  </a:lnTo>
                  <a:lnTo>
                    <a:pt x="3139315" y="26652"/>
                  </a:lnTo>
                  <a:lnTo>
                    <a:pt x="3950742" y="9337"/>
                  </a:lnTo>
                  <a:lnTo>
                    <a:pt x="3946709" y="0"/>
                  </a:lnTo>
                  <a:close/>
                </a:path>
                <a:path w="3950970" h="93979">
                  <a:moveTo>
                    <a:pt x="41579" y="83330"/>
                  </a:moveTo>
                  <a:lnTo>
                    <a:pt x="5206" y="84106"/>
                  </a:lnTo>
                  <a:lnTo>
                    <a:pt x="1371" y="91047"/>
                  </a:lnTo>
                  <a:lnTo>
                    <a:pt x="0" y="93641"/>
                  </a:lnTo>
                  <a:lnTo>
                    <a:pt x="35641" y="92880"/>
                  </a:lnTo>
                  <a:lnTo>
                    <a:pt x="41579" y="83330"/>
                  </a:lnTo>
                  <a:close/>
                </a:path>
              </a:pathLst>
            </a:custGeom>
            <a:solidFill>
              <a:srgbClr val="EEF1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2939304" y="6966498"/>
              <a:ext cx="3942079" cy="93980"/>
            </a:xfrm>
            <a:custGeom>
              <a:avLst/>
              <a:gdLst/>
              <a:ahLst/>
              <a:cxnLst/>
              <a:rect l="l" t="t" r="r" b="b"/>
              <a:pathLst>
                <a:path w="3942079" h="93979">
                  <a:moveTo>
                    <a:pt x="3937464" y="0"/>
                  </a:moveTo>
                  <a:lnTo>
                    <a:pt x="3121932" y="17402"/>
                  </a:lnTo>
                  <a:lnTo>
                    <a:pt x="3126480" y="24191"/>
                  </a:lnTo>
                  <a:lnTo>
                    <a:pt x="3128097" y="26694"/>
                  </a:lnTo>
                  <a:lnTo>
                    <a:pt x="3941497" y="9337"/>
                  </a:lnTo>
                  <a:lnTo>
                    <a:pt x="3937464" y="0"/>
                  </a:lnTo>
                  <a:close/>
                </a:path>
                <a:path w="3942079" h="93979">
                  <a:moveTo>
                    <a:pt x="42311" y="83117"/>
                  </a:moveTo>
                  <a:lnTo>
                    <a:pt x="5267" y="83908"/>
                  </a:lnTo>
                  <a:lnTo>
                    <a:pt x="0" y="93444"/>
                  </a:lnTo>
                  <a:lnTo>
                    <a:pt x="36373" y="92667"/>
                  </a:lnTo>
                  <a:lnTo>
                    <a:pt x="42311" y="83117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2944574" y="6957155"/>
              <a:ext cx="3932554" cy="93345"/>
            </a:xfrm>
            <a:custGeom>
              <a:avLst/>
              <a:gdLst/>
              <a:ahLst/>
              <a:cxnLst/>
              <a:rect l="l" t="t" r="r" b="b"/>
              <a:pathLst>
                <a:path w="3932554" h="93345">
                  <a:moveTo>
                    <a:pt x="3928159" y="0"/>
                  </a:moveTo>
                  <a:lnTo>
                    <a:pt x="3110434" y="17449"/>
                  </a:lnTo>
                  <a:lnTo>
                    <a:pt x="3116658" y="26739"/>
                  </a:lnTo>
                  <a:lnTo>
                    <a:pt x="3932192" y="9337"/>
                  </a:lnTo>
                  <a:lnTo>
                    <a:pt x="3928159" y="0"/>
                  </a:lnTo>
                  <a:close/>
                </a:path>
                <a:path w="3932554" h="93345">
                  <a:moveTo>
                    <a:pt x="43018" y="82904"/>
                  </a:moveTo>
                  <a:lnTo>
                    <a:pt x="5267" y="83709"/>
                  </a:lnTo>
                  <a:lnTo>
                    <a:pt x="0" y="93245"/>
                  </a:lnTo>
                  <a:lnTo>
                    <a:pt x="37044" y="92455"/>
                  </a:lnTo>
                  <a:lnTo>
                    <a:pt x="42093" y="84333"/>
                  </a:lnTo>
                  <a:lnTo>
                    <a:pt x="43018" y="82904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949846" y="6947812"/>
              <a:ext cx="3923029" cy="93345"/>
            </a:xfrm>
            <a:custGeom>
              <a:avLst/>
              <a:gdLst/>
              <a:ahLst/>
              <a:cxnLst/>
              <a:rect l="l" t="t" r="r" b="b"/>
              <a:pathLst>
                <a:path w="3923029" h="93345">
                  <a:moveTo>
                    <a:pt x="3918853" y="0"/>
                  </a:moveTo>
                  <a:lnTo>
                    <a:pt x="3098934" y="17496"/>
                  </a:lnTo>
                  <a:lnTo>
                    <a:pt x="3105158" y="26786"/>
                  </a:lnTo>
                  <a:lnTo>
                    <a:pt x="3922886" y="9337"/>
                  </a:lnTo>
                  <a:lnTo>
                    <a:pt x="3918853" y="0"/>
                  </a:lnTo>
                  <a:close/>
                </a:path>
                <a:path w="3923029" h="93345">
                  <a:moveTo>
                    <a:pt x="43934" y="82686"/>
                  </a:moveTo>
                  <a:lnTo>
                    <a:pt x="5267" y="83511"/>
                  </a:lnTo>
                  <a:lnTo>
                    <a:pt x="0" y="93046"/>
                  </a:lnTo>
                  <a:lnTo>
                    <a:pt x="37751" y="92241"/>
                  </a:lnTo>
                  <a:lnTo>
                    <a:pt x="43934" y="82686"/>
                  </a:lnTo>
                  <a:close/>
                </a:path>
              </a:pathLst>
            </a:custGeom>
            <a:solidFill>
              <a:srgbClr val="EF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2955117" y="6938474"/>
              <a:ext cx="3914140" cy="93345"/>
            </a:xfrm>
            <a:custGeom>
              <a:avLst/>
              <a:gdLst/>
              <a:ahLst/>
              <a:cxnLst/>
              <a:rect l="l" t="t" r="r" b="b"/>
              <a:pathLst>
                <a:path w="3914140" h="93345">
                  <a:moveTo>
                    <a:pt x="3909315" y="0"/>
                  </a:moveTo>
                  <a:lnTo>
                    <a:pt x="3087435" y="17537"/>
                  </a:lnTo>
                  <a:lnTo>
                    <a:pt x="3093659" y="26828"/>
                  </a:lnTo>
                  <a:lnTo>
                    <a:pt x="3913579" y="9332"/>
                  </a:lnTo>
                  <a:lnTo>
                    <a:pt x="3910160" y="1416"/>
                  </a:lnTo>
                  <a:lnTo>
                    <a:pt x="3909315" y="0"/>
                  </a:lnTo>
                  <a:close/>
                </a:path>
                <a:path w="3914140" h="93345">
                  <a:moveTo>
                    <a:pt x="44849" y="82462"/>
                  </a:moveTo>
                  <a:lnTo>
                    <a:pt x="4413" y="83325"/>
                  </a:lnTo>
                  <a:lnTo>
                    <a:pt x="1396" y="90316"/>
                  </a:lnTo>
                  <a:lnTo>
                    <a:pt x="0" y="92843"/>
                  </a:lnTo>
                  <a:lnTo>
                    <a:pt x="38667" y="92018"/>
                  </a:lnTo>
                  <a:lnTo>
                    <a:pt x="44849" y="82462"/>
                  </a:lnTo>
                  <a:close/>
                </a:path>
              </a:pathLst>
            </a:custGeom>
            <a:solidFill>
              <a:srgbClr val="EFF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2959532" y="6929163"/>
              <a:ext cx="3905250" cy="92710"/>
            </a:xfrm>
            <a:custGeom>
              <a:avLst/>
              <a:gdLst/>
              <a:ahLst/>
              <a:cxnLst/>
              <a:rect l="l" t="t" r="r" b="b"/>
              <a:pathLst>
                <a:path w="3905250" h="92709">
                  <a:moveTo>
                    <a:pt x="3899344" y="0"/>
                  </a:moveTo>
                  <a:lnTo>
                    <a:pt x="3076655" y="17555"/>
                  </a:lnTo>
                  <a:lnTo>
                    <a:pt x="3080727" y="23426"/>
                  </a:lnTo>
                  <a:lnTo>
                    <a:pt x="3083016" y="26842"/>
                  </a:lnTo>
                  <a:lnTo>
                    <a:pt x="3904897" y="9304"/>
                  </a:lnTo>
                  <a:lnTo>
                    <a:pt x="3899344" y="0"/>
                  </a:lnTo>
                  <a:close/>
                </a:path>
                <a:path w="3905250" h="92709">
                  <a:moveTo>
                    <a:pt x="46619" y="82212"/>
                  </a:moveTo>
                  <a:lnTo>
                    <a:pt x="4105" y="83119"/>
                  </a:lnTo>
                  <a:lnTo>
                    <a:pt x="0" y="92630"/>
                  </a:lnTo>
                  <a:lnTo>
                    <a:pt x="40437" y="91767"/>
                  </a:lnTo>
                  <a:lnTo>
                    <a:pt x="46619" y="82212"/>
                  </a:lnTo>
                  <a:close/>
                </a:path>
              </a:pathLst>
            </a:custGeom>
            <a:solidFill>
              <a:srgbClr val="EFF3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2963640" y="6919852"/>
              <a:ext cx="3895725" cy="92710"/>
            </a:xfrm>
            <a:custGeom>
              <a:avLst/>
              <a:gdLst/>
              <a:ahLst/>
              <a:cxnLst/>
              <a:rect l="l" t="t" r="r" b="b"/>
              <a:pathLst>
                <a:path w="3895725" h="92709">
                  <a:moveTo>
                    <a:pt x="3889680" y="0"/>
                  </a:moveTo>
                  <a:lnTo>
                    <a:pt x="3066103" y="17574"/>
                  </a:lnTo>
                  <a:lnTo>
                    <a:pt x="3072543" y="26860"/>
                  </a:lnTo>
                  <a:lnTo>
                    <a:pt x="3895232" y="9304"/>
                  </a:lnTo>
                  <a:lnTo>
                    <a:pt x="3889680" y="0"/>
                  </a:lnTo>
                  <a:close/>
                </a:path>
                <a:path w="3895725" h="92709">
                  <a:moveTo>
                    <a:pt x="48738" y="81961"/>
                  </a:moveTo>
                  <a:lnTo>
                    <a:pt x="4105" y="82913"/>
                  </a:lnTo>
                  <a:lnTo>
                    <a:pt x="0" y="92424"/>
                  </a:lnTo>
                  <a:lnTo>
                    <a:pt x="42516" y="91517"/>
                  </a:lnTo>
                  <a:lnTo>
                    <a:pt x="47679" y="83537"/>
                  </a:lnTo>
                  <a:lnTo>
                    <a:pt x="48738" y="81961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2967747" y="6910542"/>
              <a:ext cx="3885565" cy="92710"/>
            </a:xfrm>
            <a:custGeom>
              <a:avLst/>
              <a:gdLst/>
              <a:ahLst/>
              <a:cxnLst/>
              <a:rect l="l" t="t" r="r" b="b"/>
              <a:pathLst>
                <a:path w="3885565" h="92709">
                  <a:moveTo>
                    <a:pt x="3880016" y="0"/>
                  </a:moveTo>
                  <a:lnTo>
                    <a:pt x="3055552" y="17593"/>
                  </a:lnTo>
                  <a:lnTo>
                    <a:pt x="3061992" y="26879"/>
                  </a:lnTo>
                  <a:lnTo>
                    <a:pt x="3885569" y="9304"/>
                  </a:lnTo>
                  <a:lnTo>
                    <a:pt x="3880016" y="0"/>
                  </a:lnTo>
                  <a:close/>
                </a:path>
                <a:path w="3885565" h="92709">
                  <a:moveTo>
                    <a:pt x="51057" y="81705"/>
                  </a:moveTo>
                  <a:lnTo>
                    <a:pt x="4105" y="82707"/>
                  </a:lnTo>
                  <a:lnTo>
                    <a:pt x="0" y="92218"/>
                  </a:lnTo>
                  <a:lnTo>
                    <a:pt x="44634" y="91265"/>
                  </a:lnTo>
                  <a:lnTo>
                    <a:pt x="51057" y="81705"/>
                  </a:lnTo>
                  <a:close/>
                </a:path>
              </a:pathLst>
            </a:custGeom>
            <a:solidFill>
              <a:srgbClr val="F0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2971855" y="6901231"/>
              <a:ext cx="3876040" cy="92075"/>
            </a:xfrm>
            <a:custGeom>
              <a:avLst/>
              <a:gdLst/>
              <a:ahLst/>
              <a:cxnLst/>
              <a:rect l="l" t="t" r="r" b="b"/>
              <a:pathLst>
                <a:path w="3876040" h="92075">
                  <a:moveTo>
                    <a:pt x="3870341" y="0"/>
                  </a:moveTo>
                  <a:lnTo>
                    <a:pt x="3044999" y="17611"/>
                  </a:lnTo>
                  <a:lnTo>
                    <a:pt x="3051440" y="26897"/>
                  </a:lnTo>
                  <a:lnTo>
                    <a:pt x="3875905" y="9304"/>
                  </a:lnTo>
                  <a:lnTo>
                    <a:pt x="3870341" y="0"/>
                  </a:lnTo>
                  <a:close/>
                </a:path>
                <a:path w="3876040" h="92075">
                  <a:moveTo>
                    <a:pt x="53376" y="81449"/>
                  </a:moveTo>
                  <a:lnTo>
                    <a:pt x="4105" y="82500"/>
                  </a:lnTo>
                  <a:lnTo>
                    <a:pt x="0" y="92011"/>
                  </a:lnTo>
                  <a:lnTo>
                    <a:pt x="46953" y="91009"/>
                  </a:lnTo>
                  <a:lnTo>
                    <a:pt x="53376" y="81449"/>
                  </a:lnTo>
                  <a:close/>
                </a:path>
              </a:pathLst>
            </a:custGeom>
            <a:solidFill>
              <a:srgbClr val="F0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2975962" y="6891925"/>
              <a:ext cx="3866515" cy="92075"/>
            </a:xfrm>
            <a:custGeom>
              <a:avLst/>
              <a:gdLst/>
              <a:ahLst/>
              <a:cxnLst/>
              <a:rect l="l" t="t" r="r" b="b"/>
              <a:pathLst>
                <a:path w="3866515" h="92075">
                  <a:moveTo>
                    <a:pt x="3860487" y="0"/>
                  </a:moveTo>
                  <a:lnTo>
                    <a:pt x="3034334" y="17629"/>
                  </a:lnTo>
                  <a:lnTo>
                    <a:pt x="3037872" y="22565"/>
                  </a:lnTo>
                  <a:lnTo>
                    <a:pt x="3040887" y="26912"/>
                  </a:lnTo>
                  <a:lnTo>
                    <a:pt x="3866229" y="9300"/>
                  </a:lnTo>
                  <a:lnTo>
                    <a:pt x="3860487" y="0"/>
                  </a:lnTo>
                  <a:close/>
                </a:path>
                <a:path w="3866515" h="92075">
                  <a:moveTo>
                    <a:pt x="55695" y="81189"/>
                  </a:moveTo>
                  <a:lnTo>
                    <a:pt x="4742" y="82276"/>
                  </a:lnTo>
                  <a:lnTo>
                    <a:pt x="2475" y="86065"/>
                  </a:lnTo>
                  <a:lnTo>
                    <a:pt x="0" y="91801"/>
                  </a:lnTo>
                  <a:lnTo>
                    <a:pt x="49273" y="90750"/>
                  </a:lnTo>
                  <a:lnTo>
                    <a:pt x="55695" y="81189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2980708" y="6882618"/>
              <a:ext cx="3856354" cy="92075"/>
            </a:xfrm>
            <a:custGeom>
              <a:avLst/>
              <a:gdLst/>
              <a:ahLst/>
              <a:cxnLst/>
              <a:rect l="l" t="t" r="r" b="b"/>
              <a:pathLst>
                <a:path w="3856354" h="92075">
                  <a:moveTo>
                    <a:pt x="3849996" y="0"/>
                  </a:moveTo>
                  <a:lnTo>
                    <a:pt x="3022933" y="17648"/>
                  </a:lnTo>
                  <a:lnTo>
                    <a:pt x="3029585" y="26929"/>
                  </a:lnTo>
                  <a:lnTo>
                    <a:pt x="3855738" y="9300"/>
                  </a:lnTo>
                  <a:lnTo>
                    <a:pt x="3849996" y="0"/>
                  </a:lnTo>
                  <a:close/>
                </a:path>
                <a:path w="3856354" h="92075">
                  <a:moveTo>
                    <a:pt x="57419" y="80928"/>
                  </a:moveTo>
                  <a:lnTo>
                    <a:pt x="5710" y="82032"/>
                  </a:lnTo>
                  <a:lnTo>
                    <a:pt x="0" y="91577"/>
                  </a:lnTo>
                  <a:lnTo>
                    <a:pt x="50954" y="90490"/>
                  </a:lnTo>
                  <a:lnTo>
                    <a:pt x="56206" y="82671"/>
                  </a:lnTo>
                  <a:lnTo>
                    <a:pt x="57419" y="80928"/>
                  </a:lnTo>
                  <a:close/>
                </a:path>
              </a:pathLst>
            </a:custGeom>
            <a:solidFill>
              <a:srgbClr val="F0F4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2986422" y="6873311"/>
              <a:ext cx="3844290" cy="91440"/>
            </a:xfrm>
            <a:custGeom>
              <a:avLst/>
              <a:gdLst/>
              <a:ahLst/>
              <a:cxnLst/>
              <a:rect l="l" t="t" r="r" b="b"/>
              <a:pathLst>
                <a:path w="3844290" h="91440">
                  <a:moveTo>
                    <a:pt x="3838535" y="0"/>
                  </a:moveTo>
                  <a:lnTo>
                    <a:pt x="3010562" y="17667"/>
                  </a:lnTo>
                  <a:lnTo>
                    <a:pt x="3017214" y="26949"/>
                  </a:lnTo>
                  <a:lnTo>
                    <a:pt x="3844278" y="9300"/>
                  </a:lnTo>
                  <a:lnTo>
                    <a:pt x="3838535" y="0"/>
                  </a:lnTo>
                  <a:close/>
                </a:path>
                <a:path w="3844290" h="91440">
                  <a:moveTo>
                    <a:pt x="58369" y="80664"/>
                  </a:moveTo>
                  <a:lnTo>
                    <a:pt x="5710" y="81787"/>
                  </a:lnTo>
                  <a:lnTo>
                    <a:pt x="0" y="91333"/>
                  </a:lnTo>
                  <a:lnTo>
                    <a:pt x="51710" y="90229"/>
                  </a:lnTo>
                  <a:lnTo>
                    <a:pt x="58369" y="80664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2992135" y="6864005"/>
              <a:ext cx="3832860" cy="91440"/>
            </a:xfrm>
            <a:custGeom>
              <a:avLst/>
              <a:gdLst/>
              <a:ahLst/>
              <a:cxnLst/>
              <a:rect l="l" t="t" r="r" b="b"/>
              <a:pathLst>
                <a:path w="3832859" h="91440">
                  <a:moveTo>
                    <a:pt x="3827076" y="0"/>
                  </a:moveTo>
                  <a:lnTo>
                    <a:pt x="2998193" y="17687"/>
                  </a:lnTo>
                  <a:lnTo>
                    <a:pt x="3004845" y="26968"/>
                  </a:lnTo>
                  <a:lnTo>
                    <a:pt x="3832819" y="9300"/>
                  </a:lnTo>
                  <a:lnTo>
                    <a:pt x="3827076" y="0"/>
                  </a:lnTo>
                  <a:close/>
                </a:path>
                <a:path w="3832859" h="91440">
                  <a:moveTo>
                    <a:pt x="59319" y="80399"/>
                  </a:moveTo>
                  <a:lnTo>
                    <a:pt x="5710" y="81543"/>
                  </a:lnTo>
                  <a:lnTo>
                    <a:pt x="0" y="91088"/>
                  </a:lnTo>
                  <a:lnTo>
                    <a:pt x="52659" y="89964"/>
                  </a:lnTo>
                  <a:lnTo>
                    <a:pt x="59319" y="80399"/>
                  </a:lnTo>
                  <a:close/>
                </a:path>
              </a:pathLst>
            </a:custGeom>
            <a:solidFill>
              <a:srgbClr val="F1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2997850" y="6854702"/>
              <a:ext cx="3821429" cy="91440"/>
            </a:xfrm>
            <a:custGeom>
              <a:avLst/>
              <a:gdLst/>
              <a:ahLst/>
              <a:cxnLst/>
              <a:rect l="l" t="t" r="r" b="b"/>
              <a:pathLst>
                <a:path w="3821429" h="91440">
                  <a:moveTo>
                    <a:pt x="3815435" y="0"/>
                  </a:moveTo>
                  <a:lnTo>
                    <a:pt x="2984294" y="17735"/>
                  </a:lnTo>
                  <a:lnTo>
                    <a:pt x="2988678" y="21687"/>
                  </a:lnTo>
                  <a:lnTo>
                    <a:pt x="2992474" y="26984"/>
                  </a:lnTo>
                  <a:lnTo>
                    <a:pt x="3821358" y="9297"/>
                  </a:lnTo>
                  <a:lnTo>
                    <a:pt x="3815435" y="0"/>
                  </a:lnTo>
                  <a:close/>
                </a:path>
                <a:path w="3821429" h="91440">
                  <a:moveTo>
                    <a:pt x="60269" y="80130"/>
                  </a:moveTo>
                  <a:lnTo>
                    <a:pt x="5799" y="81292"/>
                  </a:lnTo>
                  <a:lnTo>
                    <a:pt x="3381" y="85187"/>
                  </a:lnTo>
                  <a:lnTo>
                    <a:pt x="0" y="90840"/>
                  </a:lnTo>
                  <a:lnTo>
                    <a:pt x="53609" y="89696"/>
                  </a:lnTo>
                  <a:lnTo>
                    <a:pt x="60269" y="80130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3003653" y="6845399"/>
              <a:ext cx="3810000" cy="90805"/>
            </a:xfrm>
            <a:custGeom>
              <a:avLst/>
              <a:gdLst/>
              <a:ahLst/>
              <a:cxnLst/>
              <a:rect l="l" t="t" r="r" b="b"/>
              <a:pathLst>
                <a:path w="3810000" h="90804">
                  <a:moveTo>
                    <a:pt x="3803699" y="0"/>
                  </a:moveTo>
                  <a:lnTo>
                    <a:pt x="2968273" y="17826"/>
                  </a:lnTo>
                  <a:lnTo>
                    <a:pt x="2978484" y="27032"/>
                  </a:lnTo>
                  <a:lnTo>
                    <a:pt x="3809628" y="9296"/>
                  </a:lnTo>
                  <a:lnTo>
                    <a:pt x="3803699" y="0"/>
                  </a:lnTo>
                  <a:close/>
                </a:path>
                <a:path w="3810000" h="90804">
                  <a:moveTo>
                    <a:pt x="61176" y="79860"/>
                  </a:moveTo>
                  <a:lnTo>
                    <a:pt x="5927" y="81039"/>
                  </a:lnTo>
                  <a:lnTo>
                    <a:pt x="0" y="90589"/>
                  </a:lnTo>
                  <a:lnTo>
                    <a:pt x="54470" y="89427"/>
                  </a:lnTo>
                  <a:lnTo>
                    <a:pt x="59787" y="81790"/>
                  </a:lnTo>
                  <a:lnTo>
                    <a:pt x="61176" y="79860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3009584" y="6836097"/>
              <a:ext cx="3797935" cy="90805"/>
            </a:xfrm>
            <a:custGeom>
              <a:avLst/>
              <a:gdLst/>
              <a:ahLst/>
              <a:cxnLst/>
              <a:rect l="l" t="t" r="r" b="b"/>
              <a:pathLst>
                <a:path w="3797934" h="90804">
                  <a:moveTo>
                    <a:pt x="3791836" y="0"/>
                  </a:moveTo>
                  <a:lnTo>
                    <a:pt x="2952126" y="17918"/>
                  </a:lnTo>
                  <a:lnTo>
                    <a:pt x="2962337" y="27123"/>
                  </a:lnTo>
                  <a:lnTo>
                    <a:pt x="3797765" y="9296"/>
                  </a:lnTo>
                  <a:lnTo>
                    <a:pt x="3791836" y="0"/>
                  </a:lnTo>
                  <a:close/>
                </a:path>
                <a:path w="3797934" h="90804">
                  <a:moveTo>
                    <a:pt x="62142" y="79587"/>
                  </a:moveTo>
                  <a:lnTo>
                    <a:pt x="5927" y="80786"/>
                  </a:lnTo>
                  <a:lnTo>
                    <a:pt x="0" y="90336"/>
                  </a:lnTo>
                  <a:lnTo>
                    <a:pt x="55249" y="89157"/>
                  </a:lnTo>
                  <a:lnTo>
                    <a:pt x="62142" y="79587"/>
                  </a:lnTo>
                  <a:close/>
                </a:path>
              </a:pathLst>
            </a:custGeom>
            <a:solidFill>
              <a:srgbClr val="F1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3015515" y="6826794"/>
              <a:ext cx="3786504" cy="90170"/>
            </a:xfrm>
            <a:custGeom>
              <a:avLst/>
              <a:gdLst/>
              <a:ahLst/>
              <a:cxnLst/>
              <a:rect l="l" t="t" r="r" b="b"/>
              <a:pathLst>
                <a:path w="3786504" h="90170">
                  <a:moveTo>
                    <a:pt x="3779971" y="0"/>
                  </a:moveTo>
                  <a:lnTo>
                    <a:pt x="2938091" y="17964"/>
                  </a:lnTo>
                  <a:lnTo>
                    <a:pt x="2942838" y="24195"/>
                  </a:lnTo>
                  <a:lnTo>
                    <a:pt x="2946187" y="27215"/>
                  </a:lnTo>
                  <a:lnTo>
                    <a:pt x="3785900" y="9296"/>
                  </a:lnTo>
                  <a:lnTo>
                    <a:pt x="3779971" y="0"/>
                  </a:lnTo>
                  <a:close/>
                </a:path>
                <a:path w="3786504" h="90170">
                  <a:moveTo>
                    <a:pt x="63107" y="79313"/>
                  </a:moveTo>
                  <a:lnTo>
                    <a:pt x="5927" y="80533"/>
                  </a:lnTo>
                  <a:lnTo>
                    <a:pt x="0" y="90083"/>
                  </a:lnTo>
                  <a:lnTo>
                    <a:pt x="56215" y="88883"/>
                  </a:lnTo>
                  <a:lnTo>
                    <a:pt x="63107" y="79313"/>
                  </a:lnTo>
                  <a:close/>
                </a:path>
              </a:pathLst>
            </a:custGeom>
            <a:solidFill>
              <a:srgbClr val="F3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3021446" y="6817495"/>
              <a:ext cx="3774440" cy="90170"/>
            </a:xfrm>
            <a:custGeom>
              <a:avLst/>
              <a:gdLst/>
              <a:ahLst/>
              <a:cxnLst/>
              <a:rect l="l" t="t" r="r" b="b"/>
              <a:pathLst>
                <a:path w="3774440" h="90170">
                  <a:moveTo>
                    <a:pt x="3767948" y="0"/>
                  </a:moveTo>
                  <a:lnTo>
                    <a:pt x="2925093" y="17985"/>
                  </a:lnTo>
                  <a:lnTo>
                    <a:pt x="2932157" y="27258"/>
                  </a:lnTo>
                  <a:lnTo>
                    <a:pt x="3774037" y="9293"/>
                  </a:lnTo>
                  <a:lnTo>
                    <a:pt x="3773272" y="8094"/>
                  </a:lnTo>
                  <a:lnTo>
                    <a:pt x="3767948" y="0"/>
                  </a:lnTo>
                  <a:close/>
                </a:path>
                <a:path w="3774440" h="90170">
                  <a:moveTo>
                    <a:pt x="64072" y="79036"/>
                  </a:moveTo>
                  <a:lnTo>
                    <a:pt x="6017" y="80274"/>
                  </a:lnTo>
                  <a:lnTo>
                    <a:pt x="3434" y="84294"/>
                  </a:lnTo>
                  <a:lnTo>
                    <a:pt x="0" y="89826"/>
                  </a:lnTo>
                  <a:lnTo>
                    <a:pt x="57180" y="88606"/>
                  </a:lnTo>
                  <a:lnTo>
                    <a:pt x="64072" y="79036"/>
                  </a:lnTo>
                  <a:close/>
                </a:path>
              </a:pathLst>
            </a:custGeom>
            <a:solidFill>
              <a:srgbClr val="F3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3027469" y="6808196"/>
              <a:ext cx="3762375" cy="90170"/>
            </a:xfrm>
            <a:custGeom>
              <a:avLst/>
              <a:gdLst/>
              <a:ahLst/>
              <a:cxnLst/>
              <a:rect l="l" t="t" r="r" b="b"/>
              <a:pathLst>
                <a:path w="3762375" h="90170">
                  <a:moveTo>
                    <a:pt x="3755808" y="0"/>
                  </a:moveTo>
                  <a:lnTo>
                    <a:pt x="2912002" y="18005"/>
                  </a:lnTo>
                  <a:lnTo>
                    <a:pt x="2919066" y="27278"/>
                  </a:lnTo>
                  <a:lnTo>
                    <a:pt x="3761921" y="9292"/>
                  </a:lnTo>
                  <a:lnTo>
                    <a:pt x="3755808" y="0"/>
                  </a:lnTo>
                  <a:close/>
                </a:path>
                <a:path w="3762375" h="90170">
                  <a:moveTo>
                    <a:pt x="64998" y="78757"/>
                  </a:moveTo>
                  <a:lnTo>
                    <a:pt x="6142" y="80013"/>
                  </a:lnTo>
                  <a:lnTo>
                    <a:pt x="0" y="89567"/>
                  </a:lnTo>
                  <a:lnTo>
                    <a:pt x="58055" y="88328"/>
                  </a:lnTo>
                  <a:lnTo>
                    <a:pt x="63410" y="80893"/>
                  </a:lnTo>
                  <a:lnTo>
                    <a:pt x="64998" y="78757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033615" y="6798897"/>
              <a:ext cx="3749675" cy="89535"/>
            </a:xfrm>
            <a:custGeom>
              <a:avLst/>
              <a:gdLst/>
              <a:ahLst/>
              <a:cxnLst/>
              <a:rect l="l" t="t" r="r" b="b"/>
              <a:pathLst>
                <a:path w="3749675" h="89534">
                  <a:moveTo>
                    <a:pt x="3743545" y="0"/>
                  </a:moveTo>
                  <a:lnTo>
                    <a:pt x="2898787" y="18026"/>
                  </a:lnTo>
                  <a:lnTo>
                    <a:pt x="2905851" y="27298"/>
                  </a:lnTo>
                  <a:lnTo>
                    <a:pt x="3749658" y="9292"/>
                  </a:lnTo>
                  <a:lnTo>
                    <a:pt x="3743545" y="0"/>
                  </a:lnTo>
                  <a:close/>
                </a:path>
                <a:path w="3749675" h="89534">
                  <a:moveTo>
                    <a:pt x="65978" y="78474"/>
                  </a:moveTo>
                  <a:lnTo>
                    <a:pt x="6142" y="79751"/>
                  </a:lnTo>
                  <a:lnTo>
                    <a:pt x="0" y="89306"/>
                  </a:lnTo>
                  <a:lnTo>
                    <a:pt x="58857" y="88050"/>
                  </a:lnTo>
                  <a:lnTo>
                    <a:pt x="65978" y="78474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3039760" y="6789599"/>
              <a:ext cx="3737610" cy="89535"/>
            </a:xfrm>
            <a:custGeom>
              <a:avLst/>
              <a:gdLst/>
              <a:ahLst/>
              <a:cxnLst/>
              <a:rect l="l" t="t" r="r" b="b"/>
              <a:pathLst>
                <a:path w="3737609" h="89534">
                  <a:moveTo>
                    <a:pt x="3731283" y="0"/>
                  </a:moveTo>
                  <a:lnTo>
                    <a:pt x="2885461" y="18048"/>
                  </a:lnTo>
                  <a:lnTo>
                    <a:pt x="2889569" y="23290"/>
                  </a:lnTo>
                  <a:lnTo>
                    <a:pt x="2892637" y="27319"/>
                  </a:lnTo>
                  <a:lnTo>
                    <a:pt x="3737396" y="9292"/>
                  </a:lnTo>
                  <a:lnTo>
                    <a:pt x="3731283" y="0"/>
                  </a:lnTo>
                  <a:close/>
                </a:path>
                <a:path w="3737609" h="89534">
                  <a:moveTo>
                    <a:pt x="66958" y="78192"/>
                  </a:moveTo>
                  <a:lnTo>
                    <a:pt x="6142" y="79489"/>
                  </a:lnTo>
                  <a:lnTo>
                    <a:pt x="0" y="89044"/>
                  </a:lnTo>
                  <a:lnTo>
                    <a:pt x="59836" y="87767"/>
                  </a:lnTo>
                  <a:lnTo>
                    <a:pt x="66958" y="78192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3045907" y="6780303"/>
              <a:ext cx="3725545" cy="88900"/>
            </a:xfrm>
            <a:custGeom>
              <a:avLst/>
              <a:gdLst/>
              <a:ahLst/>
              <a:cxnLst/>
              <a:rect l="l" t="t" r="r" b="b"/>
              <a:pathLst>
                <a:path w="3725545" h="88900">
                  <a:moveTo>
                    <a:pt x="3718879" y="0"/>
                  </a:moveTo>
                  <a:lnTo>
                    <a:pt x="2872046" y="18070"/>
                  </a:lnTo>
                  <a:lnTo>
                    <a:pt x="2879309" y="27338"/>
                  </a:lnTo>
                  <a:lnTo>
                    <a:pt x="3725132" y="9289"/>
                  </a:lnTo>
                  <a:lnTo>
                    <a:pt x="3723749" y="7186"/>
                  </a:lnTo>
                  <a:lnTo>
                    <a:pt x="3718879" y="0"/>
                  </a:lnTo>
                  <a:close/>
                </a:path>
                <a:path w="3725545" h="88900">
                  <a:moveTo>
                    <a:pt x="67938" y="77906"/>
                  </a:moveTo>
                  <a:lnTo>
                    <a:pt x="6234" y="79223"/>
                  </a:lnTo>
                  <a:lnTo>
                    <a:pt x="3466" y="83386"/>
                  </a:lnTo>
                  <a:lnTo>
                    <a:pt x="0" y="88779"/>
                  </a:lnTo>
                  <a:lnTo>
                    <a:pt x="60816" y="87482"/>
                  </a:lnTo>
                  <a:lnTo>
                    <a:pt x="67938" y="77906"/>
                  </a:lnTo>
                  <a:close/>
                </a:path>
              </a:pathLst>
            </a:custGeom>
            <a:solidFill>
              <a:srgbClr val="F4F6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3052146" y="6771007"/>
              <a:ext cx="3712845" cy="88900"/>
            </a:xfrm>
            <a:custGeom>
              <a:avLst/>
              <a:gdLst/>
              <a:ahLst/>
              <a:cxnLst/>
              <a:rect l="l" t="t" r="r" b="b"/>
              <a:pathLst>
                <a:path w="3712845" h="88900">
                  <a:moveTo>
                    <a:pt x="3706342" y="0"/>
                  </a:moveTo>
                  <a:lnTo>
                    <a:pt x="2858538" y="18091"/>
                  </a:lnTo>
                  <a:lnTo>
                    <a:pt x="2865802" y="27359"/>
                  </a:lnTo>
                  <a:lnTo>
                    <a:pt x="3712636" y="9289"/>
                  </a:lnTo>
                  <a:lnTo>
                    <a:pt x="3706342" y="0"/>
                  </a:lnTo>
                  <a:close/>
                </a:path>
                <a:path w="3712845" h="88900">
                  <a:moveTo>
                    <a:pt x="68881" y="77618"/>
                  </a:moveTo>
                  <a:lnTo>
                    <a:pt x="6353" y="78953"/>
                  </a:lnTo>
                  <a:lnTo>
                    <a:pt x="0" y="88512"/>
                  </a:lnTo>
                  <a:lnTo>
                    <a:pt x="61704" y="87195"/>
                  </a:lnTo>
                  <a:lnTo>
                    <a:pt x="67068" y="79982"/>
                  </a:lnTo>
                  <a:lnTo>
                    <a:pt x="68881" y="77618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058503" y="6761713"/>
              <a:ext cx="3700145" cy="88265"/>
            </a:xfrm>
            <a:custGeom>
              <a:avLst/>
              <a:gdLst/>
              <a:ahLst/>
              <a:cxnLst/>
              <a:rect l="l" t="t" r="r" b="b"/>
              <a:pathLst>
                <a:path w="3700145" h="88265">
                  <a:moveTo>
                    <a:pt x="3693687" y="0"/>
                  </a:moveTo>
                  <a:lnTo>
                    <a:pt x="2844913" y="18111"/>
                  </a:lnTo>
                  <a:lnTo>
                    <a:pt x="2852177" y="27380"/>
                  </a:lnTo>
                  <a:lnTo>
                    <a:pt x="3699981" y="9289"/>
                  </a:lnTo>
                  <a:lnTo>
                    <a:pt x="3693687" y="0"/>
                  </a:lnTo>
                  <a:close/>
                </a:path>
                <a:path w="3700145" h="88265">
                  <a:moveTo>
                    <a:pt x="69874" y="77327"/>
                  </a:moveTo>
                  <a:lnTo>
                    <a:pt x="6353" y="78683"/>
                  </a:lnTo>
                  <a:lnTo>
                    <a:pt x="0" y="88242"/>
                  </a:lnTo>
                  <a:lnTo>
                    <a:pt x="62527" y="86907"/>
                  </a:lnTo>
                  <a:lnTo>
                    <a:pt x="69874" y="77327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3064861" y="6752418"/>
              <a:ext cx="3687445" cy="88265"/>
            </a:xfrm>
            <a:custGeom>
              <a:avLst/>
              <a:gdLst/>
              <a:ahLst/>
              <a:cxnLst/>
              <a:rect l="l" t="t" r="r" b="b"/>
              <a:pathLst>
                <a:path w="3687445" h="88265">
                  <a:moveTo>
                    <a:pt x="3681031" y="0"/>
                  </a:moveTo>
                  <a:lnTo>
                    <a:pt x="2829534" y="18169"/>
                  </a:lnTo>
                  <a:lnTo>
                    <a:pt x="2834609" y="22371"/>
                  </a:lnTo>
                  <a:lnTo>
                    <a:pt x="2838550" y="27400"/>
                  </a:lnTo>
                  <a:lnTo>
                    <a:pt x="3687325" y="9289"/>
                  </a:lnTo>
                  <a:lnTo>
                    <a:pt x="3681031" y="0"/>
                  </a:lnTo>
                  <a:close/>
                </a:path>
                <a:path w="3687445" h="88265">
                  <a:moveTo>
                    <a:pt x="70867" y="77036"/>
                  </a:moveTo>
                  <a:lnTo>
                    <a:pt x="6353" y="78413"/>
                  </a:lnTo>
                  <a:lnTo>
                    <a:pt x="0" y="87972"/>
                  </a:lnTo>
                  <a:lnTo>
                    <a:pt x="63520" y="86616"/>
                  </a:lnTo>
                  <a:lnTo>
                    <a:pt x="70867" y="77036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071219" y="6743127"/>
              <a:ext cx="3674745" cy="88265"/>
            </a:xfrm>
            <a:custGeom>
              <a:avLst/>
              <a:gdLst/>
              <a:ahLst/>
              <a:cxnLst/>
              <a:rect l="l" t="t" r="r" b="b"/>
              <a:pathLst>
                <a:path w="3674745" h="88265">
                  <a:moveTo>
                    <a:pt x="3668256" y="0"/>
                  </a:moveTo>
                  <a:lnTo>
                    <a:pt x="2812075" y="18269"/>
                  </a:lnTo>
                  <a:lnTo>
                    <a:pt x="2823171" y="27456"/>
                  </a:lnTo>
                  <a:lnTo>
                    <a:pt x="3674670" y="9286"/>
                  </a:lnTo>
                  <a:lnTo>
                    <a:pt x="3672621" y="6263"/>
                  </a:lnTo>
                  <a:lnTo>
                    <a:pt x="3668256" y="0"/>
                  </a:lnTo>
                  <a:close/>
                </a:path>
                <a:path w="3674745" h="88265">
                  <a:moveTo>
                    <a:pt x="71860" y="76742"/>
                  </a:moveTo>
                  <a:lnTo>
                    <a:pt x="5698" y="78154"/>
                  </a:lnTo>
                  <a:lnTo>
                    <a:pt x="3480" y="82463"/>
                  </a:lnTo>
                  <a:lnTo>
                    <a:pt x="0" y="87699"/>
                  </a:lnTo>
                  <a:lnTo>
                    <a:pt x="64513" y="86322"/>
                  </a:lnTo>
                  <a:lnTo>
                    <a:pt x="71860" y="76742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3076920" y="6733835"/>
              <a:ext cx="3662679" cy="87630"/>
            </a:xfrm>
            <a:custGeom>
              <a:avLst/>
              <a:gdLst/>
              <a:ahLst/>
              <a:cxnLst/>
              <a:rect l="l" t="t" r="r" b="b"/>
              <a:pathLst>
                <a:path w="3662679" h="87629">
                  <a:moveTo>
                    <a:pt x="3656077" y="0"/>
                  </a:moveTo>
                  <a:lnTo>
                    <a:pt x="2795271" y="18368"/>
                  </a:lnTo>
                  <a:lnTo>
                    <a:pt x="2806366" y="27555"/>
                  </a:lnTo>
                  <a:lnTo>
                    <a:pt x="3662550" y="9285"/>
                  </a:lnTo>
                  <a:lnTo>
                    <a:pt x="3656077" y="0"/>
                  </a:lnTo>
                  <a:close/>
                </a:path>
                <a:path w="3662679" h="87629">
                  <a:moveTo>
                    <a:pt x="74627" y="76423"/>
                  </a:moveTo>
                  <a:lnTo>
                    <a:pt x="4903" y="77911"/>
                  </a:lnTo>
                  <a:lnTo>
                    <a:pt x="0" y="87439"/>
                  </a:lnTo>
                  <a:lnTo>
                    <a:pt x="66163" y="86027"/>
                  </a:lnTo>
                  <a:lnTo>
                    <a:pt x="71511" y="79054"/>
                  </a:lnTo>
                  <a:lnTo>
                    <a:pt x="74627" y="76423"/>
                  </a:lnTo>
                  <a:close/>
                </a:path>
              </a:pathLst>
            </a:custGeom>
            <a:solidFill>
              <a:srgbClr val="F5F7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3081827" y="6724543"/>
              <a:ext cx="3651250" cy="87630"/>
            </a:xfrm>
            <a:custGeom>
              <a:avLst/>
              <a:gdLst/>
              <a:ahLst/>
              <a:cxnLst/>
              <a:rect l="l" t="t" r="r" b="b"/>
              <a:pathLst>
                <a:path w="3651250" h="87629">
                  <a:moveTo>
                    <a:pt x="3644693" y="0"/>
                  </a:moveTo>
                  <a:lnTo>
                    <a:pt x="2781652" y="18416"/>
                  </a:lnTo>
                  <a:lnTo>
                    <a:pt x="2786965" y="24846"/>
                  </a:lnTo>
                  <a:lnTo>
                    <a:pt x="2790356" y="27653"/>
                  </a:lnTo>
                  <a:lnTo>
                    <a:pt x="3651166" y="9285"/>
                  </a:lnTo>
                  <a:lnTo>
                    <a:pt x="3644693" y="0"/>
                  </a:lnTo>
                  <a:close/>
                </a:path>
                <a:path w="3651250" h="87629">
                  <a:moveTo>
                    <a:pt x="81177" y="76041"/>
                  </a:moveTo>
                  <a:lnTo>
                    <a:pt x="4903" y="77668"/>
                  </a:lnTo>
                  <a:lnTo>
                    <a:pt x="0" y="87196"/>
                  </a:lnTo>
                  <a:lnTo>
                    <a:pt x="69727" y="85708"/>
                  </a:lnTo>
                  <a:lnTo>
                    <a:pt x="81177" y="76041"/>
                  </a:lnTo>
                  <a:close/>
                </a:path>
              </a:pathLst>
            </a:custGeom>
            <a:solidFill>
              <a:srgbClr val="F5F7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3086722" y="6705968"/>
              <a:ext cx="3639820" cy="96520"/>
            </a:xfrm>
            <a:custGeom>
              <a:avLst/>
              <a:gdLst/>
              <a:ahLst/>
              <a:cxnLst/>
              <a:rect l="l" t="t" r="r" b="b"/>
              <a:pathLst>
                <a:path w="3639820" h="96520">
                  <a:moveTo>
                    <a:pt x="96824" y="75323"/>
                  </a:moveTo>
                  <a:lnTo>
                    <a:pt x="9817" y="77177"/>
                  </a:lnTo>
                  <a:lnTo>
                    <a:pt x="4914" y="86715"/>
                  </a:lnTo>
                  <a:lnTo>
                    <a:pt x="0" y="96240"/>
                  </a:lnTo>
                  <a:lnTo>
                    <a:pt x="76288" y="94615"/>
                  </a:lnTo>
                  <a:lnTo>
                    <a:pt x="87731" y="84950"/>
                  </a:lnTo>
                  <a:lnTo>
                    <a:pt x="91782" y="81534"/>
                  </a:lnTo>
                  <a:lnTo>
                    <a:pt x="96824" y="75323"/>
                  </a:lnTo>
                  <a:close/>
                </a:path>
                <a:path w="3639820" h="96520">
                  <a:moveTo>
                    <a:pt x="3633317" y="9283"/>
                  </a:moveTo>
                  <a:lnTo>
                    <a:pt x="3630549" y="5334"/>
                  </a:lnTo>
                  <a:lnTo>
                    <a:pt x="3626739" y="0"/>
                  </a:lnTo>
                  <a:lnTo>
                    <a:pt x="2761437" y="18465"/>
                  </a:lnTo>
                  <a:lnTo>
                    <a:pt x="2769095" y="27724"/>
                  </a:lnTo>
                  <a:lnTo>
                    <a:pt x="3633317" y="9283"/>
                  </a:lnTo>
                  <a:close/>
                </a:path>
                <a:path w="3639820" h="96520">
                  <a:moveTo>
                    <a:pt x="3639794" y="18580"/>
                  </a:moveTo>
                  <a:lnTo>
                    <a:pt x="3633317" y="9296"/>
                  </a:lnTo>
                  <a:lnTo>
                    <a:pt x="2769095" y="27736"/>
                  </a:lnTo>
                  <a:lnTo>
                    <a:pt x="2776753" y="36995"/>
                  </a:lnTo>
                  <a:lnTo>
                    <a:pt x="3639794" y="18580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3096548" y="6696676"/>
              <a:ext cx="3616960" cy="86995"/>
            </a:xfrm>
            <a:custGeom>
              <a:avLst/>
              <a:gdLst/>
              <a:ahLst/>
              <a:cxnLst/>
              <a:rect l="l" t="t" r="r" b="b"/>
              <a:pathLst>
                <a:path w="3616959" h="86995">
                  <a:moveTo>
                    <a:pt x="3610267" y="0"/>
                  </a:moveTo>
                  <a:lnTo>
                    <a:pt x="2743964" y="18485"/>
                  </a:lnTo>
                  <a:lnTo>
                    <a:pt x="2751615" y="27745"/>
                  </a:lnTo>
                  <a:lnTo>
                    <a:pt x="3616914" y="9281"/>
                  </a:lnTo>
                  <a:lnTo>
                    <a:pt x="3610267" y="0"/>
                  </a:lnTo>
                  <a:close/>
                </a:path>
                <a:path w="3616959" h="86995">
                  <a:moveTo>
                    <a:pt x="94790" y="75015"/>
                  </a:moveTo>
                  <a:lnTo>
                    <a:pt x="5134" y="76929"/>
                  </a:lnTo>
                  <a:lnTo>
                    <a:pt x="4296" y="78113"/>
                  </a:lnTo>
                  <a:lnTo>
                    <a:pt x="0" y="86462"/>
                  </a:lnTo>
                  <a:lnTo>
                    <a:pt x="87004" y="84605"/>
                  </a:lnTo>
                  <a:lnTo>
                    <a:pt x="94790" y="75015"/>
                  </a:lnTo>
                  <a:close/>
                </a:path>
              </a:pathLst>
            </a:custGeom>
            <a:solidFill>
              <a:srgbClr val="F6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3101687" y="6687389"/>
              <a:ext cx="3605529" cy="86360"/>
            </a:xfrm>
            <a:custGeom>
              <a:avLst/>
              <a:gdLst/>
              <a:ahLst/>
              <a:cxnLst/>
              <a:rect l="l" t="t" r="r" b="b"/>
              <a:pathLst>
                <a:path w="3605529" h="86359">
                  <a:moveTo>
                    <a:pt x="3598477" y="0"/>
                  </a:moveTo>
                  <a:lnTo>
                    <a:pt x="2728838" y="18557"/>
                  </a:lnTo>
                  <a:lnTo>
                    <a:pt x="2735626" y="23900"/>
                  </a:lnTo>
                  <a:lnTo>
                    <a:pt x="2738821" y="27767"/>
                  </a:lnTo>
                  <a:lnTo>
                    <a:pt x="3605124" y="9281"/>
                  </a:lnTo>
                  <a:lnTo>
                    <a:pt x="3598477" y="0"/>
                  </a:lnTo>
                  <a:close/>
                </a:path>
                <a:path w="3605529" h="86359">
                  <a:moveTo>
                    <a:pt x="97440" y="74707"/>
                  </a:moveTo>
                  <a:lnTo>
                    <a:pt x="6768" y="76642"/>
                  </a:lnTo>
                  <a:lnTo>
                    <a:pt x="0" y="86210"/>
                  </a:lnTo>
                  <a:lnTo>
                    <a:pt x="89655" y="84297"/>
                  </a:lnTo>
                  <a:lnTo>
                    <a:pt x="97440" y="74707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3108461" y="6678102"/>
              <a:ext cx="3592195" cy="86360"/>
            </a:xfrm>
            <a:custGeom>
              <a:avLst/>
              <a:gdLst/>
              <a:ahLst/>
              <a:cxnLst/>
              <a:rect l="l" t="t" r="r" b="b"/>
              <a:pathLst>
                <a:path w="3592195" h="86359">
                  <a:moveTo>
                    <a:pt x="3585051" y="0"/>
                  </a:moveTo>
                  <a:lnTo>
                    <a:pt x="2710402" y="18663"/>
                  </a:lnTo>
                  <a:lnTo>
                    <a:pt x="2722057" y="27838"/>
                  </a:lnTo>
                  <a:lnTo>
                    <a:pt x="3591699" y="9281"/>
                  </a:lnTo>
                  <a:lnTo>
                    <a:pt x="3585051" y="0"/>
                  </a:lnTo>
                  <a:close/>
                </a:path>
                <a:path w="3592195" h="86359">
                  <a:moveTo>
                    <a:pt x="98457" y="74399"/>
                  </a:moveTo>
                  <a:lnTo>
                    <a:pt x="6768" y="76356"/>
                  </a:lnTo>
                  <a:lnTo>
                    <a:pt x="0" y="85924"/>
                  </a:lnTo>
                  <a:lnTo>
                    <a:pt x="90672" y="83989"/>
                  </a:lnTo>
                  <a:lnTo>
                    <a:pt x="98457" y="74399"/>
                  </a:lnTo>
                  <a:close/>
                </a:path>
              </a:pathLst>
            </a:custGeom>
            <a:solidFill>
              <a:srgbClr val="F6F8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3115233" y="6668850"/>
              <a:ext cx="3578860" cy="85725"/>
            </a:xfrm>
            <a:custGeom>
              <a:avLst/>
              <a:gdLst/>
              <a:ahLst/>
              <a:cxnLst/>
              <a:rect l="l" t="t" r="r" b="b"/>
              <a:pathLst>
                <a:path w="3578859" h="85725">
                  <a:moveTo>
                    <a:pt x="3569975" y="0"/>
                  </a:moveTo>
                  <a:lnTo>
                    <a:pt x="2691968" y="18735"/>
                  </a:lnTo>
                  <a:lnTo>
                    <a:pt x="2703623" y="27910"/>
                  </a:lnTo>
                  <a:lnTo>
                    <a:pt x="3578274" y="9246"/>
                  </a:lnTo>
                  <a:lnTo>
                    <a:pt x="3574760" y="4339"/>
                  </a:lnTo>
                  <a:lnTo>
                    <a:pt x="3569975" y="0"/>
                  </a:lnTo>
                  <a:close/>
                </a:path>
                <a:path w="3578859" h="85725">
                  <a:moveTo>
                    <a:pt x="99618" y="74053"/>
                  </a:moveTo>
                  <a:lnTo>
                    <a:pt x="6768" y="76034"/>
                  </a:lnTo>
                  <a:lnTo>
                    <a:pt x="0" y="85602"/>
                  </a:lnTo>
                  <a:lnTo>
                    <a:pt x="91689" y="83645"/>
                  </a:lnTo>
                  <a:lnTo>
                    <a:pt x="94211" y="80539"/>
                  </a:lnTo>
                  <a:lnTo>
                    <a:pt x="99618" y="74053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122007" y="6659637"/>
              <a:ext cx="3563620" cy="85725"/>
            </a:xfrm>
            <a:custGeom>
              <a:avLst/>
              <a:gdLst/>
              <a:ahLst/>
              <a:cxnLst/>
              <a:rect l="l" t="t" r="r" b="b"/>
              <a:pathLst>
                <a:path w="3563620" h="85725">
                  <a:moveTo>
                    <a:pt x="3553042" y="0"/>
                  </a:moveTo>
                  <a:lnTo>
                    <a:pt x="2676495" y="18704"/>
                  </a:lnTo>
                  <a:lnTo>
                    <a:pt x="2683040" y="26252"/>
                  </a:lnTo>
                  <a:lnTo>
                    <a:pt x="2685187" y="27942"/>
                  </a:lnTo>
                  <a:lnTo>
                    <a:pt x="3563194" y="9206"/>
                  </a:lnTo>
                  <a:lnTo>
                    <a:pt x="3553042" y="0"/>
                  </a:lnTo>
                  <a:close/>
                </a:path>
                <a:path w="3563620" h="85725">
                  <a:moveTo>
                    <a:pt x="100849" y="73665"/>
                  </a:moveTo>
                  <a:lnTo>
                    <a:pt x="6798" y="75672"/>
                  </a:lnTo>
                  <a:lnTo>
                    <a:pt x="5793" y="77052"/>
                  </a:lnTo>
                  <a:lnTo>
                    <a:pt x="0" y="85240"/>
                  </a:lnTo>
                  <a:lnTo>
                    <a:pt x="92850" y="83259"/>
                  </a:lnTo>
                  <a:lnTo>
                    <a:pt x="100849" y="73665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3128810" y="6650424"/>
              <a:ext cx="3546475" cy="85090"/>
            </a:xfrm>
            <a:custGeom>
              <a:avLst/>
              <a:gdLst/>
              <a:ahLst/>
              <a:cxnLst/>
              <a:rect l="l" t="t" r="r" b="b"/>
              <a:pathLst>
                <a:path w="3546475" h="85090">
                  <a:moveTo>
                    <a:pt x="3536079" y="0"/>
                  </a:moveTo>
                  <a:lnTo>
                    <a:pt x="2661665" y="18658"/>
                  </a:lnTo>
                  <a:lnTo>
                    <a:pt x="2669687" y="27911"/>
                  </a:lnTo>
                  <a:lnTo>
                    <a:pt x="3546232" y="9206"/>
                  </a:lnTo>
                  <a:lnTo>
                    <a:pt x="3536079" y="0"/>
                  </a:lnTo>
                  <a:close/>
                </a:path>
                <a:path w="3546475" h="85090">
                  <a:moveTo>
                    <a:pt x="102050" y="73278"/>
                  </a:moveTo>
                  <a:lnTo>
                    <a:pt x="6972" y="75306"/>
                  </a:lnTo>
                  <a:lnTo>
                    <a:pt x="0" y="84879"/>
                  </a:lnTo>
                  <a:lnTo>
                    <a:pt x="94051" y="82872"/>
                  </a:lnTo>
                  <a:lnTo>
                    <a:pt x="102050" y="73278"/>
                  </a:lnTo>
                  <a:close/>
                </a:path>
              </a:pathLst>
            </a:custGeom>
            <a:solidFill>
              <a:srgbClr val="F7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3135786" y="6641164"/>
              <a:ext cx="3529329" cy="85090"/>
            </a:xfrm>
            <a:custGeom>
              <a:avLst/>
              <a:gdLst/>
              <a:ahLst/>
              <a:cxnLst/>
              <a:rect l="l" t="t" r="r" b="b"/>
              <a:pathLst>
                <a:path w="3529329" h="85090">
                  <a:moveTo>
                    <a:pt x="3521204" y="0"/>
                  </a:moveTo>
                  <a:lnTo>
                    <a:pt x="2646662" y="18661"/>
                  </a:lnTo>
                  <a:lnTo>
                    <a:pt x="2654684" y="27913"/>
                  </a:lnTo>
                  <a:lnTo>
                    <a:pt x="3529098" y="9254"/>
                  </a:lnTo>
                  <a:lnTo>
                    <a:pt x="3526198" y="6625"/>
                  </a:lnTo>
                  <a:lnTo>
                    <a:pt x="3521204" y="0"/>
                  </a:lnTo>
                  <a:close/>
                </a:path>
                <a:path w="3529329" h="85090">
                  <a:moveTo>
                    <a:pt x="103077" y="72938"/>
                  </a:moveTo>
                  <a:lnTo>
                    <a:pt x="6972" y="74989"/>
                  </a:lnTo>
                  <a:lnTo>
                    <a:pt x="0" y="84561"/>
                  </a:lnTo>
                  <a:lnTo>
                    <a:pt x="95078" y="82532"/>
                  </a:lnTo>
                  <a:lnTo>
                    <a:pt x="103077" y="72938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3142763" y="6631884"/>
              <a:ext cx="3514725" cy="84455"/>
            </a:xfrm>
            <a:custGeom>
              <a:avLst/>
              <a:gdLst/>
              <a:ahLst/>
              <a:cxnLst/>
              <a:rect l="l" t="t" r="r" b="b"/>
              <a:pathLst>
                <a:path w="3514725" h="84454">
                  <a:moveTo>
                    <a:pt x="3507232" y="0"/>
                  </a:moveTo>
                  <a:lnTo>
                    <a:pt x="2631657" y="18683"/>
                  </a:lnTo>
                  <a:lnTo>
                    <a:pt x="2639679" y="27935"/>
                  </a:lnTo>
                  <a:lnTo>
                    <a:pt x="3514223" y="9274"/>
                  </a:lnTo>
                  <a:lnTo>
                    <a:pt x="3507232" y="0"/>
                  </a:lnTo>
                  <a:close/>
                </a:path>
                <a:path w="3514725" h="84454">
                  <a:moveTo>
                    <a:pt x="107237" y="72551"/>
                  </a:moveTo>
                  <a:lnTo>
                    <a:pt x="6972" y="74691"/>
                  </a:lnTo>
                  <a:lnTo>
                    <a:pt x="0" y="84263"/>
                  </a:lnTo>
                  <a:lnTo>
                    <a:pt x="96105" y="82212"/>
                  </a:lnTo>
                  <a:lnTo>
                    <a:pt x="98445" y="79405"/>
                  </a:lnTo>
                  <a:lnTo>
                    <a:pt x="107237" y="72551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3149739" y="6622605"/>
              <a:ext cx="3500754" cy="84455"/>
            </a:xfrm>
            <a:custGeom>
              <a:avLst/>
              <a:gdLst/>
              <a:ahLst/>
              <a:cxnLst/>
              <a:rect l="l" t="t" r="r" b="b"/>
              <a:pathLst>
                <a:path w="3500754" h="84454">
                  <a:moveTo>
                    <a:pt x="3493262" y="0"/>
                  </a:moveTo>
                  <a:lnTo>
                    <a:pt x="2613736" y="18768"/>
                  </a:lnTo>
                  <a:lnTo>
                    <a:pt x="2622272" y="25184"/>
                  </a:lnTo>
                  <a:lnTo>
                    <a:pt x="2624677" y="27957"/>
                  </a:lnTo>
                  <a:lnTo>
                    <a:pt x="3500252" y="9274"/>
                  </a:lnTo>
                  <a:lnTo>
                    <a:pt x="3493262" y="0"/>
                  </a:lnTo>
                  <a:close/>
                </a:path>
                <a:path w="3500754" h="84454">
                  <a:moveTo>
                    <a:pt x="112695" y="72137"/>
                  </a:moveTo>
                  <a:lnTo>
                    <a:pt x="7005" y="74392"/>
                  </a:lnTo>
                  <a:lnTo>
                    <a:pt x="5812" y="75984"/>
                  </a:lnTo>
                  <a:lnTo>
                    <a:pt x="0" y="83965"/>
                  </a:lnTo>
                  <a:lnTo>
                    <a:pt x="100268" y="81825"/>
                  </a:lnTo>
                  <a:lnTo>
                    <a:pt x="112695" y="72137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3156749" y="6613324"/>
              <a:ext cx="3486785" cy="83820"/>
            </a:xfrm>
            <a:custGeom>
              <a:avLst/>
              <a:gdLst/>
              <a:ahLst/>
              <a:cxnLst/>
              <a:rect l="l" t="t" r="r" b="b"/>
              <a:pathLst>
                <a:path w="3486784" h="83820">
                  <a:moveTo>
                    <a:pt x="3479256" y="0"/>
                  </a:moveTo>
                  <a:lnTo>
                    <a:pt x="2594527" y="18879"/>
                  </a:lnTo>
                  <a:lnTo>
                    <a:pt x="2606717" y="28042"/>
                  </a:lnTo>
                  <a:lnTo>
                    <a:pt x="3486247" y="9274"/>
                  </a:lnTo>
                  <a:lnTo>
                    <a:pt x="3479256" y="0"/>
                  </a:lnTo>
                  <a:close/>
                </a:path>
                <a:path w="3486784" h="83820">
                  <a:moveTo>
                    <a:pt x="117772" y="71729"/>
                  </a:moveTo>
                  <a:lnTo>
                    <a:pt x="7172" y="74090"/>
                  </a:lnTo>
                  <a:lnTo>
                    <a:pt x="0" y="83666"/>
                  </a:lnTo>
                  <a:lnTo>
                    <a:pt x="105693" y="81411"/>
                  </a:lnTo>
                  <a:lnTo>
                    <a:pt x="117040" y="72565"/>
                  </a:lnTo>
                  <a:lnTo>
                    <a:pt x="117772" y="71729"/>
                  </a:lnTo>
                  <a:close/>
                </a:path>
              </a:pathLst>
            </a:custGeom>
            <a:solidFill>
              <a:srgbClr val="F8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3163927" y="6604046"/>
              <a:ext cx="3472179" cy="83820"/>
            </a:xfrm>
            <a:custGeom>
              <a:avLst/>
              <a:gdLst/>
              <a:ahLst/>
              <a:cxnLst/>
              <a:rect l="l" t="t" r="r" b="b"/>
              <a:pathLst>
                <a:path w="3472179" h="83820">
                  <a:moveTo>
                    <a:pt x="3464981" y="0"/>
                  </a:moveTo>
                  <a:lnTo>
                    <a:pt x="2575151" y="18987"/>
                  </a:lnTo>
                  <a:lnTo>
                    <a:pt x="2587341" y="28151"/>
                  </a:lnTo>
                  <a:lnTo>
                    <a:pt x="3472074" y="9272"/>
                  </a:lnTo>
                  <a:lnTo>
                    <a:pt x="3469339" y="5643"/>
                  </a:lnTo>
                  <a:lnTo>
                    <a:pt x="3464981" y="0"/>
                  </a:lnTo>
                  <a:close/>
                </a:path>
                <a:path w="3472179" h="83820">
                  <a:moveTo>
                    <a:pt x="119013" y="71398"/>
                  </a:moveTo>
                  <a:lnTo>
                    <a:pt x="7172" y="73785"/>
                  </a:lnTo>
                  <a:lnTo>
                    <a:pt x="0" y="83361"/>
                  </a:lnTo>
                  <a:lnTo>
                    <a:pt x="110600" y="81001"/>
                  </a:lnTo>
                  <a:lnTo>
                    <a:pt x="119013" y="71398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171101" y="6585496"/>
              <a:ext cx="3458210" cy="92710"/>
            </a:xfrm>
            <a:custGeom>
              <a:avLst/>
              <a:gdLst/>
              <a:ahLst/>
              <a:cxnLst/>
              <a:rect l="l" t="t" r="r" b="b"/>
              <a:pathLst>
                <a:path w="3458209" h="92709">
                  <a:moveTo>
                    <a:pt x="120256" y="80352"/>
                  </a:moveTo>
                  <a:lnTo>
                    <a:pt x="7162" y="82765"/>
                  </a:lnTo>
                  <a:lnTo>
                    <a:pt x="0" y="92341"/>
                  </a:lnTo>
                  <a:lnTo>
                    <a:pt x="111836" y="89954"/>
                  </a:lnTo>
                  <a:lnTo>
                    <a:pt x="120256" y="80352"/>
                  </a:lnTo>
                  <a:close/>
                </a:path>
                <a:path w="3458209" h="92709">
                  <a:moveTo>
                    <a:pt x="128676" y="70739"/>
                  </a:moveTo>
                  <a:lnTo>
                    <a:pt x="15100" y="73164"/>
                  </a:lnTo>
                  <a:lnTo>
                    <a:pt x="12979" y="74993"/>
                  </a:lnTo>
                  <a:lnTo>
                    <a:pt x="7175" y="82753"/>
                  </a:lnTo>
                  <a:lnTo>
                    <a:pt x="120256" y="80340"/>
                  </a:lnTo>
                  <a:lnTo>
                    <a:pt x="128676" y="70739"/>
                  </a:lnTo>
                  <a:close/>
                </a:path>
                <a:path w="3458209" h="92709">
                  <a:moveTo>
                    <a:pt x="3450640" y="9271"/>
                  </a:moveTo>
                  <a:lnTo>
                    <a:pt x="3443478" y="0"/>
                  </a:lnTo>
                  <a:lnTo>
                    <a:pt x="2550934" y="19050"/>
                  </a:lnTo>
                  <a:lnTo>
                    <a:pt x="2559316" y="28295"/>
                  </a:lnTo>
                  <a:lnTo>
                    <a:pt x="3450640" y="9271"/>
                  </a:lnTo>
                  <a:close/>
                </a:path>
                <a:path w="3458209" h="92709">
                  <a:moveTo>
                    <a:pt x="3457803" y="18554"/>
                  </a:moveTo>
                  <a:lnTo>
                    <a:pt x="3450640" y="9283"/>
                  </a:lnTo>
                  <a:lnTo>
                    <a:pt x="2559316" y="28295"/>
                  </a:lnTo>
                  <a:lnTo>
                    <a:pt x="2567114" y="36893"/>
                  </a:lnTo>
                  <a:lnTo>
                    <a:pt x="2567965" y="37541"/>
                  </a:lnTo>
                  <a:lnTo>
                    <a:pt x="3457803" y="18554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3186218" y="6576216"/>
              <a:ext cx="3428365" cy="82550"/>
            </a:xfrm>
            <a:custGeom>
              <a:avLst/>
              <a:gdLst/>
              <a:ahLst/>
              <a:cxnLst/>
              <a:rect l="l" t="t" r="r" b="b"/>
              <a:pathLst>
                <a:path w="3428365" h="82550">
                  <a:moveTo>
                    <a:pt x="3421204" y="0"/>
                  </a:moveTo>
                  <a:lnTo>
                    <a:pt x="2527443" y="19071"/>
                  </a:lnTo>
                  <a:lnTo>
                    <a:pt x="2535820" y="28316"/>
                  </a:lnTo>
                  <a:lnTo>
                    <a:pt x="3428361" y="9270"/>
                  </a:lnTo>
                  <a:lnTo>
                    <a:pt x="3421204" y="0"/>
                  </a:lnTo>
                  <a:close/>
                </a:path>
                <a:path w="3428365" h="82550">
                  <a:moveTo>
                    <a:pt x="122545" y="70389"/>
                  </a:moveTo>
                  <a:lnTo>
                    <a:pt x="11148" y="72766"/>
                  </a:lnTo>
                  <a:lnTo>
                    <a:pt x="0" y="82427"/>
                  </a:lnTo>
                  <a:lnTo>
                    <a:pt x="113566" y="80004"/>
                  </a:lnTo>
                  <a:lnTo>
                    <a:pt x="120953" y="71573"/>
                  </a:lnTo>
                  <a:lnTo>
                    <a:pt x="122545" y="70389"/>
                  </a:lnTo>
                  <a:close/>
                </a:path>
              </a:pathLst>
            </a:custGeom>
            <a:solidFill>
              <a:srgbClr val="F8F9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3197372" y="6566942"/>
              <a:ext cx="3410585" cy="82550"/>
            </a:xfrm>
            <a:custGeom>
              <a:avLst/>
              <a:gdLst/>
              <a:ahLst/>
              <a:cxnLst/>
              <a:rect l="l" t="t" r="r" b="b"/>
              <a:pathLst>
                <a:path w="3410584" h="82550">
                  <a:moveTo>
                    <a:pt x="3402805" y="0"/>
                  </a:moveTo>
                  <a:lnTo>
                    <a:pt x="2507906" y="19096"/>
                  </a:lnTo>
                  <a:lnTo>
                    <a:pt x="2516283" y="28340"/>
                  </a:lnTo>
                  <a:lnTo>
                    <a:pt x="3410045" y="9268"/>
                  </a:lnTo>
                  <a:lnTo>
                    <a:pt x="3406477" y="4647"/>
                  </a:lnTo>
                  <a:lnTo>
                    <a:pt x="3402805" y="0"/>
                  </a:lnTo>
                  <a:close/>
                </a:path>
                <a:path w="3410584" h="82550">
                  <a:moveTo>
                    <a:pt x="124448" y="69956"/>
                  </a:moveTo>
                  <a:lnTo>
                    <a:pt x="11148" y="72373"/>
                  </a:lnTo>
                  <a:lnTo>
                    <a:pt x="0" y="82035"/>
                  </a:lnTo>
                  <a:lnTo>
                    <a:pt x="111398" y="79658"/>
                  </a:lnTo>
                  <a:lnTo>
                    <a:pt x="124448" y="69956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3208528" y="6557669"/>
              <a:ext cx="3392170" cy="81915"/>
            </a:xfrm>
            <a:custGeom>
              <a:avLst/>
              <a:gdLst/>
              <a:ahLst/>
              <a:cxnLst/>
              <a:rect l="l" t="t" r="r" b="b"/>
              <a:pathLst>
                <a:path w="3392170" h="81915">
                  <a:moveTo>
                    <a:pt x="3384322" y="0"/>
                  </a:moveTo>
                  <a:lnTo>
                    <a:pt x="2484857" y="19193"/>
                  </a:lnTo>
                  <a:lnTo>
                    <a:pt x="2495164" y="26620"/>
                  </a:lnTo>
                  <a:lnTo>
                    <a:pt x="2496744" y="28363"/>
                  </a:lnTo>
                  <a:lnTo>
                    <a:pt x="3391644" y="9267"/>
                  </a:lnTo>
                  <a:lnTo>
                    <a:pt x="3384322" y="0"/>
                  </a:lnTo>
                  <a:close/>
                </a:path>
                <a:path w="3392170" h="81915">
                  <a:moveTo>
                    <a:pt x="126351" y="69521"/>
                  </a:moveTo>
                  <a:lnTo>
                    <a:pt x="9130" y="72022"/>
                  </a:lnTo>
                  <a:lnTo>
                    <a:pt x="4869" y="77420"/>
                  </a:lnTo>
                  <a:lnTo>
                    <a:pt x="0" y="81640"/>
                  </a:lnTo>
                  <a:lnTo>
                    <a:pt x="113301" y="79223"/>
                  </a:lnTo>
                  <a:lnTo>
                    <a:pt x="126351" y="69521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3217663" y="6548397"/>
              <a:ext cx="3375660" cy="81915"/>
            </a:xfrm>
            <a:custGeom>
              <a:avLst/>
              <a:gdLst/>
              <a:ahLst/>
              <a:cxnLst/>
              <a:rect l="l" t="t" r="r" b="b"/>
              <a:pathLst>
                <a:path w="3375659" h="81915">
                  <a:moveTo>
                    <a:pt x="3367861" y="0"/>
                  </a:moveTo>
                  <a:lnTo>
                    <a:pt x="2463014" y="19308"/>
                  </a:lnTo>
                  <a:lnTo>
                    <a:pt x="2475716" y="28460"/>
                  </a:lnTo>
                  <a:lnTo>
                    <a:pt x="3375183" y="9267"/>
                  </a:lnTo>
                  <a:lnTo>
                    <a:pt x="3367861" y="0"/>
                  </a:lnTo>
                  <a:close/>
                </a:path>
                <a:path w="3375659" h="81915">
                  <a:moveTo>
                    <a:pt x="130427" y="69082"/>
                  </a:moveTo>
                  <a:lnTo>
                    <a:pt x="7565" y="71704"/>
                  </a:lnTo>
                  <a:lnTo>
                    <a:pt x="0" y="81289"/>
                  </a:lnTo>
                  <a:lnTo>
                    <a:pt x="117223" y="78788"/>
                  </a:lnTo>
                  <a:lnTo>
                    <a:pt x="123674" y="73992"/>
                  </a:lnTo>
                  <a:lnTo>
                    <a:pt x="130427" y="69082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225233" y="6539124"/>
              <a:ext cx="3360420" cy="81280"/>
            </a:xfrm>
            <a:custGeom>
              <a:avLst/>
              <a:gdLst/>
              <a:ahLst/>
              <a:cxnLst/>
              <a:rect l="l" t="t" r="r" b="b"/>
              <a:pathLst>
                <a:path w="3360420" h="81279">
                  <a:moveTo>
                    <a:pt x="3352964" y="0"/>
                  </a:moveTo>
                  <a:lnTo>
                    <a:pt x="2442725" y="19423"/>
                  </a:lnTo>
                  <a:lnTo>
                    <a:pt x="2455436" y="28575"/>
                  </a:lnTo>
                  <a:lnTo>
                    <a:pt x="3360286" y="9267"/>
                  </a:lnTo>
                  <a:lnTo>
                    <a:pt x="3352964" y="0"/>
                  </a:lnTo>
                  <a:close/>
                </a:path>
                <a:path w="3360420" h="81279">
                  <a:moveTo>
                    <a:pt x="136218" y="68641"/>
                  </a:moveTo>
                  <a:lnTo>
                    <a:pt x="7565" y="71386"/>
                  </a:lnTo>
                  <a:lnTo>
                    <a:pt x="0" y="80971"/>
                  </a:lnTo>
                  <a:lnTo>
                    <a:pt x="122866" y="78349"/>
                  </a:lnTo>
                  <a:lnTo>
                    <a:pt x="136218" y="68641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3232803" y="6529882"/>
              <a:ext cx="3345815" cy="80645"/>
            </a:xfrm>
            <a:custGeom>
              <a:avLst/>
              <a:gdLst/>
              <a:ahLst/>
              <a:cxnLst/>
              <a:rect l="l" t="t" r="r" b="b"/>
              <a:pathLst>
                <a:path w="3345815" h="80645">
                  <a:moveTo>
                    <a:pt x="3336571" y="0"/>
                  </a:moveTo>
                  <a:lnTo>
                    <a:pt x="2422198" y="19511"/>
                  </a:lnTo>
                  <a:lnTo>
                    <a:pt x="2435146" y="28658"/>
                  </a:lnTo>
                  <a:lnTo>
                    <a:pt x="3345389" y="9235"/>
                  </a:lnTo>
                  <a:lnTo>
                    <a:pt x="3340942" y="3607"/>
                  </a:lnTo>
                  <a:lnTo>
                    <a:pt x="3336571" y="0"/>
                  </a:lnTo>
                  <a:close/>
                </a:path>
                <a:path w="3345815" h="80645">
                  <a:moveTo>
                    <a:pt x="142010" y="68168"/>
                  </a:moveTo>
                  <a:lnTo>
                    <a:pt x="7565" y="71036"/>
                  </a:lnTo>
                  <a:lnTo>
                    <a:pt x="0" y="80621"/>
                  </a:lnTo>
                  <a:lnTo>
                    <a:pt x="128657" y="77876"/>
                  </a:lnTo>
                  <a:lnTo>
                    <a:pt x="142010" y="68168"/>
                  </a:lnTo>
                  <a:close/>
                </a:path>
              </a:pathLst>
            </a:custGeom>
            <a:solidFill>
              <a:srgbClr val="F9FA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3240372" y="6520691"/>
              <a:ext cx="3329304" cy="80645"/>
            </a:xfrm>
            <a:custGeom>
              <a:avLst/>
              <a:gdLst/>
              <a:ahLst/>
              <a:cxnLst/>
              <a:rect l="l" t="t" r="r" b="b"/>
              <a:pathLst>
                <a:path w="3329304" h="80645">
                  <a:moveTo>
                    <a:pt x="3317864" y="0"/>
                  </a:moveTo>
                  <a:lnTo>
                    <a:pt x="2401673" y="19550"/>
                  </a:lnTo>
                  <a:lnTo>
                    <a:pt x="2414621" y="28697"/>
                  </a:lnTo>
                  <a:lnTo>
                    <a:pt x="3328996" y="9185"/>
                  </a:lnTo>
                  <a:lnTo>
                    <a:pt x="3317864" y="0"/>
                  </a:lnTo>
                  <a:close/>
                </a:path>
                <a:path w="3329304" h="80645">
                  <a:moveTo>
                    <a:pt x="143927" y="67727"/>
                  </a:moveTo>
                  <a:lnTo>
                    <a:pt x="7678" y="70635"/>
                  </a:lnTo>
                  <a:lnTo>
                    <a:pt x="3097" y="76298"/>
                  </a:lnTo>
                  <a:lnTo>
                    <a:pt x="0" y="80222"/>
                  </a:lnTo>
                  <a:lnTo>
                    <a:pt x="134448" y="77353"/>
                  </a:lnTo>
                  <a:lnTo>
                    <a:pt x="135899" y="76298"/>
                  </a:lnTo>
                  <a:lnTo>
                    <a:pt x="143927" y="67727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3248056" y="6511499"/>
              <a:ext cx="3310254" cy="80010"/>
            </a:xfrm>
            <a:custGeom>
              <a:avLst/>
              <a:gdLst/>
              <a:ahLst/>
              <a:cxnLst/>
              <a:rect l="l" t="t" r="r" b="b"/>
              <a:pathLst>
                <a:path w="3310254" h="80009">
                  <a:moveTo>
                    <a:pt x="3299042" y="0"/>
                  </a:moveTo>
                  <a:lnTo>
                    <a:pt x="2380969" y="19590"/>
                  </a:lnTo>
                  <a:lnTo>
                    <a:pt x="2384431" y="21990"/>
                  </a:lnTo>
                  <a:lnTo>
                    <a:pt x="2393981" y="28736"/>
                  </a:lnTo>
                  <a:lnTo>
                    <a:pt x="3310173" y="9185"/>
                  </a:lnTo>
                  <a:lnTo>
                    <a:pt x="3299042" y="0"/>
                  </a:lnTo>
                  <a:close/>
                </a:path>
                <a:path w="3310254" h="80009">
                  <a:moveTo>
                    <a:pt x="145256" y="67297"/>
                  </a:moveTo>
                  <a:lnTo>
                    <a:pt x="7757" y="70232"/>
                  </a:lnTo>
                  <a:lnTo>
                    <a:pt x="0" y="79820"/>
                  </a:lnTo>
                  <a:lnTo>
                    <a:pt x="136249" y="76913"/>
                  </a:lnTo>
                  <a:lnTo>
                    <a:pt x="145256" y="67297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3255817" y="6502261"/>
              <a:ext cx="3291840" cy="80010"/>
            </a:xfrm>
            <a:custGeom>
              <a:avLst/>
              <a:gdLst/>
              <a:ahLst/>
              <a:cxnLst/>
              <a:rect l="l" t="t" r="r" b="b"/>
              <a:pathLst>
                <a:path w="3291840" h="80009">
                  <a:moveTo>
                    <a:pt x="3282339" y="0"/>
                  </a:moveTo>
                  <a:lnTo>
                    <a:pt x="2360012" y="19681"/>
                  </a:lnTo>
                  <a:lnTo>
                    <a:pt x="2373201" y="28823"/>
                  </a:lnTo>
                  <a:lnTo>
                    <a:pt x="3291275" y="9232"/>
                  </a:lnTo>
                  <a:lnTo>
                    <a:pt x="3287149" y="5827"/>
                  </a:lnTo>
                  <a:lnTo>
                    <a:pt x="3282339" y="0"/>
                  </a:lnTo>
                  <a:close/>
                </a:path>
                <a:path w="3291840" h="80009">
                  <a:moveTo>
                    <a:pt x="146507" y="66914"/>
                  </a:moveTo>
                  <a:lnTo>
                    <a:pt x="7757" y="69875"/>
                  </a:lnTo>
                  <a:lnTo>
                    <a:pt x="0" y="79464"/>
                  </a:lnTo>
                  <a:lnTo>
                    <a:pt x="137500" y="76530"/>
                  </a:lnTo>
                  <a:lnTo>
                    <a:pt x="146507" y="66914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3263580" y="6492995"/>
              <a:ext cx="3274695" cy="79375"/>
            </a:xfrm>
            <a:custGeom>
              <a:avLst/>
              <a:gdLst/>
              <a:ahLst/>
              <a:cxnLst/>
              <a:rect l="l" t="t" r="r" b="b"/>
              <a:pathLst>
                <a:path w="3274695" h="79375">
                  <a:moveTo>
                    <a:pt x="3266929" y="0"/>
                  </a:moveTo>
                  <a:lnTo>
                    <a:pt x="2339051" y="19799"/>
                  </a:lnTo>
                  <a:lnTo>
                    <a:pt x="2352241" y="28941"/>
                  </a:lnTo>
                  <a:lnTo>
                    <a:pt x="3274571" y="9260"/>
                  </a:lnTo>
                  <a:lnTo>
                    <a:pt x="3266929" y="0"/>
                  </a:lnTo>
                  <a:close/>
                </a:path>
                <a:path w="3274695" h="79375">
                  <a:moveTo>
                    <a:pt x="147757" y="66559"/>
                  </a:moveTo>
                  <a:lnTo>
                    <a:pt x="7757" y="69546"/>
                  </a:lnTo>
                  <a:lnTo>
                    <a:pt x="0" y="79135"/>
                  </a:lnTo>
                  <a:lnTo>
                    <a:pt x="138750" y="76174"/>
                  </a:lnTo>
                  <a:lnTo>
                    <a:pt x="147757" y="66559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3271342" y="6483729"/>
              <a:ext cx="3259454" cy="79375"/>
            </a:xfrm>
            <a:custGeom>
              <a:avLst/>
              <a:gdLst/>
              <a:ahLst/>
              <a:cxnLst/>
              <a:rect l="l" t="t" r="r" b="b"/>
              <a:pathLst>
                <a:path w="3259454" h="79375">
                  <a:moveTo>
                    <a:pt x="3251519" y="0"/>
                  </a:moveTo>
                  <a:lnTo>
                    <a:pt x="2317977" y="19920"/>
                  </a:lnTo>
                  <a:lnTo>
                    <a:pt x="2324501" y="24361"/>
                  </a:lnTo>
                  <a:lnTo>
                    <a:pt x="2331280" y="29060"/>
                  </a:lnTo>
                  <a:lnTo>
                    <a:pt x="3259161" y="9260"/>
                  </a:lnTo>
                  <a:lnTo>
                    <a:pt x="3251519" y="0"/>
                  </a:lnTo>
                  <a:close/>
                </a:path>
                <a:path w="3259454" h="79375">
                  <a:moveTo>
                    <a:pt x="153603" y="66105"/>
                  </a:moveTo>
                  <a:lnTo>
                    <a:pt x="7874" y="69215"/>
                  </a:lnTo>
                  <a:lnTo>
                    <a:pt x="2949" y="75161"/>
                  </a:lnTo>
                  <a:lnTo>
                    <a:pt x="0" y="78806"/>
                  </a:lnTo>
                  <a:lnTo>
                    <a:pt x="140001" y="75819"/>
                  </a:lnTo>
                  <a:lnTo>
                    <a:pt x="140618" y="75161"/>
                  </a:lnTo>
                  <a:lnTo>
                    <a:pt x="153603" y="66105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3279221" y="6474463"/>
              <a:ext cx="3244215" cy="78740"/>
            </a:xfrm>
            <a:custGeom>
              <a:avLst/>
              <a:gdLst/>
              <a:ahLst/>
              <a:cxnLst/>
              <a:rect l="l" t="t" r="r" b="b"/>
              <a:pathLst>
                <a:path w="3244215" h="78740">
                  <a:moveTo>
                    <a:pt x="3235993" y="0"/>
                  </a:moveTo>
                  <a:lnTo>
                    <a:pt x="2296667" y="20044"/>
                  </a:lnTo>
                  <a:lnTo>
                    <a:pt x="2310091" y="29181"/>
                  </a:lnTo>
                  <a:lnTo>
                    <a:pt x="3243636" y="9260"/>
                  </a:lnTo>
                  <a:lnTo>
                    <a:pt x="3235993" y="0"/>
                  </a:lnTo>
                  <a:close/>
                </a:path>
                <a:path w="3244215" h="78740">
                  <a:moveTo>
                    <a:pt x="159672" y="65644"/>
                  </a:moveTo>
                  <a:lnTo>
                    <a:pt x="7946" y="68882"/>
                  </a:lnTo>
                  <a:lnTo>
                    <a:pt x="0" y="78475"/>
                  </a:lnTo>
                  <a:lnTo>
                    <a:pt x="145732" y="75365"/>
                  </a:lnTo>
                  <a:lnTo>
                    <a:pt x="159672" y="65644"/>
                  </a:lnTo>
                  <a:close/>
                </a:path>
              </a:pathLst>
            </a:custGeom>
            <a:solidFill>
              <a:srgbClr val="FAFB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3287172" y="6465240"/>
              <a:ext cx="3228340" cy="78105"/>
            </a:xfrm>
            <a:custGeom>
              <a:avLst/>
              <a:gdLst/>
              <a:ahLst/>
              <a:cxnLst/>
              <a:rect l="l" t="t" r="r" b="b"/>
              <a:pathLst>
                <a:path w="3228340" h="78104">
                  <a:moveTo>
                    <a:pt x="3218348" y="0"/>
                  </a:moveTo>
                  <a:lnTo>
                    <a:pt x="2275282" y="20123"/>
                  </a:lnTo>
                  <a:lnTo>
                    <a:pt x="2288706" y="29260"/>
                  </a:lnTo>
                  <a:lnTo>
                    <a:pt x="3228037" y="9216"/>
                  </a:lnTo>
                  <a:lnTo>
                    <a:pt x="3224350" y="4749"/>
                  </a:lnTo>
                  <a:lnTo>
                    <a:pt x="3218348" y="0"/>
                  </a:lnTo>
                  <a:close/>
                </a:path>
                <a:path w="3228340" h="78104">
                  <a:moveTo>
                    <a:pt x="165761" y="65138"/>
                  </a:moveTo>
                  <a:lnTo>
                    <a:pt x="7946" y="68506"/>
                  </a:lnTo>
                  <a:lnTo>
                    <a:pt x="0" y="78099"/>
                  </a:lnTo>
                  <a:lnTo>
                    <a:pt x="151730" y="74861"/>
                  </a:lnTo>
                  <a:lnTo>
                    <a:pt x="161212" y="68249"/>
                  </a:lnTo>
                  <a:lnTo>
                    <a:pt x="165761" y="65138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3295124" y="6456058"/>
              <a:ext cx="3210560" cy="78105"/>
            </a:xfrm>
            <a:custGeom>
              <a:avLst/>
              <a:gdLst/>
              <a:ahLst/>
              <a:cxnLst/>
              <a:rect l="l" t="t" r="r" b="b"/>
              <a:pathLst>
                <a:path w="3210559" h="78104">
                  <a:moveTo>
                    <a:pt x="3198793" y="0"/>
                  </a:moveTo>
                  <a:lnTo>
                    <a:pt x="2253735" y="20166"/>
                  </a:lnTo>
                  <a:lnTo>
                    <a:pt x="2263401" y="26631"/>
                  </a:lnTo>
                  <a:lnTo>
                    <a:pt x="2267321" y="29299"/>
                  </a:lnTo>
                  <a:lnTo>
                    <a:pt x="3210389" y="9175"/>
                  </a:lnTo>
                  <a:lnTo>
                    <a:pt x="3198793" y="0"/>
                  </a:lnTo>
                  <a:close/>
                </a:path>
                <a:path w="3210559" h="78104">
                  <a:moveTo>
                    <a:pt x="172044" y="64587"/>
                  </a:moveTo>
                  <a:lnTo>
                    <a:pt x="7946" y="68088"/>
                  </a:lnTo>
                  <a:lnTo>
                    <a:pt x="0" y="77681"/>
                  </a:lnTo>
                  <a:lnTo>
                    <a:pt x="157819" y="74314"/>
                  </a:lnTo>
                  <a:lnTo>
                    <a:pt x="172044" y="64587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3303074" y="6446877"/>
              <a:ext cx="3190875" cy="77470"/>
            </a:xfrm>
            <a:custGeom>
              <a:avLst/>
              <a:gdLst/>
              <a:ahLst/>
              <a:cxnLst/>
              <a:rect l="l" t="t" r="r" b="b"/>
              <a:pathLst>
                <a:path w="3190875" h="77470">
                  <a:moveTo>
                    <a:pt x="3179240" y="0"/>
                  </a:moveTo>
                  <a:lnTo>
                    <a:pt x="2232124" y="20210"/>
                  </a:lnTo>
                  <a:lnTo>
                    <a:pt x="2245777" y="29342"/>
                  </a:lnTo>
                  <a:lnTo>
                    <a:pt x="3190836" y="9175"/>
                  </a:lnTo>
                  <a:lnTo>
                    <a:pt x="3179240" y="0"/>
                  </a:lnTo>
                  <a:close/>
                </a:path>
                <a:path w="3190875" h="77470">
                  <a:moveTo>
                    <a:pt x="178325" y="64035"/>
                  </a:moveTo>
                  <a:lnTo>
                    <a:pt x="8067" y="67668"/>
                  </a:lnTo>
                  <a:lnTo>
                    <a:pt x="2776" y="73912"/>
                  </a:lnTo>
                  <a:lnTo>
                    <a:pt x="0" y="77264"/>
                  </a:lnTo>
                  <a:lnTo>
                    <a:pt x="164101" y="73762"/>
                  </a:lnTo>
                  <a:lnTo>
                    <a:pt x="178325" y="64035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3311147" y="6437636"/>
              <a:ext cx="3171190" cy="77470"/>
            </a:xfrm>
            <a:custGeom>
              <a:avLst/>
              <a:gdLst/>
              <a:ahLst/>
              <a:cxnLst/>
              <a:rect l="l" t="t" r="r" b="b"/>
              <a:pathLst>
                <a:path w="3171190" h="77470">
                  <a:moveTo>
                    <a:pt x="3162302" y="0"/>
                  </a:moveTo>
                  <a:lnTo>
                    <a:pt x="2210388" y="20312"/>
                  </a:lnTo>
                  <a:lnTo>
                    <a:pt x="2224042" y="29444"/>
                  </a:lnTo>
                  <a:lnTo>
                    <a:pt x="3171160" y="9234"/>
                  </a:lnTo>
                  <a:lnTo>
                    <a:pt x="3168277" y="6952"/>
                  </a:lnTo>
                  <a:lnTo>
                    <a:pt x="3162302" y="0"/>
                  </a:lnTo>
                  <a:close/>
                </a:path>
                <a:path w="3171190" h="77470">
                  <a:moveTo>
                    <a:pt x="184685" y="63538"/>
                  </a:moveTo>
                  <a:lnTo>
                    <a:pt x="8132" y="67306"/>
                  </a:lnTo>
                  <a:lnTo>
                    <a:pt x="0" y="76903"/>
                  </a:lnTo>
                  <a:lnTo>
                    <a:pt x="170262" y="73269"/>
                  </a:lnTo>
                  <a:lnTo>
                    <a:pt x="174382" y="70452"/>
                  </a:lnTo>
                  <a:lnTo>
                    <a:pt x="184685" y="63538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3319283" y="6428378"/>
              <a:ext cx="3154680" cy="76835"/>
            </a:xfrm>
            <a:custGeom>
              <a:avLst/>
              <a:gdLst/>
              <a:ahLst/>
              <a:cxnLst/>
              <a:rect l="l" t="t" r="r" b="b"/>
              <a:pathLst>
                <a:path w="3154679" h="76834">
                  <a:moveTo>
                    <a:pt x="3146208" y="0"/>
                  </a:moveTo>
                  <a:lnTo>
                    <a:pt x="2188383" y="20438"/>
                  </a:lnTo>
                  <a:lnTo>
                    <a:pt x="2202244" y="29566"/>
                  </a:lnTo>
                  <a:lnTo>
                    <a:pt x="3154161" y="9253"/>
                  </a:lnTo>
                  <a:lnTo>
                    <a:pt x="3146208" y="0"/>
                  </a:lnTo>
                  <a:close/>
                </a:path>
                <a:path w="3154679" h="76834">
                  <a:moveTo>
                    <a:pt x="191059" y="63059"/>
                  </a:moveTo>
                  <a:lnTo>
                    <a:pt x="8132" y="66962"/>
                  </a:lnTo>
                  <a:lnTo>
                    <a:pt x="0" y="76559"/>
                  </a:lnTo>
                  <a:lnTo>
                    <a:pt x="176556" y="72792"/>
                  </a:lnTo>
                  <a:lnTo>
                    <a:pt x="191059" y="63059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327421" y="6419118"/>
              <a:ext cx="3138170" cy="76835"/>
            </a:xfrm>
            <a:custGeom>
              <a:avLst/>
              <a:gdLst/>
              <a:ahLst/>
              <a:cxnLst/>
              <a:rect l="l" t="t" r="r" b="b"/>
              <a:pathLst>
                <a:path w="3138170" h="76835">
                  <a:moveTo>
                    <a:pt x="3130113" y="0"/>
                  </a:moveTo>
                  <a:lnTo>
                    <a:pt x="2166359" y="20565"/>
                  </a:lnTo>
                  <a:lnTo>
                    <a:pt x="2180236" y="29692"/>
                  </a:lnTo>
                  <a:lnTo>
                    <a:pt x="3138065" y="9253"/>
                  </a:lnTo>
                  <a:lnTo>
                    <a:pt x="3130113" y="0"/>
                  </a:lnTo>
                  <a:close/>
                </a:path>
                <a:path w="3138170" h="76835">
                  <a:moveTo>
                    <a:pt x="197462" y="62579"/>
                  </a:moveTo>
                  <a:lnTo>
                    <a:pt x="8132" y="66619"/>
                  </a:lnTo>
                  <a:lnTo>
                    <a:pt x="0" y="76216"/>
                  </a:lnTo>
                  <a:lnTo>
                    <a:pt x="182931" y="72312"/>
                  </a:lnTo>
                  <a:lnTo>
                    <a:pt x="195956" y="63571"/>
                  </a:lnTo>
                  <a:lnTo>
                    <a:pt x="197462" y="62579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3335559" y="6409858"/>
              <a:ext cx="3122295" cy="76200"/>
            </a:xfrm>
            <a:custGeom>
              <a:avLst/>
              <a:gdLst/>
              <a:ahLst/>
              <a:cxnLst/>
              <a:rect l="l" t="t" r="r" b="b"/>
              <a:pathLst>
                <a:path w="3122295" h="76200">
                  <a:moveTo>
                    <a:pt x="3114017" y="0"/>
                  </a:moveTo>
                  <a:lnTo>
                    <a:pt x="2144304" y="20692"/>
                  </a:lnTo>
                  <a:lnTo>
                    <a:pt x="2146372" y="22031"/>
                  </a:lnTo>
                  <a:lnTo>
                    <a:pt x="2158212" y="29819"/>
                  </a:lnTo>
                  <a:lnTo>
                    <a:pt x="3121970" y="9253"/>
                  </a:lnTo>
                  <a:lnTo>
                    <a:pt x="3114017" y="0"/>
                  </a:lnTo>
                  <a:close/>
                </a:path>
                <a:path w="3122295" h="76200">
                  <a:moveTo>
                    <a:pt x="204110" y="62093"/>
                  </a:moveTo>
                  <a:lnTo>
                    <a:pt x="11178" y="66210"/>
                  </a:lnTo>
                  <a:lnTo>
                    <a:pt x="2577" y="72831"/>
                  </a:lnTo>
                  <a:lnTo>
                    <a:pt x="0" y="75872"/>
                  </a:lnTo>
                  <a:lnTo>
                    <a:pt x="189334" y="71832"/>
                  </a:lnTo>
                  <a:lnTo>
                    <a:pt x="204110" y="62093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3346744" y="6400655"/>
              <a:ext cx="3103245" cy="75565"/>
            </a:xfrm>
            <a:custGeom>
              <a:avLst/>
              <a:gdLst/>
              <a:ahLst/>
              <a:cxnLst/>
              <a:rect l="l" t="t" r="r" b="b"/>
              <a:pathLst>
                <a:path w="3103245" h="75564">
                  <a:moveTo>
                    <a:pt x="3092271" y="0"/>
                  </a:moveTo>
                  <a:lnTo>
                    <a:pt x="2119016" y="20768"/>
                  </a:lnTo>
                  <a:lnTo>
                    <a:pt x="2133110" y="29890"/>
                  </a:lnTo>
                  <a:lnTo>
                    <a:pt x="3102828" y="9198"/>
                  </a:lnTo>
                  <a:lnTo>
                    <a:pt x="3099937" y="5834"/>
                  </a:lnTo>
                  <a:lnTo>
                    <a:pt x="3092271" y="0"/>
                  </a:lnTo>
                  <a:close/>
                </a:path>
                <a:path w="3103245" h="75564">
                  <a:moveTo>
                    <a:pt x="207708" y="61553"/>
                  </a:moveTo>
                  <a:lnTo>
                    <a:pt x="12592" y="65716"/>
                  </a:lnTo>
                  <a:lnTo>
                    <a:pt x="0" y="75408"/>
                  </a:lnTo>
                  <a:lnTo>
                    <a:pt x="192932" y="71291"/>
                  </a:lnTo>
                  <a:lnTo>
                    <a:pt x="207708" y="61553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359345" y="6391482"/>
              <a:ext cx="3079750" cy="74930"/>
            </a:xfrm>
            <a:custGeom>
              <a:avLst/>
              <a:gdLst/>
              <a:ahLst/>
              <a:cxnLst/>
              <a:rect l="l" t="t" r="r" b="b"/>
              <a:pathLst>
                <a:path w="3079750" h="74929">
                  <a:moveTo>
                    <a:pt x="3067618" y="0"/>
                  </a:moveTo>
                  <a:lnTo>
                    <a:pt x="2092312" y="20811"/>
                  </a:lnTo>
                  <a:lnTo>
                    <a:pt x="2106406" y="29934"/>
                  </a:lnTo>
                  <a:lnTo>
                    <a:pt x="3079662" y="9166"/>
                  </a:lnTo>
                  <a:lnTo>
                    <a:pt x="3067618" y="0"/>
                  </a:lnTo>
                  <a:close/>
                </a:path>
                <a:path w="3079750" h="74929">
                  <a:moveTo>
                    <a:pt x="210025" y="60977"/>
                  </a:moveTo>
                  <a:lnTo>
                    <a:pt x="12331" y="65196"/>
                  </a:lnTo>
                  <a:lnTo>
                    <a:pt x="11790" y="65807"/>
                  </a:lnTo>
                  <a:lnTo>
                    <a:pt x="0" y="74882"/>
                  </a:lnTo>
                  <a:lnTo>
                    <a:pt x="195117" y="70719"/>
                  </a:lnTo>
                  <a:lnTo>
                    <a:pt x="202570" y="65807"/>
                  </a:lnTo>
                  <a:lnTo>
                    <a:pt x="210025" y="60977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3371682" y="6382310"/>
              <a:ext cx="3055620" cy="74930"/>
            </a:xfrm>
            <a:custGeom>
              <a:avLst/>
              <a:gdLst/>
              <a:ahLst/>
              <a:cxnLst/>
              <a:rect l="l" t="t" r="r" b="b"/>
              <a:pathLst>
                <a:path w="3055620" h="74929">
                  <a:moveTo>
                    <a:pt x="3043229" y="0"/>
                  </a:moveTo>
                  <a:lnTo>
                    <a:pt x="2060908" y="20961"/>
                  </a:lnTo>
                  <a:lnTo>
                    <a:pt x="2071007" y="24179"/>
                  </a:lnTo>
                  <a:lnTo>
                    <a:pt x="2079965" y="29978"/>
                  </a:lnTo>
                  <a:lnTo>
                    <a:pt x="3055273" y="9166"/>
                  </a:lnTo>
                  <a:lnTo>
                    <a:pt x="3043229" y="0"/>
                  </a:lnTo>
                  <a:close/>
                </a:path>
                <a:path w="3055620" h="74929">
                  <a:moveTo>
                    <a:pt x="212740" y="60399"/>
                  </a:moveTo>
                  <a:lnTo>
                    <a:pt x="8496" y="64757"/>
                  </a:lnTo>
                  <a:lnTo>
                    <a:pt x="0" y="74362"/>
                  </a:lnTo>
                  <a:lnTo>
                    <a:pt x="197698" y="70143"/>
                  </a:lnTo>
                  <a:lnTo>
                    <a:pt x="212740" y="60399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3380183" y="6373142"/>
              <a:ext cx="3035300" cy="74295"/>
            </a:xfrm>
            <a:custGeom>
              <a:avLst/>
              <a:gdLst/>
              <a:ahLst/>
              <a:cxnLst/>
              <a:rect l="l" t="t" r="r" b="b"/>
              <a:pathLst>
                <a:path w="3035300" h="74295">
                  <a:moveTo>
                    <a:pt x="3022489" y="0"/>
                  </a:moveTo>
                  <a:lnTo>
                    <a:pt x="2024679" y="21292"/>
                  </a:lnTo>
                  <a:lnTo>
                    <a:pt x="2052393" y="30124"/>
                  </a:lnTo>
                  <a:lnTo>
                    <a:pt x="3034722" y="9162"/>
                  </a:lnTo>
                  <a:lnTo>
                    <a:pt x="3033126" y="7947"/>
                  </a:lnTo>
                  <a:lnTo>
                    <a:pt x="3022489" y="0"/>
                  </a:lnTo>
                  <a:close/>
                </a:path>
                <a:path w="3035300" h="74295">
                  <a:moveTo>
                    <a:pt x="219290" y="59816"/>
                  </a:moveTo>
                  <a:lnTo>
                    <a:pt x="8496" y="64314"/>
                  </a:lnTo>
                  <a:lnTo>
                    <a:pt x="0" y="73919"/>
                  </a:lnTo>
                  <a:lnTo>
                    <a:pt x="204248" y="69561"/>
                  </a:lnTo>
                  <a:lnTo>
                    <a:pt x="219290" y="59816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3388685" y="6363975"/>
              <a:ext cx="3014345" cy="73660"/>
            </a:xfrm>
            <a:custGeom>
              <a:avLst/>
              <a:gdLst/>
              <a:ahLst/>
              <a:cxnLst/>
              <a:rect l="l" t="t" r="r" b="b"/>
              <a:pathLst>
                <a:path w="3014345" h="73660">
                  <a:moveTo>
                    <a:pt x="3001718" y="0"/>
                  </a:moveTo>
                  <a:lnTo>
                    <a:pt x="2000599" y="21362"/>
                  </a:lnTo>
                  <a:lnTo>
                    <a:pt x="2014153" y="29814"/>
                  </a:lnTo>
                  <a:lnTo>
                    <a:pt x="2016158" y="30454"/>
                  </a:lnTo>
                  <a:lnTo>
                    <a:pt x="3013979" y="9161"/>
                  </a:lnTo>
                  <a:lnTo>
                    <a:pt x="3001718" y="0"/>
                  </a:lnTo>
                  <a:close/>
                </a:path>
                <a:path w="3014345" h="73660">
                  <a:moveTo>
                    <a:pt x="226072" y="59228"/>
                  </a:moveTo>
                  <a:lnTo>
                    <a:pt x="8496" y="63871"/>
                  </a:lnTo>
                  <a:lnTo>
                    <a:pt x="0" y="73476"/>
                  </a:lnTo>
                  <a:lnTo>
                    <a:pt x="210798" y="68978"/>
                  </a:lnTo>
                  <a:lnTo>
                    <a:pt x="212439" y="67914"/>
                  </a:lnTo>
                  <a:lnTo>
                    <a:pt x="226072" y="59228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3397186" y="6354800"/>
              <a:ext cx="2993390" cy="73660"/>
            </a:xfrm>
            <a:custGeom>
              <a:avLst/>
              <a:gdLst/>
              <a:ahLst/>
              <a:cxnLst/>
              <a:rect l="l" t="t" r="r" b="b"/>
              <a:pathLst>
                <a:path w="2993390" h="73660">
                  <a:moveTo>
                    <a:pt x="2981321" y="0"/>
                  </a:moveTo>
                  <a:lnTo>
                    <a:pt x="1977478" y="21420"/>
                  </a:lnTo>
                  <a:lnTo>
                    <a:pt x="1992090" y="30532"/>
                  </a:lnTo>
                  <a:lnTo>
                    <a:pt x="2993210" y="9169"/>
                  </a:lnTo>
                  <a:lnTo>
                    <a:pt x="2982129" y="889"/>
                  </a:lnTo>
                  <a:lnTo>
                    <a:pt x="2981321" y="0"/>
                  </a:lnTo>
                  <a:close/>
                </a:path>
                <a:path w="2993390" h="73660">
                  <a:moveTo>
                    <a:pt x="232883" y="58648"/>
                  </a:moveTo>
                  <a:lnTo>
                    <a:pt x="8956" y="63426"/>
                  </a:lnTo>
                  <a:lnTo>
                    <a:pt x="7652" y="64389"/>
                  </a:lnTo>
                  <a:lnTo>
                    <a:pt x="0" y="73041"/>
                  </a:lnTo>
                  <a:lnTo>
                    <a:pt x="217580" y="68398"/>
                  </a:lnTo>
                  <a:lnTo>
                    <a:pt x="232883" y="58648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3406151" y="6345549"/>
              <a:ext cx="2972435" cy="73025"/>
            </a:xfrm>
            <a:custGeom>
              <a:avLst/>
              <a:gdLst/>
              <a:ahLst/>
              <a:cxnLst/>
              <a:rect l="l" t="t" r="r" b="b"/>
              <a:pathLst>
                <a:path w="2972435" h="73025">
                  <a:moveTo>
                    <a:pt x="2963953" y="0"/>
                  </a:moveTo>
                  <a:lnTo>
                    <a:pt x="1953891" y="21553"/>
                  </a:lnTo>
                  <a:lnTo>
                    <a:pt x="1968503" y="30665"/>
                  </a:lnTo>
                  <a:lnTo>
                    <a:pt x="2972349" y="9244"/>
                  </a:lnTo>
                  <a:lnTo>
                    <a:pt x="2963953" y="0"/>
                  </a:lnTo>
                  <a:close/>
                </a:path>
                <a:path w="2972435" h="73025">
                  <a:moveTo>
                    <a:pt x="244093" y="58038"/>
                  </a:moveTo>
                  <a:lnTo>
                    <a:pt x="13139" y="62966"/>
                  </a:lnTo>
                  <a:lnTo>
                    <a:pt x="0" y="72670"/>
                  </a:lnTo>
                  <a:lnTo>
                    <a:pt x="223927" y="67892"/>
                  </a:lnTo>
                  <a:lnTo>
                    <a:pt x="234839" y="60940"/>
                  </a:lnTo>
                  <a:lnTo>
                    <a:pt x="244093" y="58038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3419300" y="6336299"/>
              <a:ext cx="2950845" cy="72390"/>
            </a:xfrm>
            <a:custGeom>
              <a:avLst/>
              <a:gdLst/>
              <a:ahLst/>
              <a:cxnLst/>
              <a:rect l="l" t="t" r="r" b="b"/>
              <a:pathLst>
                <a:path w="2950845" h="72389">
                  <a:moveTo>
                    <a:pt x="2942403" y="0"/>
                  </a:moveTo>
                  <a:lnTo>
                    <a:pt x="1926121" y="21686"/>
                  </a:lnTo>
                  <a:lnTo>
                    <a:pt x="1940733" y="30797"/>
                  </a:lnTo>
                  <a:lnTo>
                    <a:pt x="2950799" y="9244"/>
                  </a:lnTo>
                  <a:lnTo>
                    <a:pt x="2942403" y="0"/>
                  </a:lnTo>
                  <a:close/>
                </a:path>
                <a:path w="2950845" h="72389">
                  <a:moveTo>
                    <a:pt x="262700" y="57181"/>
                  </a:moveTo>
                  <a:lnTo>
                    <a:pt x="13139" y="62506"/>
                  </a:lnTo>
                  <a:lnTo>
                    <a:pt x="0" y="72210"/>
                  </a:lnTo>
                  <a:lnTo>
                    <a:pt x="230967" y="67282"/>
                  </a:lnTo>
                  <a:lnTo>
                    <a:pt x="262196" y="57490"/>
                  </a:lnTo>
                  <a:lnTo>
                    <a:pt x="262700" y="57181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3432447" y="6327050"/>
              <a:ext cx="2929255" cy="71755"/>
            </a:xfrm>
            <a:custGeom>
              <a:avLst/>
              <a:gdLst/>
              <a:ahLst/>
              <a:cxnLst/>
              <a:rect l="l" t="t" r="r" b="b"/>
              <a:pathLst>
                <a:path w="2929254" h="71754">
                  <a:moveTo>
                    <a:pt x="2920856" y="0"/>
                  </a:moveTo>
                  <a:lnTo>
                    <a:pt x="1898355" y="21818"/>
                  </a:lnTo>
                  <a:lnTo>
                    <a:pt x="1912966" y="30930"/>
                  </a:lnTo>
                  <a:lnTo>
                    <a:pt x="2929252" y="9244"/>
                  </a:lnTo>
                  <a:lnTo>
                    <a:pt x="2920856" y="0"/>
                  </a:lnTo>
                  <a:close/>
                </a:path>
                <a:path w="2929254" h="71754">
                  <a:moveTo>
                    <a:pt x="265489" y="56662"/>
                  </a:moveTo>
                  <a:lnTo>
                    <a:pt x="11064" y="62091"/>
                  </a:lnTo>
                  <a:lnTo>
                    <a:pt x="6785" y="66739"/>
                  </a:lnTo>
                  <a:lnTo>
                    <a:pt x="0" y="71750"/>
                  </a:lnTo>
                  <a:lnTo>
                    <a:pt x="249562" y="66425"/>
                  </a:lnTo>
                  <a:lnTo>
                    <a:pt x="265489" y="56662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3443517" y="6317799"/>
              <a:ext cx="2910205" cy="71755"/>
            </a:xfrm>
            <a:custGeom>
              <a:avLst/>
              <a:gdLst/>
              <a:ahLst/>
              <a:cxnLst/>
              <a:rect l="l" t="t" r="r" b="b"/>
              <a:pathLst>
                <a:path w="2910204" h="71754">
                  <a:moveTo>
                    <a:pt x="2901384" y="0"/>
                  </a:moveTo>
                  <a:lnTo>
                    <a:pt x="1867606" y="22059"/>
                  </a:lnTo>
                  <a:lnTo>
                    <a:pt x="1877856" y="25190"/>
                  </a:lnTo>
                  <a:lnTo>
                    <a:pt x="1887274" y="31063"/>
                  </a:lnTo>
                  <a:lnTo>
                    <a:pt x="2909780" y="9244"/>
                  </a:lnTo>
                  <a:lnTo>
                    <a:pt x="2901384" y="0"/>
                  </a:lnTo>
                  <a:close/>
                </a:path>
                <a:path w="2910204" h="71754">
                  <a:moveTo>
                    <a:pt x="270355" y="56142"/>
                  </a:moveTo>
                  <a:lnTo>
                    <a:pt x="8848" y="61723"/>
                  </a:lnTo>
                  <a:lnTo>
                    <a:pt x="0" y="71335"/>
                  </a:lnTo>
                  <a:lnTo>
                    <a:pt x="254429" y="65906"/>
                  </a:lnTo>
                  <a:lnTo>
                    <a:pt x="270355" y="56142"/>
                  </a:lnTo>
                  <a:close/>
                </a:path>
              </a:pathLst>
            </a:custGeom>
            <a:solidFill>
              <a:srgbClr val="FFFFF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3452370" y="6308640"/>
              <a:ext cx="2893060" cy="71120"/>
            </a:xfrm>
            <a:custGeom>
              <a:avLst/>
              <a:gdLst/>
              <a:ahLst/>
              <a:cxnLst/>
              <a:rect l="l" t="t" r="r" b="b"/>
              <a:pathLst>
                <a:path w="2893060" h="71120">
                  <a:moveTo>
                    <a:pt x="2879936" y="0"/>
                  </a:moveTo>
                  <a:lnTo>
                    <a:pt x="1829898" y="22406"/>
                  </a:lnTo>
                  <a:lnTo>
                    <a:pt x="1858737" y="31214"/>
                  </a:lnTo>
                  <a:lnTo>
                    <a:pt x="2892526" y="9154"/>
                  </a:lnTo>
                  <a:lnTo>
                    <a:pt x="2892340" y="8950"/>
                  </a:lnTo>
                  <a:lnTo>
                    <a:pt x="2879936" y="0"/>
                  </a:lnTo>
                  <a:close/>
                </a:path>
                <a:path w="2893060" h="71120">
                  <a:moveTo>
                    <a:pt x="277437" y="55534"/>
                  </a:moveTo>
                  <a:lnTo>
                    <a:pt x="8848" y="61265"/>
                  </a:lnTo>
                  <a:lnTo>
                    <a:pt x="0" y="70877"/>
                  </a:lnTo>
                  <a:lnTo>
                    <a:pt x="261511" y="65297"/>
                  </a:lnTo>
                  <a:lnTo>
                    <a:pt x="277437" y="55534"/>
                  </a:lnTo>
                  <a:close/>
                </a:path>
              </a:pathLst>
            </a:custGeom>
            <a:solidFill>
              <a:srgbClr val="FFFFF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3461220" y="5809589"/>
              <a:ext cx="2871470" cy="560705"/>
            </a:xfrm>
            <a:custGeom>
              <a:avLst/>
              <a:gdLst/>
              <a:ahLst/>
              <a:cxnLst/>
              <a:rect l="l" t="t" r="r" b="b"/>
              <a:pathLst>
                <a:path w="2871470" h="560704">
                  <a:moveTo>
                    <a:pt x="2871076" y="499046"/>
                  </a:moveTo>
                  <a:lnTo>
                    <a:pt x="2858389" y="489902"/>
                  </a:lnTo>
                  <a:lnTo>
                    <a:pt x="2848279" y="482600"/>
                  </a:lnTo>
                  <a:lnTo>
                    <a:pt x="2812491" y="457200"/>
                  </a:lnTo>
                  <a:lnTo>
                    <a:pt x="2776118" y="431800"/>
                  </a:lnTo>
                  <a:lnTo>
                    <a:pt x="2739186" y="406400"/>
                  </a:lnTo>
                  <a:lnTo>
                    <a:pt x="2682684" y="368300"/>
                  </a:lnTo>
                  <a:lnTo>
                    <a:pt x="2625102" y="330200"/>
                  </a:lnTo>
                  <a:lnTo>
                    <a:pt x="2546426" y="279400"/>
                  </a:lnTo>
                  <a:lnTo>
                    <a:pt x="2506319" y="254000"/>
                  </a:lnTo>
                  <a:lnTo>
                    <a:pt x="2465743" y="241300"/>
                  </a:lnTo>
                  <a:lnTo>
                    <a:pt x="2424671" y="215900"/>
                  </a:lnTo>
                  <a:lnTo>
                    <a:pt x="2383142" y="203200"/>
                  </a:lnTo>
                  <a:lnTo>
                    <a:pt x="2341156" y="177800"/>
                  </a:lnTo>
                  <a:lnTo>
                    <a:pt x="2298725" y="165100"/>
                  </a:lnTo>
                  <a:lnTo>
                    <a:pt x="2255863" y="139700"/>
                  </a:lnTo>
                  <a:lnTo>
                    <a:pt x="1898675" y="38100"/>
                  </a:lnTo>
                  <a:lnTo>
                    <a:pt x="1852409" y="38100"/>
                  </a:lnTo>
                  <a:lnTo>
                    <a:pt x="1805813" y="25400"/>
                  </a:lnTo>
                  <a:lnTo>
                    <a:pt x="1758911" y="25400"/>
                  </a:lnTo>
                  <a:lnTo>
                    <a:pt x="1711706" y="12700"/>
                  </a:lnTo>
                  <a:lnTo>
                    <a:pt x="1616430" y="12700"/>
                  </a:lnTo>
                  <a:lnTo>
                    <a:pt x="1568386" y="0"/>
                  </a:lnTo>
                  <a:lnTo>
                    <a:pt x="1372793" y="0"/>
                  </a:lnTo>
                  <a:lnTo>
                    <a:pt x="1322514" y="12700"/>
                  </a:lnTo>
                  <a:lnTo>
                    <a:pt x="1222921" y="12700"/>
                  </a:lnTo>
                  <a:lnTo>
                    <a:pt x="1173619" y="25400"/>
                  </a:lnTo>
                  <a:lnTo>
                    <a:pt x="1124673" y="25400"/>
                  </a:lnTo>
                  <a:lnTo>
                    <a:pt x="1027874" y="50800"/>
                  </a:lnTo>
                  <a:lnTo>
                    <a:pt x="980033" y="50800"/>
                  </a:lnTo>
                  <a:lnTo>
                    <a:pt x="792784" y="101600"/>
                  </a:lnTo>
                  <a:lnTo>
                    <a:pt x="747052" y="127000"/>
                  </a:lnTo>
                  <a:lnTo>
                    <a:pt x="656958" y="152400"/>
                  </a:lnTo>
                  <a:lnTo>
                    <a:pt x="612635" y="177800"/>
                  </a:lnTo>
                  <a:lnTo>
                    <a:pt x="568782" y="190500"/>
                  </a:lnTo>
                  <a:lnTo>
                    <a:pt x="525449" y="215900"/>
                  </a:lnTo>
                  <a:lnTo>
                    <a:pt x="482625" y="228600"/>
                  </a:lnTo>
                  <a:lnTo>
                    <a:pt x="440321" y="254000"/>
                  </a:lnTo>
                  <a:lnTo>
                    <a:pt x="357339" y="304800"/>
                  </a:lnTo>
                  <a:lnTo>
                    <a:pt x="276606" y="355600"/>
                  </a:lnTo>
                  <a:lnTo>
                    <a:pt x="198208" y="406400"/>
                  </a:lnTo>
                  <a:lnTo>
                    <a:pt x="159918" y="431800"/>
                  </a:lnTo>
                  <a:lnTo>
                    <a:pt x="122250" y="457200"/>
                  </a:lnTo>
                  <a:lnTo>
                    <a:pt x="85217" y="482600"/>
                  </a:lnTo>
                  <a:lnTo>
                    <a:pt x="48818" y="520700"/>
                  </a:lnTo>
                  <a:lnTo>
                    <a:pt x="13081" y="546100"/>
                  </a:lnTo>
                  <a:lnTo>
                    <a:pt x="8851" y="550697"/>
                  </a:lnTo>
                  <a:lnTo>
                    <a:pt x="0" y="560311"/>
                  </a:lnTo>
                  <a:lnTo>
                    <a:pt x="268592" y="554583"/>
                  </a:lnTo>
                  <a:lnTo>
                    <a:pt x="284518" y="544817"/>
                  </a:lnTo>
                  <a:lnTo>
                    <a:pt x="303136" y="533400"/>
                  </a:lnTo>
                  <a:lnTo>
                    <a:pt x="345465" y="520700"/>
                  </a:lnTo>
                  <a:lnTo>
                    <a:pt x="388378" y="495300"/>
                  </a:lnTo>
                  <a:lnTo>
                    <a:pt x="475843" y="469900"/>
                  </a:lnTo>
                  <a:lnTo>
                    <a:pt x="520382" y="444500"/>
                  </a:lnTo>
                  <a:lnTo>
                    <a:pt x="656996" y="406400"/>
                  </a:lnTo>
                  <a:lnTo>
                    <a:pt x="703491" y="406400"/>
                  </a:lnTo>
                  <a:lnTo>
                    <a:pt x="797788" y="381000"/>
                  </a:lnTo>
                  <a:lnTo>
                    <a:pt x="845566" y="381000"/>
                  </a:lnTo>
                  <a:lnTo>
                    <a:pt x="893749" y="368300"/>
                  </a:lnTo>
                  <a:lnTo>
                    <a:pt x="1281709" y="368300"/>
                  </a:lnTo>
                  <a:lnTo>
                    <a:pt x="1328762" y="381000"/>
                  </a:lnTo>
                  <a:lnTo>
                    <a:pt x="1375448" y="381000"/>
                  </a:lnTo>
                  <a:lnTo>
                    <a:pt x="1513141" y="419100"/>
                  </a:lnTo>
                  <a:lnTo>
                    <a:pt x="1776437" y="495300"/>
                  </a:lnTo>
                  <a:lnTo>
                    <a:pt x="1804758" y="512381"/>
                  </a:lnTo>
                  <a:lnTo>
                    <a:pt x="1818563" y="520712"/>
                  </a:lnTo>
                  <a:lnTo>
                    <a:pt x="1821027" y="521462"/>
                  </a:lnTo>
                  <a:lnTo>
                    <a:pt x="2871076" y="499046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6718502" y="7551980"/>
              <a:ext cx="380365" cy="8255"/>
            </a:xfrm>
            <a:custGeom>
              <a:avLst/>
              <a:gdLst/>
              <a:ahLst/>
              <a:cxnLst/>
              <a:rect l="l" t="t" r="r" b="b"/>
              <a:pathLst>
                <a:path w="380365" h="8254">
                  <a:moveTo>
                    <a:pt x="378405" y="0"/>
                  </a:moveTo>
                  <a:lnTo>
                    <a:pt x="0" y="8075"/>
                  </a:lnTo>
                  <a:lnTo>
                    <a:pt x="380200" y="8075"/>
                  </a:lnTo>
                  <a:lnTo>
                    <a:pt x="378405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594249" y="7510464"/>
              <a:ext cx="502920" cy="50165"/>
            </a:xfrm>
            <a:custGeom>
              <a:avLst/>
              <a:gdLst/>
              <a:ahLst/>
              <a:cxnLst/>
              <a:rect l="l" t="t" r="r" b="b"/>
              <a:pathLst>
                <a:path w="502920" h="50165">
                  <a:moveTo>
                    <a:pt x="493365" y="0"/>
                  </a:moveTo>
                  <a:lnTo>
                    <a:pt x="0" y="10528"/>
                  </a:lnTo>
                  <a:lnTo>
                    <a:pt x="9192" y="49591"/>
                  </a:lnTo>
                  <a:lnTo>
                    <a:pt x="124491" y="49591"/>
                  </a:lnTo>
                  <a:lnTo>
                    <a:pt x="502659" y="41521"/>
                  </a:lnTo>
                  <a:lnTo>
                    <a:pt x="494007" y="2618"/>
                  </a:lnTo>
                  <a:lnTo>
                    <a:pt x="493365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583607" y="7468967"/>
              <a:ext cx="504190" cy="52069"/>
            </a:xfrm>
            <a:custGeom>
              <a:avLst/>
              <a:gdLst/>
              <a:ahLst/>
              <a:cxnLst/>
              <a:rect l="l" t="t" r="r" b="b"/>
              <a:pathLst>
                <a:path w="504190" h="52070">
                  <a:moveTo>
                    <a:pt x="493823" y="0"/>
                  </a:moveTo>
                  <a:lnTo>
                    <a:pt x="0" y="10538"/>
                  </a:lnTo>
                  <a:lnTo>
                    <a:pt x="8781" y="44122"/>
                  </a:lnTo>
                  <a:lnTo>
                    <a:pt x="10642" y="52030"/>
                  </a:lnTo>
                  <a:lnTo>
                    <a:pt x="504007" y="41502"/>
                  </a:lnTo>
                  <a:lnTo>
                    <a:pt x="493823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572011" y="7427490"/>
              <a:ext cx="505459" cy="52069"/>
            </a:xfrm>
            <a:custGeom>
              <a:avLst/>
              <a:gdLst/>
              <a:ahLst/>
              <a:cxnLst/>
              <a:rect l="l" t="t" r="r" b="b"/>
              <a:pathLst>
                <a:path w="505459" h="52070">
                  <a:moveTo>
                    <a:pt x="494336" y="0"/>
                  </a:moveTo>
                  <a:lnTo>
                    <a:pt x="0" y="10549"/>
                  </a:lnTo>
                  <a:lnTo>
                    <a:pt x="8211" y="39068"/>
                  </a:lnTo>
                  <a:lnTo>
                    <a:pt x="11598" y="52021"/>
                  </a:lnTo>
                  <a:lnTo>
                    <a:pt x="505421" y="41482"/>
                  </a:lnTo>
                  <a:lnTo>
                    <a:pt x="504817" y="39021"/>
                  </a:lnTo>
                  <a:lnTo>
                    <a:pt x="494336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559438" y="7386028"/>
              <a:ext cx="507365" cy="52069"/>
            </a:xfrm>
            <a:custGeom>
              <a:avLst/>
              <a:gdLst/>
              <a:ahLst/>
              <a:cxnLst/>
              <a:rect l="l" t="t" r="r" b="b"/>
              <a:pathLst>
                <a:path w="507365" h="52070">
                  <a:moveTo>
                    <a:pt x="494968" y="0"/>
                  </a:moveTo>
                  <a:lnTo>
                    <a:pt x="0" y="10563"/>
                  </a:lnTo>
                  <a:lnTo>
                    <a:pt x="7521" y="34467"/>
                  </a:lnTo>
                  <a:lnTo>
                    <a:pt x="12573" y="52014"/>
                  </a:lnTo>
                  <a:lnTo>
                    <a:pt x="506910" y="41464"/>
                  </a:lnTo>
                  <a:lnTo>
                    <a:pt x="504986" y="34302"/>
                  </a:lnTo>
                  <a:lnTo>
                    <a:pt x="494968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545868" y="7344588"/>
              <a:ext cx="508634" cy="52069"/>
            </a:xfrm>
            <a:custGeom>
              <a:avLst/>
              <a:gdLst/>
              <a:ahLst/>
              <a:cxnLst/>
              <a:rect l="l" t="t" r="r" b="b"/>
              <a:pathLst>
                <a:path w="508634" h="52070">
                  <a:moveTo>
                    <a:pt x="495726" y="0"/>
                  </a:moveTo>
                  <a:lnTo>
                    <a:pt x="0" y="10579"/>
                  </a:lnTo>
                  <a:lnTo>
                    <a:pt x="6748" y="30325"/>
                  </a:lnTo>
                  <a:lnTo>
                    <a:pt x="13571" y="52009"/>
                  </a:lnTo>
                  <a:lnTo>
                    <a:pt x="508539" y="41446"/>
                  </a:lnTo>
                  <a:lnTo>
                    <a:pt x="505189" y="29973"/>
                  </a:lnTo>
                  <a:lnTo>
                    <a:pt x="495726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2800172" y="7303165"/>
              <a:ext cx="4241800" cy="114300"/>
            </a:xfrm>
            <a:custGeom>
              <a:avLst/>
              <a:gdLst/>
              <a:ahLst/>
              <a:cxnLst/>
              <a:rect l="l" t="t" r="r" b="b"/>
              <a:pathLst>
                <a:path w="4241800" h="114300">
                  <a:moveTo>
                    <a:pt x="4227721" y="0"/>
                  </a:moveTo>
                  <a:lnTo>
                    <a:pt x="3731105" y="10598"/>
                  </a:lnTo>
                  <a:lnTo>
                    <a:pt x="3737034" y="26656"/>
                  </a:lnTo>
                  <a:lnTo>
                    <a:pt x="3745697" y="52006"/>
                  </a:lnTo>
                  <a:lnTo>
                    <a:pt x="4241424" y="41427"/>
                  </a:lnTo>
                  <a:lnTo>
                    <a:pt x="4236568" y="26047"/>
                  </a:lnTo>
                  <a:lnTo>
                    <a:pt x="4227721" y="0"/>
                  </a:lnTo>
                  <a:close/>
                </a:path>
                <a:path w="4241800" h="114300">
                  <a:moveTo>
                    <a:pt x="7656" y="90059"/>
                  </a:moveTo>
                  <a:lnTo>
                    <a:pt x="7099" y="90071"/>
                  </a:lnTo>
                  <a:lnTo>
                    <a:pt x="0" y="114218"/>
                  </a:lnTo>
                  <a:lnTo>
                    <a:pt x="7656" y="90059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2807270" y="7261762"/>
              <a:ext cx="4220845" cy="132080"/>
            </a:xfrm>
            <a:custGeom>
              <a:avLst/>
              <a:gdLst/>
              <a:ahLst/>
              <a:cxnLst/>
              <a:rect l="l" t="t" r="r" b="b"/>
              <a:pathLst>
                <a:path w="4220845" h="132079">
                  <a:moveTo>
                    <a:pt x="4206014" y="0"/>
                  </a:moveTo>
                  <a:lnTo>
                    <a:pt x="3708370" y="10620"/>
                  </a:lnTo>
                  <a:lnTo>
                    <a:pt x="3713475" y="23475"/>
                  </a:lnTo>
                  <a:lnTo>
                    <a:pt x="3724009" y="52005"/>
                  </a:lnTo>
                  <a:lnTo>
                    <a:pt x="4220625" y="41407"/>
                  </a:lnTo>
                  <a:lnTo>
                    <a:pt x="4214215" y="22535"/>
                  </a:lnTo>
                  <a:lnTo>
                    <a:pt x="4206014" y="0"/>
                  </a:lnTo>
                  <a:close/>
                </a:path>
                <a:path w="4220845" h="132079">
                  <a:moveTo>
                    <a:pt x="14431" y="89451"/>
                  </a:moveTo>
                  <a:lnTo>
                    <a:pt x="12822" y="89486"/>
                  </a:lnTo>
                  <a:lnTo>
                    <a:pt x="6488" y="109410"/>
                  </a:lnTo>
                  <a:lnTo>
                    <a:pt x="0" y="131479"/>
                  </a:lnTo>
                  <a:lnTo>
                    <a:pt x="556" y="131467"/>
                  </a:lnTo>
                  <a:lnTo>
                    <a:pt x="7312" y="110148"/>
                  </a:lnTo>
                  <a:lnTo>
                    <a:pt x="14431" y="89451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2820091" y="7220379"/>
              <a:ext cx="4193540" cy="131445"/>
            </a:xfrm>
            <a:custGeom>
              <a:avLst/>
              <a:gdLst/>
              <a:ahLst/>
              <a:cxnLst/>
              <a:rect l="l" t="t" r="r" b="b"/>
              <a:pathLst>
                <a:path w="4193540" h="131445">
                  <a:moveTo>
                    <a:pt x="4177657" y="0"/>
                  </a:moveTo>
                  <a:lnTo>
                    <a:pt x="3678838" y="10645"/>
                  </a:lnTo>
                  <a:lnTo>
                    <a:pt x="3683157" y="20795"/>
                  </a:lnTo>
                  <a:lnTo>
                    <a:pt x="3695551" y="52008"/>
                  </a:lnTo>
                  <a:lnTo>
                    <a:pt x="4193195" y="41387"/>
                  </a:lnTo>
                  <a:lnTo>
                    <a:pt x="4185211" y="19446"/>
                  </a:lnTo>
                  <a:lnTo>
                    <a:pt x="4177657" y="0"/>
                  </a:lnTo>
                  <a:close/>
                </a:path>
                <a:path w="4193540" h="131445">
                  <a:moveTo>
                    <a:pt x="16555" y="88801"/>
                  </a:moveTo>
                  <a:lnTo>
                    <a:pt x="13748" y="88861"/>
                  </a:lnTo>
                  <a:lnTo>
                    <a:pt x="8226" y="104998"/>
                  </a:lnTo>
                  <a:lnTo>
                    <a:pt x="0" y="130874"/>
                  </a:lnTo>
                  <a:lnTo>
                    <a:pt x="1608" y="130839"/>
                  </a:lnTo>
                  <a:lnTo>
                    <a:pt x="9969" y="106534"/>
                  </a:lnTo>
                  <a:lnTo>
                    <a:pt x="16555" y="88801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2833838" y="7179016"/>
              <a:ext cx="4164329" cy="130810"/>
            </a:xfrm>
            <a:custGeom>
              <a:avLst/>
              <a:gdLst/>
              <a:ahLst/>
              <a:cxnLst/>
              <a:rect l="l" t="t" r="r" b="b"/>
              <a:pathLst>
                <a:path w="4164329" h="130809">
                  <a:moveTo>
                    <a:pt x="4147423" y="0"/>
                  </a:moveTo>
                  <a:lnTo>
                    <a:pt x="3647277" y="10673"/>
                  </a:lnTo>
                  <a:lnTo>
                    <a:pt x="3650892" y="18630"/>
                  </a:lnTo>
                  <a:lnTo>
                    <a:pt x="3665094" y="52012"/>
                  </a:lnTo>
                  <a:lnTo>
                    <a:pt x="4163912" y="41367"/>
                  </a:lnTo>
                  <a:lnTo>
                    <a:pt x="4154367" y="16792"/>
                  </a:lnTo>
                  <a:lnTo>
                    <a:pt x="4147423" y="0"/>
                  </a:lnTo>
                  <a:close/>
                </a:path>
                <a:path w="4164329" h="130809">
                  <a:moveTo>
                    <a:pt x="18854" y="88107"/>
                  </a:moveTo>
                  <a:lnTo>
                    <a:pt x="14695" y="88195"/>
                  </a:lnTo>
                  <a:lnTo>
                    <a:pt x="10002" y="100996"/>
                  </a:lnTo>
                  <a:lnTo>
                    <a:pt x="0" y="130229"/>
                  </a:lnTo>
                  <a:lnTo>
                    <a:pt x="2806" y="130169"/>
                  </a:lnTo>
                  <a:lnTo>
                    <a:pt x="12751" y="103391"/>
                  </a:lnTo>
                  <a:lnTo>
                    <a:pt x="18854" y="88107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2848532" y="7137674"/>
              <a:ext cx="4133215" cy="129539"/>
            </a:xfrm>
            <a:custGeom>
              <a:avLst/>
              <a:gdLst/>
              <a:ahLst/>
              <a:cxnLst/>
              <a:rect l="l" t="t" r="r" b="b"/>
              <a:pathLst>
                <a:path w="4133215" h="129540">
                  <a:moveTo>
                    <a:pt x="4115274" y="0"/>
                  </a:moveTo>
                  <a:lnTo>
                    <a:pt x="3613631" y="10705"/>
                  </a:lnTo>
                  <a:lnTo>
                    <a:pt x="3616673" y="16994"/>
                  </a:lnTo>
                  <a:lnTo>
                    <a:pt x="3632585" y="52020"/>
                  </a:lnTo>
                  <a:lnTo>
                    <a:pt x="4132731" y="41346"/>
                  </a:lnTo>
                  <a:lnTo>
                    <a:pt x="4121557" y="14324"/>
                  </a:lnTo>
                  <a:lnTo>
                    <a:pt x="4115274" y="0"/>
                  </a:lnTo>
                  <a:close/>
                </a:path>
                <a:path w="4133215" h="129540">
                  <a:moveTo>
                    <a:pt x="21340" y="87368"/>
                  </a:moveTo>
                  <a:lnTo>
                    <a:pt x="15666" y="87489"/>
                  </a:lnTo>
                  <a:lnTo>
                    <a:pt x="11780" y="97415"/>
                  </a:lnTo>
                  <a:lnTo>
                    <a:pt x="0" y="129542"/>
                  </a:lnTo>
                  <a:lnTo>
                    <a:pt x="4158" y="129454"/>
                  </a:lnTo>
                  <a:lnTo>
                    <a:pt x="15624" y="100735"/>
                  </a:lnTo>
                  <a:lnTo>
                    <a:pt x="21340" y="87368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2864197" y="7096352"/>
              <a:ext cx="4100195" cy="128905"/>
            </a:xfrm>
            <a:custGeom>
              <a:avLst/>
              <a:gdLst/>
              <a:ahLst/>
              <a:cxnLst/>
              <a:rect l="l" t="t" r="r" b="b"/>
              <a:pathLst>
                <a:path w="4100195" h="128904">
                  <a:moveTo>
                    <a:pt x="4081154" y="0"/>
                  </a:moveTo>
                  <a:lnTo>
                    <a:pt x="3577841" y="10741"/>
                  </a:lnTo>
                  <a:lnTo>
                    <a:pt x="3580493" y="15904"/>
                  </a:lnTo>
                  <a:lnTo>
                    <a:pt x="3597968" y="52031"/>
                  </a:lnTo>
                  <a:lnTo>
                    <a:pt x="4099610" y="41325"/>
                  </a:lnTo>
                  <a:lnTo>
                    <a:pt x="4087113" y="12834"/>
                  </a:lnTo>
                  <a:lnTo>
                    <a:pt x="4081154" y="0"/>
                  </a:lnTo>
                  <a:close/>
                </a:path>
                <a:path w="4100195" h="128904">
                  <a:moveTo>
                    <a:pt x="24025" y="86582"/>
                  </a:moveTo>
                  <a:lnTo>
                    <a:pt x="16663" y="86739"/>
                  </a:lnTo>
                  <a:lnTo>
                    <a:pt x="13525" y="94269"/>
                  </a:lnTo>
                  <a:lnTo>
                    <a:pt x="0" y="128814"/>
                  </a:lnTo>
                  <a:lnTo>
                    <a:pt x="5673" y="128693"/>
                  </a:lnTo>
                  <a:lnTo>
                    <a:pt x="18548" y="98582"/>
                  </a:lnTo>
                  <a:lnTo>
                    <a:pt x="24025" y="86582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2880858" y="7055053"/>
              <a:ext cx="4064635" cy="128270"/>
            </a:xfrm>
            <a:custGeom>
              <a:avLst/>
              <a:gdLst/>
              <a:ahLst/>
              <a:cxnLst/>
              <a:rect l="l" t="t" r="r" b="b"/>
              <a:pathLst>
                <a:path w="4064634" h="128270">
                  <a:moveTo>
                    <a:pt x="4045014" y="0"/>
                  </a:moveTo>
                  <a:lnTo>
                    <a:pt x="3539843" y="10780"/>
                  </a:lnTo>
                  <a:lnTo>
                    <a:pt x="3542341" y="15369"/>
                  </a:lnTo>
                  <a:lnTo>
                    <a:pt x="3561182" y="52044"/>
                  </a:lnTo>
                  <a:lnTo>
                    <a:pt x="4064495" y="41303"/>
                  </a:lnTo>
                  <a:lnTo>
                    <a:pt x="4050679" y="11549"/>
                  </a:lnTo>
                  <a:lnTo>
                    <a:pt x="4045014" y="0"/>
                  </a:lnTo>
                  <a:close/>
                </a:path>
                <a:path w="4064634" h="128270">
                  <a:moveTo>
                    <a:pt x="26923" y="85749"/>
                  </a:moveTo>
                  <a:lnTo>
                    <a:pt x="17687" y="85946"/>
                  </a:lnTo>
                  <a:lnTo>
                    <a:pt x="15201" y="91566"/>
                  </a:lnTo>
                  <a:lnTo>
                    <a:pt x="0" y="128043"/>
                  </a:lnTo>
                  <a:lnTo>
                    <a:pt x="7362" y="127886"/>
                  </a:lnTo>
                  <a:lnTo>
                    <a:pt x="21485" y="96944"/>
                  </a:lnTo>
                  <a:lnTo>
                    <a:pt x="26923" y="85749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2898543" y="7013778"/>
              <a:ext cx="4027804" cy="127635"/>
            </a:xfrm>
            <a:custGeom>
              <a:avLst/>
              <a:gdLst/>
              <a:ahLst/>
              <a:cxnLst/>
              <a:rect l="l" t="t" r="r" b="b"/>
              <a:pathLst>
                <a:path w="4027804" h="127634">
                  <a:moveTo>
                    <a:pt x="4006798" y="0"/>
                  </a:moveTo>
                  <a:lnTo>
                    <a:pt x="3499567" y="10824"/>
                  </a:lnTo>
                  <a:lnTo>
                    <a:pt x="3502204" y="15405"/>
                  </a:lnTo>
                  <a:lnTo>
                    <a:pt x="3522161" y="52062"/>
                  </a:lnTo>
                  <a:lnTo>
                    <a:pt x="4027332" y="41281"/>
                  </a:lnTo>
                  <a:lnTo>
                    <a:pt x="4012353" y="10743"/>
                  </a:lnTo>
                  <a:lnTo>
                    <a:pt x="4006798" y="0"/>
                  </a:lnTo>
                  <a:close/>
                </a:path>
                <a:path w="4027804" h="127634">
                  <a:moveTo>
                    <a:pt x="30049" y="84867"/>
                  </a:moveTo>
                  <a:lnTo>
                    <a:pt x="18741" y="85108"/>
                  </a:lnTo>
                  <a:lnTo>
                    <a:pt x="16768" y="89320"/>
                  </a:lnTo>
                  <a:lnTo>
                    <a:pt x="0" y="127227"/>
                  </a:lnTo>
                  <a:lnTo>
                    <a:pt x="9236" y="127030"/>
                  </a:lnTo>
                  <a:lnTo>
                    <a:pt x="24391" y="95837"/>
                  </a:lnTo>
                  <a:lnTo>
                    <a:pt x="30049" y="84867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2917282" y="6972524"/>
              <a:ext cx="3988435" cy="126364"/>
            </a:xfrm>
            <a:custGeom>
              <a:avLst/>
              <a:gdLst/>
              <a:ahLst/>
              <a:cxnLst/>
              <a:rect l="l" t="t" r="r" b="b"/>
              <a:pathLst>
                <a:path w="3988434" h="126365">
                  <a:moveTo>
                    <a:pt x="3966443" y="0"/>
                  </a:moveTo>
                  <a:lnTo>
                    <a:pt x="3456935" y="10873"/>
                  </a:lnTo>
                  <a:lnTo>
                    <a:pt x="3460069" y="16026"/>
                  </a:lnTo>
                  <a:lnTo>
                    <a:pt x="3480831" y="52082"/>
                  </a:lnTo>
                  <a:lnTo>
                    <a:pt x="3988062" y="41258"/>
                  </a:lnTo>
                  <a:lnTo>
                    <a:pt x="3972117" y="10424"/>
                  </a:lnTo>
                  <a:lnTo>
                    <a:pt x="3966443" y="0"/>
                  </a:lnTo>
                  <a:close/>
                </a:path>
                <a:path w="3988434" h="126365">
                  <a:moveTo>
                    <a:pt x="33420" y="83934"/>
                  </a:moveTo>
                  <a:lnTo>
                    <a:pt x="19826" y="84224"/>
                  </a:lnTo>
                  <a:lnTo>
                    <a:pt x="18184" y="87542"/>
                  </a:lnTo>
                  <a:lnTo>
                    <a:pt x="0" y="126366"/>
                  </a:lnTo>
                  <a:lnTo>
                    <a:pt x="11308" y="126125"/>
                  </a:lnTo>
                  <a:lnTo>
                    <a:pt x="27222" y="95275"/>
                  </a:lnTo>
                  <a:lnTo>
                    <a:pt x="33420" y="83934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2937107" y="6931293"/>
              <a:ext cx="3947160" cy="125730"/>
            </a:xfrm>
            <a:custGeom>
              <a:avLst/>
              <a:gdLst/>
              <a:ahLst/>
              <a:cxnLst/>
              <a:rect l="l" t="t" r="r" b="b"/>
              <a:pathLst>
                <a:path w="3947159" h="125729">
                  <a:moveTo>
                    <a:pt x="3923883" y="0"/>
                  </a:moveTo>
                  <a:lnTo>
                    <a:pt x="3411864" y="10926"/>
                  </a:lnTo>
                  <a:lnTo>
                    <a:pt x="3415916" y="17247"/>
                  </a:lnTo>
                  <a:lnTo>
                    <a:pt x="3437113" y="52107"/>
                  </a:lnTo>
                  <a:lnTo>
                    <a:pt x="3946620" y="41234"/>
                  </a:lnTo>
                  <a:lnTo>
                    <a:pt x="3929950" y="10606"/>
                  </a:lnTo>
                  <a:lnTo>
                    <a:pt x="3923883" y="0"/>
                  </a:lnTo>
                  <a:close/>
                </a:path>
                <a:path w="3947159" h="125729">
                  <a:moveTo>
                    <a:pt x="37055" y="82948"/>
                  </a:moveTo>
                  <a:lnTo>
                    <a:pt x="20947" y="83291"/>
                  </a:lnTo>
                  <a:lnTo>
                    <a:pt x="19405" y="86246"/>
                  </a:lnTo>
                  <a:lnTo>
                    <a:pt x="0" y="125458"/>
                  </a:lnTo>
                  <a:lnTo>
                    <a:pt x="13593" y="125168"/>
                  </a:lnTo>
                  <a:lnTo>
                    <a:pt x="29932" y="95274"/>
                  </a:lnTo>
                  <a:lnTo>
                    <a:pt x="37055" y="82948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958052" y="6890089"/>
              <a:ext cx="3903345" cy="125095"/>
            </a:xfrm>
            <a:custGeom>
              <a:avLst/>
              <a:gdLst/>
              <a:ahLst/>
              <a:cxnLst/>
              <a:rect l="l" t="t" r="r" b="b"/>
              <a:pathLst>
                <a:path w="3903345" h="125095">
                  <a:moveTo>
                    <a:pt x="3879048" y="0"/>
                  </a:moveTo>
                  <a:lnTo>
                    <a:pt x="3364264" y="10985"/>
                  </a:lnTo>
                  <a:lnTo>
                    <a:pt x="3369729" y="19079"/>
                  </a:lnTo>
                  <a:lnTo>
                    <a:pt x="3390923" y="52136"/>
                  </a:lnTo>
                  <a:lnTo>
                    <a:pt x="3902941" y="41209"/>
                  </a:lnTo>
                  <a:lnTo>
                    <a:pt x="3885830" y="11296"/>
                  </a:lnTo>
                  <a:lnTo>
                    <a:pt x="3879048" y="0"/>
                  </a:lnTo>
                  <a:close/>
                </a:path>
                <a:path w="3903345" h="125095">
                  <a:moveTo>
                    <a:pt x="40976" y="81907"/>
                  </a:moveTo>
                  <a:lnTo>
                    <a:pt x="22105" y="82310"/>
                  </a:lnTo>
                  <a:lnTo>
                    <a:pt x="20386" y="85439"/>
                  </a:lnTo>
                  <a:lnTo>
                    <a:pt x="0" y="124501"/>
                  </a:lnTo>
                  <a:lnTo>
                    <a:pt x="16108" y="124157"/>
                  </a:lnTo>
                  <a:lnTo>
                    <a:pt x="32471" y="95846"/>
                  </a:lnTo>
                  <a:lnTo>
                    <a:pt x="40976" y="81907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2980155" y="6848910"/>
              <a:ext cx="3856990" cy="123825"/>
            </a:xfrm>
            <a:custGeom>
              <a:avLst/>
              <a:gdLst/>
              <a:ahLst/>
              <a:cxnLst/>
              <a:rect l="l" t="t" r="r" b="b"/>
              <a:pathLst>
                <a:path w="3856990" h="123825">
                  <a:moveTo>
                    <a:pt x="3831860" y="0"/>
                  </a:moveTo>
                  <a:lnTo>
                    <a:pt x="3314035" y="11050"/>
                  </a:lnTo>
                  <a:lnTo>
                    <a:pt x="3321483" y="21537"/>
                  </a:lnTo>
                  <a:lnTo>
                    <a:pt x="3342165" y="52170"/>
                  </a:lnTo>
                  <a:lnTo>
                    <a:pt x="3856948" y="41184"/>
                  </a:lnTo>
                  <a:lnTo>
                    <a:pt x="3839731" y="12506"/>
                  </a:lnTo>
                  <a:lnTo>
                    <a:pt x="3831860" y="0"/>
                  </a:lnTo>
                  <a:close/>
                </a:path>
                <a:path w="3856990" h="123825">
                  <a:moveTo>
                    <a:pt x="45207" y="80810"/>
                  </a:moveTo>
                  <a:lnTo>
                    <a:pt x="23305" y="81277"/>
                  </a:lnTo>
                  <a:lnTo>
                    <a:pt x="21076" y="85135"/>
                  </a:lnTo>
                  <a:lnTo>
                    <a:pt x="0" y="123494"/>
                  </a:lnTo>
                  <a:lnTo>
                    <a:pt x="18870" y="123091"/>
                  </a:lnTo>
                  <a:lnTo>
                    <a:pt x="34787" y="97007"/>
                  </a:lnTo>
                  <a:lnTo>
                    <a:pt x="45207" y="8081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3003457" y="6807758"/>
              <a:ext cx="3808729" cy="122555"/>
            </a:xfrm>
            <a:custGeom>
              <a:avLst/>
              <a:gdLst/>
              <a:ahLst/>
              <a:cxnLst/>
              <a:rect l="l" t="t" r="r" b="b"/>
              <a:pathLst>
                <a:path w="3808729" h="122554">
                  <a:moveTo>
                    <a:pt x="3782233" y="0"/>
                  </a:moveTo>
                  <a:lnTo>
                    <a:pt x="3261066" y="11122"/>
                  </a:lnTo>
                  <a:lnTo>
                    <a:pt x="3271152" y="24634"/>
                  </a:lnTo>
                  <a:lnTo>
                    <a:pt x="3290736" y="52208"/>
                  </a:lnTo>
                  <a:lnTo>
                    <a:pt x="3808561" y="41157"/>
                  </a:lnTo>
                  <a:lnTo>
                    <a:pt x="3791623" y="14246"/>
                  </a:lnTo>
                  <a:lnTo>
                    <a:pt x="3782233" y="0"/>
                  </a:lnTo>
                  <a:close/>
                </a:path>
                <a:path w="3808729" h="122554">
                  <a:moveTo>
                    <a:pt x="49775" y="79653"/>
                  </a:moveTo>
                  <a:lnTo>
                    <a:pt x="24549" y="80192"/>
                  </a:lnTo>
                  <a:lnTo>
                    <a:pt x="21423" y="85346"/>
                  </a:lnTo>
                  <a:lnTo>
                    <a:pt x="0" y="122435"/>
                  </a:lnTo>
                  <a:lnTo>
                    <a:pt x="21901" y="121968"/>
                  </a:lnTo>
                  <a:lnTo>
                    <a:pt x="36825" y="98770"/>
                  </a:lnTo>
                  <a:lnTo>
                    <a:pt x="49775" y="79653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3028004" y="6766631"/>
              <a:ext cx="3757929" cy="121920"/>
            </a:xfrm>
            <a:custGeom>
              <a:avLst/>
              <a:gdLst/>
              <a:ahLst/>
              <a:cxnLst/>
              <a:rect l="l" t="t" r="r" b="b"/>
              <a:pathLst>
                <a:path w="3757929" h="121920">
                  <a:moveTo>
                    <a:pt x="3730075" y="0"/>
                  </a:moveTo>
                  <a:lnTo>
                    <a:pt x="3205236" y="11200"/>
                  </a:lnTo>
                  <a:lnTo>
                    <a:pt x="3218708" y="28386"/>
                  </a:lnTo>
                  <a:lnTo>
                    <a:pt x="3236522" y="52252"/>
                  </a:lnTo>
                  <a:lnTo>
                    <a:pt x="3757689" y="41130"/>
                  </a:lnTo>
                  <a:lnTo>
                    <a:pt x="3741473" y="16527"/>
                  </a:lnTo>
                  <a:lnTo>
                    <a:pt x="3730075" y="0"/>
                  </a:lnTo>
                  <a:close/>
                </a:path>
                <a:path w="3757929" h="121920">
                  <a:moveTo>
                    <a:pt x="54711" y="78435"/>
                  </a:moveTo>
                  <a:lnTo>
                    <a:pt x="25841" y="79051"/>
                  </a:lnTo>
                  <a:lnTo>
                    <a:pt x="21370" y="86083"/>
                  </a:lnTo>
                  <a:lnTo>
                    <a:pt x="0" y="121322"/>
                  </a:lnTo>
                  <a:lnTo>
                    <a:pt x="25225" y="120784"/>
                  </a:lnTo>
                  <a:lnTo>
                    <a:pt x="38524" y="101153"/>
                  </a:lnTo>
                  <a:lnTo>
                    <a:pt x="54711" y="78435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3053842" y="6725534"/>
              <a:ext cx="3704590" cy="120650"/>
            </a:xfrm>
            <a:custGeom>
              <a:avLst/>
              <a:gdLst/>
              <a:ahLst/>
              <a:cxnLst/>
              <a:rect l="l" t="t" r="r" b="b"/>
              <a:pathLst>
                <a:path w="3704590" h="120650">
                  <a:moveTo>
                    <a:pt x="3675288" y="0"/>
                  </a:moveTo>
                  <a:lnTo>
                    <a:pt x="3146415" y="11286"/>
                  </a:lnTo>
                  <a:lnTo>
                    <a:pt x="3164116" y="32803"/>
                  </a:lnTo>
                  <a:lnTo>
                    <a:pt x="3179401" y="52302"/>
                  </a:lnTo>
                  <a:lnTo>
                    <a:pt x="3704240" y="41101"/>
                  </a:lnTo>
                  <a:lnTo>
                    <a:pt x="3689246" y="19358"/>
                  </a:lnTo>
                  <a:lnTo>
                    <a:pt x="3675288" y="0"/>
                  </a:lnTo>
                  <a:close/>
                </a:path>
                <a:path w="3704590" h="120650">
                  <a:moveTo>
                    <a:pt x="60051" y="77152"/>
                  </a:moveTo>
                  <a:lnTo>
                    <a:pt x="27187" y="77853"/>
                  </a:lnTo>
                  <a:lnTo>
                    <a:pt x="20857" y="87355"/>
                  </a:lnTo>
                  <a:lnTo>
                    <a:pt x="0" y="120153"/>
                  </a:lnTo>
                  <a:lnTo>
                    <a:pt x="28869" y="119537"/>
                  </a:lnTo>
                  <a:lnTo>
                    <a:pt x="39822" y="104165"/>
                  </a:lnTo>
                  <a:lnTo>
                    <a:pt x="60051" y="77152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3081026" y="6684467"/>
              <a:ext cx="3648710" cy="119380"/>
            </a:xfrm>
            <a:custGeom>
              <a:avLst/>
              <a:gdLst/>
              <a:ahLst/>
              <a:cxnLst/>
              <a:rect l="l" t="t" r="r" b="b"/>
              <a:pathLst>
                <a:path w="3648709" h="119379">
                  <a:moveTo>
                    <a:pt x="3617762" y="0"/>
                  </a:moveTo>
                  <a:lnTo>
                    <a:pt x="3084455" y="11381"/>
                  </a:lnTo>
                  <a:lnTo>
                    <a:pt x="3107339" y="37899"/>
                  </a:lnTo>
                  <a:lnTo>
                    <a:pt x="3119235" y="52358"/>
                  </a:lnTo>
                  <a:lnTo>
                    <a:pt x="3648108" y="41071"/>
                  </a:lnTo>
                  <a:lnTo>
                    <a:pt x="3634898" y="22749"/>
                  </a:lnTo>
                  <a:lnTo>
                    <a:pt x="3617762" y="0"/>
                  </a:lnTo>
                  <a:close/>
                </a:path>
                <a:path w="3648709" h="119379">
                  <a:moveTo>
                    <a:pt x="65835" y="75801"/>
                  </a:moveTo>
                  <a:lnTo>
                    <a:pt x="28590" y="76595"/>
                  </a:lnTo>
                  <a:lnTo>
                    <a:pt x="19819" y="89176"/>
                  </a:lnTo>
                  <a:lnTo>
                    <a:pt x="0" y="118925"/>
                  </a:lnTo>
                  <a:lnTo>
                    <a:pt x="32864" y="118224"/>
                  </a:lnTo>
                  <a:lnTo>
                    <a:pt x="40652" y="107824"/>
                  </a:lnTo>
                  <a:lnTo>
                    <a:pt x="65835" y="75801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3109613" y="6643432"/>
              <a:ext cx="3589654" cy="118110"/>
            </a:xfrm>
            <a:custGeom>
              <a:avLst/>
              <a:gdLst/>
              <a:ahLst/>
              <a:cxnLst/>
              <a:rect l="l" t="t" r="r" b="b"/>
              <a:pathLst>
                <a:path w="3589654" h="118109">
                  <a:moveTo>
                    <a:pt x="3557376" y="0"/>
                  </a:moveTo>
                  <a:lnTo>
                    <a:pt x="3019194" y="11485"/>
                  </a:lnTo>
                  <a:lnTo>
                    <a:pt x="3048334" y="43688"/>
                  </a:lnTo>
                  <a:lnTo>
                    <a:pt x="3055871" y="52422"/>
                  </a:lnTo>
                  <a:lnTo>
                    <a:pt x="3589178" y="41040"/>
                  </a:lnTo>
                  <a:lnTo>
                    <a:pt x="3578385" y="26711"/>
                  </a:lnTo>
                  <a:lnTo>
                    <a:pt x="3557376" y="0"/>
                  </a:lnTo>
                  <a:close/>
                </a:path>
                <a:path w="3589654" h="118109">
                  <a:moveTo>
                    <a:pt x="72180" y="74377"/>
                  </a:moveTo>
                  <a:lnTo>
                    <a:pt x="30058" y="75275"/>
                  </a:lnTo>
                  <a:lnTo>
                    <a:pt x="18186" y="91555"/>
                  </a:lnTo>
                  <a:lnTo>
                    <a:pt x="0" y="117636"/>
                  </a:lnTo>
                  <a:lnTo>
                    <a:pt x="37244" y="116842"/>
                  </a:lnTo>
                  <a:lnTo>
                    <a:pt x="40940" y="112141"/>
                  </a:lnTo>
                  <a:lnTo>
                    <a:pt x="70663" y="76129"/>
                  </a:lnTo>
                  <a:lnTo>
                    <a:pt x="72180" y="74377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3139669" y="6602427"/>
              <a:ext cx="3527425" cy="116839"/>
            </a:xfrm>
            <a:custGeom>
              <a:avLst/>
              <a:gdLst/>
              <a:ahLst/>
              <a:cxnLst/>
              <a:rect l="l" t="t" r="r" b="b"/>
              <a:pathLst>
                <a:path w="3527425" h="116840">
                  <a:moveTo>
                    <a:pt x="3493999" y="0"/>
                  </a:moveTo>
                  <a:lnTo>
                    <a:pt x="2950234" y="11604"/>
                  </a:lnTo>
                  <a:lnTo>
                    <a:pt x="2955030" y="16427"/>
                  </a:lnTo>
                  <a:lnTo>
                    <a:pt x="2987052" y="50183"/>
                  </a:lnTo>
                  <a:lnTo>
                    <a:pt x="2989142" y="52493"/>
                  </a:lnTo>
                  <a:lnTo>
                    <a:pt x="3527324" y="41008"/>
                  </a:lnTo>
                  <a:lnTo>
                    <a:pt x="3519654" y="31255"/>
                  </a:lnTo>
                  <a:lnTo>
                    <a:pt x="3493999" y="0"/>
                  </a:lnTo>
                  <a:close/>
                </a:path>
                <a:path w="3527425" h="116840">
                  <a:moveTo>
                    <a:pt x="79308" y="72872"/>
                  </a:moveTo>
                  <a:lnTo>
                    <a:pt x="31595" y="73890"/>
                  </a:lnTo>
                  <a:lnTo>
                    <a:pt x="15882" y="94505"/>
                  </a:lnTo>
                  <a:lnTo>
                    <a:pt x="0" y="116284"/>
                  </a:lnTo>
                  <a:lnTo>
                    <a:pt x="42122" y="115385"/>
                  </a:lnTo>
                  <a:lnTo>
                    <a:pt x="71164" y="81842"/>
                  </a:lnTo>
                  <a:lnTo>
                    <a:pt x="79308" y="72872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3171260" y="6561459"/>
              <a:ext cx="3462654" cy="114935"/>
            </a:xfrm>
            <a:custGeom>
              <a:avLst/>
              <a:gdLst/>
              <a:ahLst/>
              <a:cxnLst/>
              <a:rect l="l" t="t" r="r" b="b"/>
              <a:pathLst>
                <a:path w="3462654" h="114934">
                  <a:moveTo>
                    <a:pt x="3427446" y="0"/>
                  </a:moveTo>
                  <a:lnTo>
                    <a:pt x="2877434" y="11737"/>
                  </a:lnTo>
                  <a:lnTo>
                    <a:pt x="2890637" y="24407"/>
                  </a:lnTo>
                  <a:lnTo>
                    <a:pt x="2918648" y="52577"/>
                  </a:lnTo>
                  <a:lnTo>
                    <a:pt x="3462412" y="40973"/>
                  </a:lnTo>
                  <a:lnTo>
                    <a:pt x="3458647" y="36387"/>
                  </a:lnTo>
                  <a:lnTo>
                    <a:pt x="3428505" y="1185"/>
                  </a:lnTo>
                  <a:lnTo>
                    <a:pt x="3427446" y="0"/>
                  </a:lnTo>
                  <a:close/>
                </a:path>
                <a:path w="3462654" h="114934">
                  <a:moveTo>
                    <a:pt x="87101" y="71285"/>
                  </a:moveTo>
                  <a:lnTo>
                    <a:pt x="33208" y="72435"/>
                  </a:lnTo>
                  <a:lnTo>
                    <a:pt x="12828" y="98033"/>
                  </a:lnTo>
                  <a:lnTo>
                    <a:pt x="0" y="114864"/>
                  </a:lnTo>
                  <a:lnTo>
                    <a:pt x="47713" y="113845"/>
                  </a:lnTo>
                  <a:lnTo>
                    <a:pt x="70948" y="88255"/>
                  </a:lnTo>
                  <a:lnTo>
                    <a:pt x="87101" y="71285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3204464" y="6520531"/>
              <a:ext cx="3394710" cy="113664"/>
            </a:xfrm>
            <a:custGeom>
              <a:avLst/>
              <a:gdLst/>
              <a:ahLst/>
              <a:cxnLst/>
              <a:rect l="l" t="t" r="r" b="b"/>
              <a:pathLst>
                <a:path w="3394709" h="113665">
                  <a:moveTo>
                    <a:pt x="3357404" y="0"/>
                  </a:moveTo>
                  <a:lnTo>
                    <a:pt x="2800657" y="11881"/>
                  </a:lnTo>
                  <a:lnTo>
                    <a:pt x="2823867" y="33128"/>
                  </a:lnTo>
                  <a:lnTo>
                    <a:pt x="2844234" y="52670"/>
                  </a:lnTo>
                  <a:lnTo>
                    <a:pt x="3394246" y="40933"/>
                  </a:lnTo>
                  <a:lnTo>
                    <a:pt x="3364443" y="7559"/>
                  </a:lnTo>
                  <a:lnTo>
                    <a:pt x="3357404" y="0"/>
                  </a:lnTo>
                  <a:close/>
                </a:path>
                <a:path w="3394709" h="113665">
                  <a:moveTo>
                    <a:pt x="95638" y="69608"/>
                  </a:moveTo>
                  <a:lnTo>
                    <a:pt x="34906" y="70904"/>
                  </a:lnTo>
                  <a:lnTo>
                    <a:pt x="8933" y="102148"/>
                  </a:lnTo>
                  <a:lnTo>
                    <a:pt x="0" y="113369"/>
                  </a:lnTo>
                  <a:lnTo>
                    <a:pt x="53892" y="112219"/>
                  </a:lnTo>
                  <a:lnTo>
                    <a:pt x="69921" y="95380"/>
                  </a:lnTo>
                  <a:lnTo>
                    <a:pt x="95638" y="69608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3239368" y="6479640"/>
              <a:ext cx="3322954" cy="112395"/>
            </a:xfrm>
            <a:custGeom>
              <a:avLst/>
              <a:gdLst/>
              <a:ahLst/>
              <a:cxnLst/>
              <a:rect l="l" t="t" r="r" b="b"/>
              <a:pathLst>
                <a:path w="3322954" h="112395">
                  <a:moveTo>
                    <a:pt x="3283851" y="0"/>
                  </a:moveTo>
                  <a:lnTo>
                    <a:pt x="2719639" y="12040"/>
                  </a:lnTo>
                  <a:lnTo>
                    <a:pt x="2754649" y="42608"/>
                  </a:lnTo>
                  <a:lnTo>
                    <a:pt x="2765757" y="52776"/>
                  </a:lnTo>
                  <a:lnTo>
                    <a:pt x="3322504" y="40894"/>
                  </a:lnTo>
                  <a:lnTo>
                    <a:pt x="3297978" y="14553"/>
                  </a:lnTo>
                  <a:lnTo>
                    <a:pt x="3283851" y="0"/>
                  </a:lnTo>
                  <a:close/>
                </a:path>
                <a:path w="3322954" h="112395">
                  <a:moveTo>
                    <a:pt x="105175" y="67835"/>
                  </a:moveTo>
                  <a:lnTo>
                    <a:pt x="36776" y="69295"/>
                  </a:lnTo>
                  <a:lnTo>
                    <a:pt x="34923" y="71342"/>
                  </a:lnTo>
                  <a:lnTo>
                    <a:pt x="4101" y="106865"/>
                  </a:lnTo>
                  <a:lnTo>
                    <a:pt x="0" y="111799"/>
                  </a:lnTo>
                  <a:lnTo>
                    <a:pt x="60731" y="110503"/>
                  </a:lnTo>
                  <a:lnTo>
                    <a:pt x="67985" y="103234"/>
                  </a:lnTo>
                  <a:lnTo>
                    <a:pt x="101727" y="70979"/>
                  </a:lnTo>
                  <a:lnTo>
                    <a:pt x="105175" y="67835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3276140" y="6438791"/>
              <a:ext cx="3247390" cy="110489"/>
            </a:xfrm>
            <a:custGeom>
              <a:avLst/>
              <a:gdLst/>
              <a:ahLst/>
              <a:cxnLst/>
              <a:rect l="l" t="t" r="r" b="b"/>
              <a:pathLst>
                <a:path w="3247390" h="110490">
                  <a:moveTo>
                    <a:pt x="3206514" y="0"/>
                  </a:moveTo>
                  <a:lnTo>
                    <a:pt x="2633385" y="12231"/>
                  </a:lnTo>
                  <a:lnTo>
                    <a:pt x="2647060" y="23080"/>
                  </a:lnTo>
                  <a:lnTo>
                    <a:pt x="2682872" y="52894"/>
                  </a:lnTo>
                  <a:lnTo>
                    <a:pt x="3247083" y="40853"/>
                  </a:lnTo>
                  <a:lnTo>
                    <a:pt x="3228952" y="22174"/>
                  </a:lnTo>
                  <a:lnTo>
                    <a:pt x="3206514" y="0"/>
                  </a:lnTo>
                  <a:close/>
                </a:path>
                <a:path w="3247390" h="110490">
                  <a:moveTo>
                    <a:pt x="116039" y="65953"/>
                  </a:moveTo>
                  <a:lnTo>
                    <a:pt x="38903" y="67599"/>
                  </a:lnTo>
                  <a:lnTo>
                    <a:pt x="29710" y="77332"/>
                  </a:lnTo>
                  <a:lnTo>
                    <a:pt x="0" y="110149"/>
                  </a:lnTo>
                  <a:lnTo>
                    <a:pt x="68397" y="108689"/>
                  </a:lnTo>
                  <a:lnTo>
                    <a:pt x="99456" y="80370"/>
                  </a:lnTo>
                  <a:lnTo>
                    <a:pt x="116039" y="65953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3315038" y="6397985"/>
              <a:ext cx="3168015" cy="108585"/>
            </a:xfrm>
            <a:custGeom>
              <a:avLst/>
              <a:gdLst/>
              <a:ahLst/>
              <a:cxnLst/>
              <a:rect l="l" t="t" r="r" b="b"/>
              <a:pathLst>
                <a:path w="3168015" h="108584">
                  <a:moveTo>
                    <a:pt x="3125019" y="0"/>
                  </a:moveTo>
                  <a:lnTo>
                    <a:pt x="2541908" y="12444"/>
                  </a:lnTo>
                  <a:lnTo>
                    <a:pt x="2571690" y="34950"/>
                  </a:lnTo>
                  <a:lnTo>
                    <a:pt x="2594493" y="53041"/>
                  </a:lnTo>
                  <a:lnTo>
                    <a:pt x="3167621" y="40810"/>
                  </a:lnTo>
                  <a:lnTo>
                    <a:pt x="3157121" y="30433"/>
                  </a:lnTo>
                  <a:lnTo>
                    <a:pt x="3125019" y="0"/>
                  </a:lnTo>
                  <a:close/>
                </a:path>
                <a:path w="3168015" h="108584">
                  <a:moveTo>
                    <a:pt x="127864" y="63961"/>
                  </a:moveTo>
                  <a:lnTo>
                    <a:pt x="40968" y="65816"/>
                  </a:lnTo>
                  <a:lnTo>
                    <a:pt x="23097" y="83955"/>
                  </a:lnTo>
                  <a:lnTo>
                    <a:pt x="0" y="108410"/>
                  </a:lnTo>
                  <a:lnTo>
                    <a:pt x="77134" y="106763"/>
                  </a:lnTo>
                  <a:lnTo>
                    <a:pt x="95805" y="90531"/>
                  </a:lnTo>
                  <a:lnTo>
                    <a:pt x="127864" y="63961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3356002" y="6357234"/>
              <a:ext cx="3084195" cy="106680"/>
            </a:xfrm>
            <a:custGeom>
              <a:avLst/>
              <a:gdLst/>
              <a:ahLst/>
              <a:cxnLst/>
              <a:rect l="l" t="t" r="r" b="b"/>
              <a:pathLst>
                <a:path w="3084195" h="106679">
                  <a:moveTo>
                    <a:pt x="3038920" y="0"/>
                  </a:moveTo>
                  <a:lnTo>
                    <a:pt x="2444448" y="12686"/>
                  </a:lnTo>
                  <a:lnTo>
                    <a:pt x="2455732" y="20405"/>
                  </a:lnTo>
                  <a:lnTo>
                    <a:pt x="2493566" y="47619"/>
                  </a:lnTo>
                  <a:lnTo>
                    <a:pt x="2500952" y="53200"/>
                  </a:lnTo>
                  <a:lnTo>
                    <a:pt x="3084060" y="40756"/>
                  </a:lnTo>
                  <a:lnTo>
                    <a:pt x="3082555" y="39329"/>
                  </a:lnTo>
                  <a:lnTo>
                    <a:pt x="3048297" y="8177"/>
                  </a:lnTo>
                  <a:lnTo>
                    <a:pt x="3038920" y="0"/>
                  </a:lnTo>
                  <a:close/>
                </a:path>
                <a:path w="3084195" h="106679">
                  <a:moveTo>
                    <a:pt x="141694" y="61829"/>
                  </a:moveTo>
                  <a:lnTo>
                    <a:pt x="43169" y="63931"/>
                  </a:lnTo>
                  <a:lnTo>
                    <a:pt x="15133" y="91212"/>
                  </a:lnTo>
                  <a:lnTo>
                    <a:pt x="0" y="106572"/>
                  </a:lnTo>
                  <a:lnTo>
                    <a:pt x="86894" y="104718"/>
                  </a:lnTo>
                  <a:lnTo>
                    <a:pt x="90819" y="101465"/>
                  </a:lnTo>
                  <a:lnTo>
                    <a:pt x="127512" y="72491"/>
                  </a:lnTo>
                  <a:lnTo>
                    <a:pt x="141694" y="61829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3399167" y="6316534"/>
              <a:ext cx="2995930" cy="104775"/>
            </a:xfrm>
            <a:custGeom>
              <a:avLst/>
              <a:gdLst/>
              <a:ahLst/>
              <a:cxnLst/>
              <a:rect l="l" t="t" r="r" b="b"/>
              <a:pathLst>
                <a:path w="2995929" h="104775">
                  <a:moveTo>
                    <a:pt x="2948174" y="0"/>
                  </a:moveTo>
                  <a:lnTo>
                    <a:pt x="2340517" y="12967"/>
                  </a:lnTo>
                  <a:lnTo>
                    <a:pt x="2374074" y="34775"/>
                  </a:lnTo>
                  <a:lnTo>
                    <a:pt x="2401287" y="53390"/>
                  </a:lnTo>
                  <a:lnTo>
                    <a:pt x="2995759" y="40704"/>
                  </a:lnTo>
                  <a:lnTo>
                    <a:pt x="2970228" y="18439"/>
                  </a:lnTo>
                  <a:lnTo>
                    <a:pt x="2948174" y="0"/>
                  </a:lnTo>
                  <a:close/>
                </a:path>
                <a:path w="2995929" h="104775">
                  <a:moveTo>
                    <a:pt x="157415" y="59557"/>
                  </a:moveTo>
                  <a:lnTo>
                    <a:pt x="45765" y="61939"/>
                  </a:lnTo>
                  <a:lnTo>
                    <a:pt x="40063" y="67037"/>
                  </a:lnTo>
                  <a:lnTo>
                    <a:pt x="5670" y="99118"/>
                  </a:lnTo>
                  <a:lnTo>
                    <a:pt x="0" y="104636"/>
                  </a:lnTo>
                  <a:lnTo>
                    <a:pt x="98523" y="102533"/>
                  </a:lnTo>
                  <a:lnTo>
                    <a:pt x="121742" y="85076"/>
                  </a:lnTo>
                  <a:lnTo>
                    <a:pt x="157415" y="59557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3444927" y="6275890"/>
              <a:ext cx="2902585" cy="102870"/>
            </a:xfrm>
            <a:custGeom>
              <a:avLst/>
              <a:gdLst/>
              <a:ahLst/>
              <a:cxnLst/>
              <a:rect l="l" t="t" r="r" b="b"/>
              <a:pathLst>
                <a:path w="2902585" h="102870">
                  <a:moveTo>
                    <a:pt x="2852259" y="0"/>
                  </a:moveTo>
                  <a:lnTo>
                    <a:pt x="2228611" y="13309"/>
                  </a:lnTo>
                  <a:lnTo>
                    <a:pt x="2249413" y="25464"/>
                  </a:lnTo>
                  <a:lnTo>
                    <a:pt x="2289177" y="49986"/>
                  </a:lnTo>
                  <a:lnTo>
                    <a:pt x="2294765" y="53616"/>
                  </a:lnTo>
                  <a:lnTo>
                    <a:pt x="2902420" y="40649"/>
                  </a:lnTo>
                  <a:lnTo>
                    <a:pt x="2888932" y="29371"/>
                  </a:lnTo>
                  <a:lnTo>
                    <a:pt x="2852774" y="395"/>
                  </a:lnTo>
                  <a:lnTo>
                    <a:pt x="2852259" y="0"/>
                  </a:lnTo>
                  <a:close/>
                </a:path>
                <a:path w="2902585" h="102870">
                  <a:moveTo>
                    <a:pt x="176067" y="57112"/>
                  </a:moveTo>
                  <a:lnTo>
                    <a:pt x="48629" y="59831"/>
                  </a:lnTo>
                  <a:lnTo>
                    <a:pt x="29375" y="76326"/>
                  </a:lnTo>
                  <a:lnTo>
                    <a:pt x="0" y="102589"/>
                  </a:lnTo>
                  <a:lnTo>
                    <a:pt x="111648" y="100206"/>
                  </a:lnTo>
                  <a:lnTo>
                    <a:pt x="114064" y="98478"/>
                  </a:lnTo>
                  <a:lnTo>
                    <a:pt x="152818" y="72124"/>
                  </a:lnTo>
                  <a:lnTo>
                    <a:pt x="176067" y="57112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3493550" y="6235319"/>
              <a:ext cx="2804160" cy="100965"/>
            </a:xfrm>
            <a:custGeom>
              <a:avLst/>
              <a:gdLst/>
              <a:ahLst/>
              <a:cxnLst/>
              <a:rect l="l" t="t" r="r" b="b"/>
              <a:pathLst>
                <a:path w="2804160" h="100964">
                  <a:moveTo>
                    <a:pt x="2750055" y="0"/>
                  </a:moveTo>
                  <a:lnTo>
                    <a:pt x="2107791" y="13706"/>
                  </a:lnTo>
                  <a:lnTo>
                    <a:pt x="2119435" y="19785"/>
                  </a:lnTo>
                  <a:lnTo>
                    <a:pt x="2160411" y="42440"/>
                  </a:lnTo>
                  <a:lnTo>
                    <a:pt x="2179996" y="53885"/>
                  </a:lnTo>
                  <a:lnTo>
                    <a:pt x="2803642" y="40575"/>
                  </a:lnTo>
                  <a:lnTo>
                    <a:pt x="2767384" y="12738"/>
                  </a:lnTo>
                  <a:lnTo>
                    <a:pt x="2750055" y="0"/>
                  </a:lnTo>
                  <a:close/>
                </a:path>
                <a:path w="2804160" h="100964">
                  <a:moveTo>
                    <a:pt x="197889" y="54465"/>
                  </a:moveTo>
                  <a:lnTo>
                    <a:pt x="51449" y="57590"/>
                  </a:lnTo>
                  <a:lnTo>
                    <a:pt x="16492" y="86279"/>
                  </a:lnTo>
                  <a:lnTo>
                    <a:pt x="0" y="100408"/>
                  </a:lnTo>
                  <a:lnTo>
                    <a:pt x="127436" y="97688"/>
                  </a:lnTo>
                  <a:lnTo>
                    <a:pt x="143607" y="87246"/>
                  </a:lnTo>
                  <a:lnTo>
                    <a:pt x="183661" y="62717"/>
                  </a:lnTo>
                  <a:lnTo>
                    <a:pt x="197889" y="54465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3544994" y="6194814"/>
              <a:ext cx="2698750" cy="98425"/>
            </a:xfrm>
            <a:custGeom>
              <a:avLst/>
              <a:gdLst/>
              <a:ahLst/>
              <a:cxnLst/>
              <a:rect l="l" t="t" r="r" b="b"/>
              <a:pathLst>
                <a:path w="2698750" h="98425">
                  <a:moveTo>
                    <a:pt x="2641935" y="0"/>
                  </a:moveTo>
                  <a:lnTo>
                    <a:pt x="1976396" y="14203"/>
                  </a:lnTo>
                  <a:lnTo>
                    <a:pt x="1984305" y="17862"/>
                  </a:lnTo>
                  <a:lnTo>
                    <a:pt x="2026432" y="38591"/>
                  </a:lnTo>
                  <a:lnTo>
                    <a:pt x="2056357" y="54216"/>
                  </a:lnTo>
                  <a:lnTo>
                    <a:pt x="2698618" y="40509"/>
                  </a:lnTo>
                  <a:lnTo>
                    <a:pt x="2678575" y="25775"/>
                  </a:lnTo>
                  <a:lnTo>
                    <a:pt x="2641935" y="0"/>
                  </a:lnTo>
                  <a:close/>
                </a:path>
                <a:path w="2698750" h="98425">
                  <a:moveTo>
                    <a:pt x="224622" y="51587"/>
                  </a:moveTo>
                  <a:lnTo>
                    <a:pt x="55246" y="55202"/>
                  </a:lnTo>
                  <a:lnTo>
                    <a:pt x="38481" y="67810"/>
                  </a:lnTo>
                  <a:lnTo>
                    <a:pt x="1443" y="96916"/>
                  </a:lnTo>
                  <a:lnTo>
                    <a:pt x="0" y="98100"/>
                  </a:lnTo>
                  <a:lnTo>
                    <a:pt x="146436" y="94975"/>
                  </a:lnTo>
                  <a:lnTo>
                    <a:pt x="172901" y="79626"/>
                  </a:lnTo>
                  <a:lnTo>
                    <a:pt x="214198" y="56981"/>
                  </a:lnTo>
                  <a:lnTo>
                    <a:pt x="224622" y="51587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3600235" y="6154399"/>
              <a:ext cx="2586990" cy="95885"/>
            </a:xfrm>
            <a:custGeom>
              <a:avLst/>
              <a:gdLst/>
              <a:ahLst/>
              <a:cxnLst/>
              <a:rect l="l" t="t" r="r" b="b"/>
              <a:pathLst>
                <a:path w="2586990" h="95885">
                  <a:moveTo>
                    <a:pt x="2525734" y="0"/>
                  </a:moveTo>
                  <a:lnTo>
                    <a:pt x="1830938" y="14827"/>
                  </a:lnTo>
                  <a:lnTo>
                    <a:pt x="1843166" y="19784"/>
                  </a:lnTo>
                  <a:lnTo>
                    <a:pt x="1886384" y="38531"/>
                  </a:lnTo>
                  <a:lnTo>
                    <a:pt x="1921163" y="54621"/>
                  </a:lnTo>
                  <a:lnTo>
                    <a:pt x="2586699" y="40418"/>
                  </a:lnTo>
                  <a:lnTo>
                    <a:pt x="2585383" y="39492"/>
                  </a:lnTo>
                  <a:lnTo>
                    <a:pt x="2546857" y="13576"/>
                  </a:lnTo>
                  <a:lnTo>
                    <a:pt x="2525734" y="0"/>
                  </a:lnTo>
                  <a:close/>
                </a:path>
                <a:path w="2586990" h="95885">
                  <a:moveTo>
                    <a:pt x="257791" y="48399"/>
                  </a:moveTo>
                  <a:lnTo>
                    <a:pt x="58788" y="52646"/>
                  </a:lnTo>
                  <a:lnTo>
                    <a:pt x="20911" y="79893"/>
                  </a:lnTo>
                  <a:lnTo>
                    <a:pt x="0" y="95620"/>
                  </a:lnTo>
                  <a:lnTo>
                    <a:pt x="169374" y="92006"/>
                  </a:lnTo>
                  <a:lnTo>
                    <a:pt x="200854" y="75716"/>
                  </a:lnTo>
                  <a:lnTo>
                    <a:pt x="243335" y="55016"/>
                  </a:lnTo>
                  <a:lnTo>
                    <a:pt x="257791" y="48399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3659016" y="6114077"/>
              <a:ext cx="2466975" cy="93345"/>
            </a:xfrm>
            <a:custGeom>
              <a:avLst/>
              <a:gdLst/>
              <a:ahLst/>
              <a:cxnLst/>
              <a:rect l="l" t="t" r="r" b="b"/>
              <a:pathLst>
                <a:path w="2466975" h="93345">
                  <a:moveTo>
                    <a:pt x="2401728" y="0"/>
                  </a:moveTo>
                  <a:lnTo>
                    <a:pt x="1667817" y="15662"/>
                  </a:lnTo>
                  <a:lnTo>
                    <a:pt x="1696396" y="25667"/>
                  </a:lnTo>
                  <a:lnTo>
                    <a:pt x="1740644" y="42373"/>
                  </a:lnTo>
                  <a:lnTo>
                    <a:pt x="1772169" y="55154"/>
                  </a:lnTo>
                  <a:lnTo>
                    <a:pt x="2466960" y="40327"/>
                  </a:lnTo>
                  <a:lnTo>
                    <a:pt x="2448988" y="28776"/>
                  </a:lnTo>
                  <a:lnTo>
                    <a:pt x="2409349" y="4457"/>
                  </a:lnTo>
                  <a:lnTo>
                    <a:pt x="2401728" y="0"/>
                  </a:lnTo>
                  <a:close/>
                </a:path>
                <a:path w="2466975" h="93345">
                  <a:moveTo>
                    <a:pt x="301500" y="44820"/>
                  </a:moveTo>
                  <a:lnTo>
                    <a:pt x="63734" y="49894"/>
                  </a:lnTo>
                  <a:lnTo>
                    <a:pt x="39319" y="65926"/>
                  </a:lnTo>
                  <a:lnTo>
                    <a:pt x="0" y="92974"/>
                  </a:lnTo>
                  <a:lnTo>
                    <a:pt x="198999" y="88727"/>
                  </a:lnTo>
                  <a:lnTo>
                    <a:pt x="227605" y="75634"/>
                  </a:lnTo>
                  <a:lnTo>
                    <a:pt x="271211" y="56941"/>
                  </a:lnTo>
                  <a:lnTo>
                    <a:pt x="301500" y="4482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3722743" y="6073868"/>
              <a:ext cx="2338070" cy="90170"/>
            </a:xfrm>
            <a:custGeom>
              <a:avLst/>
              <a:gdLst/>
              <a:ahLst/>
              <a:cxnLst/>
              <a:rect l="l" t="t" r="r" b="b"/>
              <a:pathLst>
                <a:path w="2338070" h="90170">
                  <a:moveTo>
                    <a:pt x="2267453" y="0"/>
                  </a:moveTo>
                  <a:lnTo>
                    <a:pt x="1477709" y="16853"/>
                  </a:lnTo>
                  <a:lnTo>
                    <a:pt x="1497030" y="22068"/>
                  </a:lnTo>
                  <a:lnTo>
                    <a:pt x="1542710" y="35605"/>
                  </a:lnTo>
                  <a:lnTo>
                    <a:pt x="1587928" y="50212"/>
                  </a:lnTo>
                  <a:lnTo>
                    <a:pt x="1604104" y="55875"/>
                  </a:lnTo>
                  <a:lnTo>
                    <a:pt x="2338010" y="40213"/>
                  </a:lnTo>
                  <a:lnTo>
                    <a:pt x="2305444" y="21163"/>
                  </a:lnTo>
                  <a:lnTo>
                    <a:pt x="2267453" y="0"/>
                  </a:lnTo>
                  <a:close/>
                </a:path>
                <a:path w="2338070" h="90170">
                  <a:moveTo>
                    <a:pt x="362393" y="40655"/>
                  </a:moveTo>
                  <a:lnTo>
                    <a:pt x="68853" y="46920"/>
                  </a:lnTo>
                  <a:lnTo>
                    <a:pt x="55167" y="55091"/>
                  </a:lnTo>
                  <a:lnTo>
                    <a:pt x="15087" y="80201"/>
                  </a:lnTo>
                  <a:lnTo>
                    <a:pt x="0" y="90108"/>
                  </a:lnTo>
                  <a:lnTo>
                    <a:pt x="237760" y="85034"/>
                  </a:lnTo>
                  <a:lnTo>
                    <a:pt x="251632" y="79483"/>
                  </a:lnTo>
                  <a:lnTo>
                    <a:pt x="296306" y="62857"/>
                  </a:lnTo>
                  <a:lnTo>
                    <a:pt x="341491" y="47288"/>
                  </a:lnTo>
                  <a:lnTo>
                    <a:pt x="362393" y="40655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3791587" y="6033801"/>
              <a:ext cx="2199005" cy="86995"/>
            </a:xfrm>
            <a:custGeom>
              <a:avLst/>
              <a:gdLst/>
              <a:ahLst/>
              <a:cxnLst/>
              <a:rect l="l" t="t" r="r" b="b"/>
              <a:pathLst>
                <a:path w="2199004" h="86995">
                  <a:moveTo>
                    <a:pt x="2121438" y="0"/>
                  </a:moveTo>
                  <a:lnTo>
                    <a:pt x="1240061" y="18809"/>
                  </a:lnTo>
                  <a:lnTo>
                    <a:pt x="1241143" y="18989"/>
                  </a:lnTo>
                  <a:lnTo>
                    <a:pt x="1288522" y="28097"/>
                  </a:lnTo>
                  <a:lnTo>
                    <a:pt x="1335498" y="38334"/>
                  </a:lnTo>
                  <a:lnTo>
                    <a:pt x="1382058" y="49685"/>
                  </a:lnTo>
                  <a:lnTo>
                    <a:pt x="1408882" y="56926"/>
                  </a:lnTo>
                  <a:lnTo>
                    <a:pt x="2198617" y="40072"/>
                  </a:lnTo>
                  <a:lnTo>
                    <a:pt x="2195894" y="38555"/>
                  </a:lnTo>
                  <a:lnTo>
                    <a:pt x="2154673" y="16718"/>
                  </a:lnTo>
                  <a:lnTo>
                    <a:pt x="2121438" y="0"/>
                  </a:lnTo>
                  <a:close/>
                </a:path>
                <a:path w="2199004" h="86995">
                  <a:moveTo>
                    <a:pt x="460617" y="35443"/>
                  </a:moveTo>
                  <a:lnTo>
                    <a:pt x="75207" y="43668"/>
                  </a:lnTo>
                  <a:lnTo>
                    <a:pt x="68189" y="47459"/>
                  </a:lnTo>
                  <a:lnTo>
                    <a:pt x="26975" y="70885"/>
                  </a:lnTo>
                  <a:lnTo>
                    <a:pt x="0" y="86992"/>
                  </a:lnTo>
                  <a:lnTo>
                    <a:pt x="293532" y="80728"/>
                  </a:lnTo>
                  <a:lnTo>
                    <a:pt x="318329" y="72859"/>
                  </a:lnTo>
                  <a:lnTo>
                    <a:pt x="364494" y="59449"/>
                  </a:lnTo>
                  <a:lnTo>
                    <a:pt x="411126" y="47141"/>
                  </a:lnTo>
                  <a:lnTo>
                    <a:pt x="458212" y="35952"/>
                  </a:lnTo>
                  <a:lnTo>
                    <a:pt x="460617" y="35443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3866787" y="5993900"/>
              <a:ext cx="2046605" cy="83820"/>
            </a:xfrm>
            <a:custGeom>
              <a:avLst/>
              <a:gdLst/>
              <a:ahLst/>
              <a:cxnLst/>
              <a:rect l="l" t="t" r="r" b="b"/>
              <a:pathLst>
                <a:path w="2046604" h="83820">
                  <a:moveTo>
                    <a:pt x="1961158" y="0"/>
                  </a:moveTo>
                  <a:lnTo>
                    <a:pt x="83286" y="40075"/>
                  </a:lnTo>
                  <a:lnTo>
                    <a:pt x="77053" y="43103"/>
                  </a:lnTo>
                  <a:lnTo>
                    <a:pt x="34753" y="64795"/>
                  </a:lnTo>
                  <a:lnTo>
                    <a:pt x="0" y="83572"/>
                  </a:lnTo>
                  <a:lnTo>
                    <a:pt x="385396" y="75347"/>
                  </a:lnTo>
                  <a:lnTo>
                    <a:pt x="430536" y="65795"/>
                  </a:lnTo>
                  <a:lnTo>
                    <a:pt x="478485" y="56886"/>
                  </a:lnTo>
                  <a:lnTo>
                    <a:pt x="526842" y="49141"/>
                  </a:lnTo>
                  <a:lnTo>
                    <a:pt x="575595" y="42575"/>
                  </a:lnTo>
                  <a:lnTo>
                    <a:pt x="624728" y="37202"/>
                  </a:lnTo>
                  <a:lnTo>
                    <a:pt x="674226" y="33039"/>
                  </a:lnTo>
                  <a:lnTo>
                    <a:pt x="724076" y="30100"/>
                  </a:lnTo>
                  <a:lnTo>
                    <a:pt x="774262" y="28401"/>
                  </a:lnTo>
                  <a:lnTo>
                    <a:pt x="850205" y="28374"/>
                  </a:lnTo>
                  <a:lnTo>
                    <a:pt x="824311" y="27957"/>
                  </a:lnTo>
                  <a:lnTo>
                    <a:pt x="2021657" y="27957"/>
                  </a:lnTo>
                  <a:lnTo>
                    <a:pt x="1995532" y="15502"/>
                  </a:lnTo>
                  <a:lnTo>
                    <a:pt x="1961158" y="0"/>
                  </a:lnTo>
                  <a:close/>
                </a:path>
                <a:path w="2046604" h="83820">
                  <a:moveTo>
                    <a:pt x="2021657" y="27957"/>
                  </a:moveTo>
                  <a:lnTo>
                    <a:pt x="850205" y="28374"/>
                  </a:lnTo>
                  <a:lnTo>
                    <a:pt x="874080" y="28758"/>
                  </a:lnTo>
                  <a:lnTo>
                    <a:pt x="923552" y="30789"/>
                  </a:lnTo>
                  <a:lnTo>
                    <a:pt x="972713" y="34036"/>
                  </a:lnTo>
                  <a:lnTo>
                    <a:pt x="1021548" y="38484"/>
                  </a:lnTo>
                  <a:lnTo>
                    <a:pt x="1070041" y="44118"/>
                  </a:lnTo>
                  <a:lnTo>
                    <a:pt x="1118178" y="50925"/>
                  </a:lnTo>
                  <a:lnTo>
                    <a:pt x="1164881" y="58712"/>
                  </a:lnTo>
                  <a:lnTo>
                    <a:pt x="2046245" y="39903"/>
                  </a:lnTo>
                  <a:lnTo>
                    <a:pt x="2037749" y="35629"/>
                  </a:lnTo>
                  <a:lnTo>
                    <a:pt x="2021657" y="27957"/>
                  </a:lnTo>
                  <a:close/>
                </a:path>
                <a:path w="2046604" h="83820">
                  <a:moveTo>
                    <a:pt x="2021657" y="27957"/>
                  </a:moveTo>
                  <a:lnTo>
                    <a:pt x="824311" y="27957"/>
                  </a:lnTo>
                  <a:lnTo>
                    <a:pt x="850205" y="28374"/>
                  </a:lnTo>
                  <a:lnTo>
                    <a:pt x="2021657" y="27957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" name="object 7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0063" y="5344859"/>
              <a:ext cx="3393135" cy="2215197"/>
            </a:xfrm>
            <a:prstGeom prst="rect">
              <a:avLst/>
            </a:prstGeom>
          </p:spPr>
        </p:pic>
        <p:sp>
          <p:nvSpPr>
            <p:cNvPr id="720" name="object 720"/>
            <p:cNvSpPr/>
            <p:nvPr/>
          </p:nvSpPr>
          <p:spPr>
            <a:xfrm>
              <a:off x="2766759" y="7477959"/>
              <a:ext cx="3816985" cy="82550"/>
            </a:xfrm>
            <a:custGeom>
              <a:avLst/>
              <a:gdLst/>
              <a:ahLst/>
              <a:cxnLst/>
              <a:rect l="l" t="t" r="r" b="b"/>
              <a:pathLst>
                <a:path w="3816984" h="82550">
                  <a:moveTo>
                    <a:pt x="3814362" y="0"/>
                  </a:moveTo>
                  <a:lnTo>
                    <a:pt x="3528664" y="6096"/>
                  </a:lnTo>
                  <a:lnTo>
                    <a:pt x="3529349" y="8031"/>
                  </a:lnTo>
                  <a:lnTo>
                    <a:pt x="3531024" y="14911"/>
                  </a:lnTo>
                  <a:lnTo>
                    <a:pt x="3816596" y="8816"/>
                  </a:lnTo>
                  <a:lnTo>
                    <a:pt x="3816357" y="8031"/>
                  </a:lnTo>
                  <a:lnTo>
                    <a:pt x="3814362" y="0"/>
                  </a:lnTo>
                  <a:close/>
                </a:path>
                <a:path w="3816984" h="82550">
                  <a:moveTo>
                    <a:pt x="1585" y="81364"/>
                  </a:moveTo>
                  <a:lnTo>
                    <a:pt x="164" y="81394"/>
                  </a:lnTo>
                  <a:lnTo>
                    <a:pt x="0" y="82097"/>
                  </a:lnTo>
                  <a:lnTo>
                    <a:pt x="1428" y="82097"/>
                  </a:lnTo>
                  <a:lnTo>
                    <a:pt x="1585" y="81364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766922" y="7469145"/>
              <a:ext cx="3814445" cy="90805"/>
            </a:xfrm>
            <a:custGeom>
              <a:avLst/>
              <a:gdLst/>
              <a:ahLst/>
              <a:cxnLst/>
              <a:rect l="l" t="t" r="r" b="b"/>
              <a:pathLst>
                <a:path w="3814445" h="90804">
                  <a:moveTo>
                    <a:pt x="3812010" y="0"/>
                  </a:moveTo>
                  <a:lnTo>
                    <a:pt x="3525389" y="6116"/>
                  </a:lnTo>
                  <a:lnTo>
                    <a:pt x="3528503" y="14914"/>
                  </a:lnTo>
                  <a:lnTo>
                    <a:pt x="3814200" y="8817"/>
                  </a:lnTo>
                  <a:lnTo>
                    <a:pt x="3812010" y="0"/>
                  </a:lnTo>
                  <a:close/>
                </a:path>
                <a:path w="3814445" h="90804">
                  <a:moveTo>
                    <a:pt x="3331" y="81277"/>
                  </a:moveTo>
                  <a:lnTo>
                    <a:pt x="2085" y="81303"/>
                  </a:lnTo>
                  <a:lnTo>
                    <a:pt x="0" y="90212"/>
                  </a:lnTo>
                  <a:lnTo>
                    <a:pt x="1420" y="90182"/>
                  </a:lnTo>
                  <a:lnTo>
                    <a:pt x="3331" y="81277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769006" y="7460332"/>
              <a:ext cx="3810000" cy="90170"/>
            </a:xfrm>
            <a:custGeom>
              <a:avLst/>
              <a:gdLst/>
              <a:ahLst/>
              <a:cxnLst/>
              <a:rect l="l" t="t" r="r" b="b"/>
              <a:pathLst>
                <a:path w="3810000" h="90170">
                  <a:moveTo>
                    <a:pt x="3807736" y="0"/>
                  </a:moveTo>
                  <a:lnTo>
                    <a:pt x="3520194" y="6136"/>
                  </a:lnTo>
                  <a:lnTo>
                    <a:pt x="3523307" y="14934"/>
                  </a:lnTo>
                  <a:lnTo>
                    <a:pt x="3809927" y="8817"/>
                  </a:lnTo>
                  <a:lnTo>
                    <a:pt x="3807736" y="0"/>
                  </a:lnTo>
                  <a:close/>
                </a:path>
                <a:path w="3810000" h="90170">
                  <a:moveTo>
                    <a:pt x="3973" y="81172"/>
                  </a:moveTo>
                  <a:lnTo>
                    <a:pt x="2085" y="81212"/>
                  </a:lnTo>
                  <a:lnTo>
                    <a:pt x="0" y="90121"/>
                  </a:lnTo>
                  <a:lnTo>
                    <a:pt x="1246" y="90095"/>
                  </a:lnTo>
                  <a:lnTo>
                    <a:pt x="1447" y="89156"/>
                  </a:lnTo>
                  <a:lnTo>
                    <a:pt x="3973" y="81172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771090" y="7451520"/>
              <a:ext cx="3806190" cy="90170"/>
            </a:xfrm>
            <a:custGeom>
              <a:avLst/>
              <a:gdLst/>
              <a:ahLst/>
              <a:cxnLst/>
              <a:rect l="l" t="t" r="r" b="b"/>
              <a:pathLst>
                <a:path w="3806190" h="90170">
                  <a:moveTo>
                    <a:pt x="3803463" y="0"/>
                  </a:moveTo>
                  <a:lnTo>
                    <a:pt x="3514999" y="6155"/>
                  </a:lnTo>
                  <a:lnTo>
                    <a:pt x="3518112" y="14953"/>
                  </a:lnTo>
                  <a:lnTo>
                    <a:pt x="3805654" y="8817"/>
                  </a:lnTo>
                  <a:lnTo>
                    <a:pt x="3803463" y="0"/>
                  </a:lnTo>
                  <a:close/>
                </a:path>
                <a:path w="3806190" h="90170">
                  <a:moveTo>
                    <a:pt x="4710" y="81065"/>
                  </a:moveTo>
                  <a:lnTo>
                    <a:pt x="1981" y="81123"/>
                  </a:lnTo>
                  <a:lnTo>
                    <a:pt x="1114" y="85269"/>
                  </a:lnTo>
                  <a:lnTo>
                    <a:pt x="0" y="90030"/>
                  </a:lnTo>
                  <a:lnTo>
                    <a:pt x="1887" y="89990"/>
                  </a:lnTo>
                  <a:lnTo>
                    <a:pt x="4710" y="81065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773071" y="7442707"/>
              <a:ext cx="3801745" cy="90170"/>
            </a:xfrm>
            <a:custGeom>
              <a:avLst/>
              <a:gdLst/>
              <a:ahLst/>
              <a:cxnLst/>
              <a:rect l="l" t="t" r="r" b="b"/>
              <a:pathLst>
                <a:path w="3801745" h="90170">
                  <a:moveTo>
                    <a:pt x="3799293" y="0"/>
                  </a:moveTo>
                  <a:lnTo>
                    <a:pt x="3509906" y="6175"/>
                  </a:lnTo>
                  <a:lnTo>
                    <a:pt x="3513020" y="14973"/>
                  </a:lnTo>
                  <a:lnTo>
                    <a:pt x="3801484" y="8817"/>
                  </a:lnTo>
                  <a:lnTo>
                    <a:pt x="3799293" y="0"/>
                  </a:lnTo>
                  <a:close/>
                </a:path>
                <a:path w="3801745" h="90170">
                  <a:moveTo>
                    <a:pt x="5551" y="80958"/>
                  </a:moveTo>
                  <a:lnTo>
                    <a:pt x="1863" y="81037"/>
                  </a:lnTo>
                  <a:lnTo>
                    <a:pt x="0" y="89941"/>
                  </a:lnTo>
                  <a:lnTo>
                    <a:pt x="2728" y="89883"/>
                  </a:lnTo>
                  <a:lnTo>
                    <a:pt x="5551" y="80958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2774934" y="7433896"/>
              <a:ext cx="3797935" cy="90170"/>
            </a:xfrm>
            <a:custGeom>
              <a:avLst/>
              <a:gdLst/>
              <a:ahLst/>
              <a:cxnLst/>
              <a:rect l="l" t="t" r="r" b="b"/>
              <a:pathLst>
                <a:path w="3797934" h="90170">
                  <a:moveTo>
                    <a:pt x="3795100" y="0"/>
                  </a:moveTo>
                  <a:lnTo>
                    <a:pt x="3505451" y="6181"/>
                  </a:lnTo>
                  <a:lnTo>
                    <a:pt x="3507692" y="13993"/>
                  </a:lnTo>
                  <a:lnTo>
                    <a:pt x="3508045" y="14990"/>
                  </a:lnTo>
                  <a:lnTo>
                    <a:pt x="3797432" y="8814"/>
                  </a:lnTo>
                  <a:lnTo>
                    <a:pt x="3795563" y="1293"/>
                  </a:lnTo>
                  <a:lnTo>
                    <a:pt x="3795100" y="0"/>
                  </a:lnTo>
                  <a:close/>
                </a:path>
                <a:path w="3797934" h="90170">
                  <a:moveTo>
                    <a:pt x="6511" y="80848"/>
                  </a:moveTo>
                  <a:lnTo>
                    <a:pt x="1863" y="80947"/>
                  </a:lnTo>
                  <a:lnTo>
                    <a:pt x="0" y="89851"/>
                  </a:lnTo>
                  <a:lnTo>
                    <a:pt x="3687" y="89773"/>
                  </a:lnTo>
                  <a:lnTo>
                    <a:pt x="6511" y="80848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2776796" y="7425104"/>
              <a:ext cx="3793490" cy="90170"/>
            </a:xfrm>
            <a:custGeom>
              <a:avLst/>
              <a:gdLst/>
              <a:ahLst/>
              <a:cxnLst/>
              <a:rect l="l" t="t" r="r" b="b"/>
              <a:pathLst>
                <a:path w="3793490" h="90170">
                  <a:moveTo>
                    <a:pt x="3790090" y="0"/>
                  </a:moveTo>
                  <a:lnTo>
                    <a:pt x="3501063" y="6167"/>
                  </a:lnTo>
                  <a:lnTo>
                    <a:pt x="3503590" y="14978"/>
                  </a:lnTo>
                  <a:lnTo>
                    <a:pt x="3793240" y="8797"/>
                  </a:lnTo>
                  <a:lnTo>
                    <a:pt x="3790090" y="0"/>
                  </a:lnTo>
                  <a:close/>
                </a:path>
                <a:path w="3793490" h="90170">
                  <a:moveTo>
                    <a:pt x="7153" y="80727"/>
                  </a:moveTo>
                  <a:lnTo>
                    <a:pt x="1863" y="80840"/>
                  </a:lnTo>
                  <a:lnTo>
                    <a:pt x="0" y="89745"/>
                  </a:lnTo>
                  <a:lnTo>
                    <a:pt x="4647" y="89645"/>
                  </a:lnTo>
                  <a:lnTo>
                    <a:pt x="5710" y="86285"/>
                  </a:lnTo>
                  <a:lnTo>
                    <a:pt x="7153" y="80727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2778658" y="7416311"/>
              <a:ext cx="3788410" cy="90170"/>
            </a:xfrm>
            <a:custGeom>
              <a:avLst/>
              <a:gdLst/>
              <a:ahLst/>
              <a:cxnLst/>
              <a:rect l="l" t="t" r="r" b="b"/>
              <a:pathLst>
                <a:path w="3788409" h="90170">
                  <a:moveTo>
                    <a:pt x="3785079" y="0"/>
                  </a:moveTo>
                  <a:lnTo>
                    <a:pt x="3496674" y="6154"/>
                  </a:lnTo>
                  <a:lnTo>
                    <a:pt x="3499202" y="14965"/>
                  </a:lnTo>
                  <a:lnTo>
                    <a:pt x="3788229" y="8797"/>
                  </a:lnTo>
                  <a:lnTo>
                    <a:pt x="3785079" y="0"/>
                  </a:lnTo>
                  <a:close/>
                </a:path>
                <a:path w="3788409" h="90170">
                  <a:moveTo>
                    <a:pt x="7604" y="80611"/>
                  </a:moveTo>
                  <a:lnTo>
                    <a:pt x="1863" y="80733"/>
                  </a:lnTo>
                  <a:lnTo>
                    <a:pt x="0" y="89638"/>
                  </a:lnTo>
                  <a:lnTo>
                    <a:pt x="5289" y="89525"/>
                  </a:lnTo>
                  <a:lnTo>
                    <a:pt x="7604" y="80611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2780520" y="7407519"/>
              <a:ext cx="3783329" cy="89535"/>
            </a:xfrm>
            <a:custGeom>
              <a:avLst/>
              <a:gdLst/>
              <a:ahLst/>
              <a:cxnLst/>
              <a:rect l="l" t="t" r="r" b="b"/>
              <a:pathLst>
                <a:path w="3783329" h="89534">
                  <a:moveTo>
                    <a:pt x="3780068" y="0"/>
                  </a:moveTo>
                  <a:lnTo>
                    <a:pt x="3492286" y="6141"/>
                  </a:lnTo>
                  <a:lnTo>
                    <a:pt x="3494814" y="14951"/>
                  </a:lnTo>
                  <a:lnTo>
                    <a:pt x="3783219" y="8797"/>
                  </a:lnTo>
                  <a:lnTo>
                    <a:pt x="3780068" y="0"/>
                  </a:lnTo>
                  <a:close/>
                </a:path>
                <a:path w="3783329" h="89534">
                  <a:moveTo>
                    <a:pt x="8055" y="80494"/>
                  </a:moveTo>
                  <a:lnTo>
                    <a:pt x="1863" y="80626"/>
                  </a:lnTo>
                  <a:lnTo>
                    <a:pt x="0" y="89531"/>
                  </a:lnTo>
                  <a:lnTo>
                    <a:pt x="5740" y="89408"/>
                  </a:lnTo>
                  <a:lnTo>
                    <a:pt x="8055" y="80494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2782382" y="7398727"/>
              <a:ext cx="3778250" cy="89535"/>
            </a:xfrm>
            <a:custGeom>
              <a:avLst/>
              <a:gdLst/>
              <a:ahLst/>
              <a:cxnLst/>
              <a:rect l="l" t="t" r="r" b="b"/>
              <a:pathLst>
                <a:path w="3778250" h="89534">
                  <a:moveTo>
                    <a:pt x="3775058" y="0"/>
                  </a:moveTo>
                  <a:lnTo>
                    <a:pt x="3487897" y="6127"/>
                  </a:lnTo>
                  <a:lnTo>
                    <a:pt x="3490425" y="14938"/>
                  </a:lnTo>
                  <a:lnTo>
                    <a:pt x="3778208" y="8797"/>
                  </a:lnTo>
                  <a:lnTo>
                    <a:pt x="3775058" y="0"/>
                  </a:lnTo>
                  <a:close/>
                </a:path>
                <a:path w="3778250" h="89534">
                  <a:moveTo>
                    <a:pt x="8506" y="80378"/>
                  </a:moveTo>
                  <a:lnTo>
                    <a:pt x="1863" y="80519"/>
                  </a:lnTo>
                  <a:lnTo>
                    <a:pt x="0" y="89424"/>
                  </a:lnTo>
                  <a:lnTo>
                    <a:pt x="6191" y="89292"/>
                  </a:lnTo>
                  <a:lnTo>
                    <a:pt x="8506" y="80378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2784245" y="7389923"/>
              <a:ext cx="3773804" cy="89535"/>
            </a:xfrm>
            <a:custGeom>
              <a:avLst/>
              <a:gdLst/>
              <a:ahLst/>
              <a:cxnLst/>
              <a:rect l="l" t="t" r="r" b="b"/>
              <a:pathLst>
                <a:path w="3773804" h="89534">
                  <a:moveTo>
                    <a:pt x="3770542" y="0"/>
                  </a:moveTo>
                  <a:lnTo>
                    <a:pt x="3483380" y="6128"/>
                  </a:lnTo>
                  <a:lnTo>
                    <a:pt x="3483807" y="7167"/>
                  </a:lnTo>
                  <a:lnTo>
                    <a:pt x="3486036" y="14935"/>
                  </a:lnTo>
                  <a:lnTo>
                    <a:pt x="3773197" y="8807"/>
                  </a:lnTo>
                  <a:lnTo>
                    <a:pt x="3772609" y="7167"/>
                  </a:lnTo>
                  <a:lnTo>
                    <a:pt x="3770542" y="0"/>
                  </a:lnTo>
                  <a:close/>
                </a:path>
                <a:path w="3773804" h="89534">
                  <a:moveTo>
                    <a:pt x="8957" y="80272"/>
                  </a:moveTo>
                  <a:lnTo>
                    <a:pt x="2099" y="80418"/>
                  </a:lnTo>
                  <a:lnTo>
                    <a:pt x="1247" y="83367"/>
                  </a:lnTo>
                  <a:lnTo>
                    <a:pt x="0" y="89327"/>
                  </a:lnTo>
                  <a:lnTo>
                    <a:pt x="6642" y="89186"/>
                  </a:lnTo>
                  <a:lnTo>
                    <a:pt x="8957" y="80272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2786343" y="7381117"/>
              <a:ext cx="3768725" cy="89535"/>
            </a:xfrm>
            <a:custGeom>
              <a:avLst/>
              <a:gdLst/>
              <a:ahLst/>
              <a:cxnLst/>
              <a:rect l="l" t="t" r="r" b="b"/>
              <a:pathLst>
                <a:path w="3768725" h="89534">
                  <a:moveTo>
                    <a:pt x="3765904" y="0"/>
                  </a:moveTo>
                  <a:lnTo>
                    <a:pt x="3477675" y="6150"/>
                  </a:lnTo>
                  <a:lnTo>
                    <a:pt x="3481285" y="14938"/>
                  </a:lnTo>
                  <a:lnTo>
                    <a:pt x="3768446" y="8810"/>
                  </a:lnTo>
                  <a:lnTo>
                    <a:pt x="3765904" y="0"/>
                  </a:lnTo>
                  <a:close/>
                </a:path>
                <a:path w="3768725" h="89534">
                  <a:moveTo>
                    <a:pt x="9172" y="80168"/>
                  </a:moveTo>
                  <a:lnTo>
                    <a:pt x="2577" y="80309"/>
                  </a:lnTo>
                  <a:lnTo>
                    <a:pt x="0" y="89228"/>
                  </a:lnTo>
                  <a:lnTo>
                    <a:pt x="6858" y="89082"/>
                  </a:lnTo>
                  <a:lnTo>
                    <a:pt x="9172" y="80168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2788919" y="7372311"/>
              <a:ext cx="3763645" cy="89535"/>
            </a:xfrm>
            <a:custGeom>
              <a:avLst/>
              <a:gdLst/>
              <a:ahLst/>
              <a:cxnLst/>
              <a:rect l="l" t="t" r="r" b="b"/>
              <a:pathLst>
                <a:path w="3763645" h="89534">
                  <a:moveTo>
                    <a:pt x="3760789" y="0"/>
                  </a:moveTo>
                  <a:lnTo>
                    <a:pt x="3471492" y="6173"/>
                  </a:lnTo>
                  <a:lnTo>
                    <a:pt x="3475101" y="14961"/>
                  </a:lnTo>
                  <a:lnTo>
                    <a:pt x="3763330" y="8810"/>
                  </a:lnTo>
                  <a:lnTo>
                    <a:pt x="3760789" y="0"/>
                  </a:lnTo>
                  <a:close/>
                </a:path>
                <a:path w="3763645" h="89534">
                  <a:moveTo>
                    <a:pt x="9870" y="80044"/>
                  </a:moveTo>
                  <a:lnTo>
                    <a:pt x="2577" y="80200"/>
                  </a:lnTo>
                  <a:lnTo>
                    <a:pt x="0" y="89119"/>
                  </a:lnTo>
                  <a:lnTo>
                    <a:pt x="6595" y="88978"/>
                  </a:lnTo>
                  <a:lnTo>
                    <a:pt x="6777" y="88277"/>
                  </a:lnTo>
                  <a:lnTo>
                    <a:pt x="9870" y="80044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2791495" y="7363507"/>
              <a:ext cx="3758565" cy="89535"/>
            </a:xfrm>
            <a:custGeom>
              <a:avLst/>
              <a:gdLst/>
              <a:ahLst/>
              <a:cxnLst/>
              <a:rect l="l" t="t" r="r" b="b"/>
              <a:pathLst>
                <a:path w="3758565" h="89534">
                  <a:moveTo>
                    <a:pt x="3755673" y="0"/>
                  </a:moveTo>
                  <a:lnTo>
                    <a:pt x="3465308" y="6196"/>
                  </a:lnTo>
                  <a:lnTo>
                    <a:pt x="3468918" y="14983"/>
                  </a:lnTo>
                  <a:lnTo>
                    <a:pt x="3758214" y="8810"/>
                  </a:lnTo>
                  <a:lnTo>
                    <a:pt x="3755673" y="0"/>
                  </a:lnTo>
                  <a:close/>
                </a:path>
                <a:path w="3758565" h="89534">
                  <a:moveTo>
                    <a:pt x="10649" y="79918"/>
                  </a:moveTo>
                  <a:lnTo>
                    <a:pt x="2577" y="80090"/>
                  </a:lnTo>
                  <a:lnTo>
                    <a:pt x="0" y="89010"/>
                  </a:lnTo>
                  <a:lnTo>
                    <a:pt x="7292" y="88854"/>
                  </a:lnTo>
                  <a:lnTo>
                    <a:pt x="10649" y="79918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794071" y="7354701"/>
              <a:ext cx="3753485" cy="88900"/>
            </a:xfrm>
            <a:custGeom>
              <a:avLst/>
              <a:gdLst/>
              <a:ahLst/>
              <a:cxnLst/>
              <a:rect l="l" t="t" r="r" b="b"/>
              <a:pathLst>
                <a:path w="3753484" h="88900">
                  <a:moveTo>
                    <a:pt x="3750557" y="0"/>
                  </a:moveTo>
                  <a:lnTo>
                    <a:pt x="3459125" y="6219"/>
                  </a:lnTo>
                  <a:lnTo>
                    <a:pt x="3462734" y="15006"/>
                  </a:lnTo>
                  <a:lnTo>
                    <a:pt x="3753099" y="8810"/>
                  </a:lnTo>
                  <a:lnTo>
                    <a:pt x="3750557" y="0"/>
                  </a:lnTo>
                  <a:close/>
                </a:path>
                <a:path w="3753484" h="88900">
                  <a:moveTo>
                    <a:pt x="11428" y="79792"/>
                  </a:moveTo>
                  <a:lnTo>
                    <a:pt x="2577" y="79981"/>
                  </a:lnTo>
                  <a:lnTo>
                    <a:pt x="0" y="88901"/>
                  </a:lnTo>
                  <a:lnTo>
                    <a:pt x="8071" y="88729"/>
                  </a:lnTo>
                  <a:lnTo>
                    <a:pt x="11428" y="79792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2796647" y="7345897"/>
              <a:ext cx="3748404" cy="88900"/>
            </a:xfrm>
            <a:custGeom>
              <a:avLst/>
              <a:gdLst/>
              <a:ahLst/>
              <a:cxnLst/>
              <a:rect l="l" t="t" r="r" b="b"/>
              <a:pathLst>
                <a:path w="3748404" h="88900">
                  <a:moveTo>
                    <a:pt x="3745394" y="0"/>
                  </a:moveTo>
                  <a:lnTo>
                    <a:pt x="3452752" y="6244"/>
                  </a:lnTo>
                  <a:lnTo>
                    <a:pt x="3455755" y="13092"/>
                  </a:lnTo>
                  <a:lnTo>
                    <a:pt x="3456551" y="15028"/>
                  </a:lnTo>
                  <a:lnTo>
                    <a:pt x="3747983" y="8809"/>
                  </a:lnTo>
                  <a:lnTo>
                    <a:pt x="3745555" y="392"/>
                  </a:lnTo>
                  <a:lnTo>
                    <a:pt x="3745394" y="0"/>
                  </a:lnTo>
                  <a:close/>
                </a:path>
                <a:path w="3748404" h="88900">
                  <a:moveTo>
                    <a:pt x="12207" y="79666"/>
                  </a:moveTo>
                  <a:lnTo>
                    <a:pt x="2577" y="79871"/>
                  </a:lnTo>
                  <a:lnTo>
                    <a:pt x="0" y="88791"/>
                  </a:lnTo>
                  <a:lnTo>
                    <a:pt x="8850" y="88602"/>
                  </a:lnTo>
                  <a:lnTo>
                    <a:pt x="12207" y="79666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2799223" y="7337113"/>
              <a:ext cx="3743325" cy="88900"/>
            </a:xfrm>
            <a:custGeom>
              <a:avLst/>
              <a:gdLst/>
              <a:ahLst/>
              <a:cxnLst/>
              <a:rect l="l" t="t" r="r" b="b"/>
              <a:pathLst>
                <a:path w="3743325" h="88900">
                  <a:moveTo>
                    <a:pt x="3739210" y="0"/>
                  </a:moveTo>
                  <a:lnTo>
                    <a:pt x="3446326" y="6250"/>
                  </a:lnTo>
                  <a:lnTo>
                    <a:pt x="3450178" y="15032"/>
                  </a:lnTo>
                  <a:lnTo>
                    <a:pt x="3742819" y="8787"/>
                  </a:lnTo>
                  <a:lnTo>
                    <a:pt x="3739210" y="0"/>
                  </a:lnTo>
                  <a:close/>
                </a:path>
                <a:path w="3743325" h="88900">
                  <a:moveTo>
                    <a:pt x="12561" y="79526"/>
                  </a:moveTo>
                  <a:lnTo>
                    <a:pt x="3084" y="79728"/>
                  </a:lnTo>
                  <a:lnTo>
                    <a:pt x="948" y="85376"/>
                  </a:lnTo>
                  <a:lnTo>
                    <a:pt x="0" y="88659"/>
                  </a:lnTo>
                  <a:lnTo>
                    <a:pt x="9629" y="88453"/>
                  </a:lnTo>
                  <a:lnTo>
                    <a:pt x="10785" y="85376"/>
                  </a:lnTo>
                  <a:lnTo>
                    <a:pt x="12561" y="79526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802306" y="7328330"/>
              <a:ext cx="3736340" cy="88900"/>
            </a:xfrm>
            <a:custGeom>
              <a:avLst/>
              <a:gdLst/>
              <a:ahLst/>
              <a:cxnLst/>
              <a:rect l="l" t="t" r="r" b="b"/>
              <a:pathLst>
                <a:path w="3736340" h="88900">
                  <a:moveTo>
                    <a:pt x="3732520" y="0"/>
                  </a:moveTo>
                  <a:lnTo>
                    <a:pt x="3439393" y="6255"/>
                  </a:lnTo>
                  <a:lnTo>
                    <a:pt x="3443245" y="15037"/>
                  </a:lnTo>
                  <a:lnTo>
                    <a:pt x="3736129" y="8787"/>
                  </a:lnTo>
                  <a:lnTo>
                    <a:pt x="3732520" y="0"/>
                  </a:lnTo>
                  <a:close/>
                </a:path>
                <a:path w="3736340" h="88900">
                  <a:moveTo>
                    <a:pt x="12185" y="79391"/>
                  </a:moveTo>
                  <a:lnTo>
                    <a:pt x="3380" y="79579"/>
                  </a:lnTo>
                  <a:lnTo>
                    <a:pt x="0" y="88516"/>
                  </a:lnTo>
                  <a:lnTo>
                    <a:pt x="9476" y="88314"/>
                  </a:lnTo>
                  <a:lnTo>
                    <a:pt x="12185" y="79391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2805684" y="7319548"/>
              <a:ext cx="3729354" cy="88900"/>
            </a:xfrm>
            <a:custGeom>
              <a:avLst/>
              <a:gdLst/>
              <a:ahLst/>
              <a:cxnLst/>
              <a:rect l="l" t="t" r="r" b="b"/>
              <a:pathLst>
                <a:path w="3729354" h="88900">
                  <a:moveTo>
                    <a:pt x="3725535" y="0"/>
                  </a:moveTo>
                  <a:lnTo>
                    <a:pt x="3432165" y="6260"/>
                  </a:lnTo>
                  <a:lnTo>
                    <a:pt x="3436017" y="15042"/>
                  </a:lnTo>
                  <a:lnTo>
                    <a:pt x="3729144" y="8787"/>
                  </a:lnTo>
                  <a:lnTo>
                    <a:pt x="3725535" y="0"/>
                  </a:lnTo>
                  <a:close/>
                </a:path>
                <a:path w="3729354" h="88900">
                  <a:moveTo>
                    <a:pt x="11513" y="79257"/>
                  </a:moveTo>
                  <a:lnTo>
                    <a:pt x="3380" y="79430"/>
                  </a:lnTo>
                  <a:lnTo>
                    <a:pt x="0" y="88367"/>
                  </a:lnTo>
                  <a:lnTo>
                    <a:pt x="8805" y="88179"/>
                  </a:lnTo>
                  <a:lnTo>
                    <a:pt x="11513" y="79257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2809063" y="7310766"/>
              <a:ext cx="3722370" cy="88265"/>
            </a:xfrm>
            <a:custGeom>
              <a:avLst/>
              <a:gdLst/>
              <a:ahLst/>
              <a:cxnLst/>
              <a:rect l="l" t="t" r="r" b="b"/>
              <a:pathLst>
                <a:path w="3722370" h="88265">
                  <a:moveTo>
                    <a:pt x="3718550" y="0"/>
                  </a:moveTo>
                  <a:lnTo>
                    <a:pt x="3425279" y="6258"/>
                  </a:lnTo>
                  <a:lnTo>
                    <a:pt x="3426630" y="10124"/>
                  </a:lnTo>
                  <a:lnTo>
                    <a:pt x="3428789" y="15048"/>
                  </a:lnTo>
                  <a:lnTo>
                    <a:pt x="3722159" y="8787"/>
                  </a:lnTo>
                  <a:lnTo>
                    <a:pt x="3718550" y="0"/>
                  </a:lnTo>
                  <a:close/>
                </a:path>
                <a:path w="3722370" h="88265">
                  <a:moveTo>
                    <a:pt x="10841" y="79122"/>
                  </a:moveTo>
                  <a:lnTo>
                    <a:pt x="3380" y="79281"/>
                  </a:lnTo>
                  <a:lnTo>
                    <a:pt x="0" y="88218"/>
                  </a:lnTo>
                  <a:lnTo>
                    <a:pt x="8133" y="88044"/>
                  </a:lnTo>
                  <a:lnTo>
                    <a:pt x="10841" y="79122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2812441" y="7301986"/>
              <a:ext cx="3715385" cy="88265"/>
            </a:xfrm>
            <a:custGeom>
              <a:avLst/>
              <a:gdLst/>
              <a:ahLst/>
              <a:cxnLst/>
              <a:rect l="l" t="t" r="r" b="b"/>
              <a:pathLst>
                <a:path w="3715384" h="88265">
                  <a:moveTo>
                    <a:pt x="3711406" y="0"/>
                  </a:moveTo>
                  <a:lnTo>
                    <a:pt x="3418827" y="6243"/>
                  </a:lnTo>
                  <a:lnTo>
                    <a:pt x="3421902" y="15042"/>
                  </a:lnTo>
                  <a:lnTo>
                    <a:pt x="3715173" y="8784"/>
                  </a:lnTo>
                  <a:lnTo>
                    <a:pt x="3714113" y="6203"/>
                  </a:lnTo>
                  <a:lnTo>
                    <a:pt x="3711406" y="0"/>
                  </a:lnTo>
                  <a:close/>
                </a:path>
                <a:path w="3715384" h="88265">
                  <a:moveTo>
                    <a:pt x="10169" y="78984"/>
                  </a:moveTo>
                  <a:lnTo>
                    <a:pt x="3137" y="79134"/>
                  </a:lnTo>
                  <a:lnTo>
                    <a:pt x="2141" y="82403"/>
                  </a:lnTo>
                  <a:lnTo>
                    <a:pt x="0" y="88065"/>
                  </a:lnTo>
                  <a:lnTo>
                    <a:pt x="7461" y="87906"/>
                  </a:lnTo>
                  <a:lnTo>
                    <a:pt x="10169" y="78984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2815577" y="7293207"/>
              <a:ext cx="3708400" cy="88265"/>
            </a:xfrm>
            <a:custGeom>
              <a:avLst/>
              <a:gdLst/>
              <a:ahLst/>
              <a:cxnLst/>
              <a:rect l="l" t="t" r="r" b="b"/>
              <a:pathLst>
                <a:path w="3708400" h="88265">
                  <a:moveTo>
                    <a:pt x="3704437" y="0"/>
                  </a:moveTo>
                  <a:lnTo>
                    <a:pt x="3412617" y="6227"/>
                  </a:lnTo>
                  <a:lnTo>
                    <a:pt x="3415692" y="15026"/>
                  </a:lnTo>
                  <a:lnTo>
                    <a:pt x="3708271" y="8782"/>
                  </a:lnTo>
                  <a:lnTo>
                    <a:pt x="3704437" y="0"/>
                  </a:lnTo>
                  <a:close/>
                </a:path>
                <a:path w="3708400" h="88265">
                  <a:moveTo>
                    <a:pt x="9740" y="78844"/>
                  </a:moveTo>
                  <a:lnTo>
                    <a:pt x="2718" y="78994"/>
                  </a:lnTo>
                  <a:lnTo>
                    <a:pt x="0" y="87917"/>
                  </a:lnTo>
                  <a:lnTo>
                    <a:pt x="7031" y="87767"/>
                  </a:lnTo>
                  <a:lnTo>
                    <a:pt x="9740" y="78844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2818294" y="7284429"/>
              <a:ext cx="3702050" cy="88265"/>
            </a:xfrm>
            <a:custGeom>
              <a:avLst/>
              <a:gdLst/>
              <a:ahLst/>
              <a:cxnLst/>
              <a:rect l="l" t="t" r="r" b="b"/>
              <a:pathLst>
                <a:path w="3702050" h="88265">
                  <a:moveTo>
                    <a:pt x="3697889" y="0"/>
                  </a:moveTo>
                  <a:lnTo>
                    <a:pt x="3406826" y="6211"/>
                  </a:lnTo>
                  <a:lnTo>
                    <a:pt x="3409901" y="15010"/>
                  </a:lnTo>
                  <a:lnTo>
                    <a:pt x="3701723" y="8782"/>
                  </a:lnTo>
                  <a:lnTo>
                    <a:pt x="3697889" y="0"/>
                  </a:lnTo>
                  <a:close/>
                </a:path>
                <a:path w="3702050" h="88265">
                  <a:moveTo>
                    <a:pt x="10850" y="78681"/>
                  </a:moveTo>
                  <a:lnTo>
                    <a:pt x="2718" y="78854"/>
                  </a:lnTo>
                  <a:lnTo>
                    <a:pt x="0" y="87777"/>
                  </a:lnTo>
                  <a:lnTo>
                    <a:pt x="7021" y="87627"/>
                  </a:lnTo>
                  <a:lnTo>
                    <a:pt x="7133" y="87259"/>
                  </a:lnTo>
                  <a:lnTo>
                    <a:pt x="10850" y="78681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2821011" y="7275652"/>
              <a:ext cx="3695700" cy="88265"/>
            </a:xfrm>
            <a:custGeom>
              <a:avLst/>
              <a:gdLst/>
              <a:ahLst/>
              <a:cxnLst/>
              <a:rect l="l" t="t" r="r" b="b"/>
              <a:pathLst>
                <a:path w="3695700" h="88265">
                  <a:moveTo>
                    <a:pt x="3691341" y="0"/>
                  </a:moveTo>
                  <a:lnTo>
                    <a:pt x="3401036" y="6195"/>
                  </a:lnTo>
                  <a:lnTo>
                    <a:pt x="3404111" y="14994"/>
                  </a:lnTo>
                  <a:lnTo>
                    <a:pt x="3695174" y="8782"/>
                  </a:lnTo>
                  <a:lnTo>
                    <a:pt x="3691341" y="0"/>
                  </a:lnTo>
                  <a:close/>
                </a:path>
                <a:path w="3695700" h="88265">
                  <a:moveTo>
                    <a:pt x="12008" y="78516"/>
                  </a:moveTo>
                  <a:lnTo>
                    <a:pt x="2718" y="78715"/>
                  </a:lnTo>
                  <a:lnTo>
                    <a:pt x="0" y="87637"/>
                  </a:lnTo>
                  <a:lnTo>
                    <a:pt x="8131" y="87464"/>
                  </a:lnTo>
                  <a:lnTo>
                    <a:pt x="12008" y="78516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2823728" y="7266868"/>
              <a:ext cx="3688715" cy="87630"/>
            </a:xfrm>
            <a:custGeom>
              <a:avLst/>
              <a:gdLst/>
              <a:ahLst/>
              <a:cxnLst/>
              <a:rect l="l" t="t" r="r" b="b"/>
              <a:pathLst>
                <a:path w="3688715" h="87629">
                  <a:moveTo>
                    <a:pt x="3685080" y="0"/>
                  </a:moveTo>
                  <a:lnTo>
                    <a:pt x="3395246" y="6185"/>
                  </a:lnTo>
                  <a:lnTo>
                    <a:pt x="3398321" y="14984"/>
                  </a:lnTo>
                  <a:lnTo>
                    <a:pt x="3688626" y="8788"/>
                  </a:lnTo>
                  <a:lnTo>
                    <a:pt x="3686196" y="3221"/>
                  </a:lnTo>
                  <a:lnTo>
                    <a:pt x="3685080" y="0"/>
                  </a:lnTo>
                  <a:close/>
                </a:path>
                <a:path w="3688715" h="87629">
                  <a:moveTo>
                    <a:pt x="13165" y="78358"/>
                  </a:moveTo>
                  <a:lnTo>
                    <a:pt x="2718" y="78581"/>
                  </a:lnTo>
                  <a:lnTo>
                    <a:pt x="0" y="87504"/>
                  </a:lnTo>
                  <a:lnTo>
                    <a:pt x="9288" y="87305"/>
                  </a:lnTo>
                  <a:lnTo>
                    <a:pt x="13165" y="78358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2826445" y="7258074"/>
              <a:ext cx="3682365" cy="87630"/>
            </a:xfrm>
            <a:custGeom>
              <a:avLst/>
              <a:gdLst/>
              <a:ahLst/>
              <a:cxnLst/>
              <a:rect l="l" t="t" r="r" b="b"/>
              <a:pathLst>
                <a:path w="3682365" h="87629">
                  <a:moveTo>
                    <a:pt x="3679317" y="0"/>
                  </a:moveTo>
                  <a:lnTo>
                    <a:pt x="3388628" y="6203"/>
                  </a:lnTo>
                  <a:lnTo>
                    <a:pt x="3391493" y="12016"/>
                  </a:lnTo>
                  <a:lnTo>
                    <a:pt x="3392530" y="14984"/>
                  </a:lnTo>
                  <a:lnTo>
                    <a:pt x="3682365" y="8799"/>
                  </a:lnTo>
                  <a:lnTo>
                    <a:pt x="3679317" y="0"/>
                  </a:lnTo>
                  <a:close/>
                </a:path>
                <a:path w="3682365" h="87629">
                  <a:moveTo>
                    <a:pt x="14323" y="78210"/>
                  </a:moveTo>
                  <a:lnTo>
                    <a:pt x="2718" y="78458"/>
                  </a:lnTo>
                  <a:lnTo>
                    <a:pt x="0" y="87381"/>
                  </a:lnTo>
                  <a:lnTo>
                    <a:pt x="10446" y="87158"/>
                  </a:lnTo>
                  <a:lnTo>
                    <a:pt x="14323" y="78210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2829162" y="7249278"/>
              <a:ext cx="3676650" cy="87630"/>
            </a:xfrm>
            <a:custGeom>
              <a:avLst/>
              <a:gdLst/>
              <a:ahLst/>
              <a:cxnLst/>
              <a:rect l="l" t="t" r="r" b="b"/>
              <a:pathLst>
                <a:path w="3676650" h="87629">
                  <a:moveTo>
                    <a:pt x="3673552" y="0"/>
                  </a:moveTo>
                  <a:lnTo>
                    <a:pt x="3381588" y="6230"/>
                  </a:lnTo>
                  <a:lnTo>
                    <a:pt x="3385912" y="15002"/>
                  </a:lnTo>
                  <a:lnTo>
                    <a:pt x="3676601" y="8799"/>
                  </a:lnTo>
                  <a:lnTo>
                    <a:pt x="3673552" y="0"/>
                  </a:lnTo>
                  <a:close/>
                </a:path>
                <a:path w="3676650" h="87629">
                  <a:moveTo>
                    <a:pt x="14932" y="78074"/>
                  </a:moveTo>
                  <a:lnTo>
                    <a:pt x="2843" y="78332"/>
                  </a:lnTo>
                  <a:lnTo>
                    <a:pt x="897" y="84311"/>
                  </a:lnTo>
                  <a:lnTo>
                    <a:pt x="0" y="87258"/>
                  </a:lnTo>
                  <a:lnTo>
                    <a:pt x="11604" y="87010"/>
                  </a:lnTo>
                  <a:lnTo>
                    <a:pt x="12773" y="84311"/>
                  </a:lnTo>
                  <a:lnTo>
                    <a:pt x="14932" y="78074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2832004" y="7240483"/>
              <a:ext cx="3670935" cy="87630"/>
            </a:xfrm>
            <a:custGeom>
              <a:avLst/>
              <a:gdLst/>
              <a:ahLst/>
              <a:cxnLst/>
              <a:rect l="l" t="t" r="r" b="b"/>
              <a:pathLst>
                <a:path w="3670934" h="87629">
                  <a:moveTo>
                    <a:pt x="3667664" y="0"/>
                  </a:moveTo>
                  <a:lnTo>
                    <a:pt x="3374424" y="6257"/>
                  </a:lnTo>
                  <a:lnTo>
                    <a:pt x="3378749" y="15030"/>
                  </a:lnTo>
                  <a:lnTo>
                    <a:pt x="3670713" y="8799"/>
                  </a:lnTo>
                  <a:lnTo>
                    <a:pt x="3667664" y="0"/>
                  </a:lnTo>
                  <a:close/>
                </a:path>
                <a:path w="3670934" h="87629">
                  <a:moveTo>
                    <a:pt x="15180" y="77943"/>
                  </a:moveTo>
                  <a:lnTo>
                    <a:pt x="2904" y="78205"/>
                  </a:lnTo>
                  <a:lnTo>
                    <a:pt x="0" y="87132"/>
                  </a:lnTo>
                  <a:lnTo>
                    <a:pt x="12089" y="86874"/>
                  </a:lnTo>
                  <a:lnTo>
                    <a:pt x="15180" y="77943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2834907" y="7231688"/>
              <a:ext cx="3665220" cy="87630"/>
            </a:xfrm>
            <a:custGeom>
              <a:avLst/>
              <a:gdLst/>
              <a:ahLst/>
              <a:cxnLst/>
              <a:rect l="l" t="t" r="r" b="b"/>
              <a:pathLst>
                <a:path w="3665220" h="87629">
                  <a:moveTo>
                    <a:pt x="3661715" y="0"/>
                  </a:moveTo>
                  <a:lnTo>
                    <a:pt x="3367199" y="6284"/>
                  </a:lnTo>
                  <a:lnTo>
                    <a:pt x="3371524" y="15057"/>
                  </a:lnTo>
                  <a:lnTo>
                    <a:pt x="3664763" y="8799"/>
                  </a:lnTo>
                  <a:lnTo>
                    <a:pt x="3661715" y="0"/>
                  </a:lnTo>
                  <a:close/>
                </a:path>
                <a:path w="3665220" h="87629">
                  <a:moveTo>
                    <a:pt x="15366" y="77812"/>
                  </a:moveTo>
                  <a:lnTo>
                    <a:pt x="2904" y="78078"/>
                  </a:lnTo>
                  <a:lnTo>
                    <a:pt x="0" y="87005"/>
                  </a:lnTo>
                  <a:lnTo>
                    <a:pt x="12275" y="86743"/>
                  </a:lnTo>
                  <a:lnTo>
                    <a:pt x="15366" y="77812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2837810" y="7222894"/>
              <a:ext cx="3658870" cy="86995"/>
            </a:xfrm>
            <a:custGeom>
              <a:avLst/>
              <a:gdLst/>
              <a:ahLst/>
              <a:cxnLst/>
              <a:rect l="l" t="t" r="r" b="b"/>
              <a:pathLst>
                <a:path w="3658870" h="86995">
                  <a:moveTo>
                    <a:pt x="3655766" y="0"/>
                  </a:moveTo>
                  <a:lnTo>
                    <a:pt x="3359902" y="6313"/>
                  </a:lnTo>
                  <a:lnTo>
                    <a:pt x="3361347" y="9095"/>
                  </a:lnTo>
                  <a:lnTo>
                    <a:pt x="3364299" y="15084"/>
                  </a:lnTo>
                  <a:lnTo>
                    <a:pt x="3658814" y="8799"/>
                  </a:lnTo>
                  <a:lnTo>
                    <a:pt x="3655766" y="0"/>
                  </a:lnTo>
                  <a:close/>
                </a:path>
                <a:path w="3658870" h="86995">
                  <a:moveTo>
                    <a:pt x="15552" y="77682"/>
                  </a:moveTo>
                  <a:lnTo>
                    <a:pt x="2904" y="77951"/>
                  </a:lnTo>
                  <a:lnTo>
                    <a:pt x="0" y="86878"/>
                  </a:lnTo>
                  <a:lnTo>
                    <a:pt x="12461" y="86612"/>
                  </a:lnTo>
                  <a:lnTo>
                    <a:pt x="15552" y="77682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2840713" y="7214115"/>
              <a:ext cx="3653154" cy="86995"/>
            </a:xfrm>
            <a:custGeom>
              <a:avLst/>
              <a:gdLst/>
              <a:ahLst/>
              <a:cxnLst/>
              <a:rect l="l" t="t" r="r" b="b"/>
              <a:pathLst>
                <a:path w="3653154" h="86995">
                  <a:moveTo>
                    <a:pt x="3649094" y="0"/>
                  </a:moveTo>
                  <a:lnTo>
                    <a:pt x="3352447" y="6330"/>
                  </a:lnTo>
                  <a:lnTo>
                    <a:pt x="3357001" y="15097"/>
                  </a:lnTo>
                  <a:lnTo>
                    <a:pt x="3652864" y="8784"/>
                  </a:lnTo>
                  <a:lnTo>
                    <a:pt x="3651614" y="5174"/>
                  </a:lnTo>
                  <a:lnTo>
                    <a:pt x="3649094" y="0"/>
                  </a:lnTo>
                  <a:close/>
                </a:path>
                <a:path w="3653154" h="86995">
                  <a:moveTo>
                    <a:pt x="15739" y="77535"/>
                  </a:moveTo>
                  <a:lnTo>
                    <a:pt x="2904" y="77809"/>
                  </a:lnTo>
                  <a:lnTo>
                    <a:pt x="0" y="86736"/>
                  </a:lnTo>
                  <a:lnTo>
                    <a:pt x="12648" y="86466"/>
                  </a:lnTo>
                  <a:lnTo>
                    <a:pt x="15739" y="77535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843616" y="7205345"/>
              <a:ext cx="3646804" cy="86995"/>
            </a:xfrm>
            <a:custGeom>
              <a:avLst/>
              <a:gdLst/>
              <a:ahLst/>
              <a:cxnLst/>
              <a:rect l="l" t="t" r="r" b="b"/>
              <a:pathLst>
                <a:path w="3646804" h="86995">
                  <a:moveTo>
                    <a:pt x="3641921" y="0"/>
                  </a:moveTo>
                  <a:lnTo>
                    <a:pt x="3344990" y="6336"/>
                  </a:lnTo>
                  <a:lnTo>
                    <a:pt x="3349545" y="15103"/>
                  </a:lnTo>
                  <a:lnTo>
                    <a:pt x="3646193" y="8773"/>
                  </a:lnTo>
                  <a:lnTo>
                    <a:pt x="3641921" y="0"/>
                  </a:lnTo>
                  <a:close/>
                </a:path>
                <a:path w="3646804" h="86995">
                  <a:moveTo>
                    <a:pt x="15935" y="77378"/>
                  </a:moveTo>
                  <a:lnTo>
                    <a:pt x="2904" y="77656"/>
                  </a:lnTo>
                  <a:lnTo>
                    <a:pt x="0" y="86583"/>
                  </a:lnTo>
                  <a:lnTo>
                    <a:pt x="12834" y="86309"/>
                  </a:lnTo>
                  <a:lnTo>
                    <a:pt x="15935" y="77378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846519" y="7196576"/>
              <a:ext cx="3639185" cy="86995"/>
            </a:xfrm>
            <a:custGeom>
              <a:avLst/>
              <a:gdLst/>
              <a:ahLst/>
              <a:cxnLst/>
              <a:rect l="l" t="t" r="r" b="b"/>
              <a:pathLst>
                <a:path w="3639185" h="86995">
                  <a:moveTo>
                    <a:pt x="3634748" y="0"/>
                  </a:moveTo>
                  <a:lnTo>
                    <a:pt x="3337535" y="6342"/>
                  </a:lnTo>
                  <a:lnTo>
                    <a:pt x="3342090" y="15109"/>
                  </a:lnTo>
                  <a:lnTo>
                    <a:pt x="3639020" y="8773"/>
                  </a:lnTo>
                  <a:lnTo>
                    <a:pt x="3634748" y="0"/>
                  </a:lnTo>
                  <a:close/>
                </a:path>
                <a:path w="3639185" h="86995">
                  <a:moveTo>
                    <a:pt x="17412" y="77193"/>
                  </a:moveTo>
                  <a:lnTo>
                    <a:pt x="4098" y="77477"/>
                  </a:lnTo>
                  <a:lnTo>
                    <a:pt x="98" y="86151"/>
                  </a:lnTo>
                  <a:lnTo>
                    <a:pt x="0" y="86430"/>
                  </a:lnTo>
                  <a:lnTo>
                    <a:pt x="13029" y="86151"/>
                  </a:lnTo>
                  <a:lnTo>
                    <a:pt x="17412" y="77193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850614" y="7187809"/>
              <a:ext cx="3630929" cy="86360"/>
            </a:xfrm>
            <a:custGeom>
              <a:avLst/>
              <a:gdLst/>
              <a:ahLst/>
              <a:cxnLst/>
              <a:rect l="l" t="t" r="r" b="b"/>
              <a:pathLst>
                <a:path w="3630929" h="86359">
                  <a:moveTo>
                    <a:pt x="3626383" y="0"/>
                  </a:moveTo>
                  <a:lnTo>
                    <a:pt x="3328888" y="6348"/>
                  </a:lnTo>
                  <a:lnTo>
                    <a:pt x="3333442" y="15115"/>
                  </a:lnTo>
                  <a:lnTo>
                    <a:pt x="3630655" y="8773"/>
                  </a:lnTo>
                  <a:lnTo>
                    <a:pt x="3626383" y="0"/>
                  </a:lnTo>
                  <a:close/>
                </a:path>
                <a:path w="3630929" h="86359">
                  <a:moveTo>
                    <a:pt x="17697" y="77009"/>
                  </a:moveTo>
                  <a:lnTo>
                    <a:pt x="4127" y="77298"/>
                  </a:lnTo>
                  <a:lnTo>
                    <a:pt x="0" y="86251"/>
                  </a:lnTo>
                  <a:lnTo>
                    <a:pt x="13314" y="85967"/>
                  </a:lnTo>
                  <a:lnTo>
                    <a:pt x="17697" y="77009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854740" y="7179041"/>
              <a:ext cx="3622675" cy="86360"/>
            </a:xfrm>
            <a:custGeom>
              <a:avLst/>
              <a:gdLst/>
              <a:ahLst/>
              <a:cxnLst/>
              <a:rect l="l" t="t" r="r" b="b"/>
              <a:pathLst>
                <a:path w="3622675" h="86359">
                  <a:moveTo>
                    <a:pt x="3617936" y="0"/>
                  </a:moveTo>
                  <a:lnTo>
                    <a:pt x="3321139" y="6333"/>
                  </a:lnTo>
                  <a:lnTo>
                    <a:pt x="3324623" y="14848"/>
                  </a:lnTo>
                  <a:lnTo>
                    <a:pt x="3324765" y="15120"/>
                  </a:lnTo>
                  <a:lnTo>
                    <a:pt x="3622260" y="8772"/>
                  </a:lnTo>
                  <a:lnTo>
                    <a:pt x="3619035" y="2148"/>
                  </a:lnTo>
                  <a:lnTo>
                    <a:pt x="3617936" y="0"/>
                  </a:lnTo>
                  <a:close/>
                </a:path>
                <a:path w="3622675" h="86359">
                  <a:moveTo>
                    <a:pt x="17951" y="76823"/>
                  </a:moveTo>
                  <a:lnTo>
                    <a:pt x="4127" y="77118"/>
                  </a:lnTo>
                  <a:lnTo>
                    <a:pt x="0" y="86071"/>
                  </a:lnTo>
                  <a:lnTo>
                    <a:pt x="13569" y="85781"/>
                  </a:lnTo>
                  <a:lnTo>
                    <a:pt x="17951" y="76823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858865" y="7170277"/>
              <a:ext cx="3614420" cy="86360"/>
            </a:xfrm>
            <a:custGeom>
              <a:avLst/>
              <a:gdLst/>
              <a:ahLst/>
              <a:cxnLst/>
              <a:rect l="l" t="t" r="r" b="b"/>
              <a:pathLst>
                <a:path w="3614420" h="86359">
                  <a:moveTo>
                    <a:pt x="3609327" y="0"/>
                  </a:moveTo>
                  <a:lnTo>
                    <a:pt x="3313419" y="6314"/>
                  </a:lnTo>
                  <a:lnTo>
                    <a:pt x="3317015" y="15102"/>
                  </a:lnTo>
                  <a:lnTo>
                    <a:pt x="3613813" y="8768"/>
                  </a:lnTo>
                  <a:lnTo>
                    <a:pt x="3609327" y="0"/>
                  </a:lnTo>
                  <a:close/>
                </a:path>
                <a:path w="3614420" h="86359">
                  <a:moveTo>
                    <a:pt x="18206" y="76634"/>
                  </a:moveTo>
                  <a:lnTo>
                    <a:pt x="4127" y="76934"/>
                  </a:lnTo>
                  <a:lnTo>
                    <a:pt x="0" y="85887"/>
                  </a:lnTo>
                  <a:lnTo>
                    <a:pt x="13823" y="85592"/>
                  </a:lnTo>
                  <a:lnTo>
                    <a:pt x="18206" y="76634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862991" y="7161512"/>
              <a:ext cx="3605529" cy="85725"/>
            </a:xfrm>
            <a:custGeom>
              <a:avLst/>
              <a:gdLst/>
              <a:ahLst/>
              <a:cxnLst/>
              <a:rect l="l" t="t" r="r" b="b"/>
              <a:pathLst>
                <a:path w="3605529" h="85725">
                  <a:moveTo>
                    <a:pt x="3600716" y="0"/>
                  </a:moveTo>
                  <a:lnTo>
                    <a:pt x="3305698" y="6295"/>
                  </a:lnTo>
                  <a:lnTo>
                    <a:pt x="3309294" y="15083"/>
                  </a:lnTo>
                  <a:lnTo>
                    <a:pt x="3605202" y="8768"/>
                  </a:lnTo>
                  <a:lnTo>
                    <a:pt x="3600716" y="0"/>
                  </a:lnTo>
                  <a:close/>
                </a:path>
                <a:path w="3605529" h="85725">
                  <a:moveTo>
                    <a:pt x="18647" y="76441"/>
                  </a:moveTo>
                  <a:lnTo>
                    <a:pt x="4302" y="76747"/>
                  </a:lnTo>
                  <a:lnTo>
                    <a:pt x="1164" y="83177"/>
                  </a:lnTo>
                  <a:lnTo>
                    <a:pt x="0" y="85703"/>
                  </a:lnTo>
                  <a:lnTo>
                    <a:pt x="14078" y="85403"/>
                  </a:lnTo>
                  <a:lnTo>
                    <a:pt x="15167" y="83177"/>
                  </a:lnTo>
                  <a:lnTo>
                    <a:pt x="18647" y="76441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867279" y="7143991"/>
              <a:ext cx="3596640" cy="94615"/>
            </a:xfrm>
            <a:custGeom>
              <a:avLst/>
              <a:gdLst/>
              <a:ahLst/>
              <a:cxnLst/>
              <a:rect l="l" t="t" r="r" b="b"/>
              <a:pathLst>
                <a:path w="3596640" h="94615">
                  <a:moveTo>
                    <a:pt x="23609" y="76047"/>
                  </a:moveTo>
                  <a:lnTo>
                    <a:pt x="8750" y="76365"/>
                  </a:lnTo>
                  <a:lnTo>
                    <a:pt x="4368" y="85331"/>
                  </a:lnTo>
                  <a:lnTo>
                    <a:pt x="0" y="94284"/>
                  </a:lnTo>
                  <a:lnTo>
                    <a:pt x="14351" y="93980"/>
                  </a:lnTo>
                  <a:lnTo>
                    <a:pt x="18986" y="85013"/>
                  </a:lnTo>
                  <a:lnTo>
                    <a:pt x="18669" y="85026"/>
                  </a:lnTo>
                  <a:lnTo>
                    <a:pt x="18973" y="85013"/>
                  </a:lnTo>
                  <a:lnTo>
                    <a:pt x="23609" y="76047"/>
                  </a:lnTo>
                  <a:close/>
                </a:path>
                <a:path w="3596640" h="94615">
                  <a:moveTo>
                    <a:pt x="3596424" y="17538"/>
                  </a:moveTo>
                  <a:lnTo>
                    <a:pt x="3591941" y="8763"/>
                  </a:lnTo>
                  <a:lnTo>
                    <a:pt x="3587458" y="0"/>
                  </a:lnTo>
                  <a:lnTo>
                    <a:pt x="3294215" y="6261"/>
                  </a:lnTo>
                  <a:lnTo>
                    <a:pt x="3297809" y="15049"/>
                  </a:lnTo>
                  <a:lnTo>
                    <a:pt x="3301403" y="23825"/>
                  </a:lnTo>
                  <a:lnTo>
                    <a:pt x="3596424" y="17538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876027" y="7135203"/>
              <a:ext cx="3578860" cy="85725"/>
            </a:xfrm>
            <a:custGeom>
              <a:avLst/>
              <a:gdLst/>
              <a:ahLst/>
              <a:cxnLst/>
              <a:rect l="l" t="t" r="r" b="b"/>
              <a:pathLst>
                <a:path w="3578860" h="85725">
                  <a:moveTo>
                    <a:pt x="3575085" y="0"/>
                  </a:moveTo>
                  <a:lnTo>
                    <a:pt x="3281619" y="6262"/>
                  </a:lnTo>
                  <a:lnTo>
                    <a:pt x="3282547" y="7887"/>
                  </a:lnTo>
                  <a:lnTo>
                    <a:pt x="3285476" y="15044"/>
                  </a:lnTo>
                  <a:lnTo>
                    <a:pt x="3578716" y="8787"/>
                  </a:lnTo>
                  <a:lnTo>
                    <a:pt x="3578255" y="7887"/>
                  </a:lnTo>
                  <a:lnTo>
                    <a:pt x="3575085" y="0"/>
                  </a:lnTo>
                  <a:close/>
                </a:path>
                <a:path w="3578860" h="85725">
                  <a:moveTo>
                    <a:pt x="19495" y="75876"/>
                  </a:moveTo>
                  <a:lnTo>
                    <a:pt x="4370" y="76198"/>
                  </a:lnTo>
                  <a:lnTo>
                    <a:pt x="0" y="85156"/>
                  </a:lnTo>
                  <a:lnTo>
                    <a:pt x="14864" y="84839"/>
                  </a:lnTo>
                  <a:lnTo>
                    <a:pt x="19495" y="75876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880395" y="7126418"/>
              <a:ext cx="3571240" cy="85090"/>
            </a:xfrm>
            <a:custGeom>
              <a:avLst/>
              <a:gdLst/>
              <a:ahLst/>
              <a:cxnLst/>
              <a:rect l="l" t="t" r="r" b="b"/>
              <a:pathLst>
                <a:path w="3571240" h="85090">
                  <a:moveTo>
                    <a:pt x="3567186" y="0"/>
                  </a:moveTo>
                  <a:lnTo>
                    <a:pt x="3272249" y="6293"/>
                  </a:lnTo>
                  <a:lnTo>
                    <a:pt x="3277253" y="15051"/>
                  </a:lnTo>
                  <a:lnTo>
                    <a:pt x="3570719" y="8789"/>
                  </a:lnTo>
                  <a:lnTo>
                    <a:pt x="3567186" y="0"/>
                  </a:lnTo>
                  <a:close/>
                </a:path>
                <a:path w="3571240" h="85090">
                  <a:moveTo>
                    <a:pt x="19263" y="75712"/>
                  </a:moveTo>
                  <a:lnTo>
                    <a:pt x="3944" y="76039"/>
                  </a:lnTo>
                  <a:lnTo>
                    <a:pt x="2350" y="80171"/>
                  </a:lnTo>
                  <a:lnTo>
                    <a:pt x="0" y="84988"/>
                  </a:lnTo>
                  <a:lnTo>
                    <a:pt x="15124" y="84665"/>
                  </a:lnTo>
                  <a:lnTo>
                    <a:pt x="17446" y="80171"/>
                  </a:lnTo>
                  <a:lnTo>
                    <a:pt x="19263" y="75712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884338" y="7117634"/>
              <a:ext cx="3563620" cy="85090"/>
            </a:xfrm>
            <a:custGeom>
              <a:avLst/>
              <a:gdLst/>
              <a:ahLst/>
              <a:cxnLst/>
              <a:rect l="l" t="t" r="r" b="b"/>
              <a:pathLst>
                <a:path w="3563620" h="85090">
                  <a:moveTo>
                    <a:pt x="3559713" y="0"/>
                  </a:moveTo>
                  <a:lnTo>
                    <a:pt x="3263306" y="6325"/>
                  </a:lnTo>
                  <a:lnTo>
                    <a:pt x="3268310" y="15083"/>
                  </a:lnTo>
                  <a:lnTo>
                    <a:pt x="3563246" y="8789"/>
                  </a:lnTo>
                  <a:lnTo>
                    <a:pt x="3559713" y="0"/>
                  </a:lnTo>
                  <a:close/>
                </a:path>
                <a:path w="3563620" h="85090">
                  <a:moveTo>
                    <a:pt x="18964" y="75559"/>
                  </a:moveTo>
                  <a:lnTo>
                    <a:pt x="3448" y="75890"/>
                  </a:lnTo>
                  <a:lnTo>
                    <a:pt x="0" y="84828"/>
                  </a:lnTo>
                  <a:lnTo>
                    <a:pt x="15319" y="84501"/>
                  </a:lnTo>
                  <a:lnTo>
                    <a:pt x="18964" y="75559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887784" y="7108849"/>
              <a:ext cx="3556635" cy="85090"/>
            </a:xfrm>
            <a:custGeom>
              <a:avLst/>
              <a:gdLst/>
              <a:ahLst/>
              <a:cxnLst/>
              <a:rect l="l" t="t" r="r" b="b"/>
              <a:pathLst>
                <a:path w="3556635" h="85090">
                  <a:moveTo>
                    <a:pt x="3552735" y="0"/>
                  </a:moveTo>
                  <a:lnTo>
                    <a:pt x="3254858" y="6356"/>
                  </a:lnTo>
                  <a:lnTo>
                    <a:pt x="3259862" y="15114"/>
                  </a:lnTo>
                  <a:lnTo>
                    <a:pt x="3556268" y="8789"/>
                  </a:lnTo>
                  <a:lnTo>
                    <a:pt x="3552735" y="0"/>
                  </a:lnTo>
                  <a:close/>
                </a:path>
                <a:path w="3556635" h="85090">
                  <a:moveTo>
                    <a:pt x="19161" y="75406"/>
                  </a:moveTo>
                  <a:lnTo>
                    <a:pt x="3448" y="75741"/>
                  </a:lnTo>
                  <a:lnTo>
                    <a:pt x="0" y="84679"/>
                  </a:lnTo>
                  <a:lnTo>
                    <a:pt x="15516" y="84348"/>
                  </a:lnTo>
                  <a:lnTo>
                    <a:pt x="19161" y="75406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891231" y="7100065"/>
              <a:ext cx="3549650" cy="85090"/>
            </a:xfrm>
            <a:custGeom>
              <a:avLst/>
              <a:gdLst/>
              <a:ahLst/>
              <a:cxnLst/>
              <a:rect l="l" t="t" r="r" b="b"/>
              <a:pathLst>
                <a:path w="3549650" h="85090">
                  <a:moveTo>
                    <a:pt x="3545758" y="0"/>
                  </a:moveTo>
                  <a:lnTo>
                    <a:pt x="3246411" y="6388"/>
                  </a:lnTo>
                  <a:lnTo>
                    <a:pt x="3251415" y="15145"/>
                  </a:lnTo>
                  <a:lnTo>
                    <a:pt x="3549291" y="8789"/>
                  </a:lnTo>
                  <a:lnTo>
                    <a:pt x="3545758" y="0"/>
                  </a:lnTo>
                  <a:close/>
                </a:path>
                <a:path w="3549650" h="85090">
                  <a:moveTo>
                    <a:pt x="19358" y="75253"/>
                  </a:moveTo>
                  <a:lnTo>
                    <a:pt x="3448" y="75592"/>
                  </a:lnTo>
                  <a:lnTo>
                    <a:pt x="0" y="84530"/>
                  </a:lnTo>
                  <a:lnTo>
                    <a:pt x="15713" y="84195"/>
                  </a:lnTo>
                  <a:lnTo>
                    <a:pt x="19358" y="75253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894677" y="7091284"/>
              <a:ext cx="3542665" cy="84455"/>
            </a:xfrm>
            <a:custGeom>
              <a:avLst/>
              <a:gdLst/>
              <a:ahLst/>
              <a:cxnLst/>
              <a:rect l="l" t="t" r="r" b="b"/>
              <a:pathLst>
                <a:path w="3542665" h="84454">
                  <a:moveTo>
                    <a:pt x="3538624" y="0"/>
                  </a:moveTo>
                  <a:lnTo>
                    <a:pt x="3237782" y="6419"/>
                  </a:lnTo>
                  <a:lnTo>
                    <a:pt x="3242129" y="13705"/>
                  </a:lnTo>
                  <a:lnTo>
                    <a:pt x="3242968" y="15173"/>
                  </a:lnTo>
                  <a:lnTo>
                    <a:pt x="3542314" y="8785"/>
                  </a:lnTo>
                  <a:lnTo>
                    <a:pt x="3539187" y="1005"/>
                  </a:lnTo>
                  <a:lnTo>
                    <a:pt x="3538624" y="0"/>
                  </a:lnTo>
                  <a:close/>
                </a:path>
                <a:path w="3542665" h="84454">
                  <a:moveTo>
                    <a:pt x="19555" y="75096"/>
                  </a:moveTo>
                  <a:lnTo>
                    <a:pt x="3448" y="75440"/>
                  </a:lnTo>
                  <a:lnTo>
                    <a:pt x="0" y="84378"/>
                  </a:lnTo>
                  <a:lnTo>
                    <a:pt x="15910" y="84039"/>
                  </a:lnTo>
                  <a:lnTo>
                    <a:pt x="19555" y="75096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898123" y="7082528"/>
              <a:ext cx="3535679" cy="84455"/>
            </a:xfrm>
            <a:custGeom>
              <a:avLst/>
              <a:gdLst/>
              <a:ahLst/>
              <a:cxnLst/>
              <a:rect l="l" t="t" r="r" b="b"/>
              <a:pathLst>
                <a:path w="3535679" h="84454">
                  <a:moveTo>
                    <a:pt x="3530276" y="0"/>
                  </a:moveTo>
                  <a:lnTo>
                    <a:pt x="3229116" y="6426"/>
                  </a:lnTo>
                  <a:lnTo>
                    <a:pt x="3234339" y="15179"/>
                  </a:lnTo>
                  <a:lnTo>
                    <a:pt x="3535180" y="8759"/>
                  </a:lnTo>
                  <a:lnTo>
                    <a:pt x="3530276" y="0"/>
                  </a:lnTo>
                  <a:close/>
                </a:path>
                <a:path w="3535679" h="84454">
                  <a:moveTo>
                    <a:pt x="19752" y="74914"/>
                  </a:moveTo>
                  <a:lnTo>
                    <a:pt x="3448" y="75262"/>
                  </a:lnTo>
                  <a:lnTo>
                    <a:pt x="0" y="84200"/>
                  </a:lnTo>
                  <a:lnTo>
                    <a:pt x="16107" y="83856"/>
                  </a:lnTo>
                  <a:lnTo>
                    <a:pt x="19752" y="74914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901569" y="7073774"/>
              <a:ext cx="3527425" cy="84455"/>
            </a:xfrm>
            <a:custGeom>
              <a:avLst/>
              <a:gdLst/>
              <a:ahLst/>
              <a:cxnLst/>
              <a:rect l="l" t="t" r="r" b="b"/>
              <a:pathLst>
                <a:path w="3527425" h="84454">
                  <a:moveTo>
                    <a:pt x="3521928" y="0"/>
                  </a:moveTo>
                  <a:lnTo>
                    <a:pt x="3220450" y="6433"/>
                  </a:lnTo>
                  <a:lnTo>
                    <a:pt x="3225673" y="15186"/>
                  </a:lnTo>
                  <a:lnTo>
                    <a:pt x="3526832" y="8759"/>
                  </a:lnTo>
                  <a:lnTo>
                    <a:pt x="3521928" y="0"/>
                  </a:lnTo>
                  <a:close/>
                </a:path>
                <a:path w="3527425" h="84454">
                  <a:moveTo>
                    <a:pt x="21147" y="74706"/>
                  </a:moveTo>
                  <a:lnTo>
                    <a:pt x="4532" y="75061"/>
                  </a:lnTo>
                  <a:lnTo>
                    <a:pt x="774" y="82015"/>
                  </a:lnTo>
                  <a:lnTo>
                    <a:pt x="0" y="84022"/>
                  </a:lnTo>
                  <a:lnTo>
                    <a:pt x="16304" y="83674"/>
                  </a:lnTo>
                  <a:lnTo>
                    <a:pt x="16980" y="82015"/>
                  </a:lnTo>
                  <a:lnTo>
                    <a:pt x="21147" y="74706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906100" y="7065018"/>
              <a:ext cx="3517900" cy="83820"/>
            </a:xfrm>
            <a:custGeom>
              <a:avLst/>
              <a:gdLst/>
              <a:ahLst/>
              <a:cxnLst/>
              <a:rect l="l" t="t" r="r" b="b"/>
              <a:pathLst>
                <a:path w="3517900" h="83820">
                  <a:moveTo>
                    <a:pt x="3512495" y="0"/>
                  </a:moveTo>
                  <a:lnTo>
                    <a:pt x="3210699" y="6440"/>
                  </a:lnTo>
                  <a:lnTo>
                    <a:pt x="3215922" y="15193"/>
                  </a:lnTo>
                  <a:lnTo>
                    <a:pt x="3517399" y="8759"/>
                  </a:lnTo>
                  <a:lnTo>
                    <a:pt x="3512495" y="0"/>
                  </a:lnTo>
                  <a:close/>
                </a:path>
                <a:path w="3517900" h="83820">
                  <a:moveTo>
                    <a:pt x="21729" y="74492"/>
                  </a:moveTo>
                  <a:lnTo>
                    <a:pt x="4846" y="74853"/>
                  </a:lnTo>
                  <a:lnTo>
                    <a:pt x="0" y="83821"/>
                  </a:lnTo>
                  <a:lnTo>
                    <a:pt x="16614" y="83466"/>
                  </a:lnTo>
                  <a:lnTo>
                    <a:pt x="21729" y="74492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910944" y="7056263"/>
              <a:ext cx="3507740" cy="83820"/>
            </a:xfrm>
            <a:custGeom>
              <a:avLst/>
              <a:gdLst/>
              <a:ahLst/>
              <a:cxnLst/>
              <a:rect l="l" t="t" r="r" b="b"/>
              <a:pathLst>
                <a:path w="3507740" h="83820">
                  <a:moveTo>
                    <a:pt x="3502749" y="0"/>
                  </a:moveTo>
                  <a:lnTo>
                    <a:pt x="3200534" y="6449"/>
                  </a:lnTo>
                  <a:lnTo>
                    <a:pt x="3203130" y="10626"/>
                  </a:lnTo>
                  <a:lnTo>
                    <a:pt x="3205859" y="15200"/>
                  </a:lnTo>
                  <a:lnTo>
                    <a:pt x="3507654" y="8759"/>
                  </a:lnTo>
                  <a:lnTo>
                    <a:pt x="3502749" y="0"/>
                  </a:lnTo>
                  <a:close/>
                </a:path>
                <a:path w="3507740" h="83820">
                  <a:moveTo>
                    <a:pt x="21997" y="74279"/>
                  </a:moveTo>
                  <a:lnTo>
                    <a:pt x="4846" y="74645"/>
                  </a:lnTo>
                  <a:lnTo>
                    <a:pt x="0" y="83613"/>
                  </a:lnTo>
                  <a:lnTo>
                    <a:pt x="16882" y="83252"/>
                  </a:lnTo>
                  <a:lnTo>
                    <a:pt x="21997" y="74279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915788" y="7047511"/>
              <a:ext cx="3498215" cy="83820"/>
            </a:xfrm>
            <a:custGeom>
              <a:avLst/>
              <a:gdLst/>
              <a:ahLst/>
              <a:cxnLst/>
              <a:rect l="l" t="t" r="r" b="b"/>
              <a:pathLst>
                <a:path w="3498215" h="83820">
                  <a:moveTo>
                    <a:pt x="3492848" y="0"/>
                  </a:moveTo>
                  <a:lnTo>
                    <a:pt x="3190255" y="6457"/>
                  </a:lnTo>
                  <a:lnTo>
                    <a:pt x="3195693" y="15205"/>
                  </a:lnTo>
                  <a:lnTo>
                    <a:pt x="3497908" y="8756"/>
                  </a:lnTo>
                  <a:lnTo>
                    <a:pt x="3496744" y="6678"/>
                  </a:lnTo>
                  <a:lnTo>
                    <a:pt x="3492848" y="0"/>
                  </a:lnTo>
                  <a:close/>
                </a:path>
                <a:path w="3498215" h="83820">
                  <a:moveTo>
                    <a:pt x="22266" y="74062"/>
                  </a:moveTo>
                  <a:lnTo>
                    <a:pt x="4846" y="74433"/>
                  </a:lnTo>
                  <a:lnTo>
                    <a:pt x="0" y="83401"/>
                  </a:lnTo>
                  <a:lnTo>
                    <a:pt x="17150" y="83035"/>
                  </a:lnTo>
                  <a:lnTo>
                    <a:pt x="22266" y="74062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920631" y="7030022"/>
              <a:ext cx="3488054" cy="92075"/>
            </a:xfrm>
            <a:custGeom>
              <a:avLst/>
              <a:gdLst/>
              <a:ahLst/>
              <a:cxnLst/>
              <a:rect l="l" t="t" r="r" b="b"/>
              <a:pathLst>
                <a:path w="3488054" h="92075">
                  <a:moveTo>
                    <a:pt x="28016" y="73609"/>
                  </a:moveTo>
                  <a:lnTo>
                    <a:pt x="10045" y="74002"/>
                  </a:lnTo>
                  <a:lnTo>
                    <a:pt x="4965" y="82969"/>
                  </a:lnTo>
                  <a:lnTo>
                    <a:pt x="2298" y="87680"/>
                  </a:lnTo>
                  <a:lnTo>
                    <a:pt x="0" y="91935"/>
                  </a:lnTo>
                  <a:lnTo>
                    <a:pt x="17411" y="91567"/>
                  </a:lnTo>
                  <a:lnTo>
                    <a:pt x="19634" y="87680"/>
                  </a:lnTo>
                  <a:lnTo>
                    <a:pt x="22656" y="82588"/>
                  </a:lnTo>
                  <a:lnTo>
                    <a:pt x="28016" y="73609"/>
                  </a:lnTo>
                  <a:close/>
                </a:path>
                <a:path w="3488054" h="92075">
                  <a:moveTo>
                    <a:pt x="3488004" y="17500"/>
                  </a:moveTo>
                  <a:lnTo>
                    <a:pt x="3482898" y="8750"/>
                  </a:lnTo>
                  <a:lnTo>
                    <a:pt x="3477780" y="0"/>
                  </a:lnTo>
                  <a:lnTo>
                    <a:pt x="3174542" y="6464"/>
                  </a:lnTo>
                  <a:lnTo>
                    <a:pt x="3179965" y="15214"/>
                  </a:lnTo>
                  <a:lnTo>
                    <a:pt x="3185414" y="23952"/>
                  </a:lnTo>
                  <a:lnTo>
                    <a:pt x="3488004" y="17500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930676" y="7021259"/>
              <a:ext cx="3468370" cy="83185"/>
            </a:xfrm>
            <a:custGeom>
              <a:avLst/>
              <a:gdLst/>
              <a:ahLst/>
              <a:cxnLst/>
              <a:rect l="l" t="t" r="r" b="b"/>
              <a:pathLst>
                <a:path w="3468370" h="83184">
                  <a:moveTo>
                    <a:pt x="3462642" y="0"/>
                  </a:moveTo>
                  <a:lnTo>
                    <a:pt x="3159039" y="6478"/>
                  </a:lnTo>
                  <a:lnTo>
                    <a:pt x="3159719" y="7531"/>
                  </a:lnTo>
                  <a:lnTo>
                    <a:pt x="3164501" y="15226"/>
                  </a:lnTo>
                  <a:lnTo>
                    <a:pt x="3467750" y="8755"/>
                  </a:lnTo>
                  <a:lnTo>
                    <a:pt x="3462642" y="0"/>
                  </a:lnTo>
                  <a:close/>
                </a:path>
                <a:path w="3468370" h="83184">
                  <a:moveTo>
                    <a:pt x="23323" y="73394"/>
                  </a:moveTo>
                  <a:lnTo>
                    <a:pt x="5080" y="73784"/>
                  </a:lnTo>
                  <a:lnTo>
                    <a:pt x="0" y="82757"/>
                  </a:lnTo>
                  <a:lnTo>
                    <a:pt x="17971" y="82373"/>
                  </a:lnTo>
                  <a:lnTo>
                    <a:pt x="23323" y="73394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935753" y="7012509"/>
              <a:ext cx="3457575" cy="82550"/>
            </a:xfrm>
            <a:custGeom>
              <a:avLst/>
              <a:gdLst/>
              <a:ahLst/>
              <a:cxnLst/>
              <a:rect l="l" t="t" r="r" b="b"/>
              <a:pathLst>
                <a:path w="3457575" h="82550">
                  <a:moveTo>
                    <a:pt x="3452377" y="0"/>
                  </a:moveTo>
                  <a:lnTo>
                    <a:pt x="3148317" y="6488"/>
                  </a:lnTo>
                  <a:lnTo>
                    <a:pt x="3153965" y="15232"/>
                  </a:lnTo>
                  <a:lnTo>
                    <a:pt x="3457567" y="8753"/>
                  </a:lnTo>
                  <a:lnTo>
                    <a:pt x="3454549" y="3580"/>
                  </a:lnTo>
                  <a:lnTo>
                    <a:pt x="3452377" y="0"/>
                  </a:lnTo>
                  <a:close/>
                </a:path>
                <a:path w="3457575" h="82550">
                  <a:moveTo>
                    <a:pt x="23595" y="73170"/>
                  </a:moveTo>
                  <a:lnTo>
                    <a:pt x="5080" y="73565"/>
                  </a:lnTo>
                  <a:lnTo>
                    <a:pt x="0" y="82538"/>
                  </a:lnTo>
                  <a:lnTo>
                    <a:pt x="18243" y="82148"/>
                  </a:lnTo>
                  <a:lnTo>
                    <a:pt x="23595" y="7317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2940830" y="7003763"/>
              <a:ext cx="3447415" cy="82550"/>
            </a:xfrm>
            <a:custGeom>
              <a:avLst/>
              <a:gdLst/>
              <a:ahLst/>
              <a:cxnLst/>
              <a:rect l="l" t="t" r="r" b="b"/>
              <a:pathLst>
                <a:path w="3447415" h="82550">
                  <a:moveTo>
                    <a:pt x="3441993" y="0"/>
                  </a:moveTo>
                  <a:lnTo>
                    <a:pt x="3137595" y="6495"/>
                  </a:lnTo>
                  <a:lnTo>
                    <a:pt x="3143243" y="15239"/>
                  </a:lnTo>
                  <a:lnTo>
                    <a:pt x="3447303" y="8751"/>
                  </a:lnTo>
                  <a:lnTo>
                    <a:pt x="3441993" y="0"/>
                  </a:lnTo>
                  <a:close/>
                </a:path>
                <a:path w="3447415" h="82550">
                  <a:moveTo>
                    <a:pt x="23943" y="72941"/>
                  </a:moveTo>
                  <a:lnTo>
                    <a:pt x="4772" y="73350"/>
                  </a:lnTo>
                  <a:lnTo>
                    <a:pt x="3674" y="75826"/>
                  </a:lnTo>
                  <a:lnTo>
                    <a:pt x="0" y="82316"/>
                  </a:lnTo>
                  <a:lnTo>
                    <a:pt x="18515" y="81921"/>
                  </a:lnTo>
                  <a:lnTo>
                    <a:pt x="22149" y="75826"/>
                  </a:lnTo>
                  <a:lnTo>
                    <a:pt x="23943" y="72941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2945601" y="6995017"/>
              <a:ext cx="3437254" cy="82550"/>
            </a:xfrm>
            <a:custGeom>
              <a:avLst/>
              <a:gdLst/>
              <a:ahLst/>
              <a:cxnLst/>
              <a:rect l="l" t="t" r="r" b="b"/>
              <a:pathLst>
                <a:path w="3437254" h="82550">
                  <a:moveTo>
                    <a:pt x="3431916" y="0"/>
                  </a:moveTo>
                  <a:lnTo>
                    <a:pt x="3127179" y="6503"/>
                  </a:lnTo>
                  <a:lnTo>
                    <a:pt x="3132827" y="15247"/>
                  </a:lnTo>
                  <a:lnTo>
                    <a:pt x="3437226" y="8751"/>
                  </a:lnTo>
                  <a:lnTo>
                    <a:pt x="3431916" y="0"/>
                  </a:lnTo>
                  <a:close/>
                </a:path>
                <a:path w="3437254" h="82550">
                  <a:moveTo>
                    <a:pt x="24755" y="72708"/>
                  </a:moveTo>
                  <a:lnTo>
                    <a:pt x="3969" y="73152"/>
                  </a:lnTo>
                  <a:lnTo>
                    <a:pt x="0" y="82101"/>
                  </a:lnTo>
                  <a:lnTo>
                    <a:pt x="19169" y="81692"/>
                  </a:lnTo>
                  <a:lnTo>
                    <a:pt x="24755" y="72708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2949568" y="6986271"/>
              <a:ext cx="3428365" cy="81915"/>
            </a:xfrm>
            <a:custGeom>
              <a:avLst/>
              <a:gdLst/>
              <a:ahLst/>
              <a:cxnLst/>
              <a:rect l="l" t="t" r="r" b="b"/>
              <a:pathLst>
                <a:path w="3428365" h="81915">
                  <a:moveTo>
                    <a:pt x="3422642" y="0"/>
                  </a:moveTo>
                  <a:lnTo>
                    <a:pt x="3117567" y="6510"/>
                  </a:lnTo>
                  <a:lnTo>
                    <a:pt x="3123215" y="15254"/>
                  </a:lnTo>
                  <a:lnTo>
                    <a:pt x="3427952" y="8751"/>
                  </a:lnTo>
                  <a:lnTo>
                    <a:pt x="3422642" y="0"/>
                  </a:lnTo>
                  <a:close/>
                </a:path>
                <a:path w="3428365" h="81915">
                  <a:moveTo>
                    <a:pt x="26370" y="72476"/>
                  </a:moveTo>
                  <a:lnTo>
                    <a:pt x="3969" y="72954"/>
                  </a:lnTo>
                  <a:lnTo>
                    <a:pt x="0" y="81903"/>
                  </a:lnTo>
                  <a:lnTo>
                    <a:pt x="20784" y="81460"/>
                  </a:lnTo>
                  <a:lnTo>
                    <a:pt x="26370" y="72476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2953536" y="6977523"/>
              <a:ext cx="3418840" cy="81915"/>
            </a:xfrm>
            <a:custGeom>
              <a:avLst/>
              <a:gdLst/>
              <a:ahLst/>
              <a:cxnLst/>
              <a:rect l="l" t="t" r="r" b="b"/>
              <a:pathLst>
                <a:path w="3418840" h="81915">
                  <a:moveTo>
                    <a:pt x="3413356" y="0"/>
                  </a:moveTo>
                  <a:lnTo>
                    <a:pt x="3107796" y="6520"/>
                  </a:lnTo>
                  <a:lnTo>
                    <a:pt x="3112248" y="13166"/>
                  </a:lnTo>
                  <a:lnTo>
                    <a:pt x="3113601" y="15261"/>
                  </a:lnTo>
                  <a:lnTo>
                    <a:pt x="3418676" y="8751"/>
                  </a:lnTo>
                  <a:lnTo>
                    <a:pt x="3413356" y="0"/>
                  </a:lnTo>
                  <a:close/>
                </a:path>
                <a:path w="3418840" h="81915">
                  <a:moveTo>
                    <a:pt x="27985" y="72243"/>
                  </a:moveTo>
                  <a:lnTo>
                    <a:pt x="3969" y="72756"/>
                  </a:lnTo>
                  <a:lnTo>
                    <a:pt x="0" y="81705"/>
                  </a:lnTo>
                  <a:lnTo>
                    <a:pt x="22399" y="81227"/>
                  </a:lnTo>
                  <a:lnTo>
                    <a:pt x="27985" y="72243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2957504" y="6968781"/>
              <a:ext cx="3409950" cy="81915"/>
            </a:xfrm>
            <a:custGeom>
              <a:avLst/>
              <a:gdLst/>
              <a:ahLst/>
              <a:cxnLst/>
              <a:rect l="l" t="t" r="r" b="b"/>
              <a:pathLst>
                <a:path w="3409950" h="81915">
                  <a:moveTo>
                    <a:pt x="3403885" y="0"/>
                  </a:moveTo>
                  <a:lnTo>
                    <a:pt x="3097976" y="6528"/>
                  </a:lnTo>
                  <a:lnTo>
                    <a:pt x="3103831" y="15267"/>
                  </a:lnTo>
                  <a:lnTo>
                    <a:pt x="3409392" y="8747"/>
                  </a:lnTo>
                  <a:lnTo>
                    <a:pt x="3403885" y="0"/>
                  </a:lnTo>
                  <a:close/>
                </a:path>
                <a:path w="3409950" h="81915">
                  <a:moveTo>
                    <a:pt x="29618" y="72006"/>
                  </a:moveTo>
                  <a:lnTo>
                    <a:pt x="3969" y="72554"/>
                  </a:lnTo>
                  <a:lnTo>
                    <a:pt x="0" y="81503"/>
                  </a:lnTo>
                  <a:lnTo>
                    <a:pt x="24014" y="80990"/>
                  </a:lnTo>
                  <a:lnTo>
                    <a:pt x="29618" y="72006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2961471" y="6960039"/>
              <a:ext cx="3400425" cy="81915"/>
            </a:xfrm>
            <a:custGeom>
              <a:avLst/>
              <a:gdLst/>
              <a:ahLst/>
              <a:cxnLst/>
              <a:rect l="l" t="t" r="r" b="b"/>
              <a:pathLst>
                <a:path w="3400425" h="81915">
                  <a:moveTo>
                    <a:pt x="3394414" y="0"/>
                  </a:moveTo>
                  <a:lnTo>
                    <a:pt x="3088157" y="6535"/>
                  </a:lnTo>
                  <a:lnTo>
                    <a:pt x="3094012" y="15275"/>
                  </a:lnTo>
                  <a:lnTo>
                    <a:pt x="3399921" y="8747"/>
                  </a:lnTo>
                  <a:lnTo>
                    <a:pt x="3394414" y="0"/>
                  </a:lnTo>
                  <a:close/>
                </a:path>
                <a:path w="3400425" h="81915">
                  <a:moveTo>
                    <a:pt x="31462" y="71765"/>
                  </a:moveTo>
                  <a:lnTo>
                    <a:pt x="3969" y="72351"/>
                  </a:lnTo>
                  <a:lnTo>
                    <a:pt x="0" y="81301"/>
                  </a:lnTo>
                  <a:lnTo>
                    <a:pt x="25647" y="80753"/>
                  </a:lnTo>
                  <a:lnTo>
                    <a:pt x="31462" y="71765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2965439" y="6951297"/>
              <a:ext cx="3390900" cy="81280"/>
            </a:xfrm>
            <a:custGeom>
              <a:avLst/>
              <a:gdLst/>
              <a:ahLst/>
              <a:cxnLst/>
              <a:rect l="l" t="t" r="r" b="b"/>
              <a:pathLst>
                <a:path w="3390900" h="81279">
                  <a:moveTo>
                    <a:pt x="3384943" y="0"/>
                  </a:moveTo>
                  <a:lnTo>
                    <a:pt x="3078337" y="6542"/>
                  </a:lnTo>
                  <a:lnTo>
                    <a:pt x="3084193" y="15282"/>
                  </a:lnTo>
                  <a:lnTo>
                    <a:pt x="3390449" y="8747"/>
                  </a:lnTo>
                  <a:lnTo>
                    <a:pt x="3384943" y="0"/>
                  </a:lnTo>
                  <a:close/>
                </a:path>
                <a:path w="3390900" h="81279">
                  <a:moveTo>
                    <a:pt x="33307" y="71523"/>
                  </a:moveTo>
                  <a:lnTo>
                    <a:pt x="4905" y="72129"/>
                  </a:lnTo>
                  <a:lnTo>
                    <a:pt x="1599" y="77492"/>
                  </a:lnTo>
                  <a:lnTo>
                    <a:pt x="0" y="81099"/>
                  </a:lnTo>
                  <a:lnTo>
                    <a:pt x="27492" y="80512"/>
                  </a:lnTo>
                  <a:lnTo>
                    <a:pt x="33307" y="71523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2970341" y="6942555"/>
              <a:ext cx="3380104" cy="81280"/>
            </a:xfrm>
            <a:custGeom>
              <a:avLst/>
              <a:gdLst/>
              <a:ahLst/>
              <a:cxnLst/>
              <a:rect l="l" t="t" r="r" b="b"/>
              <a:pathLst>
                <a:path w="3380104" h="81279">
                  <a:moveTo>
                    <a:pt x="3374537" y="0"/>
                  </a:moveTo>
                  <a:lnTo>
                    <a:pt x="3067502" y="6552"/>
                  </a:lnTo>
                  <a:lnTo>
                    <a:pt x="3069918" y="10034"/>
                  </a:lnTo>
                  <a:lnTo>
                    <a:pt x="3073439" y="15290"/>
                  </a:lnTo>
                  <a:lnTo>
                    <a:pt x="3380044" y="8747"/>
                  </a:lnTo>
                  <a:lnTo>
                    <a:pt x="3374537" y="0"/>
                  </a:lnTo>
                  <a:close/>
                </a:path>
                <a:path w="3380104" h="81279">
                  <a:moveTo>
                    <a:pt x="34217" y="71282"/>
                  </a:moveTo>
                  <a:lnTo>
                    <a:pt x="5536" y="71894"/>
                  </a:lnTo>
                  <a:lnTo>
                    <a:pt x="0" y="80877"/>
                  </a:lnTo>
                  <a:lnTo>
                    <a:pt x="28402" y="80271"/>
                  </a:lnTo>
                  <a:lnTo>
                    <a:pt x="34217" y="71282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2975875" y="6933816"/>
              <a:ext cx="3369310" cy="80645"/>
            </a:xfrm>
            <a:custGeom>
              <a:avLst/>
              <a:gdLst/>
              <a:ahLst/>
              <a:cxnLst/>
              <a:rect l="l" t="t" r="r" b="b"/>
              <a:pathLst>
                <a:path w="3369310" h="80645">
                  <a:moveTo>
                    <a:pt x="3363364" y="0"/>
                  </a:moveTo>
                  <a:lnTo>
                    <a:pt x="3055914" y="6560"/>
                  </a:lnTo>
                  <a:lnTo>
                    <a:pt x="3061972" y="15296"/>
                  </a:lnTo>
                  <a:lnTo>
                    <a:pt x="3369006" y="8744"/>
                  </a:lnTo>
                  <a:lnTo>
                    <a:pt x="3367325" y="6073"/>
                  </a:lnTo>
                  <a:lnTo>
                    <a:pt x="3363364" y="0"/>
                  </a:lnTo>
                  <a:close/>
                </a:path>
                <a:path w="3369310" h="80645">
                  <a:moveTo>
                    <a:pt x="34496" y="71037"/>
                  </a:moveTo>
                  <a:lnTo>
                    <a:pt x="5536" y="71655"/>
                  </a:lnTo>
                  <a:lnTo>
                    <a:pt x="0" y="80638"/>
                  </a:lnTo>
                  <a:lnTo>
                    <a:pt x="28680" y="80026"/>
                  </a:lnTo>
                  <a:lnTo>
                    <a:pt x="34496" y="71037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2981401" y="6916344"/>
              <a:ext cx="3357879" cy="89535"/>
            </a:xfrm>
            <a:custGeom>
              <a:avLst/>
              <a:gdLst/>
              <a:ahLst/>
              <a:cxnLst/>
              <a:rect l="l" t="t" r="r" b="b"/>
              <a:pathLst>
                <a:path w="3357879" h="89534">
                  <a:moveTo>
                    <a:pt x="41008" y="70535"/>
                  </a:moveTo>
                  <a:lnTo>
                    <a:pt x="11150" y="71170"/>
                  </a:lnTo>
                  <a:lnTo>
                    <a:pt x="9118" y="74345"/>
                  </a:lnTo>
                  <a:lnTo>
                    <a:pt x="5537" y="80149"/>
                  </a:lnTo>
                  <a:lnTo>
                    <a:pt x="0" y="89141"/>
                  </a:lnTo>
                  <a:lnTo>
                    <a:pt x="28956" y="88519"/>
                  </a:lnTo>
                  <a:lnTo>
                    <a:pt x="29908" y="87058"/>
                  </a:lnTo>
                  <a:lnTo>
                    <a:pt x="34963" y="79527"/>
                  </a:lnTo>
                  <a:lnTo>
                    <a:pt x="41008" y="70535"/>
                  </a:lnTo>
                  <a:close/>
                </a:path>
                <a:path w="3357879" h="89534">
                  <a:moveTo>
                    <a:pt x="3357829" y="17487"/>
                  </a:moveTo>
                  <a:lnTo>
                    <a:pt x="3352139" y="8750"/>
                  </a:lnTo>
                  <a:lnTo>
                    <a:pt x="3346437" y="0"/>
                  </a:lnTo>
                  <a:lnTo>
                    <a:pt x="3038271" y="6578"/>
                  </a:lnTo>
                  <a:lnTo>
                    <a:pt x="3044329" y="15316"/>
                  </a:lnTo>
                  <a:lnTo>
                    <a:pt x="3050387" y="24041"/>
                  </a:lnTo>
                  <a:lnTo>
                    <a:pt x="3357829" y="17487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2992555" y="6907601"/>
              <a:ext cx="3335654" cy="80010"/>
            </a:xfrm>
            <a:custGeom>
              <a:avLst/>
              <a:gdLst/>
              <a:ahLst/>
              <a:cxnLst/>
              <a:rect l="l" t="t" r="r" b="b"/>
              <a:pathLst>
                <a:path w="3335654" h="80009">
                  <a:moveTo>
                    <a:pt x="3329590" y="0"/>
                  </a:moveTo>
                  <a:lnTo>
                    <a:pt x="3021061" y="6584"/>
                  </a:lnTo>
                  <a:lnTo>
                    <a:pt x="3027126" y="15319"/>
                  </a:lnTo>
                  <a:lnTo>
                    <a:pt x="3335291" y="8742"/>
                  </a:lnTo>
                  <a:lnTo>
                    <a:pt x="3329590" y="0"/>
                  </a:lnTo>
                  <a:close/>
                </a:path>
                <a:path w="3335654" h="80009">
                  <a:moveTo>
                    <a:pt x="35895" y="70287"/>
                  </a:moveTo>
                  <a:lnTo>
                    <a:pt x="5760" y="70930"/>
                  </a:lnTo>
                  <a:lnTo>
                    <a:pt x="0" y="79917"/>
                  </a:lnTo>
                  <a:lnTo>
                    <a:pt x="29853" y="79280"/>
                  </a:lnTo>
                  <a:lnTo>
                    <a:pt x="35895" y="70287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2998312" y="6898864"/>
              <a:ext cx="3324225" cy="80010"/>
            </a:xfrm>
            <a:custGeom>
              <a:avLst/>
              <a:gdLst/>
              <a:ahLst/>
              <a:cxnLst/>
              <a:rect l="l" t="t" r="r" b="b"/>
              <a:pathLst>
                <a:path w="3324225" h="80009">
                  <a:moveTo>
                    <a:pt x="3318071" y="0"/>
                  </a:moveTo>
                  <a:lnTo>
                    <a:pt x="3009050" y="6594"/>
                  </a:lnTo>
                  <a:lnTo>
                    <a:pt x="3015307" y="15325"/>
                  </a:lnTo>
                  <a:lnTo>
                    <a:pt x="3323836" y="8741"/>
                  </a:lnTo>
                  <a:lnTo>
                    <a:pt x="3320043" y="2925"/>
                  </a:lnTo>
                  <a:lnTo>
                    <a:pt x="3318071" y="0"/>
                  </a:lnTo>
                  <a:close/>
                </a:path>
                <a:path w="3324225" h="80009">
                  <a:moveTo>
                    <a:pt x="36177" y="70035"/>
                  </a:moveTo>
                  <a:lnTo>
                    <a:pt x="5760" y="70684"/>
                  </a:lnTo>
                  <a:lnTo>
                    <a:pt x="0" y="79672"/>
                  </a:lnTo>
                  <a:lnTo>
                    <a:pt x="30135" y="79029"/>
                  </a:lnTo>
                  <a:lnTo>
                    <a:pt x="36177" y="70035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004069" y="6890130"/>
              <a:ext cx="3312795" cy="80010"/>
            </a:xfrm>
            <a:custGeom>
              <a:avLst/>
              <a:gdLst/>
              <a:ahLst/>
              <a:cxnLst/>
              <a:rect l="l" t="t" r="r" b="b"/>
              <a:pathLst>
                <a:path w="3312795" h="80009">
                  <a:moveTo>
                    <a:pt x="3306426" y="0"/>
                  </a:moveTo>
                  <a:lnTo>
                    <a:pt x="2997038" y="6602"/>
                  </a:lnTo>
                  <a:lnTo>
                    <a:pt x="3003296" y="15333"/>
                  </a:lnTo>
                  <a:lnTo>
                    <a:pt x="3312318" y="8738"/>
                  </a:lnTo>
                  <a:lnTo>
                    <a:pt x="3306426" y="0"/>
                  </a:lnTo>
                  <a:close/>
                </a:path>
                <a:path w="3312795" h="80009">
                  <a:moveTo>
                    <a:pt x="36591" y="69778"/>
                  </a:moveTo>
                  <a:lnTo>
                    <a:pt x="5760" y="70436"/>
                  </a:lnTo>
                  <a:lnTo>
                    <a:pt x="0" y="79423"/>
                  </a:lnTo>
                  <a:lnTo>
                    <a:pt x="30416" y="78774"/>
                  </a:lnTo>
                  <a:lnTo>
                    <a:pt x="32845" y="75159"/>
                  </a:lnTo>
                  <a:lnTo>
                    <a:pt x="36591" y="69778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009827" y="6881395"/>
              <a:ext cx="3300729" cy="79375"/>
            </a:xfrm>
            <a:custGeom>
              <a:avLst/>
              <a:gdLst/>
              <a:ahLst/>
              <a:cxnLst/>
              <a:rect l="l" t="t" r="r" b="b"/>
              <a:pathLst>
                <a:path w="3300729" h="79375">
                  <a:moveTo>
                    <a:pt x="3294778" y="0"/>
                  </a:moveTo>
                  <a:lnTo>
                    <a:pt x="2985026" y="6610"/>
                  </a:lnTo>
                  <a:lnTo>
                    <a:pt x="2991283" y="15341"/>
                  </a:lnTo>
                  <a:lnTo>
                    <a:pt x="3300670" y="8738"/>
                  </a:lnTo>
                  <a:lnTo>
                    <a:pt x="3294778" y="0"/>
                  </a:lnTo>
                  <a:close/>
                </a:path>
                <a:path w="3300729" h="79375">
                  <a:moveTo>
                    <a:pt x="37095" y="69518"/>
                  </a:moveTo>
                  <a:lnTo>
                    <a:pt x="5784" y="70187"/>
                  </a:lnTo>
                  <a:lnTo>
                    <a:pt x="5115" y="71194"/>
                  </a:lnTo>
                  <a:lnTo>
                    <a:pt x="0" y="79175"/>
                  </a:lnTo>
                  <a:lnTo>
                    <a:pt x="30831" y="78517"/>
                  </a:lnTo>
                  <a:lnTo>
                    <a:pt x="37095" y="69518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015609" y="6872661"/>
              <a:ext cx="3289300" cy="79375"/>
            </a:xfrm>
            <a:custGeom>
              <a:avLst/>
              <a:gdLst/>
              <a:ahLst/>
              <a:cxnLst/>
              <a:rect l="l" t="t" r="r" b="b"/>
              <a:pathLst>
                <a:path w="3289300" h="79375">
                  <a:moveTo>
                    <a:pt x="3283108" y="0"/>
                  </a:moveTo>
                  <a:lnTo>
                    <a:pt x="2972990" y="6617"/>
                  </a:lnTo>
                  <a:lnTo>
                    <a:pt x="2979248" y="15348"/>
                  </a:lnTo>
                  <a:lnTo>
                    <a:pt x="3289000" y="8738"/>
                  </a:lnTo>
                  <a:lnTo>
                    <a:pt x="3283108" y="0"/>
                  </a:lnTo>
                  <a:close/>
                </a:path>
                <a:path w="3289300" h="79375">
                  <a:moveTo>
                    <a:pt x="37575" y="69259"/>
                  </a:moveTo>
                  <a:lnTo>
                    <a:pt x="5980" y="69933"/>
                  </a:lnTo>
                  <a:lnTo>
                    <a:pt x="0" y="78926"/>
                  </a:lnTo>
                  <a:lnTo>
                    <a:pt x="31310" y="78257"/>
                  </a:lnTo>
                  <a:lnTo>
                    <a:pt x="37575" y="69259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021586" y="6863928"/>
              <a:ext cx="3277235" cy="78740"/>
            </a:xfrm>
            <a:custGeom>
              <a:avLst/>
              <a:gdLst/>
              <a:ahLst/>
              <a:cxnLst/>
              <a:rect l="l" t="t" r="r" b="b"/>
              <a:pathLst>
                <a:path w="3277235" h="78740">
                  <a:moveTo>
                    <a:pt x="3271243" y="0"/>
                  </a:moveTo>
                  <a:lnTo>
                    <a:pt x="2958521" y="6673"/>
                  </a:lnTo>
                  <a:lnTo>
                    <a:pt x="2964941" y="12462"/>
                  </a:lnTo>
                  <a:lnTo>
                    <a:pt x="2967016" y="15356"/>
                  </a:lnTo>
                  <a:lnTo>
                    <a:pt x="3277135" y="8738"/>
                  </a:lnTo>
                  <a:lnTo>
                    <a:pt x="3271243" y="0"/>
                  </a:lnTo>
                  <a:close/>
                </a:path>
                <a:path w="3277235" h="78740">
                  <a:moveTo>
                    <a:pt x="37859" y="69000"/>
                  </a:moveTo>
                  <a:lnTo>
                    <a:pt x="5980" y="69680"/>
                  </a:lnTo>
                  <a:lnTo>
                    <a:pt x="0" y="78672"/>
                  </a:lnTo>
                  <a:lnTo>
                    <a:pt x="31594" y="77998"/>
                  </a:lnTo>
                  <a:lnTo>
                    <a:pt x="37859" y="6900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027563" y="6855197"/>
              <a:ext cx="3265804" cy="78740"/>
            </a:xfrm>
            <a:custGeom>
              <a:avLst/>
              <a:gdLst/>
              <a:ahLst/>
              <a:cxnLst/>
              <a:rect l="l" t="t" r="r" b="b"/>
              <a:pathLst>
                <a:path w="3265804" h="78740">
                  <a:moveTo>
                    <a:pt x="3259195" y="0"/>
                  </a:moveTo>
                  <a:lnTo>
                    <a:pt x="2942944" y="6748"/>
                  </a:lnTo>
                  <a:lnTo>
                    <a:pt x="2952549" y="15408"/>
                  </a:lnTo>
                  <a:lnTo>
                    <a:pt x="3265269" y="8734"/>
                  </a:lnTo>
                  <a:lnTo>
                    <a:pt x="3259195" y="0"/>
                  </a:lnTo>
                  <a:close/>
                </a:path>
                <a:path w="3265804" h="78740">
                  <a:moveTo>
                    <a:pt x="38222" y="68735"/>
                  </a:moveTo>
                  <a:lnTo>
                    <a:pt x="5980" y="69423"/>
                  </a:lnTo>
                  <a:lnTo>
                    <a:pt x="0" y="78415"/>
                  </a:lnTo>
                  <a:lnTo>
                    <a:pt x="31878" y="77735"/>
                  </a:lnTo>
                  <a:lnTo>
                    <a:pt x="35876" y="71991"/>
                  </a:lnTo>
                  <a:lnTo>
                    <a:pt x="38222" y="68735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033540" y="6846468"/>
              <a:ext cx="3253740" cy="78740"/>
            </a:xfrm>
            <a:custGeom>
              <a:avLst/>
              <a:gdLst/>
              <a:ahLst/>
              <a:cxnLst/>
              <a:rect l="l" t="t" r="r" b="b"/>
              <a:pathLst>
                <a:path w="3253740" h="78740">
                  <a:moveTo>
                    <a:pt x="3247142" y="0"/>
                  </a:moveTo>
                  <a:lnTo>
                    <a:pt x="2927367" y="6823"/>
                  </a:lnTo>
                  <a:lnTo>
                    <a:pt x="2936972" y="15483"/>
                  </a:lnTo>
                  <a:lnTo>
                    <a:pt x="3253221" y="8734"/>
                  </a:lnTo>
                  <a:lnTo>
                    <a:pt x="3247142" y="0"/>
                  </a:lnTo>
                  <a:close/>
                </a:path>
                <a:path w="3253740" h="78740">
                  <a:moveTo>
                    <a:pt x="38725" y="68467"/>
                  </a:moveTo>
                  <a:lnTo>
                    <a:pt x="5980" y="69166"/>
                  </a:lnTo>
                  <a:lnTo>
                    <a:pt x="0" y="78158"/>
                  </a:lnTo>
                  <a:lnTo>
                    <a:pt x="32241" y="77470"/>
                  </a:lnTo>
                  <a:lnTo>
                    <a:pt x="38725" y="68467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039518" y="6837736"/>
              <a:ext cx="3241675" cy="78105"/>
            </a:xfrm>
            <a:custGeom>
              <a:avLst/>
              <a:gdLst/>
              <a:ahLst/>
              <a:cxnLst/>
              <a:rect l="l" t="t" r="r" b="b"/>
              <a:pathLst>
                <a:path w="3241675" h="78104">
                  <a:moveTo>
                    <a:pt x="3235087" y="0"/>
                  </a:moveTo>
                  <a:lnTo>
                    <a:pt x="2913960" y="6852"/>
                  </a:lnTo>
                  <a:lnTo>
                    <a:pt x="2918835" y="13252"/>
                  </a:lnTo>
                  <a:lnTo>
                    <a:pt x="2921393" y="15558"/>
                  </a:lnTo>
                  <a:lnTo>
                    <a:pt x="3241166" y="8734"/>
                  </a:lnTo>
                  <a:lnTo>
                    <a:pt x="3235087" y="0"/>
                  </a:lnTo>
                  <a:close/>
                </a:path>
                <a:path w="3241675" h="78104">
                  <a:moveTo>
                    <a:pt x="39227" y="68199"/>
                  </a:moveTo>
                  <a:lnTo>
                    <a:pt x="6169" y="68905"/>
                  </a:lnTo>
                  <a:lnTo>
                    <a:pt x="763" y="76752"/>
                  </a:lnTo>
                  <a:lnTo>
                    <a:pt x="0" y="77901"/>
                  </a:lnTo>
                  <a:lnTo>
                    <a:pt x="32744" y="77202"/>
                  </a:lnTo>
                  <a:lnTo>
                    <a:pt x="39227" y="68199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045685" y="6829007"/>
              <a:ext cx="3228975" cy="78105"/>
            </a:xfrm>
            <a:custGeom>
              <a:avLst/>
              <a:gdLst/>
              <a:ahLst/>
              <a:cxnLst/>
              <a:rect l="l" t="t" r="r" b="b"/>
              <a:pathLst>
                <a:path w="3228975" h="78104">
                  <a:moveTo>
                    <a:pt x="3222845" y="0"/>
                  </a:moveTo>
                  <a:lnTo>
                    <a:pt x="2901152" y="6864"/>
                  </a:lnTo>
                  <a:lnTo>
                    <a:pt x="2907797" y="15587"/>
                  </a:lnTo>
                  <a:lnTo>
                    <a:pt x="3228924" y="8734"/>
                  </a:lnTo>
                  <a:lnTo>
                    <a:pt x="3222845" y="0"/>
                  </a:lnTo>
                  <a:close/>
                </a:path>
                <a:path w="3228975" h="78104">
                  <a:moveTo>
                    <a:pt x="39541" y="67931"/>
                  </a:moveTo>
                  <a:lnTo>
                    <a:pt x="6197" y="68643"/>
                  </a:lnTo>
                  <a:lnTo>
                    <a:pt x="0" y="77640"/>
                  </a:lnTo>
                  <a:lnTo>
                    <a:pt x="33057" y="76934"/>
                  </a:lnTo>
                  <a:lnTo>
                    <a:pt x="39541" y="67931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051879" y="6820279"/>
              <a:ext cx="3216910" cy="77470"/>
            </a:xfrm>
            <a:custGeom>
              <a:avLst/>
              <a:gdLst/>
              <a:ahLst/>
              <a:cxnLst/>
              <a:rect l="l" t="t" r="r" b="b"/>
              <a:pathLst>
                <a:path w="3216910" h="77470">
                  <a:moveTo>
                    <a:pt x="3210463" y="0"/>
                  </a:moveTo>
                  <a:lnTo>
                    <a:pt x="2888317" y="6874"/>
                  </a:lnTo>
                  <a:lnTo>
                    <a:pt x="2894962" y="15597"/>
                  </a:lnTo>
                  <a:lnTo>
                    <a:pt x="3216654" y="8732"/>
                  </a:lnTo>
                  <a:lnTo>
                    <a:pt x="3214272" y="5310"/>
                  </a:lnTo>
                  <a:lnTo>
                    <a:pt x="3210463" y="0"/>
                  </a:lnTo>
                  <a:close/>
                </a:path>
                <a:path w="3216910" h="77470">
                  <a:moveTo>
                    <a:pt x="39854" y="67660"/>
                  </a:moveTo>
                  <a:lnTo>
                    <a:pt x="6197" y="68378"/>
                  </a:lnTo>
                  <a:lnTo>
                    <a:pt x="0" y="77375"/>
                  </a:lnTo>
                  <a:lnTo>
                    <a:pt x="33343" y="76664"/>
                  </a:lnTo>
                  <a:lnTo>
                    <a:pt x="39000" y="68810"/>
                  </a:lnTo>
                  <a:lnTo>
                    <a:pt x="39854" y="67660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058071" y="6802831"/>
              <a:ext cx="3204845" cy="86360"/>
            </a:xfrm>
            <a:custGeom>
              <a:avLst/>
              <a:gdLst/>
              <a:ahLst/>
              <a:cxnLst/>
              <a:rect l="l" t="t" r="r" b="b"/>
              <a:pathLst>
                <a:path w="3204845" h="86359">
                  <a:moveTo>
                    <a:pt x="47040" y="67106"/>
                  </a:moveTo>
                  <a:lnTo>
                    <a:pt x="12522" y="67843"/>
                  </a:lnTo>
                  <a:lnTo>
                    <a:pt x="8445" y="73558"/>
                  </a:lnTo>
                  <a:lnTo>
                    <a:pt x="6184" y="76847"/>
                  </a:lnTo>
                  <a:lnTo>
                    <a:pt x="0" y="85839"/>
                  </a:lnTo>
                  <a:lnTo>
                    <a:pt x="33655" y="85115"/>
                  </a:lnTo>
                  <a:lnTo>
                    <a:pt x="40335" y="76136"/>
                  </a:lnTo>
                  <a:lnTo>
                    <a:pt x="47040" y="67106"/>
                  </a:lnTo>
                  <a:close/>
                </a:path>
                <a:path w="3204845" h="86359">
                  <a:moveTo>
                    <a:pt x="3204273" y="17462"/>
                  </a:moveTo>
                  <a:lnTo>
                    <a:pt x="3197999" y="8750"/>
                  </a:lnTo>
                  <a:lnTo>
                    <a:pt x="3191738" y="0"/>
                  </a:lnTo>
                  <a:lnTo>
                    <a:pt x="2868765" y="6896"/>
                  </a:lnTo>
                  <a:lnTo>
                    <a:pt x="2871254" y="10058"/>
                  </a:lnTo>
                  <a:lnTo>
                    <a:pt x="2875483" y="15621"/>
                  </a:lnTo>
                  <a:lnTo>
                    <a:pt x="2882125" y="24333"/>
                  </a:lnTo>
                  <a:lnTo>
                    <a:pt x="3204273" y="17462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070597" y="6794100"/>
              <a:ext cx="3179445" cy="76835"/>
            </a:xfrm>
            <a:custGeom>
              <a:avLst/>
              <a:gdLst/>
              <a:ahLst/>
              <a:cxnLst/>
              <a:rect l="l" t="t" r="r" b="b"/>
              <a:pathLst>
                <a:path w="3179445" h="76834">
                  <a:moveTo>
                    <a:pt x="3172963" y="0"/>
                  </a:moveTo>
                  <a:lnTo>
                    <a:pt x="2849418" y="6904"/>
                  </a:lnTo>
                  <a:lnTo>
                    <a:pt x="2856250" y="15623"/>
                  </a:lnTo>
                  <a:lnTo>
                    <a:pt x="3179227" y="8730"/>
                  </a:lnTo>
                  <a:lnTo>
                    <a:pt x="3172963" y="0"/>
                  </a:lnTo>
                  <a:close/>
                </a:path>
                <a:path w="3179445" h="76834">
                  <a:moveTo>
                    <a:pt x="41223" y="66831"/>
                  </a:moveTo>
                  <a:lnTo>
                    <a:pt x="6411" y="67574"/>
                  </a:lnTo>
                  <a:lnTo>
                    <a:pt x="0" y="76575"/>
                  </a:lnTo>
                  <a:lnTo>
                    <a:pt x="34523" y="75838"/>
                  </a:lnTo>
                  <a:lnTo>
                    <a:pt x="41223" y="66831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077005" y="6785392"/>
              <a:ext cx="3166745" cy="76835"/>
            </a:xfrm>
            <a:custGeom>
              <a:avLst/>
              <a:gdLst/>
              <a:ahLst/>
              <a:cxnLst/>
              <a:rect l="l" t="t" r="r" b="b"/>
              <a:pathLst>
                <a:path w="3166745" h="76834">
                  <a:moveTo>
                    <a:pt x="3159489" y="0"/>
                  </a:moveTo>
                  <a:lnTo>
                    <a:pt x="2836181" y="6899"/>
                  </a:lnTo>
                  <a:lnTo>
                    <a:pt x="2843014" y="15618"/>
                  </a:lnTo>
                  <a:lnTo>
                    <a:pt x="3166559" y="8713"/>
                  </a:lnTo>
                  <a:lnTo>
                    <a:pt x="3161813" y="2098"/>
                  </a:lnTo>
                  <a:lnTo>
                    <a:pt x="3159489" y="0"/>
                  </a:lnTo>
                  <a:close/>
                </a:path>
                <a:path w="3166745" h="76834">
                  <a:moveTo>
                    <a:pt x="41510" y="66537"/>
                  </a:moveTo>
                  <a:lnTo>
                    <a:pt x="6411" y="67286"/>
                  </a:lnTo>
                  <a:lnTo>
                    <a:pt x="0" y="76288"/>
                  </a:lnTo>
                  <a:lnTo>
                    <a:pt x="34811" y="75545"/>
                  </a:lnTo>
                  <a:lnTo>
                    <a:pt x="41510" y="66537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083412" y="6776736"/>
              <a:ext cx="3153410" cy="76200"/>
            </a:xfrm>
            <a:custGeom>
              <a:avLst/>
              <a:gdLst/>
              <a:ahLst/>
              <a:cxnLst/>
              <a:rect l="l" t="t" r="r" b="b"/>
              <a:pathLst>
                <a:path w="3153410" h="76200">
                  <a:moveTo>
                    <a:pt x="3143494" y="0"/>
                  </a:moveTo>
                  <a:lnTo>
                    <a:pt x="2822944" y="6840"/>
                  </a:lnTo>
                  <a:lnTo>
                    <a:pt x="2829777" y="15559"/>
                  </a:lnTo>
                  <a:lnTo>
                    <a:pt x="3153087" y="8659"/>
                  </a:lnTo>
                  <a:lnTo>
                    <a:pt x="3143494" y="0"/>
                  </a:lnTo>
                  <a:close/>
                </a:path>
                <a:path w="3153410" h="76200">
                  <a:moveTo>
                    <a:pt x="41987" y="66186"/>
                  </a:moveTo>
                  <a:lnTo>
                    <a:pt x="6411" y="66945"/>
                  </a:lnTo>
                  <a:lnTo>
                    <a:pt x="0" y="75946"/>
                  </a:lnTo>
                  <a:lnTo>
                    <a:pt x="35099" y="75197"/>
                  </a:lnTo>
                  <a:lnTo>
                    <a:pt x="35801" y="74252"/>
                  </a:lnTo>
                  <a:lnTo>
                    <a:pt x="41987" y="66186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089820" y="6768082"/>
              <a:ext cx="3137535" cy="76200"/>
            </a:xfrm>
            <a:custGeom>
              <a:avLst/>
              <a:gdLst/>
              <a:ahLst/>
              <a:cxnLst/>
              <a:rect l="l" t="t" r="r" b="b"/>
              <a:pathLst>
                <a:path w="3137535" h="76200">
                  <a:moveTo>
                    <a:pt x="3127500" y="0"/>
                  </a:moveTo>
                  <a:lnTo>
                    <a:pt x="2809708" y="6781"/>
                  </a:lnTo>
                  <a:lnTo>
                    <a:pt x="2816541" y="15500"/>
                  </a:lnTo>
                  <a:lnTo>
                    <a:pt x="3137092" y="8659"/>
                  </a:lnTo>
                  <a:lnTo>
                    <a:pt x="3127500" y="0"/>
                  </a:lnTo>
                  <a:close/>
                </a:path>
                <a:path w="3137535" h="76200">
                  <a:moveTo>
                    <a:pt x="42487" y="65834"/>
                  </a:moveTo>
                  <a:lnTo>
                    <a:pt x="6495" y="66602"/>
                  </a:lnTo>
                  <a:lnTo>
                    <a:pt x="3844" y="70207"/>
                  </a:lnTo>
                  <a:lnTo>
                    <a:pt x="0" y="75605"/>
                  </a:lnTo>
                  <a:lnTo>
                    <a:pt x="35576" y="74846"/>
                  </a:lnTo>
                  <a:lnTo>
                    <a:pt x="42487" y="65834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096312" y="6759407"/>
              <a:ext cx="3121025" cy="75565"/>
            </a:xfrm>
            <a:custGeom>
              <a:avLst/>
              <a:gdLst/>
              <a:ahLst/>
              <a:cxnLst/>
              <a:rect l="l" t="t" r="r" b="b"/>
              <a:pathLst>
                <a:path w="3121025" h="75565">
                  <a:moveTo>
                    <a:pt x="3112334" y="0"/>
                  </a:moveTo>
                  <a:lnTo>
                    <a:pt x="2792815" y="6818"/>
                  </a:lnTo>
                  <a:lnTo>
                    <a:pt x="2803158" y="15382"/>
                  </a:lnTo>
                  <a:lnTo>
                    <a:pt x="3121013" y="8679"/>
                  </a:lnTo>
                  <a:lnTo>
                    <a:pt x="3114371" y="2682"/>
                  </a:lnTo>
                  <a:lnTo>
                    <a:pt x="3112334" y="0"/>
                  </a:lnTo>
                  <a:close/>
                </a:path>
                <a:path w="3121025" h="75565">
                  <a:moveTo>
                    <a:pt x="42902" y="65501"/>
                  </a:moveTo>
                  <a:lnTo>
                    <a:pt x="6621" y="66275"/>
                  </a:lnTo>
                  <a:lnTo>
                    <a:pt x="0" y="75281"/>
                  </a:lnTo>
                  <a:lnTo>
                    <a:pt x="35991" y="74513"/>
                  </a:lnTo>
                  <a:lnTo>
                    <a:pt x="42902" y="65501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9" name="object 79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772" y="5794756"/>
              <a:ext cx="4355978" cy="1765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42780" y="2083816"/>
            <a:ext cx="3649345" cy="4409440"/>
            <a:chOff x="7042780" y="2083816"/>
            <a:chExt cx="3649345" cy="440944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6882" y="2961056"/>
              <a:ext cx="2965119" cy="28483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90948" y="2477362"/>
              <a:ext cx="1270" cy="598170"/>
            </a:xfrm>
            <a:custGeom>
              <a:avLst/>
              <a:gdLst/>
              <a:ahLst/>
              <a:cxnLst/>
              <a:rect l="l" t="t" r="r" b="b"/>
              <a:pathLst>
                <a:path w="1270" h="598169">
                  <a:moveTo>
                    <a:pt x="0" y="0"/>
                  </a:moveTo>
                  <a:lnTo>
                    <a:pt x="0" y="596462"/>
                  </a:lnTo>
                  <a:lnTo>
                    <a:pt x="1054" y="597561"/>
                  </a:lnTo>
                  <a:lnTo>
                    <a:pt x="1054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48619" y="2450800"/>
              <a:ext cx="42545" cy="623570"/>
            </a:xfrm>
            <a:custGeom>
              <a:avLst/>
              <a:gdLst/>
              <a:ahLst/>
              <a:cxnLst/>
              <a:rect l="l" t="t" r="r" b="b"/>
              <a:pathLst>
                <a:path w="42545" h="623569">
                  <a:moveTo>
                    <a:pt x="0" y="0"/>
                  </a:moveTo>
                  <a:lnTo>
                    <a:pt x="0" y="581367"/>
                  </a:lnTo>
                  <a:lnTo>
                    <a:pt x="6836" y="586024"/>
                  </a:lnTo>
                  <a:lnTo>
                    <a:pt x="42329" y="623025"/>
                  </a:lnTo>
                  <a:lnTo>
                    <a:pt x="42329" y="26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06290" y="2424321"/>
              <a:ext cx="42545" cy="608330"/>
            </a:xfrm>
            <a:custGeom>
              <a:avLst/>
              <a:gdLst/>
              <a:ahLst/>
              <a:cxnLst/>
              <a:rect l="l" t="t" r="r" b="b"/>
              <a:pathLst>
                <a:path w="42545" h="608330">
                  <a:moveTo>
                    <a:pt x="0" y="0"/>
                  </a:moveTo>
                  <a:lnTo>
                    <a:pt x="0" y="579162"/>
                  </a:lnTo>
                  <a:lnTo>
                    <a:pt x="11880" y="587102"/>
                  </a:lnTo>
                  <a:lnTo>
                    <a:pt x="42329" y="607845"/>
                  </a:lnTo>
                  <a:lnTo>
                    <a:pt x="42329" y="26478"/>
                  </a:lnTo>
                  <a:lnTo>
                    <a:pt x="4760" y="2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63961" y="2398511"/>
              <a:ext cx="42545" cy="605155"/>
            </a:xfrm>
            <a:custGeom>
              <a:avLst/>
              <a:gdLst/>
              <a:ahLst/>
              <a:cxnLst/>
              <a:rect l="l" t="t" r="r" b="b"/>
              <a:pathLst>
                <a:path w="42545" h="605155">
                  <a:moveTo>
                    <a:pt x="0" y="0"/>
                  </a:moveTo>
                  <a:lnTo>
                    <a:pt x="0" y="576882"/>
                  </a:lnTo>
                  <a:lnTo>
                    <a:pt x="16202" y="587513"/>
                  </a:lnTo>
                  <a:lnTo>
                    <a:pt x="42329" y="604973"/>
                  </a:lnTo>
                  <a:lnTo>
                    <a:pt x="42329" y="25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21644" y="2372806"/>
              <a:ext cx="42545" cy="602615"/>
            </a:xfrm>
            <a:custGeom>
              <a:avLst/>
              <a:gdLst/>
              <a:ahLst/>
              <a:cxnLst/>
              <a:rect l="l" t="t" r="r" b="b"/>
              <a:pathLst>
                <a:path w="42545" h="602614">
                  <a:moveTo>
                    <a:pt x="0" y="0"/>
                  </a:moveTo>
                  <a:lnTo>
                    <a:pt x="0" y="568668"/>
                  </a:lnTo>
                  <a:lnTo>
                    <a:pt x="19805" y="587817"/>
                  </a:lnTo>
                  <a:lnTo>
                    <a:pt x="42329" y="602595"/>
                  </a:lnTo>
                  <a:lnTo>
                    <a:pt x="42329" y="25712"/>
                  </a:lnTo>
                  <a:lnTo>
                    <a:pt x="6094" y="3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9315" y="2347677"/>
              <a:ext cx="42545" cy="594360"/>
            </a:xfrm>
            <a:custGeom>
              <a:avLst/>
              <a:gdLst/>
              <a:ahLst/>
              <a:cxnLst/>
              <a:rect l="l" t="t" r="r" b="b"/>
              <a:pathLst>
                <a:path w="42545" h="594360">
                  <a:moveTo>
                    <a:pt x="0" y="0"/>
                  </a:moveTo>
                  <a:lnTo>
                    <a:pt x="0" y="560442"/>
                  </a:lnTo>
                  <a:lnTo>
                    <a:pt x="22729" y="574847"/>
                  </a:lnTo>
                  <a:lnTo>
                    <a:pt x="42329" y="593797"/>
                  </a:lnTo>
                  <a:lnTo>
                    <a:pt x="42329" y="25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36986" y="2324115"/>
              <a:ext cx="42545" cy="584200"/>
            </a:xfrm>
            <a:custGeom>
              <a:avLst/>
              <a:gdLst/>
              <a:ahLst/>
              <a:cxnLst/>
              <a:rect l="l" t="t" r="r" b="b"/>
              <a:pathLst>
                <a:path w="42545" h="584200">
                  <a:moveTo>
                    <a:pt x="0" y="0"/>
                  </a:moveTo>
                  <a:lnTo>
                    <a:pt x="0" y="557559"/>
                  </a:lnTo>
                  <a:lnTo>
                    <a:pt x="24977" y="573009"/>
                  </a:lnTo>
                  <a:lnTo>
                    <a:pt x="42329" y="584005"/>
                  </a:lnTo>
                  <a:lnTo>
                    <a:pt x="42329" y="23562"/>
                  </a:lnTo>
                  <a:lnTo>
                    <a:pt x="5181" y="1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94657" y="2310686"/>
              <a:ext cx="42545" cy="571500"/>
            </a:xfrm>
            <a:custGeom>
              <a:avLst/>
              <a:gdLst/>
              <a:ahLst/>
              <a:cxnLst/>
              <a:rect l="l" t="t" r="r" b="b"/>
              <a:pathLst>
                <a:path w="42545" h="571500">
                  <a:moveTo>
                    <a:pt x="0" y="0"/>
                  </a:moveTo>
                  <a:lnTo>
                    <a:pt x="0" y="544804"/>
                  </a:lnTo>
                  <a:lnTo>
                    <a:pt x="42329" y="570987"/>
                  </a:lnTo>
                  <a:lnTo>
                    <a:pt x="42329" y="13428"/>
                  </a:lnTo>
                  <a:lnTo>
                    <a:pt x="3909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52328" y="2286463"/>
              <a:ext cx="42545" cy="569595"/>
            </a:xfrm>
            <a:custGeom>
              <a:avLst/>
              <a:gdLst/>
              <a:ahLst/>
              <a:cxnLst/>
              <a:rect l="l" t="t" r="r" b="b"/>
              <a:pathLst>
                <a:path w="42545" h="569594">
                  <a:moveTo>
                    <a:pt x="0" y="0"/>
                  </a:moveTo>
                  <a:lnTo>
                    <a:pt x="0" y="551545"/>
                  </a:lnTo>
                  <a:lnTo>
                    <a:pt x="27508" y="559860"/>
                  </a:lnTo>
                  <a:lnTo>
                    <a:pt x="42329" y="569027"/>
                  </a:lnTo>
                  <a:lnTo>
                    <a:pt x="42329" y="24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09999" y="2262240"/>
              <a:ext cx="42545" cy="575945"/>
            </a:xfrm>
            <a:custGeom>
              <a:avLst/>
              <a:gdLst/>
              <a:ahLst/>
              <a:cxnLst/>
              <a:rect l="l" t="t" r="r" b="b"/>
              <a:pathLst>
                <a:path w="42545" h="575944">
                  <a:moveTo>
                    <a:pt x="0" y="0"/>
                  </a:moveTo>
                  <a:lnTo>
                    <a:pt x="0" y="554921"/>
                  </a:lnTo>
                  <a:lnTo>
                    <a:pt x="27822" y="571383"/>
                  </a:lnTo>
                  <a:lnTo>
                    <a:pt x="42329" y="575768"/>
                  </a:lnTo>
                  <a:lnTo>
                    <a:pt x="42329" y="24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67670" y="2250337"/>
              <a:ext cx="42545" cy="567055"/>
            </a:xfrm>
            <a:custGeom>
              <a:avLst/>
              <a:gdLst/>
              <a:ahLst/>
              <a:cxnLst/>
              <a:rect l="l" t="t" r="r" b="b"/>
              <a:pathLst>
                <a:path w="42545" h="567055">
                  <a:moveTo>
                    <a:pt x="0" y="0"/>
                  </a:moveTo>
                  <a:lnTo>
                    <a:pt x="0" y="541779"/>
                  </a:lnTo>
                  <a:lnTo>
                    <a:pt x="42329" y="566824"/>
                  </a:lnTo>
                  <a:lnTo>
                    <a:pt x="42329" y="11903"/>
                  </a:lnTo>
                  <a:lnTo>
                    <a:pt x="42126" y="11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25353" y="2238497"/>
              <a:ext cx="42545" cy="553720"/>
            </a:xfrm>
            <a:custGeom>
              <a:avLst/>
              <a:gdLst/>
              <a:ahLst/>
              <a:cxnLst/>
              <a:rect l="l" t="t" r="r" b="b"/>
              <a:pathLst>
                <a:path w="42545" h="553719">
                  <a:moveTo>
                    <a:pt x="0" y="0"/>
                  </a:moveTo>
                  <a:lnTo>
                    <a:pt x="0" y="536612"/>
                  </a:lnTo>
                  <a:lnTo>
                    <a:pt x="26611" y="544327"/>
                  </a:lnTo>
                  <a:lnTo>
                    <a:pt x="42329" y="553626"/>
                  </a:lnTo>
                  <a:lnTo>
                    <a:pt x="42329" y="11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83024" y="2216897"/>
              <a:ext cx="42545" cy="558800"/>
            </a:xfrm>
            <a:custGeom>
              <a:avLst/>
              <a:gdLst/>
              <a:ahLst/>
              <a:cxnLst/>
              <a:rect l="l" t="t" r="r" b="b"/>
              <a:pathLst>
                <a:path w="42545" h="558800">
                  <a:moveTo>
                    <a:pt x="0" y="0"/>
                  </a:moveTo>
                  <a:lnTo>
                    <a:pt x="0" y="538842"/>
                  </a:lnTo>
                  <a:lnTo>
                    <a:pt x="25131" y="553226"/>
                  </a:lnTo>
                  <a:lnTo>
                    <a:pt x="42329" y="558212"/>
                  </a:lnTo>
                  <a:lnTo>
                    <a:pt x="42329" y="21599"/>
                  </a:lnTo>
                  <a:lnTo>
                    <a:pt x="35993" y="19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40695" y="2202778"/>
              <a:ext cx="42545" cy="553085"/>
            </a:xfrm>
            <a:custGeom>
              <a:avLst/>
              <a:gdLst/>
              <a:ahLst/>
              <a:cxnLst/>
              <a:rect l="l" t="t" r="r" b="b"/>
              <a:pathLst>
                <a:path w="42545" h="553085">
                  <a:moveTo>
                    <a:pt x="0" y="0"/>
                  </a:moveTo>
                  <a:lnTo>
                    <a:pt x="0" y="535421"/>
                  </a:lnTo>
                  <a:lnTo>
                    <a:pt x="23083" y="541946"/>
                  </a:lnTo>
                  <a:lnTo>
                    <a:pt x="42329" y="552961"/>
                  </a:lnTo>
                  <a:lnTo>
                    <a:pt x="42329" y="14119"/>
                  </a:lnTo>
                  <a:lnTo>
                    <a:pt x="32211" y="8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8366" y="2191547"/>
              <a:ext cx="42545" cy="546735"/>
            </a:xfrm>
            <a:custGeom>
              <a:avLst/>
              <a:gdLst/>
              <a:ahLst/>
              <a:cxnLst/>
              <a:rect l="l" t="t" r="r" b="b"/>
              <a:pathLst>
                <a:path w="42545" h="546735">
                  <a:moveTo>
                    <a:pt x="0" y="0"/>
                  </a:moveTo>
                  <a:lnTo>
                    <a:pt x="0" y="529032"/>
                  </a:lnTo>
                  <a:lnTo>
                    <a:pt x="20483" y="540476"/>
                  </a:lnTo>
                  <a:lnTo>
                    <a:pt x="42329" y="546651"/>
                  </a:lnTo>
                  <a:lnTo>
                    <a:pt x="42329" y="1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56037" y="2180317"/>
              <a:ext cx="42545" cy="540385"/>
            </a:xfrm>
            <a:custGeom>
              <a:avLst/>
              <a:gdLst/>
              <a:ahLst/>
              <a:cxnLst/>
              <a:rect l="l" t="t" r="r" b="b"/>
              <a:pathLst>
                <a:path w="42545" h="540385">
                  <a:moveTo>
                    <a:pt x="0" y="0"/>
                  </a:moveTo>
                  <a:lnTo>
                    <a:pt x="0" y="521661"/>
                  </a:lnTo>
                  <a:lnTo>
                    <a:pt x="17347" y="526306"/>
                  </a:lnTo>
                  <a:lnTo>
                    <a:pt x="42329" y="540263"/>
                  </a:lnTo>
                  <a:lnTo>
                    <a:pt x="42329" y="1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13708" y="2169087"/>
              <a:ext cx="42545" cy="533400"/>
            </a:xfrm>
            <a:custGeom>
              <a:avLst/>
              <a:gdLst/>
              <a:ahLst/>
              <a:cxnLst/>
              <a:rect l="l" t="t" r="r" b="b"/>
              <a:pathLst>
                <a:path w="42545" h="533400">
                  <a:moveTo>
                    <a:pt x="0" y="0"/>
                  </a:moveTo>
                  <a:lnTo>
                    <a:pt x="0" y="521555"/>
                  </a:lnTo>
                  <a:lnTo>
                    <a:pt x="42329" y="532891"/>
                  </a:lnTo>
                  <a:lnTo>
                    <a:pt x="42329" y="1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71379" y="2157856"/>
              <a:ext cx="42545" cy="533400"/>
            </a:xfrm>
            <a:custGeom>
              <a:avLst/>
              <a:gdLst/>
              <a:ahLst/>
              <a:cxnLst/>
              <a:rect l="l" t="t" r="r" b="b"/>
              <a:pathLst>
                <a:path w="42545" h="533400">
                  <a:moveTo>
                    <a:pt x="0" y="0"/>
                  </a:moveTo>
                  <a:lnTo>
                    <a:pt x="0" y="521450"/>
                  </a:lnTo>
                  <a:lnTo>
                    <a:pt x="42329" y="532786"/>
                  </a:lnTo>
                  <a:lnTo>
                    <a:pt x="42329" y="1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29050" y="2146626"/>
              <a:ext cx="42545" cy="532765"/>
            </a:xfrm>
            <a:custGeom>
              <a:avLst/>
              <a:gdLst/>
              <a:ahLst/>
              <a:cxnLst/>
              <a:rect l="l" t="t" r="r" b="b"/>
              <a:pathLst>
                <a:path w="42545" h="532764">
                  <a:moveTo>
                    <a:pt x="0" y="0"/>
                  </a:moveTo>
                  <a:lnTo>
                    <a:pt x="0" y="521344"/>
                  </a:lnTo>
                  <a:lnTo>
                    <a:pt x="42329" y="532680"/>
                  </a:lnTo>
                  <a:lnTo>
                    <a:pt x="42329" y="1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86733" y="2135399"/>
              <a:ext cx="42545" cy="532765"/>
            </a:xfrm>
            <a:custGeom>
              <a:avLst/>
              <a:gdLst/>
              <a:ahLst/>
              <a:cxnLst/>
              <a:rect l="l" t="t" r="r" b="b"/>
              <a:pathLst>
                <a:path w="42545" h="532764">
                  <a:moveTo>
                    <a:pt x="0" y="0"/>
                  </a:moveTo>
                  <a:lnTo>
                    <a:pt x="0" y="521239"/>
                  </a:lnTo>
                  <a:lnTo>
                    <a:pt x="42329" y="532575"/>
                  </a:lnTo>
                  <a:lnTo>
                    <a:pt x="42329" y="1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44404" y="2124168"/>
              <a:ext cx="42545" cy="532765"/>
            </a:xfrm>
            <a:custGeom>
              <a:avLst/>
              <a:gdLst/>
              <a:ahLst/>
              <a:cxnLst/>
              <a:rect l="l" t="t" r="r" b="b"/>
              <a:pathLst>
                <a:path w="42545" h="532764">
                  <a:moveTo>
                    <a:pt x="0" y="0"/>
                  </a:moveTo>
                  <a:lnTo>
                    <a:pt x="0" y="521134"/>
                  </a:lnTo>
                  <a:lnTo>
                    <a:pt x="42329" y="532469"/>
                  </a:lnTo>
                  <a:lnTo>
                    <a:pt x="42329" y="1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02075" y="2122424"/>
              <a:ext cx="42545" cy="523240"/>
            </a:xfrm>
            <a:custGeom>
              <a:avLst/>
              <a:gdLst/>
              <a:ahLst/>
              <a:cxnLst/>
              <a:rect l="l" t="t" r="r" b="b"/>
              <a:pathLst>
                <a:path w="42545" h="523239">
                  <a:moveTo>
                    <a:pt x="35754" y="0"/>
                  </a:moveTo>
                  <a:lnTo>
                    <a:pt x="0" y="0"/>
                  </a:lnTo>
                  <a:lnTo>
                    <a:pt x="0" y="511542"/>
                  </a:lnTo>
                  <a:lnTo>
                    <a:pt x="42329" y="522878"/>
                  </a:lnTo>
                  <a:lnTo>
                    <a:pt x="42329" y="1744"/>
                  </a:lnTo>
                  <a:lnTo>
                    <a:pt x="35754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59746" y="2115159"/>
              <a:ext cx="42545" cy="519430"/>
            </a:xfrm>
            <a:custGeom>
              <a:avLst/>
              <a:gdLst/>
              <a:ahLst/>
              <a:cxnLst/>
              <a:rect l="l" t="t" r="r" b="b"/>
              <a:pathLst>
                <a:path w="42545" h="519430">
                  <a:moveTo>
                    <a:pt x="0" y="0"/>
                  </a:moveTo>
                  <a:lnTo>
                    <a:pt x="0" y="507471"/>
                  </a:lnTo>
                  <a:lnTo>
                    <a:pt x="42329" y="518807"/>
                  </a:lnTo>
                  <a:lnTo>
                    <a:pt x="42329" y="7264"/>
                  </a:lnTo>
                  <a:lnTo>
                    <a:pt x="28608" y="7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17417" y="2104411"/>
              <a:ext cx="42545" cy="518795"/>
            </a:xfrm>
            <a:custGeom>
              <a:avLst/>
              <a:gdLst/>
              <a:ahLst/>
              <a:cxnLst/>
              <a:rect l="l" t="t" r="r" b="b"/>
              <a:pathLst>
                <a:path w="42545" h="518794">
                  <a:moveTo>
                    <a:pt x="0" y="0"/>
                  </a:moveTo>
                  <a:lnTo>
                    <a:pt x="0" y="513313"/>
                  </a:lnTo>
                  <a:lnTo>
                    <a:pt x="24006" y="513313"/>
                  </a:lnTo>
                  <a:lnTo>
                    <a:pt x="42329" y="518219"/>
                  </a:lnTo>
                  <a:lnTo>
                    <a:pt x="42329" y="10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75088" y="2097024"/>
              <a:ext cx="42545" cy="520700"/>
            </a:xfrm>
            <a:custGeom>
              <a:avLst/>
              <a:gdLst/>
              <a:ahLst/>
              <a:cxnLst/>
              <a:rect l="l" t="t" r="r" b="b"/>
              <a:pathLst>
                <a:path w="42545" h="520700">
                  <a:moveTo>
                    <a:pt x="13238" y="0"/>
                  </a:moveTo>
                  <a:lnTo>
                    <a:pt x="0" y="0"/>
                  </a:lnTo>
                  <a:lnTo>
                    <a:pt x="0" y="516310"/>
                  </a:lnTo>
                  <a:lnTo>
                    <a:pt x="17140" y="520700"/>
                  </a:lnTo>
                  <a:lnTo>
                    <a:pt x="42329" y="520700"/>
                  </a:lnTo>
                  <a:lnTo>
                    <a:pt x="42329" y="7386"/>
                  </a:lnTo>
                  <a:lnTo>
                    <a:pt x="13238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32759" y="2097024"/>
              <a:ext cx="42545" cy="516890"/>
            </a:xfrm>
            <a:custGeom>
              <a:avLst/>
              <a:gdLst/>
              <a:ahLst/>
              <a:cxnLst/>
              <a:rect l="l" t="t" r="r" b="b"/>
              <a:pathLst>
                <a:path w="42545" h="516889">
                  <a:moveTo>
                    <a:pt x="42329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9877" y="508000"/>
                  </a:lnTo>
                  <a:lnTo>
                    <a:pt x="42329" y="51631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90442" y="20970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0" y="0"/>
                  </a:lnTo>
                  <a:lnTo>
                    <a:pt x="0" y="507439"/>
                  </a:lnTo>
                  <a:lnTo>
                    <a:pt x="2221" y="508000"/>
                  </a:lnTo>
                  <a:lnTo>
                    <a:pt x="42329" y="50800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48113" y="2087387"/>
              <a:ext cx="42545" cy="517525"/>
            </a:xfrm>
            <a:custGeom>
              <a:avLst/>
              <a:gdLst/>
              <a:ahLst/>
              <a:cxnLst/>
              <a:rect l="l" t="t" r="r" b="b"/>
              <a:pathLst>
                <a:path w="42545" h="517525">
                  <a:moveTo>
                    <a:pt x="0" y="0"/>
                  </a:moveTo>
                  <a:lnTo>
                    <a:pt x="0" y="506397"/>
                  </a:lnTo>
                  <a:lnTo>
                    <a:pt x="42329" y="517076"/>
                  </a:lnTo>
                  <a:lnTo>
                    <a:pt x="42329" y="9637"/>
                  </a:lnTo>
                  <a:lnTo>
                    <a:pt x="38828" y="9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05785" y="2083816"/>
              <a:ext cx="42545" cy="510540"/>
            </a:xfrm>
            <a:custGeom>
              <a:avLst/>
              <a:gdLst/>
              <a:ahLst/>
              <a:cxnLst/>
              <a:rect l="l" t="t" r="r" b="b"/>
              <a:pathLst>
                <a:path w="42545" h="510539">
                  <a:moveTo>
                    <a:pt x="42316" y="3810"/>
                  </a:moveTo>
                  <a:lnTo>
                    <a:pt x="35610" y="381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00"/>
                  </a:lnTo>
                  <a:lnTo>
                    <a:pt x="39560" y="508000"/>
                  </a:lnTo>
                  <a:lnTo>
                    <a:pt x="39560" y="510540"/>
                  </a:lnTo>
                  <a:lnTo>
                    <a:pt x="42316" y="510540"/>
                  </a:lnTo>
                  <a:lnTo>
                    <a:pt x="42316" y="508000"/>
                  </a:lnTo>
                  <a:lnTo>
                    <a:pt x="42316" y="381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63455" y="20843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0" y="0"/>
                  </a:lnTo>
                  <a:lnTo>
                    <a:pt x="0" y="507999"/>
                  </a:lnTo>
                  <a:lnTo>
                    <a:pt x="42329" y="507999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21126" y="20843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0" y="0"/>
                  </a:lnTo>
                  <a:lnTo>
                    <a:pt x="0" y="507999"/>
                  </a:lnTo>
                  <a:lnTo>
                    <a:pt x="42329" y="507999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78797" y="20843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0" y="0"/>
                  </a:lnTo>
                  <a:lnTo>
                    <a:pt x="0" y="507999"/>
                  </a:lnTo>
                  <a:lnTo>
                    <a:pt x="42329" y="507999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36468" y="20843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0" y="0"/>
                  </a:lnTo>
                  <a:lnTo>
                    <a:pt x="0" y="507999"/>
                  </a:lnTo>
                  <a:lnTo>
                    <a:pt x="42329" y="507999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94151" y="20843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28088" y="0"/>
                  </a:lnTo>
                  <a:lnTo>
                    <a:pt x="0" y="7493"/>
                  </a:lnTo>
                  <a:lnTo>
                    <a:pt x="0" y="508000"/>
                  </a:lnTo>
                  <a:lnTo>
                    <a:pt x="42329" y="50800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51822" y="2091817"/>
              <a:ext cx="42545" cy="501015"/>
            </a:xfrm>
            <a:custGeom>
              <a:avLst/>
              <a:gdLst/>
              <a:ahLst/>
              <a:cxnLst/>
              <a:rect l="l" t="t" r="r" b="b"/>
              <a:pathLst>
                <a:path w="42545" h="501014">
                  <a:moveTo>
                    <a:pt x="42329" y="0"/>
                  </a:moveTo>
                  <a:lnTo>
                    <a:pt x="22811" y="5206"/>
                  </a:lnTo>
                  <a:lnTo>
                    <a:pt x="0" y="5206"/>
                  </a:lnTo>
                  <a:lnTo>
                    <a:pt x="0" y="500506"/>
                  </a:lnTo>
                  <a:lnTo>
                    <a:pt x="42329" y="500506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09493" y="2097024"/>
              <a:ext cx="42545" cy="504825"/>
            </a:xfrm>
            <a:custGeom>
              <a:avLst/>
              <a:gdLst/>
              <a:ahLst/>
              <a:cxnLst/>
              <a:rect l="l" t="t" r="r" b="b"/>
              <a:pathLst>
                <a:path w="42545" h="504825">
                  <a:moveTo>
                    <a:pt x="42329" y="0"/>
                  </a:moveTo>
                  <a:lnTo>
                    <a:pt x="0" y="0"/>
                  </a:lnTo>
                  <a:lnTo>
                    <a:pt x="0" y="504661"/>
                  </a:lnTo>
                  <a:lnTo>
                    <a:pt x="35103" y="495300"/>
                  </a:lnTo>
                  <a:lnTo>
                    <a:pt x="42329" y="49530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67164" y="20970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13072" y="0"/>
                  </a:lnTo>
                  <a:lnTo>
                    <a:pt x="0" y="3549"/>
                  </a:lnTo>
                  <a:lnTo>
                    <a:pt x="0" y="508000"/>
                  </a:lnTo>
                  <a:lnTo>
                    <a:pt x="29809" y="508000"/>
                  </a:lnTo>
                  <a:lnTo>
                    <a:pt x="42329" y="504661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24835" y="2100574"/>
              <a:ext cx="42545" cy="504825"/>
            </a:xfrm>
            <a:custGeom>
              <a:avLst/>
              <a:gdLst/>
              <a:ahLst/>
              <a:cxnLst/>
              <a:rect l="l" t="t" r="r" b="b"/>
              <a:pathLst>
                <a:path w="42545" h="504825">
                  <a:moveTo>
                    <a:pt x="42329" y="0"/>
                  </a:moveTo>
                  <a:lnTo>
                    <a:pt x="8631" y="9150"/>
                  </a:lnTo>
                  <a:lnTo>
                    <a:pt x="0" y="9150"/>
                  </a:lnTo>
                  <a:lnTo>
                    <a:pt x="0" y="504450"/>
                  </a:lnTo>
                  <a:lnTo>
                    <a:pt x="42329" y="50445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82506" y="2109724"/>
              <a:ext cx="42545" cy="501015"/>
            </a:xfrm>
            <a:custGeom>
              <a:avLst/>
              <a:gdLst/>
              <a:ahLst/>
              <a:cxnLst/>
              <a:rect l="l" t="t" r="r" b="b"/>
              <a:pathLst>
                <a:path w="42545" h="501014">
                  <a:moveTo>
                    <a:pt x="42329" y="0"/>
                  </a:moveTo>
                  <a:lnTo>
                    <a:pt x="4489" y="0"/>
                  </a:lnTo>
                  <a:lnTo>
                    <a:pt x="0" y="1235"/>
                  </a:lnTo>
                  <a:lnTo>
                    <a:pt x="0" y="500826"/>
                  </a:lnTo>
                  <a:lnTo>
                    <a:pt x="20203" y="495300"/>
                  </a:lnTo>
                  <a:lnTo>
                    <a:pt x="42329" y="49530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40177" y="2110959"/>
              <a:ext cx="42545" cy="511175"/>
            </a:xfrm>
            <a:custGeom>
              <a:avLst/>
              <a:gdLst/>
              <a:ahLst/>
              <a:cxnLst/>
              <a:rect l="l" t="t" r="r" b="b"/>
              <a:pathLst>
                <a:path w="42545" h="511175">
                  <a:moveTo>
                    <a:pt x="42329" y="0"/>
                  </a:moveTo>
                  <a:lnTo>
                    <a:pt x="656" y="11464"/>
                  </a:lnTo>
                  <a:lnTo>
                    <a:pt x="0" y="11464"/>
                  </a:lnTo>
                  <a:lnTo>
                    <a:pt x="0" y="511168"/>
                  </a:lnTo>
                  <a:lnTo>
                    <a:pt x="42329" y="49959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97848" y="2122424"/>
              <a:ext cx="42545" cy="508000"/>
            </a:xfrm>
            <a:custGeom>
              <a:avLst/>
              <a:gdLst/>
              <a:ahLst/>
              <a:cxnLst/>
              <a:rect l="l" t="t" r="r" b="b"/>
              <a:pathLst>
                <a:path w="42545" h="508000">
                  <a:moveTo>
                    <a:pt x="42329" y="0"/>
                  </a:moveTo>
                  <a:lnTo>
                    <a:pt x="0" y="0"/>
                  </a:lnTo>
                  <a:lnTo>
                    <a:pt x="0" y="507999"/>
                  </a:lnTo>
                  <a:lnTo>
                    <a:pt x="11996" y="507999"/>
                  </a:lnTo>
                  <a:lnTo>
                    <a:pt x="42329" y="499703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55531" y="2122424"/>
              <a:ext cx="42545" cy="510540"/>
            </a:xfrm>
            <a:custGeom>
              <a:avLst/>
              <a:gdLst/>
              <a:ahLst/>
              <a:cxnLst/>
              <a:rect l="l" t="t" r="r" b="b"/>
              <a:pathLst>
                <a:path w="42545" h="510539">
                  <a:moveTo>
                    <a:pt x="42329" y="0"/>
                  </a:moveTo>
                  <a:lnTo>
                    <a:pt x="39458" y="0"/>
                  </a:lnTo>
                  <a:lnTo>
                    <a:pt x="0" y="11323"/>
                  </a:lnTo>
                  <a:lnTo>
                    <a:pt x="0" y="510399"/>
                  </a:lnTo>
                  <a:lnTo>
                    <a:pt x="8436" y="508000"/>
                  </a:lnTo>
                  <a:lnTo>
                    <a:pt x="42329" y="50800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913202" y="2133747"/>
              <a:ext cx="42545" cy="511175"/>
            </a:xfrm>
            <a:custGeom>
              <a:avLst/>
              <a:gdLst/>
              <a:ahLst/>
              <a:cxnLst/>
              <a:rect l="l" t="t" r="r" b="b"/>
              <a:pathLst>
                <a:path w="42545" h="511175">
                  <a:moveTo>
                    <a:pt x="42329" y="0"/>
                  </a:moveTo>
                  <a:lnTo>
                    <a:pt x="0" y="12146"/>
                  </a:lnTo>
                  <a:lnTo>
                    <a:pt x="0" y="511113"/>
                  </a:lnTo>
                  <a:lnTo>
                    <a:pt x="42329" y="499075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70873" y="2145894"/>
              <a:ext cx="42545" cy="511175"/>
            </a:xfrm>
            <a:custGeom>
              <a:avLst/>
              <a:gdLst/>
              <a:ahLst/>
              <a:cxnLst/>
              <a:rect l="l" t="t" r="r" b="b"/>
              <a:pathLst>
                <a:path w="42545" h="511175">
                  <a:moveTo>
                    <a:pt x="42329" y="0"/>
                  </a:moveTo>
                  <a:lnTo>
                    <a:pt x="0" y="12146"/>
                  </a:lnTo>
                  <a:lnTo>
                    <a:pt x="0" y="511004"/>
                  </a:lnTo>
                  <a:lnTo>
                    <a:pt x="42329" y="498966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28544" y="2158041"/>
              <a:ext cx="42545" cy="511175"/>
            </a:xfrm>
            <a:custGeom>
              <a:avLst/>
              <a:gdLst/>
              <a:ahLst/>
              <a:cxnLst/>
              <a:rect l="l" t="t" r="r" b="b"/>
              <a:pathLst>
                <a:path w="42545" h="511175">
                  <a:moveTo>
                    <a:pt x="42329" y="0"/>
                  </a:moveTo>
                  <a:lnTo>
                    <a:pt x="0" y="12146"/>
                  </a:lnTo>
                  <a:lnTo>
                    <a:pt x="0" y="510895"/>
                  </a:lnTo>
                  <a:lnTo>
                    <a:pt x="42329" y="498857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786215" y="2170188"/>
              <a:ext cx="42545" cy="511175"/>
            </a:xfrm>
            <a:custGeom>
              <a:avLst/>
              <a:gdLst/>
              <a:ahLst/>
              <a:cxnLst/>
              <a:rect l="l" t="t" r="r" b="b"/>
              <a:pathLst>
                <a:path w="42545" h="511175">
                  <a:moveTo>
                    <a:pt x="42329" y="0"/>
                  </a:moveTo>
                  <a:lnTo>
                    <a:pt x="0" y="12146"/>
                  </a:lnTo>
                  <a:lnTo>
                    <a:pt x="0" y="510785"/>
                  </a:lnTo>
                  <a:lnTo>
                    <a:pt x="42329" y="498748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43886" y="2182335"/>
              <a:ext cx="42545" cy="4296410"/>
            </a:xfrm>
            <a:custGeom>
              <a:avLst/>
              <a:gdLst/>
              <a:ahLst/>
              <a:cxnLst/>
              <a:rect l="l" t="t" r="r" b="b"/>
              <a:pathLst>
                <a:path w="42545" h="4296410">
                  <a:moveTo>
                    <a:pt x="42329" y="0"/>
                  </a:moveTo>
                  <a:lnTo>
                    <a:pt x="0" y="12146"/>
                  </a:lnTo>
                  <a:lnTo>
                    <a:pt x="0" y="510676"/>
                  </a:lnTo>
                  <a:lnTo>
                    <a:pt x="42329" y="498638"/>
                  </a:lnTo>
                  <a:lnTo>
                    <a:pt x="42329" y="0"/>
                  </a:lnTo>
                  <a:close/>
                </a:path>
                <a:path w="42545" h="4296410">
                  <a:moveTo>
                    <a:pt x="0" y="4289237"/>
                  </a:moveTo>
                  <a:lnTo>
                    <a:pt x="0" y="4289377"/>
                  </a:lnTo>
                  <a:lnTo>
                    <a:pt x="24345" y="4296189"/>
                  </a:lnTo>
                  <a:lnTo>
                    <a:pt x="0" y="4289237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701557" y="2194482"/>
              <a:ext cx="42545" cy="4277360"/>
            </a:xfrm>
            <a:custGeom>
              <a:avLst/>
              <a:gdLst/>
              <a:ahLst/>
              <a:cxnLst/>
              <a:rect l="l" t="t" r="r" b="b"/>
              <a:pathLst>
                <a:path w="42545" h="4277360">
                  <a:moveTo>
                    <a:pt x="42329" y="0"/>
                  </a:moveTo>
                  <a:lnTo>
                    <a:pt x="0" y="12146"/>
                  </a:lnTo>
                  <a:lnTo>
                    <a:pt x="0" y="522364"/>
                  </a:lnTo>
                  <a:lnTo>
                    <a:pt x="39120" y="499442"/>
                  </a:lnTo>
                  <a:lnTo>
                    <a:pt x="42329" y="498529"/>
                  </a:lnTo>
                  <a:lnTo>
                    <a:pt x="42329" y="0"/>
                  </a:lnTo>
                  <a:close/>
                </a:path>
                <a:path w="42545" h="4277360">
                  <a:moveTo>
                    <a:pt x="0" y="4265003"/>
                  </a:moveTo>
                  <a:lnTo>
                    <a:pt x="0" y="4265386"/>
                  </a:lnTo>
                  <a:lnTo>
                    <a:pt x="42329" y="4277230"/>
                  </a:lnTo>
                  <a:lnTo>
                    <a:pt x="42329" y="4277090"/>
                  </a:lnTo>
                  <a:lnTo>
                    <a:pt x="0" y="4265003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59240" y="2206625"/>
              <a:ext cx="42545" cy="4253865"/>
            </a:xfrm>
            <a:custGeom>
              <a:avLst/>
              <a:gdLst/>
              <a:ahLst/>
              <a:cxnLst/>
              <a:rect l="l" t="t" r="r" b="b"/>
              <a:pathLst>
                <a:path w="42545" h="4253865">
                  <a:moveTo>
                    <a:pt x="42329" y="0"/>
                  </a:moveTo>
                  <a:lnTo>
                    <a:pt x="0" y="12146"/>
                  </a:lnTo>
                  <a:lnTo>
                    <a:pt x="0" y="524042"/>
                  </a:lnTo>
                  <a:lnTo>
                    <a:pt x="38088" y="512698"/>
                  </a:lnTo>
                  <a:lnTo>
                    <a:pt x="42329" y="510214"/>
                  </a:lnTo>
                  <a:lnTo>
                    <a:pt x="42329" y="0"/>
                  </a:lnTo>
                  <a:close/>
                </a:path>
                <a:path w="42545" h="4253865">
                  <a:moveTo>
                    <a:pt x="0" y="4240777"/>
                  </a:moveTo>
                  <a:lnTo>
                    <a:pt x="0" y="4241403"/>
                  </a:lnTo>
                  <a:lnTo>
                    <a:pt x="42329" y="4253246"/>
                  </a:lnTo>
                  <a:lnTo>
                    <a:pt x="42329" y="4252864"/>
                  </a:lnTo>
                  <a:lnTo>
                    <a:pt x="0" y="4240777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16911" y="2218772"/>
              <a:ext cx="42545" cy="4229735"/>
            </a:xfrm>
            <a:custGeom>
              <a:avLst/>
              <a:gdLst/>
              <a:ahLst/>
              <a:cxnLst/>
              <a:rect l="l" t="t" r="r" b="b"/>
              <a:pathLst>
                <a:path w="42545" h="4229735">
                  <a:moveTo>
                    <a:pt x="42329" y="0"/>
                  </a:moveTo>
                  <a:lnTo>
                    <a:pt x="24027" y="5251"/>
                  </a:lnTo>
                  <a:lnTo>
                    <a:pt x="0" y="19605"/>
                  </a:lnTo>
                  <a:lnTo>
                    <a:pt x="0" y="524502"/>
                  </a:lnTo>
                  <a:lnTo>
                    <a:pt x="42329" y="511895"/>
                  </a:lnTo>
                  <a:lnTo>
                    <a:pt x="42329" y="0"/>
                  </a:lnTo>
                  <a:close/>
                </a:path>
                <a:path w="42545" h="4229735">
                  <a:moveTo>
                    <a:pt x="0" y="4211197"/>
                  </a:moveTo>
                  <a:lnTo>
                    <a:pt x="0" y="4213003"/>
                  </a:lnTo>
                  <a:lnTo>
                    <a:pt x="15151" y="4221651"/>
                  </a:lnTo>
                  <a:lnTo>
                    <a:pt x="42329" y="4229256"/>
                  </a:lnTo>
                  <a:lnTo>
                    <a:pt x="42329" y="4228630"/>
                  </a:lnTo>
                  <a:lnTo>
                    <a:pt x="17888" y="4221651"/>
                  </a:lnTo>
                  <a:lnTo>
                    <a:pt x="0" y="4211197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74582" y="2238377"/>
              <a:ext cx="42545" cy="4193540"/>
            </a:xfrm>
            <a:custGeom>
              <a:avLst/>
              <a:gdLst/>
              <a:ahLst/>
              <a:cxnLst/>
              <a:rect l="l" t="t" r="r" b="b"/>
              <a:pathLst>
                <a:path w="42545" h="4193540">
                  <a:moveTo>
                    <a:pt x="42329" y="0"/>
                  </a:moveTo>
                  <a:lnTo>
                    <a:pt x="23837" y="11046"/>
                  </a:lnTo>
                  <a:lnTo>
                    <a:pt x="0" y="18274"/>
                  </a:lnTo>
                  <a:lnTo>
                    <a:pt x="0" y="529052"/>
                  </a:lnTo>
                  <a:lnTo>
                    <a:pt x="37464" y="506346"/>
                  </a:lnTo>
                  <a:lnTo>
                    <a:pt x="42329" y="504897"/>
                  </a:lnTo>
                  <a:lnTo>
                    <a:pt x="42329" y="0"/>
                  </a:lnTo>
                  <a:close/>
                </a:path>
                <a:path w="42545" h="4193540">
                  <a:moveTo>
                    <a:pt x="0" y="4171690"/>
                  </a:moveTo>
                  <a:lnTo>
                    <a:pt x="0" y="4172881"/>
                  </a:lnTo>
                  <a:lnTo>
                    <a:pt x="12981" y="4176646"/>
                  </a:lnTo>
                  <a:lnTo>
                    <a:pt x="42329" y="4193397"/>
                  </a:lnTo>
                  <a:lnTo>
                    <a:pt x="42329" y="4191592"/>
                  </a:lnTo>
                  <a:lnTo>
                    <a:pt x="16754" y="4176646"/>
                  </a:lnTo>
                  <a:lnTo>
                    <a:pt x="0" y="417169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32253" y="2256652"/>
              <a:ext cx="42545" cy="4154804"/>
            </a:xfrm>
            <a:custGeom>
              <a:avLst/>
              <a:gdLst/>
              <a:ahLst/>
              <a:cxnLst/>
              <a:rect l="l" t="t" r="r" b="b"/>
              <a:pathLst>
                <a:path w="42545" h="4154804">
                  <a:moveTo>
                    <a:pt x="42329" y="0"/>
                  </a:moveTo>
                  <a:lnTo>
                    <a:pt x="0" y="12835"/>
                  </a:lnTo>
                  <a:lnTo>
                    <a:pt x="0" y="525093"/>
                  </a:lnTo>
                  <a:lnTo>
                    <a:pt x="37885" y="513471"/>
                  </a:lnTo>
                  <a:lnTo>
                    <a:pt x="42329" y="510778"/>
                  </a:lnTo>
                  <a:lnTo>
                    <a:pt x="42329" y="0"/>
                  </a:lnTo>
                  <a:close/>
                </a:path>
                <a:path w="42545" h="4154804">
                  <a:moveTo>
                    <a:pt x="0" y="4135929"/>
                  </a:moveTo>
                  <a:lnTo>
                    <a:pt x="0" y="4142332"/>
                  </a:lnTo>
                  <a:lnTo>
                    <a:pt x="42329" y="4154607"/>
                  </a:lnTo>
                  <a:lnTo>
                    <a:pt x="42329" y="4153415"/>
                  </a:lnTo>
                  <a:lnTo>
                    <a:pt x="16151" y="4145671"/>
                  </a:lnTo>
                  <a:lnTo>
                    <a:pt x="0" y="4135929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9924" y="2269487"/>
              <a:ext cx="42545" cy="4130040"/>
            </a:xfrm>
            <a:custGeom>
              <a:avLst/>
              <a:gdLst/>
              <a:ahLst/>
              <a:cxnLst/>
              <a:rect l="l" t="t" r="r" b="b"/>
              <a:pathLst>
                <a:path w="42545" h="4130040">
                  <a:moveTo>
                    <a:pt x="42329" y="0"/>
                  </a:moveTo>
                  <a:lnTo>
                    <a:pt x="24728" y="5336"/>
                  </a:lnTo>
                  <a:lnTo>
                    <a:pt x="0" y="20571"/>
                  </a:lnTo>
                  <a:lnTo>
                    <a:pt x="0" y="537450"/>
                  </a:lnTo>
                  <a:lnTo>
                    <a:pt x="38812" y="513336"/>
                  </a:lnTo>
                  <a:lnTo>
                    <a:pt x="42329" y="512258"/>
                  </a:lnTo>
                  <a:lnTo>
                    <a:pt x="42329" y="0"/>
                  </a:lnTo>
                  <a:close/>
                </a:path>
                <a:path w="42545" h="4130040">
                  <a:moveTo>
                    <a:pt x="0" y="4097560"/>
                  </a:moveTo>
                  <a:lnTo>
                    <a:pt x="0" y="4114176"/>
                  </a:lnTo>
                  <a:lnTo>
                    <a:pt x="10048" y="4120136"/>
                  </a:lnTo>
                  <a:lnTo>
                    <a:pt x="42329" y="4129497"/>
                  </a:lnTo>
                  <a:lnTo>
                    <a:pt x="42329" y="4123094"/>
                  </a:lnTo>
                  <a:lnTo>
                    <a:pt x="0" y="409756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47595" y="2290058"/>
              <a:ext cx="42545" cy="4093845"/>
            </a:xfrm>
            <a:custGeom>
              <a:avLst/>
              <a:gdLst/>
              <a:ahLst/>
              <a:cxnLst/>
              <a:rect l="l" t="t" r="r" b="b"/>
              <a:pathLst>
                <a:path w="42545" h="4093845">
                  <a:moveTo>
                    <a:pt x="42329" y="0"/>
                  </a:moveTo>
                  <a:lnTo>
                    <a:pt x="25828" y="10165"/>
                  </a:lnTo>
                  <a:lnTo>
                    <a:pt x="0" y="18209"/>
                  </a:lnTo>
                  <a:lnTo>
                    <a:pt x="0" y="530836"/>
                  </a:lnTo>
                  <a:lnTo>
                    <a:pt x="40259" y="518165"/>
                  </a:lnTo>
                  <a:lnTo>
                    <a:pt x="42329" y="516879"/>
                  </a:lnTo>
                  <a:lnTo>
                    <a:pt x="42329" y="0"/>
                  </a:lnTo>
                  <a:close/>
                </a:path>
                <a:path w="42545" h="4093845">
                  <a:moveTo>
                    <a:pt x="0" y="4056357"/>
                  </a:moveTo>
                  <a:lnTo>
                    <a:pt x="0" y="4068496"/>
                  </a:lnTo>
                  <a:lnTo>
                    <a:pt x="42329" y="4093605"/>
                  </a:lnTo>
                  <a:lnTo>
                    <a:pt x="42329" y="4076989"/>
                  </a:lnTo>
                  <a:lnTo>
                    <a:pt x="16593" y="4061465"/>
                  </a:lnTo>
                  <a:lnTo>
                    <a:pt x="0" y="4056357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05266" y="2308268"/>
              <a:ext cx="42545" cy="4050665"/>
            </a:xfrm>
            <a:custGeom>
              <a:avLst/>
              <a:gdLst/>
              <a:ahLst/>
              <a:cxnLst/>
              <a:rect l="l" t="t" r="r" b="b"/>
              <a:pathLst>
                <a:path w="42545" h="4050665">
                  <a:moveTo>
                    <a:pt x="42329" y="0"/>
                  </a:moveTo>
                  <a:lnTo>
                    <a:pt x="27378" y="4656"/>
                  </a:lnTo>
                  <a:lnTo>
                    <a:pt x="0" y="22005"/>
                  </a:lnTo>
                  <a:lnTo>
                    <a:pt x="0" y="539642"/>
                  </a:lnTo>
                  <a:lnTo>
                    <a:pt x="2433" y="538056"/>
                  </a:lnTo>
                  <a:lnTo>
                    <a:pt x="42238" y="512656"/>
                  </a:lnTo>
                  <a:lnTo>
                    <a:pt x="42329" y="0"/>
                  </a:lnTo>
                  <a:close/>
                </a:path>
                <a:path w="42545" h="4050665">
                  <a:moveTo>
                    <a:pt x="0" y="4019438"/>
                  </a:moveTo>
                  <a:lnTo>
                    <a:pt x="0" y="4027818"/>
                  </a:lnTo>
                  <a:lnTo>
                    <a:pt x="9066" y="4030556"/>
                  </a:lnTo>
                  <a:lnTo>
                    <a:pt x="42329" y="4050286"/>
                  </a:lnTo>
                  <a:lnTo>
                    <a:pt x="42329" y="4038147"/>
                  </a:lnTo>
                  <a:lnTo>
                    <a:pt x="17668" y="4030556"/>
                  </a:lnTo>
                  <a:lnTo>
                    <a:pt x="0" y="4019438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62949" y="2330265"/>
              <a:ext cx="42545" cy="4006215"/>
            </a:xfrm>
            <a:custGeom>
              <a:avLst/>
              <a:gdLst/>
              <a:ahLst/>
              <a:cxnLst/>
              <a:rect l="l" t="t" r="r" b="b"/>
              <a:pathLst>
                <a:path w="42545" h="4006215">
                  <a:moveTo>
                    <a:pt x="42329" y="0"/>
                  </a:moveTo>
                  <a:lnTo>
                    <a:pt x="0" y="26822"/>
                  </a:lnTo>
                  <a:lnTo>
                    <a:pt x="0" y="545233"/>
                  </a:lnTo>
                  <a:lnTo>
                    <a:pt x="42329" y="517637"/>
                  </a:lnTo>
                  <a:lnTo>
                    <a:pt x="42329" y="0"/>
                  </a:lnTo>
                  <a:close/>
                </a:path>
                <a:path w="42545" h="4006215">
                  <a:moveTo>
                    <a:pt x="0" y="3970813"/>
                  </a:moveTo>
                  <a:lnTo>
                    <a:pt x="0" y="3990120"/>
                  </a:lnTo>
                  <a:lnTo>
                    <a:pt x="9323" y="3995858"/>
                  </a:lnTo>
                  <a:lnTo>
                    <a:pt x="42329" y="4005824"/>
                  </a:lnTo>
                  <a:lnTo>
                    <a:pt x="42329" y="3997448"/>
                  </a:lnTo>
                  <a:lnTo>
                    <a:pt x="0" y="3970813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20620" y="2357088"/>
              <a:ext cx="42545" cy="3963670"/>
            </a:xfrm>
            <a:custGeom>
              <a:avLst/>
              <a:gdLst/>
              <a:ahLst/>
              <a:cxnLst/>
              <a:rect l="l" t="t" r="r" b="b"/>
              <a:pathLst>
                <a:path w="42545" h="3963670">
                  <a:moveTo>
                    <a:pt x="42329" y="0"/>
                  </a:moveTo>
                  <a:lnTo>
                    <a:pt x="31857" y="6635"/>
                  </a:lnTo>
                  <a:lnTo>
                    <a:pt x="0" y="16912"/>
                  </a:lnTo>
                  <a:lnTo>
                    <a:pt x="0" y="546143"/>
                  </a:lnTo>
                  <a:lnTo>
                    <a:pt x="9158" y="540035"/>
                  </a:lnTo>
                  <a:lnTo>
                    <a:pt x="42329" y="518410"/>
                  </a:lnTo>
                  <a:lnTo>
                    <a:pt x="42329" y="0"/>
                  </a:lnTo>
                  <a:close/>
                </a:path>
                <a:path w="42545" h="3963670">
                  <a:moveTo>
                    <a:pt x="0" y="3917038"/>
                  </a:moveTo>
                  <a:lnTo>
                    <a:pt x="0" y="3937244"/>
                  </a:lnTo>
                  <a:lnTo>
                    <a:pt x="42329" y="3963297"/>
                  </a:lnTo>
                  <a:lnTo>
                    <a:pt x="42329" y="3943990"/>
                  </a:lnTo>
                  <a:lnTo>
                    <a:pt x="21583" y="3930935"/>
                  </a:lnTo>
                  <a:lnTo>
                    <a:pt x="0" y="3917038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78291" y="2374001"/>
              <a:ext cx="42545" cy="3920490"/>
            </a:xfrm>
            <a:custGeom>
              <a:avLst/>
              <a:gdLst/>
              <a:ahLst/>
              <a:cxnLst/>
              <a:rect l="l" t="t" r="r" b="b"/>
              <a:pathLst>
                <a:path w="42545" h="3920490">
                  <a:moveTo>
                    <a:pt x="42329" y="0"/>
                  </a:moveTo>
                  <a:lnTo>
                    <a:pt x="34818" y="2423"/>
                  </a:lnTo>
                  <a:lnTo>
                    <a:pt x="0" y="25170"/>
                  </a:lnTo>
                  <a:lnTo>
                    <a:pt x="0" y="557600"/>
                  </a:lnTo>
                  <a:lnTo>
                    <a:pt x="13398" y="548523"/>
                  </a:lnTo>
                  <a:lnTo>
                    <a:pt x="42329" y="529230"/>
                  </a:lnTo>
                  <a:lnTo>
                    <a:pt x="42329" y="0"/>
                  </a:lnTo>
                  <a:close/>
                </a:path>
                <a:path w="42545" h="3920490">
                  <a:moveTo>
                    <a:pt x="0" y="3872613"/>
                  </a:moveTo>
                  <a:lnTo>
                    <a:pt x="0" y="3894087"/>
                  </a:lnTo>
                  <a:lnTo>
                    <a:pt x="11444" y="3901323"/>
                  </a:lnTo>
                  <a:lnTo>
                    <a:pt x="42329" y="3920331"/>
                  </a:lnTo>
                  <a:lnTo>
                    <a:pt x="42329" y="3900125"/>
                  </a:lnTo>
                  <a:lnTo>
                    <a:pt x="24465" y="3888623"/>
                  </a:lnTo>
                  <a:lnTo>
                    <a:pt x="0" y="3872613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35962" y="2399172"/>
              <a:ext cx="42545" cy="3869054"/>
            </a:xfrm>
            <a:custGeom>
              <a:avLst/>
              <a:gdLst/>
              <a:ahLst/>
              <a:cxnLst/>
              <a:rect l="l" t="t" r="r" b="b"/>
              <a:pathLst>
                <a:path w="42545" h="3869054">
                  <a:moveTo>
                    <a:pt x="42329" y="0"/>
                  </a:moveTo>
                  <a:lnTo>
                    <a:pt x="38269" y="2652"/>
                  </a:lnTo>
                  <a:lnTo>
                    <a:pt x="0" y="28150"/>
                  </a:lnTo>
                  <a:lnTo>
                    <a:pt x="0" y="561311"/>
                  </a:lnTo>
                  <a:lnTo>
                    <a:pt x="18235" y="548752"/>
                  </a:lnTo>
                  <a:lnTo>
                    <a:pt x="42329" y="532429"/>
                  </a:lnTo>
                  <a:lnTo>
                    <a:pt x="42329" y="0"/>
                  </a:lnTo>
                  <a:close/>
                </a:path>
                <a:path w="42545" h="3869054">
                  <a:moveTo>
                    <a:pt x="0" y="3819435"/>
                  </a:moveTo>
                  <a:lnTo>
                    <a:pt x="0" y="3842156"/>
                  </a:lnTo>
                  <a:lnTo>
                    <a:pt x="42329" y="3868917"/>
                  </a:lnTo>
                  <a:lnTo>
                    <a:pt x="42329" y="3847443"/>
                  </a:lnTo>
                  <a:lnTo>
                    <a:pt x="27977" y="3838052"/>
                  </a:lnTo>
                  <a:lnTo>
                    <a:pt x="0" y="3819435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93633" y="2427322"/>
              <a:ext cx="42545" cy="3814445"/>
            </a:xfrm>
            <a:custGeom>
              <a:avLst/>
              <a:gdLst/>
              <a:ahLst/>
              <a:cxnLst/>
              <a:rect l="l" t="t" r="r" b="b"/>
              <a:pathLst>
                <a:path w="42545" h="3814445">
                  <a:moveTo>
                    <a:pt x="42329" y="0"/>
                  </a:moveTo>
                  <a:lnTo>
                    <a:pt x="4354" y="25301"/>
                  </a:lnTo>
                  <a:lnTo>
                    <a:pt x="0" y="28284"/>
                  </a:lnTo>
                  <a:lnTo>
                    <a:pt x="0" y="562593"/>
                  </a:lnTo>
                  <a:lnTo>
                    <a:pt x="23684" y="546001"/>
                  </a:lnTo>
                  <a:lnTo>
                    <a:pt x="42329" y="533161"/>
                  </a:lnTo>
                  <a:lnTo>
                    <a:pt x="42329" y="0"/>
                  </a:lnTo>
                  <a:close/>
                </a:path>
                <a:path w="42545" h="3814445">
                  <a:moveTo>
                    <a:pt x="0" y="3762741"/>
                  </a:moveTo>
                  <a:lnTo>
                    <a:pt x="0" y="3786954"/>
                  </a:lnTo>
                  <a:lnTo>
                    <a:pt x="15749" y="3797201"/>
                  </a:lnTo>
                  <a:lnTo>
                    <a:pt x="42329" y="3814005"/>
                  </a:lnTo>
                  <a:lnTo>
                    <a:pt x="42329" y="3791284"/>
                  </a:lnTo>
                  <a:lnTo>
                    <a:pt x="32136" y="3784501"/>
                  </a:lnTo>
                  <a:lnTo>
                    <a:pt x="0" y="3762741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51304" y="2455606"/>
              <a:ext cx="42545" cy="3759200"/>
            </a:xfrm>
            <a:custGeom>
              <a:avLst/>
              <a:gdLst/>
              <a:ahLst/>
              <a:cxnLst/>
              <a:rect l="l" t="t" r="r" b="b"/>
              <a:pathLst>
                <a:path w="42545" h="3759200">
                  <a:moveTo>
                    <a:pt x="42329" y="0"/>
                  </a:moveTo>
                  <a:lnTo>
                    <a:pt x="0" y="28994"/>
                  </a:lnTo>
                  <a:lnTo>
                    <a:pt x="0" y="564336"/>
                  </a:lnTo>
                  <a:lnTo>
                    <a:pt x="29756" y="543117"/>
                  </a:lnTo>
                  <a:lnTo>
                    <a:pt x="42329" y="534309"/>
                  </a:lnTo>
                  <a:lnTo>
                    <a:pt x="42329" y="0"/>
                  </a:lnTo>
                  <a:close/>
                </a:path>
                <a:path w="42545" h="3759200">
                  <a:moveTo>
                    <a:pt x="0" y="3692635"/>
                  </a:moveTo>
                  <a:lnTo>
                    <a:pt x="0" y="3731128"/>
                  </a:lnTo>
                  <a:lnTo>
                    <a:pt x="42329" y="3758669"/>
                  </a:lnTo>
                  <a:lnTo>
                    <a:pt x="42329" y="3734457"/>
                  </a:lnTo>
                  <a:lnTo>
                    <a:pt x="36953" y="3730817"/>
                  </a:lnTo>
                  <a:lnTo>
                    <a:pt x="116" y="3692717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08975" y="2484601"/>
              <a:ext cx="42545" cy="3702685"/>
            </a:xfrm>
            <a:custGeom>
              <a:avLst/>
              <a:gdLst/>
              <a:ahLst/>
              <a:cxnLst/>
              <a:rect l="l" t="t" r="r" b="b"/>
              <a:pathLst>
                <a:path w="42545" h="3702685">
                  <a:moveTo>
                    <a:pt x="42329" y="0"/>
                  </a:moveTo>
                  <a:lnTo>
                    <a:pt x="14850" y="18822"/>
                  </a:lnTo>
                  <a:lnTo>
                    <a:pt x="0" y="29220"/>
                  </a:lnTo>
                  <a:lnTo>
                    <a:pt x="0" y="566583"/>
                  </a:lnTo>
                  <a:lnTo>
                    <a:pt x="1495" y="564922"/>
                  </a:lnTo>
                  <a:lnTo>
                    <a:pt x="36465" y="539522"/>
                  </a:lnTo>
                  <a:lnTo>
                    <a:pt x="42329" y="535341"/>
                  </a:lnTo>
                  <a:lnTo>
                    <a:pt x="42329" y="0"/>
                  </a:lnTo>
                  <a:close/>
                </a:path>
                <a:path w="42545" h="3702685">
                  <a:moveTo>
                    <a:pt x="0" y="3633810"/>
                  </a:moveTo>
                  <a:lnTo>
                    <a:pt x="0" y="3674255"/>
                  </a:lnTo>
                  <a:lnTo>
                    <a:pt x="22333" y="3689122"/>
                  </a:lnTo>
                  <a:lnTo>
                    <a:pt x="42329" y="3702133"/>
                  </a:lnTo>
                  <a:lnTo>
                    <a:pt x="42329" y="3663640"/>
                  </a:lnTo>
                  <a:lnTo>
                    <a:pt x="6296" y="3638322"/>
                  </a:lnTo>
                  <a:lnTo>
                    <a:pt x="0" y="363381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66658" y="2513813"/>
              <a:ext cx="42545" cy="3645535"/>
            </a:xfrm>
            <a:custGeom>
              <a:avLst/>
              <a:gdLst/>
              <a:ahLst/>
              <a:cxnLst/>
              <a:rect l="l" t="t" r="r" b="b"/>
              <a:pathLst>
                <a:path w="42545" h="3645535">
                  <a:moveTo>
                    <a:pt x="42329" y="0"/>
                  </a:moveTo>
                  <a:lnTo>
                    <a:pt x="20891" y="15010"/>
                  </a:lnTo>
                  <a:lnTo>
                    <a:pt x="0" y="29864"/>
                  </a:lnTo>
                  <a:lnTo>
                    <a:pt x="0" y="580989"/>
                  </a:lnTo>
                  <a:lnTo>
                    <a:pt x="9505" y="573810"/>
                  </a:lnTo>
                  <a:lnTo>
                    <a:pt x="42329" y="537357"/>
                  </a:lnTo>
                  <a:lnTo>
                    <a:pt x="42329" y="0"/>
                  </a:lnTo>
                  <a:close/>
                </a:path>
                <a:path w="42545" h="3645535">
                  <a:moveTo>
                    <a:pt x="0" y="3569266"/>
                  </a:moveTo>
                  <a:lnTo>
                    <a:pt x="0" y="3616588"/>
                  </a:lnTo>
                  <a:lnTo>
                    <a:pt x="26495" y="3634510"/>
                  </a:lnTo>
                  <a:lnTo>
                    <a:pt x="42329" y="3645051"/>
                  </a:lnTo>
                  <a:lnTo>
                    <a:pt x="42329" y="3604607"/>
                  </a:lnTo>
                  <a:lnTo>
                    <a:pt x="13166" y="3583710"/>
                  </a:lnTo>
                  <a:lnTo>
                    <a:pt x="0" y="3569266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024329" y="2543678"/>
              <a:ext cx="42545" cy="3587115"/>
            </a:xfrm>
            <a:custGeom>
              <a:avLst/>
              <a:gdLst/>
              <a:ahLst/>
              <a:cxnLst/>
              <a:rect l="l" t="t" r="r" b="b"/>
              <a:pathLst>
                <a:path w="42545" h="3587115">
                  <a:moveTo>
                    <a:pt x="42329" y="0"/>
                  </a:moveTo>
                  <a:lnTo>
                    <a:pt x="27496" y="10545"/>
                  </a:lnTo>
                  <a:lnTo>
                    <a:pt x="0" y="30408"/>
                  </a:lnTo>
                  <a:lnTo>
                    <a:pt x="0" y="583382"/>
                  </a:lnTo>
                  <a:lnTo>
                    <a:pt x="18204" y="569345"/>
                  </a:lnTo>
                  <a:lnTo>
                    <a:pt x="42329" y="551124"/>
                  </a:lnTo>
                  <a:lnTo>
                    <a:pt x="42329" y="0"/>
                  </a:lnTo>
                  <a:close/>
                </a:path>
                <a:path w="42545" h="3587115">
                  <a:moveTo>
                    <a:pt x="0" y="3500231"/>
                  </a:moveTo>
                  <a:lnTo>
                    <a:pt x="0" y="3546983"/>
                  </a:lnTo>
                  <a:lnTo>
                    <a:pt x="31274" y="3579245"/>
                  </a:lnTo>
                  <a:lnTo>
                    <a:pt x="42329" y="3586723"/>
                  </a:lnTo>
                  <a:lnTo>
                    <a:pt x="42329" y="3539401"/>
                  </a:lnTo>
                  <a:lnTo>
                    <a:pt x="20766" y="3515745"/>
                  </a:lnTo>
                  <a:lnTo>
                    <a:pt x="0" y="3500231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82000" y="2574086"/>
              <a:ext cx="42545" cy="3516629"/>
            </a:xfrm>
            <a:custGeom>
              <a:avLst/>
              <a:gdLst/>
              <a:ahLst/>
              <a:cxnLst/>
              <a:rect l="l" t="t" r="r" b="b"/>
              <a:pathLst>
                <a:path w="42545" h="3516629">
                  <a:moveTo>
                    <a:pt x="42329" y="0"/>
                  </a:moveTo>
                  <a:lnTo>
                    <a:pt x="34662" y="5537"/>
                  </a:lnTo>
                  <a:lnTo>
                    <a:pt x="70" y="43637"/>
                  </a:lnTo>
                  <a:lnTo>
                    <a:pt x="0" y="596946"/>
                  </a:lnTo>
                  <a:lnTo>
                    <a:pt x="27592" y="564337"/>
                  </a:lnTo>
                  <a:lnTo>
                    <a:pt x="42329" y="552974"/>
                  </a:lnTo>
                  <a:lnTo>
                    <a:pt x="42329" y="0"/>
                  </a:lnTo>
                  <a:close/>
                </a:path>
                <a:path w="42545" h="3516629">
                  <a:moveTo>
                    <a:pt x="0" y="3426598"/>
                  </a:moveTo>
                  <a:lnTo>
                    <a:pt x="0" y="3484949"/>
                  </a:lnTo>
                  <a:lnTo>
                    <a:pt x="363" y="3485337"/>
                  </a:lnTo>
                  <a:lnTo>
                    <a:pt x="36669" y="3510737"/>
                  </a:lnTo>
                  <a:lnTo>
                    <a:pt x="42329" y="3516575"/>
                  </a:lnTo>
                  <a:lnTo>
                    <a:pt x="42329" y="3469823"/>
                  </a:lnTo>
                  <a:lnTo>
                    <a:pt x="29097" y="3459937"/>
                  </a:lnTo>
                  <a:lnTo>
                    <a:pt x="0" y="3426598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939671" y="2617777"/>
              <a:ext cx="42545" cy="3441700"/>
            </a:xfrm>
            <a:custGeom>
              <a:avLst/>
              <a:gdLst/>
              <a:ahLst/>
              <a:cxnLst/>
              <a:rect l="l" t="t" r="r" b="b"/>
              <a:pathLst>
                <a:path w="42545" h="3441700">
                  <a:moveTo>
                    <a:pt x="42329" y="0"/>
                  </a:moveTo>
                  <a:lnTo>
                    <a:pt x="8388" y="25347"/>
                  </a:lnTo>
                  <a:lnTo>
                    <a:pt x="0" y="31722"/>
                  </a:lnTo>
                  <a:lnTo>
                    <a:pt x="0" y="591767"/>
                  </a:lnTo>
                  <a:lnTo>
                    <a:pt x="6159" y="584147"/>
                  </a:lnTo>
                  <a:lnTo>
                    <a:pt x="37682" y="558747"/>
                  </a:lnTo>
                  <a:lnTo>
                    <a:pt x="42329" y="553255"/>
                  </a:lnTo>
                  <a:lnTo>
                    <a:pt x="42329" y="0"/>
                  </a:lnTo>
                  <a:close/>
                </a:path>
                <a:path w="42545" h="3441700">
                  <a:moveTo>
                    <a:pt x="0" y="3345923"/>
                  </a:moveTo>
                  <a:lnTo>
                    <a:pt x="0" y="3398451"/>
                  </a:lnTo>
                  <a:lnTo>
                    <a:pt x="7025" y="3403547"/>
                  </a:lnTo>
                  <a:lnTo>
                    <a:pt x="42329" y="3441259"/>
                  </a:lnTo>
                  <a:lnTo>
                    <a:pt x="42329" y="3382908"/>
                  </a:lnTo>
                  <a:lnTo>
                    <a:pt x="38173" y="3378147"/>
                  </a:lnTo>
                  <a:lnTo>
                    <a:pt x="5680" y="3352747"/>
                  </a:lnTo>
                  <a:lnTo>
                    <a:pt x="0" y="3345923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897342" y="2649499"/>
              <a:ext cx="42545" cy="3366770"/>
            </a:xfrm>
            <a:custGeom>
              <a:avLst/>
              <a:gdLst/>
              <a:ahLst/>
              <a:cxnLst/>
              <a:rect l="l" t="t" r="r" b="b"/>
              <a:pathLst>
                <a:path w="42545" h="3366770">
                  <a:moveTo>
                    <a:pt x="42329" y="0"/>
                  </a:moveTo>
                  <a:lnTo>
                    <a:pt x="17297" y="19024"/>
                  </a:lnTo>
                  <a:lnTo>
                    <a:pt x="0" y="39105"/>
                  </a:lnTo>
                  <a:lnTo>
                    <a:pt x="0" y="612955"/>
                  </a:lnTo>
                  <a:lnTo>
                    <a:pt x="17693" y="590524"/>
                  </a:lnTo>
                  <a:lnTo>
                    <a:pt x="42329" y="560045"/>
                  </a:lnTo>
                  <a:lnTo>
                    <a:pt x="42329" y="0"/>
                  </a:lnTo>
                  <a:close/>
                </a:path>
                <a:path w="42545" h="3366770">
                  <a:moveTo>
                    <a:pt x="0" y="3262856"/>
                  </a:moveTo>
                  <a:lnTo>
                    <a:pt x="0" y="3335823"/>
                  </a:lnTo>
                  <a:lnTo>
                    <a:pt x="14338" y="3346424"/>
                  </a:lnTo>
                  <a:lnTo>
                    <a:pt x="42329" y="3366728"/>
                  </a:lnTo>
                  <a:lnTo>
                    <a:pt x="42329" y="3314200"/>
                  </a:lnTo>
                  <a:lnTo>
                    <a:pt x="16291" y="3282924"/>
                  </a:lnTo>
                  <a:lnTo>
                    <a:pt x="0" y="3262856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855013" y="2688605"/>
              <a:ext cx="42545" cy="3296920"/>
            </a:xfrm>
            <a:custGeom>
              <a:avLst/>
              <a:gdLst/>
              <a:ahLst/>
              <a:cxnLst/>
              <a:rect l="l" t="t" r="r" b="b"/>
              <a:pathLst>
                <a:path w="42545" h="3296920">
                  <a:moveTo>
                    <a:pt x="42329" y="0"/>
                  </a:moveTo>
                  <a:lnTo>
                    <a:pt x="26807" y="18018"/>
                  </a:lnTo>
                  <a:lnTo>
                    <a:pt x="0" y="39160"/>
                  </a:lnTo>
                  <a:lnTo>
                    <a:pt x="0" y="615815"/>
                  </a:lnTo>
                  <a:lnTo>
                    <a:pt x="671" y="614918"/>
                  </a:lnTo>
                  <a:lnTo>
                    <a:pt x="29969" y="589518"/>
                  </a:lnTo>
                  <a:lnTo>
                    <a:pt x="42329" y="573850"/>
                  </a:lnTo>
                  <a:lnTo>
                    <a:pt x="42329" y="0"/>
                  </a:lnTo>
                  <a:close/>
                </a:path>
                <a:path w="42545" h="3296920">
                  <a:moveTo>
                    <a:pt x="0" y="3170699"/>
                  </a:moveTo>
                  <a:lnTo>
                    <a:pt x="0" y="3256676"/>
                  </a:lnTo>
                  <a:lnTo>
                    <a:pt x="22313" y="3281918"/>
                  </a:lnTo>
                  <a:lnTo>
                    <a:pt x="42329" y="3296717"/>
                  </a:lnTo>
                  <a:lnTo>
                    <a:pt x="42329" y="3223750"/>
                  </a:lnTo>
                  <a:lnTo>
                    <a:pt x="27690" y="3205718"/>
                  </a:lnTo>
                  <a:lnTo>
                    <a:pt x="0" y="3170699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812684" y="2727766"/>
              <a:ext cx="42545" cy="3217545"/>
            </a:xfrm>
            <a:custGeom>
              <a:avLst/>
              <a:gdLst/>
              <a:ahLst/>
              <a:cxnLst/>
              <a:rect l="l" t="t" r="r" b="b"/>
              <a:pathLst>
                <a:path w="42545" h="3217545">
                  <a:moveTo>
                    <a:pt x="42329" y="0"/>
                  </a:moveTo>
                  <a:lnTo>
                    <a:pt x="36929" y="4258"/>
                  </a:lnTo>
                  <a:lnTo>
                    <a:pt x="5343" y="42358"/>
                  </a:lnTo>
                  <a:lnTo>
                    <a:pt x="0" y="46742"/>
                  </a:lnTo>
                  <a:lnTo>
                    <a:pt x="0" y="633725"/>
                  </a:lnTo>
                  <a:lnTo>
                    <a:pt x="14469" y="613858"/>
                  </a:lnTo>
                  <a:lnTo>
                    <a:pt x="42329" y="576654"/>
                  </a:lnTo>
                  <a:lnTo>
                    <a:pt x="42329" y="0"/>
                  </a:lnTo>
                  <a:close/>
                </a:path>
                <a:path w="42545" h="3217545">
                  <a:moveTo>
                    <a:pt x="0" y="3088899"/>
                  </a:moveTo>
                  <a:lnTo>
                    <a:pt x="0" y="3168902"/>
                  </a:lnTo>
                  <a:lnTo>
                    <a:pt x="30963" y="3204658"/>
                  </a:lnTo>
                  <a:lnTo>
                    <a:pt x="42329" y="3217515"/>
                  </a:lnTo>
                  <a:lnTo>
                    <a:pt x="42329" y="3131539"/>
                  </a:lnTo>
                  <a:lnTo>
                    <a:pt x="39892" y="3128458"/>
                  </a:lnTo>
                  <a:lnTo>
                    <a:pt x="10582" y="3103058"/>
                  </a:lnTo>
                  <a:lnTo>
                    <a:pt x="0" y="3088899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70355" y="2774508"/>
              <a:ext cx="42545" cy="3122295"/>
            </a:xfrm>
            <a:custGeom>
              <a:avLst/>
              <a:gdLst/>
              <a:ahLst/>
              <a:cxnLst/>
              <a:rect l="l" t="t" r="r" b="b"/>
              <a:pathLst>
                <a:path w="42545" h="3122295">
                  <a:moveTo>
                    <a:pt x="42329" y="0"/>
                  </a:moveTo>
                  <a:lnTo>
                    <a:pt x="16717" y="21015"/>
                  </a:lnTo>
                  <a:lnTo>
                    <a:pt x="0" y="42027"/>
                  </a:lnTo>
                  <a:lnTo>
                    <a:pt x="0" y="646365"/>
                  </a:lnTo>
                  <a:lnTo>
                    <a:pt x="2093" y="643315"/>
                  </a:lnTo>
                  <a:lnTo>
                    <a:pt x="29049" y="605215"/>
                  </a:lnTo>
                  <a:lnTo>
                    <a:pt x="42329" y="586982"/>
                  </a:lnTo>
                  <a:lnTo>
                    <a:pt x="42329" y="0"/>
                  </a:lnTo>
                  <a:close/>
                </a:path>
                <a:path w="42545" h="3122295">
                  <a:moveTo>
                    <a:pt x="0" y="2984525"/>
                  </a:moveTo>
                  <a:lnTo>
                    <a:pt x="0" y="3084762"/>
                  </a:lnTo>
                  <a:lnTo>
                    <a:pt x="8002" y="3094415"/>
                  </a:lnTo>
                  <a:lnTo>
                    <a:pt x="40298" y="3119815"/>
                  </a:lnTo>
                  <a:lnTo>
                    <a:pt x="42329" y="3122159"/>
                  </a:lnTo>
                  <a:lnTo>
                    <a:pt x="42329" y="3042156"/>
                  </a:lnTo>
                  <a:lnTo>
                    <a:pt x="24433" y="3018215"/>
                  </a:lnTo>
                  <a:lnTo>
                    <a:pt x="0" y="2984525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28038" y="2816520"/>
              <a:ext cx="42545" cy="3042920"/>
            </a:xfrm>
            <a:custGeom>
              <a:avLst/>
              <a:gdLst/>
              <a:ahLst/>
              <a:cxnLst/>
              <a:rect l="l" t="t" r="r" b="b"/>
              <a:pathLst>
                <a:path w="42545" h="3042920">
                  <a:moveTo>
                    <a:pt x="42329" y="0"/>
                  </a:moveTo>
                  <a:lnTo>
                    <a:pt x="28721" y="17103"/>
                  </a:lnTo>
                  <a:lnTo>
                    <a:pt x="0" y="41698"/>
                  </a:lnTo>
                  <a:lnTo>
                    <a:pt x="0" y="666872"/>
                  </a:lnTo>
                  <a:lnTo>
                    <a:pt x="18261" y="639403"/>
                  </a:lnTo>
                  <a:lnTo>
                    <a:pt x="42329" y="604335"/>
                  </a:lnTo>
                  <a:lnTo>
                    <a:pt x="42329" y="0"/>
                  </a:lnTo>
                  <a:close/>
                </a:path>
                <a:path w="42545" h="3042920">
                  <a:moveTo>
                    <a:pt x="0" y="2881841"/>
                  </a:moveTo>
                  <a:lnTo>
                    <a:pt x="0" y="2991181"/>
                  </a:lnTo>
                  <a:lnTo>
                    <a:pt x="18731" y="3014303"/>
                  </a:lnTo>
                  <a:lnTo>
                    <a:pt x="42329" y="3042766"/>
                  </a:lnTo>
                  <a:lnTo>
                    <a:pt x="42329" y="2942531"/>
                  </a:lnTo>
                  <a:lnTo>
                    <a:pt x="39117" y="2938103"/>
                  </a:lnTo>
                  <a:lnTo>
                    <a:pt x="12345" y="2900003"/>
                  </a:lnTo>
                  <a:lnTo>
                    <a:pt x="0" y="2881841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85709" y="2858219"/>
              <a:ext cx="42545" cy="2949575"/>
            </a:xfrm>
            <a:custGeom>
              <a:avLst/>
              <a:gdLst/>
              <a:ahLst/>
              <a:cxnLst/>
              <a:rect l="l" t="t" r="r" b="b"/>
              <a:pathLst>
                <a:path w="42545" h="2949575">
                  <a:moveTo>
                    <a:pt x="42329" y="0"/>
                  </a:moveTo>
                  <a:lnTo>
                    <a:pt x="41388" y="805"/>
                  </a:lnTo>
                  <a:lnTo>
                    <a:pt x="12389" y="38905"/>
                  </a:lnTo>
                  <a:lnTo>
                    <a:pt x="0" y="55567"/>
                  </a:lnTo>
                  <a:lnTo>
                    <a:pt x="0" y="691249"/>
                  </a:lnTo>
                  <a:lnTo>
                    <a:pt x="10765" y="673905"/>
                  </a:lnTo>
                  <a:lnTo>
                    <a:pt x="35261" y="635805"/>
                  </a:lnTo>
                  <a:lnTo>
                    <a:pt x="42329" y="625173"/>
                  </a:lnTo>
                  <a:lnTo>
                    <a:pt x="42329" y="0"/>
                  </a:lnTo>
                  <a:close/>
                </a:path>
                <a:path w="42545" h="2949575">
                  <a:moveTo>
                    <a:pt x="0" y="2774165"/>
                  </a:moveTo>
                  <a:lnTo>
                    <a:pt x="0" y="2896326"/>
                  </a:lnTo>
                  <a:lnTo>
                    <a:pt x="30194" y="2934505"/>
                  </a:lnTo>
                  <a:lnTo>
                    <a:pt x="42329" y="2949483"/>
                  </a:lnTo>
                  <a:lnTo>
                    <a:pt x="42329" y="2840143"/>
                  </a:lnTo>
                  <a:lnTo>
                    <a:pt x="28776" y="2820205"/>
                  </a:lnTo>
                  <a:lnTo>
                    <a:pt x="3767" y="2782105"/>
                  </a:lnTo>
                  <a:lnTo>
                    <a:pt x="0" y="2774165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43380" y="2913787"/>
              <a:ext cx="42545" cy="2840990"/>
            </a:xfrm>
            <a:custGeom>
              <a:avLst/>
              <a:gdLst/>
              <a:ahLst/>
              <a:cxnLst/>
              <a:rect l="l" t="t" r="r" b="b"/>
              <a:pathLst>
                <a:path w="42545" h="2840990">
                  <a:moveTo>
                    <a:pt x="42329" y="0"/>
                  </a:moveTo>
                  <a:lnTo>
                    <a:pt x="26390" y="21437"/>
                  </a:lnTo>
                  <a:lnTo>
                    <a:pt x="0" y="45683"/>
                  </a:lnTo>
                  <a:lnTo>
                    <a:pt x="0" y="706106"/>
                  </a:lnTo>
                  <a:lnTo>
                    <a:pt x="6655" y="694537"/>
                  </a:lnTo>
                  <a:lnTo>
                    <a:pt x="29445" y="656437"/>
                  </a:lnTo>
                  <a:lnTo>
                    <a:pt x="42329" y="635681"/>
                  </a:lnTo>
                  <a:lnTo>
                    <a:pt x="42329" y="0"/>
                  </a:lnTo>
                  <a:close/>
                </a:path>
                <a:path w="42545" h="2840990">
                  <a:moveTo>
                    <a:pt x="0" y="2639605"/>
                  </a:moveTo>
                  <a:lnTo>
                    <a:pt x="0" y="2785440"/>
                  </a:lnTo>
                  <a:lnTo>
                    <a:pt x="12999" y="2802737"/>
                  </a:lnTo>
                  <a:lnTo>
                    <a:pt x="42329" y="2840759"/>
                  </a:lnTo>
                  <a:lnTo>
                    <a:pt x="42329" y="2718597"/>
                  </a:lnTo>
                  <a:lnTo>
                    <a:pt x="21990" y="2675737"/>
                  </a:lnTo>
                  <a:lnTo>
                    <a:pt x="0" y="2639605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01051" y="2959470"/>
              <a:ext cx="42545" cy="2740025"/>
            </a:xfrm>
            <a:custGeom>
              <a:avLst/>
              <a:gdLst/>
              <a:ahLst/>
              <a:cxnLst/>
              <a:rect l="l" t="t" r="r" b="b"/>
              <a:pathLst>
                <a:path w="42545" h="2740025">
                  <a:moveTo>
                    <a:pt x="42329" y="0"/>
                  </a:moveTo>
                  <a:lnTo>
                    <a:pt x="41073" y="1154"/>
                  </a:lnTo>
                  <a:lnTo>
                    <a:pt x="14118" y="39254"/>
                  </a:lnTo>
                  <a:lnTo>
                    <a:pt x="0" y="59744"/>
                  </a:lnTo>
                  <a:lnTo>
                    <a:pt x="0" y="736473"/>
                  </a:lnTo>
                  <a:lnTo>
                    <a:pt x="6034" y="725054"/>
                  </a:lnTo>
                  <a:lnTo>
                    <a:pt x="27066" y="686954"/>
                  </a:lnTo>
                  <a:lnTo>
                    <a:pt x="42329" y="660423"/>
                  </a:lnTo>
                  <a:lnTo>
                    <a:pt x="42329" y="0"/>
                  </a:lnTo>
                  <a:close/>
                </a:path>
                <a:path w="42545" h="2740025">
                  <a:moveTo>
                    <a:pt x="0" y="2520109"/>
                  </a:moveTo>
                  <a:lnTo>
                    <a:pt x="0" y="2682458"/>
                  </a:lnTo>
                  <a:lnTo>
                    <a:pt x="26693" y="2718954"/>
                  </a:lnTo>
                  <a:lnTo>
                    <a:pt x="42329" y="2739757"/>
                  </a:lnTo>
                  <a:lnTo>
                    <a:pt x="42329" y="2593922"/>
                  </a:lnTo>
                  <a:lnTo>
                    <a:pt x="41131" y="2591954"/>
                  </a:lnTo>
                  <a:lnTo>
                    <a:pt x="18874" y="2553854"/>
                  </a:lnTo>
                  <a:lnTo>
                    <a:pt x="0" y="2520109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58722" y="3019215"/>
              <a:ext cx="42545" cy="2623185"/>
            </a:xfrm>
            <a:custGeom>
              <a:avLst/>
              <a:gdLst/>
              <a:ahLst/>
              <a:cxnLst/>
              <a:rect l="l" t="t" r="r" b="b"/>
              <a:pathLst>
                <a:path w="42545" h="2623185">
                  <a:moveTo>
                    <a:pt x="42329" y="0"/>
                  </a:moveTo>
                  <a:lnTo>
                    <a:pt x="30195" y="17609"/>
                  </a:lnTo>
                  <a:lnTo>
                    <a:pt x="4655" y="55709"/>
                  </a:lnTo>
                  <a:lnTo>
                    <a:pt x="0" y="62856"/>
                  </a:lnTo>
                  <a:lnTo>
                    <a:pt x="0" y="772965"/>
                  </a:lnTo>
                  <a:lnTo>
                    <a:pt x="9007" y="754209"/>
                  </a:lnTo>
                  <a:lnTo>
                    <a:pt x="28229" y="703409"/>
                  </a:lnTo>
                  <a:lnTo>
                    <a:pt x="42329" y="676728"/>
                  </a:lnTo>
                  <a:lnTo>
                    <a:pt x="42329" y="0"/>
                  </a:lnTo>
                  <a:close/>
                </a:path>
                <a:path w="42545" h="2623185">
                  <a:moveTo>
                    <a:pt x="0" y="2366762"/>
                  </a:moveTo>
                  <a:lnTo>
                    <a:pt x="0" y="2562629"/>
                  </a:lnTo>
                  <a:lnTo>
                    <a:pt x="14067" y="2583009"/>
                  </a:lnTo>
                  <a:lnTo>
                    <a:pt x="41155" y="2621109"/>
                  </a:lnTo>
                  <a:lnTo>
                    <a:pt x="42329" y="2622713"/>
                  </a:lnTo>
                  <a:lnTo>
                    <a:pt x="42329" y="2460364"/>
                  </a:lnTo>
                  <a:lnTo>
                    <a:pt x="39892" y="2456009"/>
                  </a:lnTo>
                  <a:lnTo>
                    <a:pt x="19542" y="2405209"/>
                  </a:lnTo>
                  <a:lnTo>
                    <a:pt x="0" y="2366762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16393" y="3082071"/>
              <a:ext cx="42545" cy="2499995"/>
            </a:xfrm>
            <a:custGeom>
              <a:avLst/>
              <a:gdLst/>
              <a:ahLst/>
              <a:cxnLst/>
              <a:rect l="l" t="t" r="r" b="b"/>
              <a:pathLst>
                <a:path w="42545" h="2499995">
                  <a:moveTo>
                    <a:pt x="42329" y="0"/>
                  </a:moveTo>
                  <a:lnTo>
                    <a:pt x="22166" y="30952"/>
                  </a:lnTo>
                  <a:lnTo>
                    <a:pt x="0" y="66017"/>
                  </a:lnTo>
                  <a:lnTo>
                    <a:pt x="0" y="816094"/>
                  </a:lnTo>
                  <a:lnTo>
                    <a:pt x="15679" y="767552"/>
                  </a:lnTo>
                  <a:lnTo>
                    <a:pt x="33039" y="729452"/>
                  </a:lnTo>
                  <a:lnTo>
                    <a:pt x="42329" y="710109"/>
                  </a:lnTo>
                  <a:lnTo>
                    <a:pt x="42329" y="0"/>
                  </a:lnTo>
                  <a:close/>
                </a:path>
                <a:path w="42545" h="2499995">
                  <a:moveTo>
                    <a:pt x="0" y="2199692"/>
                  </a:moveTo>
                  <a:lnTo>
                    <a:pt x="0" y="2436848"/>
                  </a:lnTo>
                  <a:lnTo>
                    <a:pt x="4602" y="2443952"/>
                  </a:lnTo>
                  <a:lnTo>
                    <a:pt x="30098" y="2482052"/>
                  </a:lnTo>
                  <a:lnTo>
                    <a:pt x="42329" y="2499772"/>
                  </a:lnTo>
                  <a:lnTo>
                    <a:pt x="42329" y="2303906"/>
                  </a:lnTo>
                  <a:lnTo>
                    <a:pt x="24109" y="2266152"/>
                  </a:lnTo>
                  <a:lnTo>
                    <a:pt x="6726" y="2215352"/>
                  </a:lnTo>
                  <a:lnTo>
                    <a:pt x="0" y="2199692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74064" y="3148088"/>
              <a:ext cx="42545" cy="2371090"/>
            </a:xfrm>
            <a:custGeom>
              <a:avLst/>
              <a:gdLst/>
              <a:ahLst/>
              <a:cxnLst/>
              <a:rect l="l" t="t" r="r" b="b"/>
              <a:pathLst>
                <a:path w="42545" h="2371090">
                  <a:moveTo>
                    <a:pt x="42329" y="0"/>
                  </a:moveTo>
                  <a:lnTo>
                    <a:pt x="40409" y="3035"/>
                  </a:lnTo>
                  <a:lnTo>
                    <a:pt x="17066" y="41135"/>
                  </a:lnTo>
                  <a:lnTo>
                    <a:pt x="0" y="69918"/>
                  </a:lnTo>
                  <a:lnTo>
                    <a:pt x="0" y="872582"/>
                  </a:lnTo>
                  <a:lnTo>
                    <a:pt x="11686" y="828535"/>
                  </a:lnTo>
                  <a:lnTo>
                    <a:pt x="26154" y="790435"/>
                  </a:lnTo>
                  <a:lnTo>
                    <a:pt x="41599" y="752335"/>
                  </a:lnTo>
                  <a:lnTo>
                    <a:pt x="42329" y="750077"/>
                  </a:lnTo>
                  <a:lnTo>
                    <a:pt x="42329" y="0"/>
                  </a:lnTo>
                  <a:close/>
                </a:path>
                <a:path w="42545" h="2371090">
                  <a:moveTo>
                    <a:pt x="0" y="2000792"/>
                  </a:moveTo>
                  <a:lnTo>
                    <a:pt x="0" y="2304302"/>
                  </a:lnTo>
                  <a:lnTo>
                    <a:pt x="22249" y="2339835"/>
                  </a:lnTo>
                  <a:lnTo>
                    <a:pt x="42329" y="2370831"/>
                  </a:lnTo>
                  <a:lnTo>
                    <a:pt x="42329" y="2133675"/>
                  </a:lnTo>
                  <a:lnTo>
                    <a:pt x="32690" y="2111235"/>
                  </a:lnTo>
                  <a:lnTo>
                    <a:pt x="17357" y="2060435"/>
                  </a:lnTo>
                  <a:lnTo>
                    <a:pt x="3070" y="2009635"/>
                  </a:lnTo>
                  <a:lnTo>
                    <a:pt x="0" y="2000792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431747" y="3217985"/>
              <a:ext cx="42545" cy="2234565"/>
            </a:xfrm>
            <a:custGeom>
              <a:avLst/>
              <a:gdLst/>
              <a:ahLst/>
              <a:cxnLst/>
              <a:rect l="l" t="t" r="r" b="b"/>
              <a:pathLst>
                <a:path w="42545" h="2234565">
                  <a:moveTo>
                    <a:pt x="42329" y="0"/>
                  </a:moveTo>
                  <a:lnTo>
                    <a:pt x="36791" y="9338"/>
                  </a:lnTo>
                  <a:lnTo>
                    <a:pt x="14963" y="47438"/>
                  </a:lnTo>
                  <a:lnTo>
                    <a:pt x="0" y="74514"/>
                  </a:lnTo>
                  <a:lnTo>
                    <a:pt x="0" y="974145"/>
                  </a:lnTo>
                  <a:lnTo>
                    <a:pt x="6161" y="949138"/>
                  </a:lnTo>
                  <a:lnTo>
                    <a:pt x="16590" y="898338"/>
                  </a:lnTo>
                  <a:lnTo>
                    <a:pt x="28049" y="847538"/>
                  </a:lnTo>
                  <a:lnTo>
                    <a:pt x="40524" y="809438"/>
                  </a:lnTo>
                  <a:lnTo>
                    <a:pt x="42329" y="802637"/>
                  </a:lnTo>
                  <a:lnTo>
                    <a:pt x="42329" y="0"/>
                  </a:lnTo>
                  <a:close/>
                </a:path>
                <a:path w="42545" h="2234565">
                  <a:moveTo>
                    <a:pt x="0" y="1767099"/>
                  </a:moveTo>
                  <a:lnTo>
                    <a:pt x="0" y="2153206"/>
                  </a:lnTo>
                  <a:lnTo>
                    <a:pt x="17689" y="2193738"/>
                  </a:lnTo>
                  <a:lnTo>
                    <a:pt x="40709" y="2231838"/>
                  </a:lnTo>
                  <a:lnTo>
                    <a:pt x="42329" y="2234425"/>
                  </a:lnTo>
                  <a:lnTo>
                    <a:pt x="42329" y="1930931"/>
                  </a:lnTo>
                  <a:lnTo>
                    <a:pt x="32160" y="1901638"/>
                  </a:lnTo>
                  <a:lnTo>
                    <a:pt x="20008" y="1850838"/>
                  </a:lnTo>
                  <a:lnTo>
                    <a:pt x="8946" y="1812738"/>
                  </a:lnTo>
                  <a:lnTo>
                    <a:pt x="0" y="1767099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389418" y="3292499"/>
              <a:ext cx="42545" cy="2078989"/>
            </a:xfrm>
            <a:custGeom>
              <a:avLst/>
              <a:gdLst/>
              <a:ahLst/>
              <a:cxnLst/>
              <a:rect l="l" t="t" r="r" b="b"/>
              <a:pathLst>
                <a:path w="42545" h="2078989">
                  <a:moveTo>
                    <a:pt x="42329" y="0"/>
                  </a:moveTo>
                  <a:lnTo>
                    <a:pt x="36236" y="11024"/>
                  </a:lnTo>
                  <a:lnTo>
                    <a:pt x="15963" y="61824"/>
                  </a:lnTo>
                  <a:lnTo>
                    <a:pt x="0" y="93044"/>
                  </a:lnTo>
                  <a:lnTo>
                    <a:pt x="0" y="1999496"/>
                  </a:lnTo>
                  <a:lnTo>
                    <a:pt x="16537" y="2030324"/>
                  </a:lnTo>
                  <a:lnTo>
                    <a:pt x="37847" y="2068424"/>
                  </a:lnTo>
                  <a:lnTo>
                    <a:pt x="42329" y="2078692"/>
                  </a:lnTo>
                  <a:lnTo>
                    <a:pt x="42329" y="1692585"/>
                  </a:lnTo>
                  <a:lnTo>
                    <a:pt x="41317" y="1687424"/>
                  </a:lnTo>
                  <a:lnTo>
                    <a:pt x="32476" y="1636624"/>
                  </a:lnTo>
                  <a:lnTo>
                    <a:pt x="24768" y="1585824"/>
                  </a:lnTo>
                  <a:lnTo>
                    <a:pt x="18206" y="1535024"/>
                  </a:lnTo>
                  <a:lnTo>
                    <a:pt x="12806" y="1496924"/>
                  </a:lnTo>
                  <a:lnTo>
                    <a:pt x="8580" y="1446124"/>
                  </a:lnTo>
                  <a:lnTo>
                    <a:pt x="5544" y="1395324"/>
                  </a:lnTo>
                  <a:lnTo>
                    <a:pt x="3712" y="1344524"/>
                  </a:lnTo>
                  <a:lnTo>
                    <a:pt x="3098" y="1293724"/>
                  </a:lnTo>
                  <a:lnTo>
                    <a:pt x="3676" y="1242924"/>
                  </a:lnTo>
                  <a:lnTo>
                    <a:pt x="5401" y="1192124"/>
                  </a:lnTo>
                  <a:lnTo>
                    <a:pt x="8259" y="1154024"/>
                  </a:lnTo>
                  <a:lnTo>
                    <a:pt x="12239" y="1103224"/>
                  </a:lnTo>
                  <a:lnTo>
                    <a:pt x="17326" y="1052424"/>
                  </a:lnTo>
                  <a:lnTo>
                    <a:pt x="23508" y="1001624"/>
                  </a:lnTo>
                  <a:lnTo>
                    <a:pt x="30771" y="963524"/>
                  </a:lnTo>
                  <a:lnTo>
                    <a:pt x="39103" y="912724"/>
                  </a:lnTo>
                  <a:lnTo>
                    <a:pt x="42329" y="899631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47089" y="3385544"/>
              <a:ext cx="42545" cy="1906905"/>
            </a:xfrm>
            <a:custGeom>
              <a:avLst/>
              <a:gdLst/>
              <a:ahLst/>
              <a:cxnLst/>
              <a:rect l="l" t="t" r="r" b="b"/>
              <a:pathLst>
                <a:path w="42545" h="1906904">
                  <a:moveTo>
                    <a:pt x="42329" y="0"/>
                  </a:moveTo>
                  <a:lnTo>
                    <a:pt x="38811" y="6879"/>
                  </a:lnTo>
                  <a:lnTo>
                    <a:pt x="20133" y="44979"/>
                  </a:lnTo>
                  <a:lnTo>
                    <a:pt x="2268" y="83079"/>
                  </a:lnTo>
                  <a:lnTo>
                    <a:pt x="0" y="89842"/>
                  </a:lnTo>
                  <a:lnTo>
                    <a:pt x="0" y="1809670"/>
                  </a:lnTo>
                  <a:lnTo>
                    <a:pt x="213" y="1810279"/>
                  </a:lnTo>
                  <a:lnTo>
                    <a:pt x="18872" y="1848379"/>
                  </a:lnTo>
                  <a:lnTo>
                    <a:pt x="38427" y="1899179"/>
                  </a:lnTo>
                  <a:lnTo>
                    <a:pt x="42329" y="1906452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04760" y="3475387"/>
              <a:ext cx="42545" cy="1720214"/>
            </a:xfrm>
            <a:custGeom>
              <a:avLst/>
              <a:gdLst/>
              <a:ahLst/>
              <a:cxnLst/>
              <a:rect l="l" t="t" r="r" b="b"/>
              <a:pathLst>
                <a:path w="42545" h="1720214">
                  <a:moveTo>
                    <a:pt x="42329" y="0"/>
                  </a:moveTo>
                  <a:lnTo>
                    <a:pt x="27555" y="44037"/>
                  </a:lnTo>
                  <a:lnTo>
                    <a:pt x="11346" y="82137"/>
                  </a:lnTo>
                  <a:lnTo>
                    <a:pt x="0" y="110271"/>
                  </a:lnTo>
                  <a:lnTo>
                    <a:pt x="0" y="1606129"/>
                  </a:lnTo>
                  <a:lnTo>
                    <a:pt x="7954" y="1631537"/>
                  </a:lnTo>
                  <a:lnTo>
                    <a:pt x="24789" y="1669637"/>
                  </a:lnTo>
                  <a:lnTo>
                    <a:pt x="42329" y="1719827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262431" y="3585658"/>
              <a:ext cx="42545" cy="1496060"/>
            </a:xfrm>
            <a:custGeom>
              <a:avLst/>
              <a:gdLst/>
              <a:ahLst/>
              <a:cxnLst/>
              <a:rect l="l" t="t" r="r" b="b"/>
              <a:pathLst>
                <a:path w="42545" h="1496060">
                  <a:moveTo>
                    <a:pt x="42329" y="0"/>
                  </a:moveTo>
                  <a:lnTo>
                    <a:pt x="38309" y="9965"/>
                  </a:lnTo>
                  <a:lnTo>
                    <a:pt x="23797" y="60765"/>
                  </a:lnTo>
                  <a:lnTo>
                    <a:pt x="10147" y="98865"/>
                  </a:lnTo>
                  <a:lnTo>
                    <a:pt x="0" y="139214"/>
                  </a:lnTo>
                  <a:lnTo>
                    <a:pt x="0" y="1360505"/>
                  </a:lnTo>
                  <a:lnTo>
                    <a:pt x="5407" y="1381565"/>
                  </a:lnTo>
                  <a:lnTo>
                    <a:pt x="19416" y="1432365"/>
                  </a:lnTo>
                  <a:lnTo>
                    <a:pt x="34379" y="1470465"/>
                  </a:lnTo>
                  <a:lnTo>
                    <a:pt x="42329" y="1495857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220102" y="3724873"/>
              <a:ext cx="42545" cy="1221740"/>
            </a:xfrm>
            <a:custGeom>
              <a:avLst/>
              <a:gdLst/>
              <a:ahLst/>
              <a:cxnLst/>
              <a:rect l="l" t="t" r="r" b="b"/>
              <a:pathLst>
                <a:path w="42545" h="1221739">
                  <a:moveTo>
                    <a:pt x="42329" y="0"/>
                  </a:moveTo>
                  <a:lnTo>
                    <a:pt x="39700" y="10450"/>
                  </a:lnTo>
                  <a:lnTo>
                    <a:pt x="27808" y="48550"/>
                  </a:lnTo>
                  <a:lnTo>
                    <a:pt x="16808" y="99350"/>
                  </a:lnTo>
                  <a:lnTo>
                    <a:pt x="6713" y="137450"/>
                  </a:lnTo>
                  <a:lnTo>
                    <a:pt x="0" y="174592"/>
                  </a:lnTo>
                  <a:lnTo>
                    <a:pt x="0" y="1043632"/>
                  </a:lnTo>
                  <a:lnTo>
                    <a:pt x="1466" y="1051850"/>
                  </a:lnTo>
                  <a:lnTo>
                    <a:pt x="11546" y="1102650"/>
                  </a:lnTo>
                  <a:lnTo>
                    <a:pt x="22625" y="1153450"/>
                  </a:lnTo>
                  <a:lnTo>
                    <a:pt x="34692" y="1191550"/>
                  </a:lnTo>
                  <a:lnTo>
                    <a:pt x="42329" y="122129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77773" y="3899465"/>
              <a:ext cx="42545" cy="869315"/>
            </a:xfrm>
            <a:custGeom>
              <a:avLst/>
              <a:gdLst/>
              <a:ahLst/>
              <a:cxnLst/>
              <a:rect l="l" t="t" r="r" b="b"/>
              <a:pathLst>
                <a:path w="42545" h="869314">
                  <a:moveTo>
                    <a:pt x="42329" y="0"/>
                  </a:moveTo>
                  <a:lnTo>
                    <a:pt x="39860" y="13658"/>
                  </a:lnTo>
                  <a:lnTo>
                    <a:pt x="31602" y="51758"/>
                  </a:lnTo>
                  <a:lnTo>
                    <a:pt x="24277" y="102558"/>
                  </a:lnTo>
                  <a:lnTo>
                    <a:pt x="17897" y="153358"/>
                  </a:lnTo>
                  <a:lnTo>
                    <a:pt x="12470" y="191458"/>
                  </a:lnTo>
                  <a:lnTo>
                    <a:pt x="8008" y="242258"/>
                  </a:lnTo>
                  <a:lnTo>
                    <a:pt x="4519" y="293058"/>
                  </a:lnTo>
                  <a:lnTo>
                    <a:pt x="2015" y="343858"/>
                  </a:lnTo>
                  <a:lnTo>
                    <a:pt x="505" y="381958"/>
                  </a:lnTo>
                  <a:lnTo>
                    <a:pt x="0" y="432758"/>
                  </a:lnTo>
                  <a:lnTo>
                    <a:pt x="556" y="483558"/>
                  </a:lnTo>
                  <a:lnTo>
                    <a:pt x="2217" y="534358"/>
                  </a:lnTo>
                  <a:lnTo>
                    <a:pt x="4970" y="585158"/>
                  </a:lnTo>
                  <a:lnTo>
                    <a:pt x="8806" y="635958"/>
                  </a:lnTo>
                  <a:lnTo>
                    <a:pt x="13711" y="686758"/>
                  </a:lnTo>
                  <a:lnTo>
                    <a:pt x="19674" y="737558"/>
                  </a:lnTo>
                  <a:lnTo>
                    <a:pt x="26683" y="788358"/>
                  </a:lnTo>
                  <a:lnTo>
                    <a:pt x="34728" y="826458"/>
                  </a:lnTo>
                  <a:lnTo>
                    <a:pt x="42329" y="86904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666742" y="5602783"/>
              <a:ext cx="25400" cy="569595"/>
            </a:xfrm>
            <a:custGeom>
              <a:avLst/>
              <a:gdLst/>
              <a:ahLst/>
              <a:cxnLst/>
              <a:rect l="l" t="t" r="r" b="b"/>
              <a:pathLst>
                <a:path w="25400" h="569595">
                  <a:moveTo>
                    <a:pt x="25260" y="0"/>
                  </a:moveTo>
                  <a:lnTo>
                    <a:pt x="0" y="18140"/>
                  </a:lnTo>
                  <a:lnTo>
                    <a:pt x="0" y="568985"/>
                  </a:lnTo>
                  <a:lnTo>
                    <a:pt x="25260" y="553694"/>
                  </a:lnTo>
                  <a:lnTo>
                    <a:pt x="25260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628680" y="5620923"/>
              <a:ext cx="38100" cy="573405"/>
            </a:xfrm>
            <a:custGeom>
              <a:avLst/>
              <a:gdLst/>
              <a:ahLst/>
              <a:cxnLst/>
              <a:rect l="l" t="t" r="r" b="b"/>
              <a:pathLst>
                <a:path w="38100" h="573404">
                  <a:moveTo>
                    <a:pt x="38061" y="0"/>
                  </a:moveTo>
                  <a:lnTo>
                    <a:pt x="23209" y="10666"/>
                  </a:lnTo>
                  <a:lnTo>
                    <a:pt x="0" y="26481"/>
                  </a:lnTo>
                  <a:lnTo>
                    <a:pt x="0" y="573260"/>
                  </a:lnTo>
                  <a:lnTo>
                    <a:pt x="21132" y="561093"/>
                  </a:lnTo>
                  <a:lnTo>
                    <a:pt x="38061" y="550845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590618" y="5647404"/>
              <a:ext cx="38100" cy="568325"/>
            </a:xfrm>
            <a:custGeom>
              <a:avLst/>
              <a:gdLst/>
              <a:ahLst/>
              <a:cxnLst/>
              <a:rect l="l" t="t" r="r" b="b"/>
              <a:pathLst>
                <a:path w="38100" h="568325">
                  <a:moveTo>
                    <a:pt x="38061" y="0"/>
                  </a:moveTo>
                  <a:lnTo>
                    <a:pt x="20425" y="12017"/>
                  </a:lnTo>
                  <a:lnTo>
                    <a:pt x="0" y="25208"/>
                  </a:lnTo>
                  <a:lnTo>
                    <a:pt x="0" y="568217"/>
                  </a:lnTo>
                  <a:lnTo>
                    <a:pt x="16407" y="559246"/>
                  </a:lnTo>
                  <a:lnTo>
                    <a:pt x="38061" y="546778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552556" y="5672613"/>
              <a:ext cx="38100" cy="563880"/>
            </a:xfrm>
            <a:custGeom>
              <a:avLst/>
              <a:gdLst/>
              <a:ahLst/>
              <a:cxnLst/>
              <a:rect l="l" t="t" r="r" b="b"/>
              <a:pathLst>
                <a:path w="38100" h="563879">
                  <a:moveTo>
                    <a:pt x="38061" y="0"/>
                  </a:moveTo>
                  <a:lnTo>
                    <a:pt x="16927" y="13648"/>
                  </a:lnTo>
                  <a:lnTo>
                    <a:pt x="0" y="23996"/>
                  </a:lnTo>
                  <a:lnTo>
                    <a:pt x="0" y="563506"/>
                  </a:lnTo>
                  <a:lnTo>
                    <a:pt x="11097" y="557752"/>
                  </a:lnTo>
                  <a:lnTo>
                    <a:pt x="38061" y="543008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514495" y="5696609"/>
              <a:ext cx="38100" cy="559435"/>
            </a:xfrm>
            <a:custGeom>
              <a:avLst/>
              <a:gdLst/>
              <a:ahLst/>
              <a:cxnLst/>
              <a:rect l="l" t="t" r="r" b="b"/>
              <a:pathLst>
                <a:path w="38100" h="559435">
                  <a:moveTo>
                    <a:pt x="38061" y="0"/>
                  </a:moveTo>
                  <a:lnTo>
                    <a:pt x="12731" y="15484"/>
                  </a:lnTo>
                  <a:lnTo>
                    <a:pt x="0" y="22838"/>
                  </a:lnTo>
                  <a:lnTo>
                    <a:pt x="0" y="559098"/>
                  </a:lnTo>
                  <a:lnTo>
                    <a:pt x="5215" y="556539"/>
                  </a:lnTo>
                  <a:lnTo>
                    <a:pt x="38061" y="539509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476433" y="5719448"/>
              <a:ext cx="38100" cy="554990"/>
            </a:xfrm>
            <a:custGeom>
              <a:avLst/>
              <a:gdLst/>
              <a:ahLst/>
              <a:cxnLst/>
              <a:rect l="l" t="t" r="r" b="b"/>
              <a:pathLst>
                <a:path w="38100" h="554989">
                  <a:moveTo>
                    <a:pt x="38061" y="0"/>
                  </a:moveTo>
                  <a:lnTo>
                    <a:pt x="7853" y="17450"/>
                  </a:lnTo>
                  <a:lnTo>
                    <a:pt x="0" y="21731"/>
                  </a:lnTo>
                  <a:lnTo>
                    <a:pt x="0" y="554938"/>
                  </a:lnTo>
                  <a:lnTo>
                    <a:pt x="38061" y="536260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438370" y="5741179"/>
              <a:ext cx="38100" cy="551180"/>
            </a:xfrm>
            <a:custGeom>
              <a:avLst/>
              <a:gdLst/>
              <a:ahLst/>
              <a:cxnLst/>
              <a:rect l="l" t="t" r="r" b="b"/>
              <a:pathLst>
                <a:path w="38100" h="551179">
                  <a:moveTo>
                    <a:pt x="38061" y="0"/>
                  </a:moveTo>
                  <a:lnTo>
                    <a:pt x="2312" y="19482"/>
                  </a:lnTo>
                  <a:lnTo>
                    <a:pt x="0" y="20668"/>
                  </a:lnTo>
                  <a:lnTo>
                    <a:pt x="0" y="550882"/>
                  </a:lnTo>
                  <a:lnTo>
                    <a:pt x="36838" y="533807"/>
                  </a:lnTo>
                  <a:lnTo>
                    <a:pt x="38061" y="533207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400296" y="5761855"/>
              <a:ext cx="38100" cy="547370"/>
            </a:xfrm>
            <a:custGeom>
              <a:avLst/>
              <a:gdLst/>
              <a:ahLst/>
              <a:cxnLst/>
              <a:rect l="l" t="t" r="r" b="b"/>
              <a:pathLst>
                <a:path w="38100" h="547370">
                  <a:moveTo>
                    <a:pt x="38061" y="0"/>
                  </a:moveTo>
                  <a:lnTo>
                    <a:pt x="0" y="19527"/>
                  </a:lnTo>
                  <a:lnTo>
                    <a:pt x="0" y="547057"/>
                  </a:lnTo>
                  <a:lnTo>
                    <a:pt x="29866" y="534011"/>
                  </a:lnTo>
                  <a:lnTo>
                    <a:pt x="38061" y="530213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362234" y="5781382"/>
              <a:ext cx="38100" cy="544195"/>
            </a:xfrm>
            <a:custGeom>
              <a:avLst/>
              <a:gdLst/>
              <a:ahLst/>
              <a:cxnLst/>
              <a:rect l="l" t="t" r="r" b="b"/>
              <a:pathLst>
                <a:path w="38100" h="544195">
                  <a:moveTo>
                    <a:pt x="38061" y="0"/>
                  </a:moveTo>
                  <a:lnTo>
                    <a:pt x="34198" y="1982"/>
                  </a:lnTo>
                  <a:lnTo>
                    <a:pt x="0" y="18460"/>
                  </a:lnTo>
                  <a:lnTo>
                    <a:pt x="0" y="543567"/>
                  </a:lnTo>
                  <a:lnTo>
                    <a:pt x="22350" y="534392"/>
                  </a:lnTo>
                  <a:lnTo>
                    <a:pt x="38061" y="527529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324172" y="5799842"/>
              <a:ext cx="38100" cy="540385"/>
            </a:xfrm>
            <a:custGeom>
              <a:avLst/>
              <a:gdLst/>
              <a:ahLst/>
              <a:cxnLst/>
              <a:rect l="l" t="t" r="r" b="b"/>
              <a:pathLst>
                <a:path w="38100" h="540385">
                  <a:moveTo>
                    <a:pt x="38061" y="0"/>
                  </a:moveTo>
                  <a:lnTo>
                    <a:pt x="27379" y="5146"/>
                  </a:lnTo>
                  <a:lnTo>
                    <a:pt x="0" y="17503"/>
                  </a:lnTo>
                  <a:lnTo>
                    <a:pt x="0" y="540361"/>
                  </a:lnTo>
                  <a:lnTo>
                    <a:pt x="14315" y="534854"/>
                  </a:lnTo>
                  <a:lnTo>
                    <a:pt x="38061" y="525106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286110" y="5817345"/>
              <a:ext cx="38100" cy="537845"/>
            </a:xfrm>
            <a:custGeom>
              <a:avLst/>
              <a:gdLst/>
              <a:ahLst/>
              <a:cxnLst/>
              <a:rect l="l" t="t" r="r" b="b"/>
              <a:pathLst>
                <a:path w="38100" h="537845">
                  <a:moveTo>
                    <a:pt x="38061" y="0"/>
                  </a:moveTo>
                  <a:lnTo>
                    <a:pt x="19948" y="8174"/>
                  </a:lnTo>
                  <a:lnTo>
                    <a:pt x="0" y="16579"/>
                  </a:lnTo>
                  <a:lnTo>
                    <a:pt x="0" y="537350"/>
                  </a:lnTo>
                  <a:lnTo>
                    <a:pt x="5775" y="535276"/>
                  </a:lnTo>
                  <a:lnTo>
                    <a:pt x="38061" y="522857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48048" y="5833925"/>
              <a:ext cx="38100" cy="534670"/>
            </a:xfrm>
            <a:custGeom>
              <a:avLst/>
              <a:gdLst/>
              <a:ahLst/>
              <a:cxnLst/>
              <a:rect l="l" t="t" r="r" b="b"/>
              <a:pathLst>
                <a:path w="38100" h="534670">
                  <a:moveTo>
                    <a:pt x="38061" y="0"/>
                  </a:moveTo>
                  <a:lnTo>
                    <a:pt x="11920" y="11014"/>
                  </a:lnTo>
                  <a:lnTo>
                    <a:pt x="0" y="15686"/>
                  </a:lnTo>
                  <a:lnTo>
                    <a:pt x="0" y="534440"/>
                  </a:lnTo>
                  <a:lnTo>
                    <a:pt x="38061" y="520771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209987" y="5849610"/>
              <a:ext cx="38100" cy="532130"/>
            </a:xfrm>
            <a:custGeom>
              <a:avLst/>
              <a:gdLst/>
              <a:ahLst/>
              <a:cxnLst/>
              <a:rect l="l" t="t" r="r" b="b"/>
              <a:pathLst>
                <a:path w="38100" h="532129">
                  <a:moveTo>
                    <a:pt x="38061" y="0"/>
                  </a:moveTo>
                  <a:lnTo>
                    <a:pt x="3314" y="13618"/>
                  </a:lnTo>
                  <a:lnTo>
                    <a:pt x="0" y="14821"/>
                  </a:lnTo>
                  <a:lnTo>
                    <a:pt x="0" y="531547"/>
                  </a:lnTo>
                  <a:lnTo>
                    <a:pt x="34806" y="519923"/>
                  </a:lnTo>
                  <a:lnTo>
                    <a:pt x="38061" y="518754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71925" y="5864432"/>
              <a:ext cx="38100" cy="528955"/>
            </a:xfrm>
            <a:custGeom>
              <a:avLst/>
              <a:gdLst/>
              <a:ahLst/>
              <a:cxnLst/>
              <a:rect l="l" t="t" r="r" b="b"/>
              <a:pathLst>
                <a:path w="38100" h="528954">
                  <a:moveTo>
                    <a:pt x="38061" y="0"/>
                  </a:moveTo>
                  <a:lnTo>
                    <a:pt x="0" y="13816"/>
                  </a:lnTo>
                  <a:lnTo>
                    <a:pt x="0" y="528809"/>
                  </a:lnTo>
                  <a:lnTo>
                    <a:pt x="25295" y="520989"/>
                  </a:lnTo>
                  <a:lnTo>
                    <a:pt x="38061" y="516726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133863" y="5878248"/>
              <a:ext cx="38100" cy="526415"/>
            </a:xfrm>
            <a:custGeom>
              <a:avLst/>
              <a:gdLst/>
              <a:ahLst/>
              <a:cxnLst/>
              <a:rect l="l" t="t" r="r" b="b"/>
              <a:pathLst>
                <a:path w="38100" h="526414">
                  <a:moveTo>
                    <a:pt x="38061" y="0"/>
                  </a:moveTo>
                  <a:lnTo>
                    <a:pt x="32207" y="2125"/>
                  </a:lnTo>
                  <a:lnTo>
                    <a:pt x="0" y="12898"/>
                  </a:lnTo>
                  <a:lnTo>
                    <a:pt x="0" y="526382"/>
                  </a:lnTo>
                  <a:lnTo>
                    <a:pt x="15319" y="522023"/>
                  </a:lnTo>
                  <a:lnTo>
                    <a:pt x="38061" y="514992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095801" y="5891147"/>
              <a:ext cx="38100" cy="524510"/>
            </a:xfrm>
            <a:custGeom>
              <a:avLst/>
              <a:gdLst/>
              <a:ahLst/>
              <a:cxnLst/>
              <a:rect l="l" t="t" r="r" b="b"/>
              <a:pathLst>
                <a:path w="38100" h="524510">
                  <a:moveTo>
                    <a:pt x="38061" y="0"/>
                  </a:moveTo>
                  <a:lnTo>
                    <a:pt x="22493" y="5207"/>
                  </a:lnTo>
                  <a:lnTo>
                    <a:pt x="0" y="12100"/>
                  </a:lnTo>
                  <a:lnTo>
                    <a:pt x="0" y="524195"/>
                  </a:lnTo>
                  <a:lnTo>
                    <a:pt x="4890" y="522922"/>
                  </a:lnTo>
                  <a:lnTo>
                    <a:pt x="38061" y="513483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057739" y="5903248"/>
              <a:ext cx="38100" cy="522605"/>
            </a:xfrm>
            <a:custGeom>
              <a:avLst/>
              <a:gdLst/>
              <a:ahLst/>
              <a:cxnLst/>
              <a:rect l="l" t="t" r="r" b="b"/>
              <a:pathLst>
                <a:path w="38100" h="522604">
                  <a:moveTo>
                    <a:pt x="38061" y="0"/>
                  </a:moveTo>
                  <a:lnTo>
                    <a:pt x="12252" y="7908"/>
                  </a:lnTo>
                  <a:lnTo>
                    <a:pt x="0" y="11323"/>
                  </a:lnTo>
                  <a:lnTo>
                    <a:pt x="0" y="521999"/>
                  </a:lnTo>
                  <a:lnTo>
                    <a:pt x="38061" y="512094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019677" y="5914571"/>
              <a:ext cx="38100" cy="520065"/>
            </a:xfrm>
            <a:custGeom>
              <a:avLst/>
              <a:gdLst/>
              <a:ahLst/>
              <a:cxnLst/>
              <a:rect l="l" t="t" r="r" b="b"/>
              <a:pathLst>
                <a:path w="38100" h="520064">
                  <a:moveTo>
                    <a:pt x="38061" y="0"/>
                  </a:moveTo>
                  <a:lnTo>
                    <a:pt x="1499" y="10189"/>
                  </a:lnTo>
                  <a:lnTo>
                    <a:pt x="0" y="10566"/>
                  </a:lnTo>
                  <a:lnTo>
                    <a:pt x="0" y="519808"/>
                  </a:lnTo>
                  <a:lnTo>
                    <a:pt x="32085" y="512231"/>
                  </a:lnTo>
                  <a:lnTo>
                    <a:pt x="38061" y="510676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981615" y="5925137"/>
              <a:ext cx="38100" cy="518159"/>
            </a:xfrm>
            <a:custGeom>
              <a:avLst/>
              <a:gdLst/>
              <a:ahLst/>
              <a:cxnLst/>
              <a:rect l="l" t="t" r="r" b="b"/>
              <a:pathLst>
                <a:path w="38100" h="518160">
                  <a:moveTo>
                    <a:pt x="38061" y="0"/>
                  </a:moveTo>
                  <a:lnTo>
                    <a:pt x="0" y="9563"/>
                  </a:lnTo>
                  <a:lnTo>
                    <a:pt x="0" y="517733"/>
                  </a:lnTo>
                  <a:lnTo>
                    <a:pt x="20792" y="513320"/>
                  </a:lnTo>
                  <a:lnTo>
                    <a:pt x="38061" y="509242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943553" y="5934701"/>
              <a:ext cx="38100" cy="516255"/>
            </a:xfrm>
            <a:custGeom>
              <a:avLst/>
              <a:gdLst/>
              <a:ahLst/>
              <a:cxnLst/>
              <a:rect l="l" t="t" r="r" b="b"/>
              <a:pathLst>
                <a:path w="38100" h="516254">
                  <a:moveTo>
                    <a:pt x="38061" y="0"/>
                  </a:moveTo>
                  <a:lnTo>
                    <a:pt x="28314" y="2449"/>
                  </a:lnTo>
                  <a:lnTo>
                    <a:pt x="0" y="8795"/>
                  </a:lnTo>
                  <a:lnTo>
                    <a:pt x="0" y="516033"/>
                  </a:lnTo>
                  <a:lnTo>
                    <a:pt x="9086" y="514320"/>
                  </a:lnTo>
                  <a:lnTo>
                    <a:pt x="38061" y="508169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905491" y="5943496"/>
              <a:ext cx="38100" cy="514984"/>
            </a:xfrm>
            <a:custGeom>
              <a:avLst/>
              <a:gdLst/>
              <a:ahLst/>
              <a:cxnLst/>
              <a:rect l="l" t="t" r="r" b="b"/>
              <a:pathLst>
                <a:path w="38100" h="514985">
                  <a:moveTo>
                    <a:pt x="38061" y="0"/>
                  </a:moveTo>
                  <a:lnTo>
                    <a:pt x="16591" y="4812"/>
                  </a:lnTo>
                  <a:lnTo>
                    <a:pt x="0" y="8084"/>
                  </a:lnTo>
                  <a:lnTo>
                    <a:pt x="0" y="514414"/>
                  </a:lnTo>
                  <a:lnTo>
                    <a:pt x="38061" y="507238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867429" y="5951581"/>
              <a:ext cx="38100" cy="513080"/>
            </a:xfrm>
            <a:custGeom>
              <a:avLst/>
              <a:gdLst/>
              <a:ahLst/>
              <a:cxnLst/>
              <a:rect l="l" t="t" r="r" b="b"/>
              <a:pathLst>
                <a:path w="38100" h="513079">
                  <a:moveTo>
                    <a:pt x="38061" y="0"/>
                  </a:moveTo>
                  <a:lnTo>
                    <a:pt x="4407" y="6637"/>
                  </a:lnTo>
                  <a:lnTo>
                    <a:pt x="0" y="7389"/>
                  </a:lnTo>
                  <a:lnTo>
                    <a:pt x="0" y="512681"/>
                  </a:lnTo>
                  <a:lnTo>
                    <a:pt x="35042" y="506899"/>
                  </a:lnTo>
                  <a:lnTo>
                    <a:pt x="38061" y="506330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829368" y="5958970"/>
              <a:ext cx="38100" cy="511175"/>
            </a:xfrm>
            <a:custGeom>
              <a:avLst/>
              <a:gdLst/>
              <a:ahLst/>
              <a:cxnLst/>
              <a:rect l="l" t="t" r="r" b="b"/>
              <a:pathLst>
                <a:path w="38100" h="511175">
                  <a:moveTo>
                    <a:pt x="38061" y="0"/>
                  </a:moveTo>
                  <a:lnTo>
                    <a:pt x="0" y="6490"/>
                  </a:lnTo>
                  <a:lnTo>
                    <a:pt x="0" y="511044"/>
                  </a:lnTo>
                  <a:lnTo>
                    <a:pt x="22551" y="507851"/>
                  </a:lnTo>
                  <a:lnTo>
                    <a:pt x="38061" y="505292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791306" y="5965461"/>
              <a:ext cx="38100" cy="509905"/>
            </a:xfrm>
            <a:custGeom>
              <a:avLst/>
              <a:gdLst/>
              <a:ahLst/>
              <a:cxnLst/>
              <a:rect l="l" t="t" r="r" b="b"/>
              <a:pathLst>
                <a:path w="38100" h="509904">
                  <a:moveTo>
                    <a:pt x="38061" y="0"/>
                  </a:moveTo>
                  <a:lnTo>
                    <a:pt x="29842" y="1401"/>
                  </a:lnTo>
                  <a:lnTo>
                    <a:pt x="0" y="5699"/>
                  </a:lnTo>
                  <a:lnTo>
                    <a:pt x="0" y="509716"/>
                  </a:lnTo>
                  <a:lnTo>
                    <a:pt x="9686" y="508570"/>
                  </a:lnTo>
                  <a:lnTo>
                    <a:pt x="38061" y="504553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53231" y="5971162"/>
              <a:ext cx="38100" cy="508634"/>
            </a:xfrm>
            <a:custGeom>
              <a:avLst/>
              <a:gdLst/>
              <a:ahLst/>
              <a:cxnLst/>
              <a:rect l="l" t="t" r="r" b="b"/>
              <a:pathLst>
                <a:path w="38100" h="508635">
                  <a:moveTo>
                    <a:pt x="38061" y="0"/>
                  </a:moveTo>
                  <a:lnTo>
                    <a:pt x="16802" y="3061"/>
                  </a:lnTo>
                  <a:lnTo>
                    <a:pt x="0" y="5038"/>
                  </a:lnTo>
                  <a:lnTo>
                    <a:pt x="0" y="508517"/>
                  </a:lnTo>
                  <a:lnTo>
                    <a:pt x="38061" y="504016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715169" y="5976200"/>
              <a:ext cx="38100" cy="507365"/>
            </a:xfrm>
            <a:custGeom>
              <a:avLst/>
              <a:gdLst/>
              <a:ahLst/>
              <a:cxnLst/>
              <a:rect l="l" t="t" r="r" b="b"/>
              <a:pathLst>
                <a:path w="38100" h="507364">
                  <a:moveTo>
                    <a:pt x="38061" y="0"/>
                  </a:moveTo>
                  <a:lnTo>
                    <a:pt x="3341" y="4084"/>
                  </a:lnTo>
                  <a:lnTo>
                    <a:pt x="0" y="4389"/>
                  </a:lnTo>
                  <a:lnTo>
                    <a:pt x="0" y="507179"/>
                  </a:lnTo>
                  <a:lnTo>
                    <a:pt x="34537" y="503896"/>
                  </a:lnTo>
                  <a:lnTo>
                    <a:pt x="38061" y="503479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677107" y="5980590"/>
              <a:ext cx="38100" cy="506095"/>
            </a:xfrm>
            <a:custGeom>
              <a:avLst/>
              <a:gdLst/>
              <a:ahLst/>
              <a:cxnLst/>
              <a:rect l="l" t="t" r="r" b="b"/>
              <a:pathLst>
                <a:path w="38100" h="506095">
                  <a:moveTo>
                    <a:pt x="38061" y="0"/>
                  </a:moveTo>
                  <a:lnTo>
                    <a:pt x="0" y="3478"/>
                  </a:lnTo>
                  <a:lnTo>
                    <a:pt x="0" y="505921"/>
                  </a:lnTo>
                  <a:lnTo>
                    <a:pt x="20966" y="504414"/>
                  </a:lnTo>
                  <a:lnTo>
                    <a:pt x="38061" y="502789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639045" y="5984068"/>
              <a:ext cx="38100" cy="505459"/>
            </a:xfrm>
            <a:custGeom>
              <a:avLst/>
              <a:gdLst/>
              <a:ahLst/>
              <a:cxnLst/>
              <a:rect l="l" t="t" r="r" b="b"/>
              <a:pathLst>
                <a:path w="38100" h="505460">
                  <a:moveTo>
                    <a:pt x="38061" y="0"/>
                  </a:moveTo>
                  <a:lnTo>
                    <a:pt x="27549" y="960"/>
                  </a:lnTo>
                  <a:lnTo>
                    <a:pt x="0" y="2757"/>
                  </a:lnTo>
                  <a:lnTo>
                    <a:pt x="0" y="505016"/>
                  </a:lnTo>
                  <a:lnTo>
                    <a:pt x="7062" y="504672"/>
                  </a:lnTo>
                  <a:lnTo>
                    <a:pt x="38061" y="502443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600983" y="5986825"/>
              <a:ext cx="38100" cy="504190"/>
            </a:xfrm>
            <a:custGeom>
              <a:avLst/>
              <a:gdLst/>
              <a:ahLst/>
              <a:cxnLst/>
              <a:rect l="l" t="t" r="r" b="b"/>
              <a:pathLst>
                <a:path w="38100" h="504189">
                  <a:moveTo>
                    <a:pt x="38061" y="0"/>
                  </a:moveTo>
                  <a:lnTo>
                    <a:pt x="13321" y="1613"/>
                  </a:lnTo>
                  <a:lnTo>
                    <a:pt x="0" y="2134"/>
                  </a:lnTo>
                  <a:lnTo>
                    <a:pt x="0" y="504117"/>
                  </a:lnTo>
                  <a:lnTo>
                    <a:pt x="38061" y="502259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562921" y="5988959"/>
              <a:ext cx="38100" cy="503555"/>
            </a:xfrm>
            <a:custGeom>
              <a:avLst/>
              <a:gdLst/>
              <a:ahLst/>
              <a:cxnLst/>
              <a:rect l="l" t="t" r="r" b="b"/>
              <a:pathLst>
                <a:path w="38100" h="503554">
                  <a:moveTo>
                    <a:pt x="38061" y="0"/>
                  </a:moveTo>
                  <a:lnTo>
                    <a:pt x="0" y="1488"/>
                  </a:lnTo>
                  <a:lnTo>
                    <a:pt x="0" y="503128"/>
                  </a:lnTo>
                  <a:lnTo>
                    <a:pt x="30900" y="502332"/>
                  </a:lnTo>
                  <a:lnTo>
                    <a:pt x="38061" y="501983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524860" y="5990336"/>
              <a:ext cx="38100" cy="502920"/>
            </a:xfrm>
            <a:custGeom>
              <a:avLst/>
              <a:gdLst/>
              <a:ahLst/>
              <a:cxnLst/>
              <a:rect l="l" t="t" r="r" b="b"/>
              <a:pathLst>
                <a:path w="38100" h="502920">
                  <a:moveTo>
                    <a:pt x="3806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1650"/>
                  </a:lnTo>
                  <a:lnTo>
                    <a:pt x="0" y="502920"/>
                  </a:lnTo>
                  <a:lnTo>
                    <a:pt x="17348" y="502920"/>
                  </a:lnTo>
                  <a:lnTo>
                    <a:pt x="17348" y="501650"/>
                  </a:lnTo>
                  <a:lnTo>
                    <a:pt x="38061" y="501650"/>
                  </a:lnTo>
                  <a:lnTo>
                    <a:pt x="38061" y="1270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486798" y="5990336"/>
              <a:ext cx="38100" cy="502920"/>
            </a:xfrm>
            <a:custGeom>
              <a:avLst/>
              <a:gdLst/>
              <a:ahLst/>
              <a:cxnLst/>
              <a:rect l="l" t="t" r="r" b="b"/>
              <a:pathLst>
                <a:path w="38100" h="502920">
                  <a:moveTo>
                    <a:pt x="38049" y="1270"/>
                  </a:moveTo>
                  <a:lnTo>
                    <a:pt x="4419" y="1270"/>
                  </a:lnTo>
                  <a:lnTo>
                    <a:pt x="441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2920"/>
                  </a:lnTo>
                  <a:lnTo>
                    <a:pt x="38049" y="502920"/>
                  </a:lnTo>
                  <a:lnTo>
                    <a:pt x="38049" y="1270"/>
                  </a:lnTo>
                  <a:close/>
                </a:path>
                <a:path w="38100" h="502920">
                  <a:moveTo>
                    <a:pt x="38049" y="647"/>
                  </a:moveTo>
                  <a:lnTo>
                    <a:pt x="21869" y="850"/>
                  </a:lnTo>
                  <a:lnTo>
                    <a:pt x="38049" y="850"/>
                  </a:lnTo>
                  <a:lnTo>
                    <a:pt x="38049" y="647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448736" y="5990336"/>
              <a:ext cx="38100" cy="502920"/>
            </a:xfrm>
            <a:custGeom>
              <a:avLst/>
              <a:gdLst/>
              <a:ahLst/>
              <a:cxnLst/>
              <a:rect l="l" t="t" r="r" b="b"/>
              <a:pathLst>
                <a:path w="38100" h="502920">
                  <a:moveTo>
                    <a:pt x="38061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18999" y="501650"/>
                  </a:lnTo>
                  <a:lnTo>
                    <a:pt x="18999" y="502920"/>
                  </a:lnTo>
                  <a:lnTo>
                    <a:pt x="38061" y="502920"/>
                  </a:lnTo>
                  <a:lnTo>
                    <a:pt x="38061" y="501650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410674" y="5988795"/>
              <a:ext cx="38100" cy="503555"/>
            </a:xfrm>
            <a:custGeom>
              <a:avLst/>
              <a:gdLst/>
              <a:ahLst/>
              <a:cxnLst/>
              <a:rect l="l" t="t" r="r" b="b"/>
              <a:pathLst>
                <a:path w="38100" h="503554">
                  <a:moveTo>
                    <a:pt x="0" y="0"/>
                  </a:moveTo>
                  <a:lnTo>
                    <a:pt x="0" y="502148"/>
                  </a:lnTo>
                  <a:lnTo>
                    <a:pt x="38061" y="503388"/>
                  </a:lnTo>
                  <a:lnTo>
                    <a:pt x="38061" y="1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372612" y="5986498"/>
              <a:ext cx="38100" cy="504825"/>
            </a:xfrm>
            <a:custGeom>
              <a:avLst/>
              <a:gdLst/>
              <a:ahLst/>
              <a:cxnLst/>
              <a:rect l="l" t="t" r="r" b="b"/>
              <a:pathLst>
                <a:path w="38100" h="504825">
                  <a:moveTo>
                    <a:pt x="0" y="0"/>
                  </a:moveTo>
                  <a:lnTo>
                    <a:pt x="0" y="502386"/>
                  </a:lnTo>
                  <a:lnTo>
                    <a:pt x="38061" y="504445"/>
                  </a:lnTo>
                  <a:lnTo>
                    <a:pt x="38061" y="2296"/>
                  </a:lnTo>
                  <a:lnTo>
                    <a:pt x="35555" y="2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334550" y="5983546"/>
              <a:ext cx="38100" cy="505459"/>
            </a:xfrm>
            <a:custGeom>
              <a:avLst/>
              <a:gdLst/>
              <a:ahLst/>
              <a:cxnLst/>
              <a:rect l="l" t="t" r="r" b="b"/>
              <a:pathLst>
                <a:path w="38100" h="505460">
                  <a:moveTo>
                    <a:pt x="0" y="0"/>
                  </a:moveTo>
                  <a:lnTo>
                    <a:pt x="0" y="502685"/>
                  </a:lnTo>
                  <a:lnTo>
                    <a:pt x="27150" y="504746"/>
                  </a:lnTo>
                  <a:lnTo>
                    <a:pt x="38061" y="505337"/>
                  </a:lnTo>
                  <a:lnTo>
                    <a:pt x="38061" y="2951"/>
                  </a:lnTo>
                  <a:lnTo>
                    <a:pt x="23843" y="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296488" y="5979930"/>
              <a:ext cx="38100" cy="506730"/>
            </a:xfrm>
            <a:custGeom>
              <a:avLst/>
              <a:gdLst/>
              <a:ahLst/>
              <a:cxnLst/>
              <a:rect l="l" t="t" r="r" b="b"/>
              <a:pathLst>
                <a:path w="38100" h="506729">
                  <a:moveTo>
                    <a:pt x="0" y="0"/>
                  </a:moveTo>
                  <a:lnTo>
                    <a:pt x="0" y="503050"/>
                  </a:lnTo>
                  <a:lnTo>
                    <a:pt x="16774" y="504686"/>
                  </a:lnTo>
                  <a:lnTo>
                    <a:pt x="38061" y="506301"/>
                  </a:lnTo>
                  <a:lnTo>
                    <a:pt x="38061" y="3616"/>
                  </a:lnTo>
                  <a:lnTo>
                    <a:pt x="12468" y="1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258426" y="5975640"/>
              <a:ext cx="38100" cy="507365"/>
            </a:xfrm>
            <a:custGeom>
              <a:avLst/>
              <a:gdLst/>
              <a:ahLst/>
              <a:cxnLst/>
              <a:rect l="l" t="t" r="r" b="b"/>
              <a:pathLst>
                <a:path w="38100" h="507364">
                  <a:moveTo>
                    <a:pt x="0" y="0"/>
                  </a:moveTo>
                  <a:lnTo>
                    <a:pt x="0" y="503484"/>
                  </a:lnTo>
                  <a:lnTo>
                    <a:pt x="6689" y="504281"/>
                  </a:lnTo>
                  <a:lnTo>
                    <a:pt x="38061" y="507341"/>
                  </a:lnTo>
                  <a:lnTo>
                    <a:pt x="38061" y="4290"/>
                  </a:lnTo>
                  <a:lnTo>
                    <a:pt x="1443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220364" y="5970433"/>
              <a:ext cx="38100" cy="509270"/>
            </a:xfrm>
            <a:custGeom>
              <a:avLst/>
              <a:gdLst/>
              <a:ahLst/>
              <a:cxnLst/>
              <a:rect l="l" t="t" r="r" b="b"/>
              <a:pathLst>
                <a:path w="38100" h="509270">
                  <a:moveTo>
                    <a:pt x="0" y="0"/>
                  </a:moveTo>
                  <a:lnTo>
                    <a:pt x="0" y="504156"/>
                  </a:lnTo>
                  <a:lnTo>
                    <a:pt x="38061" y="508692"/>
                  </a:lnTo>
                  <a:lnTo>
                    <a:pt x="38061" y="5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182302" y="5964499"/>
              <a:ext cx="38100" cy="510540"/>
            </a:xfrm>
            <a:custGeom>
              <a:avLst/>
              <a:gdLst/>
              <a:ahLst/>
              <a:cxnLst/>
              <a:rect l="l" t="t" r="r" b="b"/>
              <a:pathLst>
                <a:path w="38100" h="510539">
                  <a:moveTo>
                    <a:pt x="0" y="0"/>
                  </a:moveTo>
                  <a:lnTo>
                    <a:pt x="0" y="504797"/>
                  </a:lnTo>
                  <a:lnTo>
                    <a:pt x="34969" y="509721"/>
                  </a:lnTo>
                  <a:lnTo>
                    <a:pt x="38061" y="510090"/>
                  </a:lnTo>
                  <a:lnTo>
                    <a:pt x="38061" y="5933"/>
                  </a:lnTo>
                  <a:lnTo>
                    <a:pt x="28847" y="4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144228" y="5957861"/>
              <a:ext cx="38100" cy="511809"/>
            </a:xfrm>
            <a:custGeom>
              <a:avLst/>
              <a:gdLst/>
              <a:ahLst/>
              <a:cxnLst/>
              <a:rect l="l" t="t" r="r" b="b"/>
              <a:pathLst>
                <a:path w="38100" h="511810">
                  <a:moveTo>
                    <a:pt x="0" y="0"/>
                  </a:moveTo>
                  <a:lnTo>
                    <a:pt x="0" y="505520"/>
                  </a:lnTo>
                  <a:lnTo>
                    <a:pt x="25510" y="509666"/>
                  </a:lnTo>
                  <a:lnTo>
                    <a:pt x="38061" y="511433"/>
                  </a:lnTo>
                  <a:lnTo>
                    <a:pt x="38061" y="6635"/>
                  </a:lnTo>
                  <a:lnTo>
                    <a:pt x="18582" y="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106166" y="5950511"/>
              <a:ext cx="38100" cy="513080"/>
            </a:xfrm>
            <a:custGeom>
              <a:avLst/>
              <a:gdLst/>
              <a:ahLst/>
              <a:cxnLst/>
              <a:rect l="l" t="t" r="r" b="b"/>
              <a:pathLst>
                <a:path w="38100" h="513079">
                  <a:moveTo>
                    <a:pt x="0" y="0"/>
                  </a:moveTo>
                  <a:lnTo>
                    <a:pt x="0" y="506330"/>
                  </a:lnTo>
                  <a:lnTo>
                    <a:pt x="16361" y="509345"/>
                  </a:lnTo>
                  <a:lnTo>
                    <a:pt x="38061" y="512871"/>
                  </a:lnTo>
                  <a:lnTo>
                    <a:pt x="38061" y="7350"/>
                  </a:lnTo>
                  <a:lnTo>
                    <a:pt x="8700" y="1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68104" y="5942411"/>
              <a:ext cx="38100" cy="514984"/>
            </a:xfrm>
            <a:custGeom>
              <a:avLst/>
              <a:gdLst/>
              <a:ahLst/>
              <a:cxnLst/>
              <a:rect l="l" t="t" r="r" b="b"/>
              <a:pathLst>
                <a:path w="38100" h="514985">
                  <a:moveTo>
                    <a:pt x="0" y="0"/>
                  </a:moveTo>
                  <a:lnTo>
                    <a:pt x="0" y="507058"/>
                  </a:lnTo>
                  <a:lnTo>
                    <a:pt x="7543" y="508807"/>
                  </a:lnTo>
                  <a:lnTo>
                    <a:pt x="38061" y="514429"/>
                  </a:lnTo>
                  <a:lnTo>
                    <a:pt x="38061" y="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30042" y="5933353"/>
              <a:ext cx="38100" cy="516255"/>
            </a:xfrm>
            <a:custGeom>
              <a:avLst/>
              <a:gdLst/>
              <a:ahLst/>
              <a:cxnLst/>
              <a:rect l="l" t="t" r="r" b="b"/>
              <a:pathLst>
                <a:path w="38100" h="516254">
                  <a:moveTo>
                    <a:pt x="0" y="0"/>
                  </a:moveTo>
                  <a:lnTo>
                    <a:pt x="0" y="507288"/>
                  </a:lnTo>
                  <a:lnTo>
                    <a:pt x="38061" y="516115"/>
                  </a:lnTo>
                  <a:lnTo>
                    <a:pt x="38061" y="9057"/>
                  </a:lnTo>
                  <a:lnTo>
                    <a:pt x="37289" y="8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619212" y="4641697"/>
              <a:ext cx="1410970" cy="1798955"/>
            </a:xfrm>
            <a:custGeom>
              <a:avLst/>
              <a:gdLst/>
              <a:ahLst/>
              <a:cxnLst/>
              <a:rect l="l" t="t" r="r" b="b"/>
              <a:pathLst>
                <a:path w="1410970" h="1798954">
                  <a:moveTo>
                    <a:pt x="1410817" y="1291666"/>
                  </a:moveTo>
                  <a:lnTo>
                    <a:pt x="1401000" y="1289316"/>
                  </a:lnTo>
                  <a:lnTo>
                    <a:pt x="1372768" y="1281849"/>
                  </a:lnTo>
                  <a:lnTo>
                    <a:pt x="1354328" y="1276985"/>
                  </a:lnTo>
                  <a:lnTo>
                    <a:pt x="1308112" y="1263548"/>
                  </a:lnTo>
                  <a:lnTo>
                    <a:pt x="1262367" y="1249045"/>
                  </a:lnTo>
                  <a:lnTo>
                    <a:pt x="1217104" y="1233474"/>
                  </a:lnTo>
                  <a:lnTo>
                    <a:pt x="1172337" y="1216850"/>
                  </a:lnTo>
                  <a:lnTo>
                    <a:pt x="1128077" y="1199197"/>
                  </a:lnTo>
                  <a:lnTo>
                    <a:pt x="1084351" y="1180541"/>
                  </a:lnTo>
                  <a:lnTo>
                    <a:pt x="1041171" y="1160868"/>
                  </a:lnTo>
                  <a:lnTo>
                    <a:pt x="998537" y="1140206"/>
                  </a:lnTo>
                  <a:lnTo>
                    <a:pt x="956487" y="1118577"/>
                  </a:lnTo>
                  <a:lnTo>
                    <a:pt x="915009" y="1095984"/>
                  </a:lnTo>
                  <a:lnTo>
                    <a:pt x="874141" y="1072451"/>
                  </a:lnTo>
                  <a:lnTo>
                    <a:pt x="833894" y="1047978"/>
                  </a:lnTo>
                  <a:lnTo>
                    <a:pt x="794258" y="1022604"/>
                  </a:lnTo>
                  <a:lnTo>
                    <a:pt x="755281" y="996315"/>
                  </a:lnTo>
                  <a:lnTo>
                    <a:pt x="716965" y="969149"/>
                  </a:lnTo>
                  <a:lnTo>
                    <a:pt x="679310" y="941120"/>
                  </a:lnTo>
                  <a:lnTo>
                    <a:pt x="642353" y="912215"/>
                  </a:lnTo>
                  <a:lnTo>
                    <a:pt x="606094" y="882484"/>
                  </a:lnTo>
                  <a:lnTo>
                    <a:pt x="570560" y="851928"/>
                  </a:lnTo>
                  <a:lnTo>
                    <a:pt x="535749" y="820547"/>
                  </a:lnTo>
                  <a:lnTo>
                    <a:pt x="501688" y="788377"/>
                  </a:lnTo>
                  <a:lnTo>
                    <a:pt x="468388" y="755421"/>
                  </a:lnTo>
                  <a:lnTo>
                    <a:pt x="435876" y="721690"/>
                  </a:lnTo>
                  <a:lnTo>
                    <a:pt x="404139" y="687222"/>
                  </a:lnTo>
                  <a:lnTo>
                    <a:pt x="373214" y="652005"/>
                  </a:lnTo>
                  <a:lnTo>
                    <a:pt x="343115" y="616064"/>
                  </a:lnTo>
                  <a:lnTo>
                    <a:pt x="313855" y="579412"/>
                  </a:lnTo>
                  <a:lnTo>
                    <a:pt x="285432" y="542061"/>
                  </a:lnTo>
                  <a:lnTo>
                    <a:pt x="257873" y="504037"/>
                  </a:lnTo>
                  <a:lnTo>
                    <a:pt x="231203" y="465340"/>
                  </a:lnTo>
                  <a:lnTo>
                    <a:pt x="205422" y="425996"/>
                  </a:lnTo>
                  <a:lnTo>
                    <a:pt x="180543" y="386016"/>
                  </a:lnTo>
                  <a:lnTo>
                    <a:pt x="156603" y="345427"/>
                  </a:lnTo>
                  <a:lnTo>
                    <a:pt x="133591" y="304215"/>
                  </a:lnTo>
                  <a:lnTo>
                    <a:pt x="111531" y="262407"/>
                  </a:lnTo>
                  <a:lnTo>
                    <a:pt x="90436" y="220040"/>
                  </a:lnTo>
                  <a:lnTo>
                    <a:pt x="70319" y="177088"/>
                  </a:lnTo>
                  <a:lnTo>
                    <a:pt x="51206" y="133604"/>
                  </a:lnTo>
                  <a:lnTo>
                    <a:pt x="33108" y="89585"/>
                  </a:lnTo>
                  <a:lnTo>
                    <a:pt x="16027" y="45034"/>
                  </a:lnTo>
                  <a:lnTo>
                    <a:pt x="0" y="0"/>
                  </a:lnTo>
                  <a:lnTo>
                    <a:pt x="685" y="50038"/>
                  </a:lnTo>
                  <a:lnTo>
                    <a:pt x="2679" y="99745"/>
                  </a:lnTo>
                  <a:lnTo>
                    <a:pt x="5981" y="149110"/>
                  </a:lnTo>
                  <a:lnTo>
                    <a:pt x="10566" y="198120"/>
                  </a:lnTo>
                  <a:lnTo>
                    <a:pt x="16408" y="246748"/>
                  </a:lnTo>
                  <a:lnTo>
                    <a:pt x="23507" y="294982"/>
                  </a:lnTo>
                  <a:lnTo>
                    <a:pt x="31826" y="342811"/>
                  </a:lnTo>
                  <a:lnTo>
                    <a:pt x="41363" y="390194"/>
                  </a:lnTo>
                  <a:lnTo>
                    <a:pt x="52095" y="437146"/>
                  </a:lnTo>
                  <a:lnTo>
                    <a:pt x="64020" y="483641"/>
                  </a:lnTo>
                  <a:lnTo>
                    <a:pt x="77089" y="529640"/>
                  </a:lnTo>
                  <a:lnTo>
                    <a:pt x="91325" y="575157"/>
                  </a:lnTo>
                  <a:lnTo>
                    <a:pt x="106680" y="620166"/>
                  </a:lnTo>
                  <a:lnTo>
                    <a:pt x="123151" y="664641"/>
                  </a:lnTo>
                  <a:lnTo>
                    <a:pt x="140716" y="708571"/>
                  </a:lnTo>
                  <a:lnTo>
                    <a:pt x="159359" y="751941"/>
                  </a:lnTo>
                  <a:lnTo>
                    <a:pt x="179070" y="794727"/>
                  </a:lnTo>
                  <a:lnTo>
                    <a:pt x="199834" y="836930"/>
                  </a:lnTo>
                  <a:lnTo>
                    <a:pt x="221627" y="878509"/>
                  </a:lnTo>
                  <a:lnTo>
                    <a:pt x="244424" y="919467"/>
                  </a:lnTo>
                  <a:lnTo>
                    <a:pt x="268224" y="959777"/>
                  </a:lnTo>
                  <a:lnTo>
                    <a:pt x="293001" y="999426"/>
                  </a:lnTo>
                  <a:lnTo>
                    <a:pt x="318744" y="1038402"/>
                  </a:lnTo>
                  <a:lnTo>
                    <a:pt x="345440" y="1076680"/>
                  </a:lnTo>
                  <a:lnTo>
                    <a:pt x="373062" y="1114234"/>
                  </a:lnTo>
                  <a:lnTo>
                    <a:pt x="401599" y="1151077"/>
                  </a:lnTo>
                  <a:lnTo>
                    <a:pt x="431025" y="1187170"/>
                  </a:lnTo>
                  <a:lnTo>
                    <a:pt x="461340" y="1222502"/>
                  </a:lnTo>
                  <a:lnTo>
                    <a:pt x="492518" y="1257058"/>
                  </a:lnTo>
                  <a:lnTo>
                    <a:pt x="524535" y="1290815"/>
                  </a:lnTo>
                  <a:lnTo>
                    <a:pt x="557390" y="1323759"/>
                  </a:lnTo>
                  <a:lnTo>
                    <a:pt x="591058" y="1355877"/>
                  </a:lnTo>
                  <a:lnTo>
                    <a:pt x="625525" y="1387144"/>
                  </a:lnTo>
                  <a:lnTo>
                    <a:pt x="660768" y="1417561"/>
                  </a:lnTo>
                  <a:lnTo>
                    <a:pt x="696772" y="1447088"/>
                  </a:lnTo>
                  <a:lnTo>
                    <a:pt x="733526" y="1475727"/>
                  </a:lnTo>
                  <a:lnTo>
                    <a:pt x="771004" y="1503464"/>
                  </a:lnTo>
                  <a:lnTo>
                    <a:pt x="809205" y="1530261"/>
                  </a:lnTo>
                  <a:lnTo>
                    <a:pt x="848106" y="1556118"/>
                  </a:lnTo>
                  <a:lnTo>
                    <a:pt x="887679" y="1581010"/>
                  </a:lnTo>
                  <a:lnTo>
                    <a:pt x="927912" y="1604924"/>
                  </a:lnTo>
                  <a:lnTo>
                    <a:pt x="968794" y="1627835"/>
                  </a:lnTo>
                  <a:lnTo>
                    <a:pt x="1010310" y="1649742"/>
                  </a:lnTo>
                  <a:lnTo>
                    <a:pt x="1052436" y="1670634"/>
                  </a:lnTo>
                  <a:lnTo>
                    <a:pt x="1095159" y="1690458"/>
                  </a:lnTo>
                  <a:lnTo>
                    <a:pt x="1138466" y="1709242"/>
                  </a:lnTo>
                  <a:lnTo>
                    <a:pt x="1182331" y="1726933"/>
                  </a:lnTo>
                  <a:lnTo>
                    <a:pt x="1226743" y="1743532"/>
                  </a:lnTo>
                  <a:lnTo>
                    <a:pt x="1271689" y="1759026"/>
                  </a:lnTo>
                  <a:lnTo>
                    <a:pt x="1317142" y="1773377"/>
                  </a:lnTo>
                  <a:lnTo>
                    <a:pt x="1363103" y="1786597"/>
                  </a:lnTo>
                  <a:lnTo>
                    <a:pt x="1372768" y="1789099"/>
                  </a:lnTo>
                  <a:lnTo>
                    <a:pt x="1409534" y="1798650"/>
                  </a:lnTo>
                  <a:lnTo>
                    <a:pt x="1410817" y="1798955"/>
                  </a:lnTo>
                  <a:lnTo>
                    <a:pt x="1410817" y="1291666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42780" y="2263734"/>
              <a:ext cx="325755" cy="310515"/>
            </a:xfrm>
            <a:custGeom>
              <a:avLst/>
              <a:gdLst/>
              <a:ahLst/>
              <a:cxnLst/>
              <a:rect l="l" t="t" r="r" b="b"/>
              <a:pathLst>
                <a:path w="325754" h="310514">
                  <a:moveTo>
                    <a:pt x="64439" y="0"/>
                  </a:moveTo>
                  <a:lnTo>
                    <a:pt x="0" y="70027"/>
                  </a:lnTo>
                  <a:lnTo>
                    <a:pt x="260946" y="310070"/>
                  </a:lnTo>
                  <a:lnTo>
                    <a:pt x="325335" y="240068"/>
                  </a:lnTo>
                  <a:lnTo>
                    <a:pt x="64439" y="0"/>
                  </a:lnTo>
                  <a:close/>
                </a:path>
              </a:pathLst>
            </a:custGeom>
            <a:solidFill>
              <a:srgbClr val="A3C51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/>
          <p:nvPr/>
        </p:nvSpPr>
        <p:spPr>
          <a:xfrm>
            <a:off x="8661752" y="7160921"/>
            <a:ext cx="170815" cy="367030"/>
          </a:xfrm>
          <a:custGeom>
            <a:avLst/>
            <a:gdLst/>
            <a:ahLst/>
            <a:cxnLst/>
            <a:rect l="l" t="t" r="r" b="b"/>
            <a:pathLst>
              <a:path w="170815" h="367029">
                <a:moveTo>
                  <a:pt x="77508" y="0"/>
                </a:moveTo>
                <a:lnTo>
                  <a:pt x="0" y="346036"/>
                </a:lnTo>
                <a:lnTo>
                  <a:pt x="92875" y="366814"/>
                </a:lnTo>
                <a:lnTo>
                  <a:pt x="170357" y="20789"/>
                </a:lnTo>
                <a:lnTo>
                  <a:pt x="77508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964056" y="1345401"/>
            <a:ext cx="170815" cy="367030"/>
          </a:xfrm>
          <a:custGeom>
            <a:avLst/>
            <a:gdLst/>
            <a:ahLst/>
            <a:cxnLst/>
            <a:rect l="l" t="t" r="r" b="b"/>
            <a:pathLst>
              <a:path w="170815" h="367030">
                <a:moveTo>
                  <a:pt x="77482" y="0"/>
                </a:moveTo>
                <a:lnTo>
                  <a:pt x="0" y="346049"/>
                </a:lnTo>
                <a:lnTo>
                  <a:pt x="92875" y="366814"/>
                </a:lnTo>
                <a:lnTo>
                  <a:pt x="170357" y="20802"/>
                </a:lnTo>
                <a:lnTo>
                  <a:pt x="77482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189671" y="7096911"/>
            <a:ext cx="196850" cy="367030"/>
          </a:xfrm>
          <a:custGeom>
            <a:avLst/>
            <a:gdLst/>
            <a:ahLst/>
            <a:cxnLst/>
            <a:rect l="l" t="t" r="r" b="b"/>
            <a:pathLst>
              <a:path w="196850" h="367029">
                <a:moveTo>
                  <a:pt x="90817" y="0"/>
                </a:moveTo>
                <a:lnTo>
                  <a:pt x="0" y="28409"/>
                </a:lnTo>
                <a:lnTo>
                  <a:pt x="105905" y="366852"/>
                </a:lnTo>
                <a:lnTo>
                  <a:pt x="196723" y="338442"/>
                </a:lnTo>
                <a:lnTo>
                  <a:pt x="90817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09775" y="1409405"/>
            <a:ext cx="196850" cy="367030"/>
          </a:xfrm>
          <a:custGeom>
            <a:avLst/>
            <a:gdLst/>
            <a:ahLst/>
            <a:cxnLst/>
            <a:rect l="l" t="t" r="r" b="b"/>
            <a:pathLst>
              <a:path w="196850" h="367030">
                <a:moveTo>
                  <a:pt x="90754" y="0"/>
                </a:moveTo>
                <a:lnTo>
                  <a:pt x="0" y="28384"/>
                </a:lnTo>
                <a:lnTo>
                  <a:pt x="105917" y="366763"/>
                </a:lnTo>
                <a:lnTo>
                  <a:pt x="196684" y="338404"/>
                </a:lnTo>
                <a:lnTo>
                  <a:pt x="90754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25214" y="6466504"/>
            <a:ext cx="310515" cy="325755"/>
          </a:xfrm>
          <a:custGeom>
            <a:avLst/>
            <a:gdLst/>
            <a:ahLst/>
            <a:cxnLst/>
            <a:rect l="l" t="t" r="r" b="b"/>
            <a:pathLst>
              <a:path w="310515" h="325754">
                <a:moveTo>
                  <a:pt x="240144" y="0"/>
                </a:moveTo>
                <a:lnTo>
                  <a:pt x="0" y="260959"/>
                </a:lnTo>
                <a:lnTo>
                  <a:pt x="70002" y="325374"/>
                </a:lnTo>
                <a:lnTo>
                  <a:pt x="310146" y="64427"/>
                </a:lnTo>
                <a:lnTo>
                  <a:pt x="240144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06896" y="3700234"/>
            <a:ext cx="367030" cy="170815"/>
          </a:xfrm>
          <a:custGeom>
            <a:avLst/>
            <a:gdLst/>
            <a:ahLst/>
            <a:cxnLst/>
            <a:rect l="l" t="t" r="r" b="b"/>
            <a:pathLst>
              <a:path w="367029" h="170814">
                <a:moveTo>
                  <a:pt x="20777" y="0"/>
                </a:moveTo>
                <a:lnTo>
                  <a:pt x="0" y="92900"/>
                </a:lnTo>
                <a:lnTo>
                  <a:pt x="346036" y="170383"/>
                </a:lnTo>
                <a:lnTo>
                  <a:pt x="366839" y="77495"/>
                </a:lnTo>
                <a:lnTo>
                  <a:pt x="20777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70875" y="5228186"/>
            <a:ext cx="367030" cy="196850"/>
          </a:xfrm>
          <a:custGeom>
            <a:avLst/>
            <a:gdLst/>
            <a:ahLst/>
            <a:cxnLst/>
            <a:rect l="l" t="t" r="r" b="b"/>
            <a:pathLst>
              <a:path w="367029" h="196850">
                <a:moveTo>
                  <a:pt x="338455" y="0"/>
                </a:moveTo>
                <a:lnTo>
                  <a:pt x="0" y="105918"/>
                </a:lnTo>
                <a:lnTo>
                  <a:pt x="28422" y="196710"/>
                </a:lnTo>
                <a:lnTo>
                  <a:pt x="366864" y="90792"/>
                </a:lnTo>
                <a:lnTo>
                  <a:pt x="338455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02668" y="3417919"/>
            <a:ext cx="195580" cy="84455"/>
          </a:xfrm>
          <a:custGeom>
            <a:avLst/>
            <a:gdLst/>
            <a:ahLst/>
            <a:cxnLst/>
            <a:rect l="l" t="t" r="r" b="b"/>
            <a:pathLst>
              <a:path w="195579" h="84454">
                <a:moveTo>
                  <a:pt x="7200" y="0"/>
                </a:moveTo>
                <a:lnTo>
                  <a:pt x="0" y="21107"/>
                </a:lnTo>
                <a:lnTo>
                  <a:pt x="188163" y="84416"/>
                </a:lnTo>
                <a:lnTo>
                  <a:pt x="195364" y="63385"/>
                </a:lnTo>
                <a:lnTo>
                  <a:pt x="720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23365" y="3111154"/>
            <a:ext cx="189865" cy="103505"/>
          </a:xfrm>
          <a:custGeom>
            <a:avLst/>
            <a:gdLst/>
            <a:ahLst/>
            <a:cxnLst/>
            <a:rect l="l" t="t" r="r" b="b"/>
            <a:pathLst>
              <a:path w="189865" h="103505">
                <a:moveTo>
                  <a:pt x="9359" y="0"/>
                </a:moveTo>
                <a:lnTo>
                  <a:pt x="0" y="20231"/>
                </a:lnTo>
                <a:lnTo>
                  <a:pt x="180492" y="102882"/>
                </a:lnTo>
                <a:lnTo>
                  <a:pt x="189864" y="82702"/>
                </a:lnTo>
                <a:lnTo>
                  <a:pt x="9359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675563" y="2818920"/>
            <a:ext cx="182880" cy="120650"/>
          </a:xfrm>
          <a:custGeom>
            <a:avLst/>
            <a:gdLst/>
            <a:ahLst/>
            <a:cxnLst/>
            <a:rect l="l" t="t" r="r" b="b"/>
            <a:pathLst>
              <a:path w="182879" h="120650">
                <a:moveTo>
                  <a:pt x="11391" y="0"/>
                </a:moveTo>
                <a:lnTo>
                  <a:pt x="0" y="19151"/>
                </a:lnTo>
                <a:lnTo>
                  <a:pt x="170853" y="120180"/>
                </a:lnTo>
                <a:lnTo>
                  <a:pt x="182283" y="101079"/>
                </a:lnTo>
                <a:lnTo>
                  <a:pt x="11391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57544" y="2544405"/>
            <a:ext cx="173355" cy="136525"/>
          </a:xfrm>
          <a:custGeom>
            <a:avLst/>
            <a:gdLst/>
            <a:ahLst/>
            <a:cxnLst/>
            <a:rect l="l" t="t" r="r" b="b"/>
            <a:pathLst>
              <a:path w="173354" h="136525">
                <a:moveTo>
                  <a:pt x="13360" y="0"/>
                </a:moveTo>
                <a:lnTo>
                  <a:pt x="0" y="17843"/>
                </a:lnTo>
                <a:lnTo>
                  <a:pt x="159385" y="136182"/>
                </a:lnTo>
                <a:lnTo>
                  <a:pt x="172758" y="118389"/>
                </a:lnTo>
                <a:lnTo>
                  <a:pt x="1336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067387" y="2290615"/>
            <a:ext cx="161290" cy="151130"/>
          </a:xfrm>
          <a:custGeom>
            <a:avLst/>
            <a:gdLst/>
            <a:ahLst/>
            <a:cxnLst/>
            <a:rect l="l" t="t" r="r" b="b"/>
            <a:pathLst>
              <a:path w="161290" h="151130">
                <a:moveTo>
                  <a:pt x="15163" y="0"/>
                </a:moveTo>
                <a:lnTo>
                  <a:pt x="0" y="16344"/>
                </a:lnTo>
                <a:lnTo>
                  <a:pt x="146126" y="150698"/>
                </a:lnTo>
                <a:lnTo>
                  <a:pt x="161289" y="134366"/>
                </a:lnTo>
                <a:lnTo>
                  <a:pt x="15163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02737" y="2060332"/>
            <a:ext cx="148590" cy="163830"/>
          </a:xfrm>
          <a:custGeom>
            <a:avLst/>
            <a:gdLst/>
            <a:ahLst/>
            <a:cxnLst/>
            <a:rect l="l" t="t" r="r" b="b"/>
            <a:pathLst>
              <a:path w="148590" h="163830">
                <a:moveTo>
                  <a:pt x="16802" y="0"/>
                </a:moveTo>
                <a:lnTo>
                  <a:pt x="0" y="14681"/>
                </a:lnTo>
                <a:lnTo>
                  <a:pt x="131330" y="163576"/>
                </a:lnTo>
                <a:lnTo>
                  <a:pt x="148094" y="148920"/>
                </a:lnTo>
                <a:lnTo>
                  <a:pt x="16802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61053" y="1856074"/>
            <a:ext cx="133350" cy="175260"/>
          </a:xfrm>
          <a:custGeom>
            <a:avLst/>
            <a:gdLst/>
            <a:ahLst/>
            <a:cxnLst/>
            <a:rect l="l" t="t" r="r" b="b"/>
            <a:pathLst>
              <a:path w="133350" h="175260">
                <a:moveTo>
                  <a:pt x="18262" y="0"/>
                </a:moveTo>
                <a:lnTo>
                  <a:pt x="0" y="12827"/>
                </a:lnTo>
                <a:lnTo>
                  <a:pt x="115049" y="174663"/>
                </a:lnTo>
                <a:lnTo>
                  <a:pt x="133248" y="161848"/>
                </a:lnTo>
                <a:lnTo>
                  <a:pt x="18262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39524" y="1680069"/>
            <a:ext cx="117475" cy="184150"/>
          </a:xfrm>
          <a:custGeom>
            <a:avLst/>
            <a:gdLst/>
            <a:ahLst/>
            <a:cxnLst/>
            <a:rect l="l" t="t" r="r" b="b"/>
            <a:pathLst>
              <a:path w="117475" h="184150">
                <a:moveTo>
                  <a:pt x="19469" y="0"/>
                </a:moveTo>
                <a:lnTo>
                  <a:pt x="0" y="10896"/>
                </a:lnTo>
                <a:lnTo>
                  <a:pt x="97497" y="183832"/>
                </a:lnTo>
                <a:lnTo>
                  <a:pt x="116916" y="173037"/>
                </a:lnTo>
                <a:lnTo>
                  <a:pt x="19469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561094" y="7146391"/>
            <a:ext cx="100330" cy="193040"/>
          </a:xfrm>
          <a:custGeom>
            <a:avLst/>
            <a:gdLst/>
            <a:ahLst/>
            <a:cxnLst/>
            <a:rect l="l" t="t" r="r" b="b"/>
            <a:pathLst>
              <a:path w="100329" h="193040">
                <a:moveTo>
                  <a:pt x="20523" y="0"/>
                </a:moveTo>
                <a:lnTo>
                  <a:pt x="0" y="8813"/>
                </a:lnTo>
                <a:lnTo>
                  <a:pt x="79425" y="192506"/>
                </a:lnTo>
                <a:lnTo>
                  <a:pt x="99809" y="183692"/>
                </a:lnTo>
                <a:lnTo>
                  <a:pt x="20523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135061" y="1534298"/>
            <a:ext cx="99695" cy="191135"/>
          </a:xfrm>
          <a:custGeom>
            <a:avLst/>
            <a:gdLst/>
            <a:ahLst/>
            <a:cxnLst/>
            <a:rect l="l" t="t" r="r" b="b"/>
            <a:pathLst>
              <a:path w="99695" h="191135">
                <a:moveTo>
                  <a:pt x="20510" y="0"/>
                </a:moveTo>
                <a:lnTo>
                  <a:pt x="0" y="8788"/>
                </a:lnTo>
                <a:lnTo>
                  <a:pt x="78867" y="191008"/>
                </a:lnTo>
                <a:lnTo>
                  <a:pt x="99339" y="182245"/>
                </a:lnTo>
                <a:lnTo>
                  <a:pt x="2051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270532" y="7255261"/>
            <a:ext cx="81280" cy="198120"/>
          </a:xfrm>
          <a:custGeom>
            <a:avLst/>
            <a:gdLst/>
            <a:ahLst/>
            <a:cxnLst/>
            <a:rect l="l" t="t" r="r" b="b"/>
            <a:pathLst>
              <a:path w="81279" h="198120">
                <a:moveTo>
                  <a:pt x="21348" y="0"/>
                </a:moveTo>
                <a:lnTo>
                  <a:pt x="0" y="6616"/>
                </a:lnTo>
                <a:lnTo>
                  <a:pt x="59817" y="197611"/>
                </a:lnTo>
                <a:lnTo>
                  <a:pt x="81026" y="190982"/>
                </a:lnTo>
                <a:lnTo>
                  <a:pt x="21348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444416" y="1420306"/>
            <a:ext cx="81280" cy="196215"/>
          </a:xfrm>
          <a:custGeom>
            <a:avLst/>
            <a:gdLst/>
            <a:ahLst/>
            <a:cxnLst/>
            <a:rect l="l" t="t" r="r" b="b"/>
            <a:pathLst>
              <a:path w="81279" h="196215">
                <a:moveTo>
                  <a:pt x="21335" y="0"/>
                </a:moveTo>
                <a:lnTo>
                  <a:pt x="0" y="6629"/>
                </a:lnTo>
                <a:lnTo>
                  <a:pt x="59410" y="196062"/>
                </a:lnTo>
                <a:lnTo>
                  <a:pt x="80695" y="189534"/>
                </a:lnTo>
                <a:lnTo>
                  <a:pt x="21335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970452" y="7333250"/>
            <a:ext cx="61594" cy="200660"/>
          </a:xfrm>
          <a:custGeom>
            <a:avLst/>
            <a:gdLst/>
            <a:ahLst/>
            <a:cxnLst/>
            <a:rect l="l" t="t" r="r" b="b"/>
            <a:pathLst>
              <a:path w="61595" h="200659">
                <a:moveTo>
                  <a:pt x="21907" y="0"/>
                </a:moveTo>
                <a:lnTo>
                  <a:pt x="0" y="4343"/>
                </a:lnTo>
                <a:lnTo>
                  <a:pt x="39497" y="200558"/>
                </a:lnTo>
                <a:lnTo>
                  <a:pt x="61277" y="196164"/>
                </a:lnTo>
                <a:lnTo>
                  <a:pt x="21907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4235" y="1339371"/>
            <a:ext cx="61594" cy="199390"/>
          </a:xfrm>
          <a:custGeom>
            <a:avLst/>
            <a:gdLst/>
            <a:ahLst/>
            <a:cxnLst/>
            <a:rect l="l" t="t" r="r" b="b"/>
            <a:pathLst>
              <a:path w="61595" h="199390">
                <a:moveTo>
                  <a:pt x="21907" y="0"/>
                </a:moveTo>
                <a:lnTo>
                  <a:pt x="0" y="4356"/>
                </a:lnTo>
                <a:lnTo>
                  <a:pt x="39268" y="198983"/>
                </a:lnTo>
                <a:lnTo>
                  <a:pt x="61137" y="194691"/>
                </a:lnTo>
                <a:lnTo>
                  <a:pt x="21907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664085" y="7379495"/>
            <a:ext cx="39370" cy="180975"/>
          </a:xfrm>
          <a:custGeom>
            <a:avLst/>
            <a:gdLst/>
            <a:ahLst/>
            <a:cxnLst/>
            <a:rect l="l" t="t" r="r" b="b"/>
            <a:pathLst>
              <a:path w="39370" h="180975">
                <a:moveTo>
                  <a:pt x="22212" y="0"/>
                </a:moveTo>
                <a:lnTo>
                  <a:pt x="0" y="2070"/>
                </a:lnTo>
                <a:lnTo>
                  <a:pt x="16816" y="180560"/>
                </a:lnTo>
                <a:lnTo>
                  <a:pt x="39156" y="180560"/>
                </a:lnTo>
                <a:lnTo>
                  <a:pt x="22212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091003" y="1292379"/>
            <a:ext cx="41275" cy="200025"/>
          </a:xfrm>
          <a:custGeom>
            <a:avLst/>
            <a:gdLst/>
            <a:ahLst/>
            <a:cxnLst/>
            <a:rect l="l" t="t" r="r" b="b"/>
            <a:pathLst>
              <a:path w="41275" h="200025">
                <a:moveTo>
                  <a:pt x="22212" y="0"/>
                </a:moveTo>
                <a:lnTo>
                  <a:pt x="0" y="2032"/>
                </a:lnTo>
                <a:lnTo>
                  <a:pt x="18707" y="199682"/>
                </a:lnTo>
                <a:lnTo>
                  <a:pt x="40868" y="197700"/>
                </a:lnTo>
                <a:lnTo>
                  <a:pt x="22212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52984" y="7393227"/>
            <a:ext cx="24130" cy="167005"/>
          </a:xfrm>
          <a:custGeom>
            <a:avLst/>
            <a:gdLst/>
            <a:ahLst/>
            <a:cxnLst/>
            <a:rect l="l" t="t" r="r" b="b"/>
            <a:pathLst>
              <a:path w="24129" h="167004">
                <a:moveTo>
                  <a:pt x="1831" y="0"/>
                </a:moveTo>
                <a:lnTo>
                  <a:pt x="0" y="166828"/>
                </a:lnTo>
                <a:lnTo>
                  <a:pt x="22248" y="166828"/>
                </a:lnTo>
                <a:lnTo>
                  <a:pt x="24120" y="279"/>
                </a:lnTo>
                <a:lnTo>
                  <a:pt x="1831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419077" y="1279530"/>
            <a:ext cx="24765" cy="199390"/>
          </a:xfrm>
          <a:custGeom>
            <a:avLst/>
            <a:gdLst/>
            <a:ahLst/>
            <a:cxnLst/>
            <a:rect l="l" t="t" r="r" b="b"/>
            <a:pathLst>
              <a:path w="24765" h="199390">
                <a:moveTo>
                  <a:pt x="2070" y="0"/>
                </a:moveTo>
                <a:lnTo>
                  <a:pt x="0" y="198551"/>
                </a:lnTo>
                <a:lnTo>
                  <a:pt x="22288" y="198907"/>
                </a:lnTo>
                <a:lnTo>
                  <a:pt x="24409" y="304"/>
                </a:lnTo>
                <a:lnTo>
                  <a:pt x="207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24204" y="7372524"/>
            <a:ext cx="44450" cy="187960"/>
          </a:xfrm>
          <a:custGeom>
            <a:avLst/>
            <a:gdLst/>
            <a:ahLst/>
            <a:cxnLst/>
            <a:rect l="l" t="t" r="r" b="b"/>
            <a:pathLst>
              <a:path w="44450" h="187959">
                <a:moveTo>
                  <a:pt x="21794" y="0"/>
                </a:moveTo>
                <a:lnTo>
                  <a:pt x="0" y="187532"/>
                </a:lnTo>
                <a:lnTo>
                  <a:pt x="22398" y="187532"/>
                </a:lnTo>
                <a:lnTo>
                  <a:pt x="43917" y="2590"/>
                </a:lnTo>
                <a:lnTo>
                  <a:pt x="21794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728188" y="1299234"/>
            <a:ext cx="45085" cy="200025"/>
          </a:xfrm>
          <a:custGeom>
            <a:avLst/>
            <a:gdLst/>
            <a:ahLst/>
            <a:cxnLst/>
            <a:rect l="l" t="t" r="r" b="b"/>
            <a:pathLst>
              <a:path w="45084" h="200025">
                <a:moveTo>
                  <a:pt x="22821" y="0"/>
                </a:moveTo>
                <a:lnTo>
                  <a:pt x="0" y="197243"/>
                </a:lnTo>
                <a:lnTo>
                  <a:pt x="22123" y="199910"/>
                </a:lnTo>
                <a:lnTo>
                  <a:pt x="44983" y="2616"/>
                </a:lnTo>
                <a:lnTo>
                  <a:pt x="22821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52000" y="6604860"/>
            <a:ext cx="152400" cy="162560"/>
          </a:xfrm>
          <a:custGeom>
            <a:avLst/>
            <a:gdLst/>
            <a:ahLst/>
            <a:cxnLst/>
            <a:rect l="l" t="t" r="r" b="b"/>
            <a:pathLst>
              <a:path w="152400" h="162559">
                <a:moveTo>
                  <a:pt x="135521" y="0"/>
                </a:moveTo>
                <a:lnTo>
                  <a:pt x="0" y="147256"/>
                </a:lnTo>
                <a:lnTo>
                  <a:pt x="16408" y="162331"/>
                </a:lnTo>
                <a:lnTo>
                  <a:pt x="151917" y="15113"/>
                </a:lnTo>
                <a:lnTo>
                  <a:pt x="135521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97279" y="7319645"/>
            <a:ext cx="66040" cy="200660"/>
          </a:xfrm>
          <a:custGeom>
            <a:avLst/>
            <a:gdLst/>
            <a:ahLst/>
            <a:cxnLst/>
            <a:rect l="l" t="t" r="r" b="b"/>
            <a:pathLst>
              <a:path w="66040" h="200659">
                <a:moveTo>
                  <a:pt x="43764" y="0"/>
                </a:moveTo>
                <a:lnTo>
                  <a:pt x="0" y="195275"/>
                </a:lnTo>
                <a:lnTo>
                  <a:pt x="21717" y="200139"/>
                </a:lnTo>
                <a:lnTo>
                  <a:pt x="65506" y="4889"/>
                </a:lnTo>
                <a:lnTo>
                  <a:pt x="43764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033737" y="1353304"/>
            <a:ext cx="65405" cy="198755"/>
          </a:xfrm>
          <a:custGeom>
            <a:avLst/>
            <a:gdLst/>
            <a:ahLst/>
            <a:cxnLst/>
            <a:rect l="l" t="t" r="r" b="b"/>
            <a:pathLst>
              <a:path w="65404" h="198755">
                <a:moveTo>
                  <a:pt x="43256" y="0"/>
                </a:moveTo>
                <a:lnTo>
                  <a:pt x="0" y="193789"/>
                </a:lnTo>
                <a:lnTo>
                  <a:pt x="21704" y="198742"/>
                </a:lnTo>
                <a:lnTo>
                  <a:pt x="65036" y="4914"/>
                </a:lnTo>
                <a:lnTo>
                  <a:pt x="43256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379352" y="7235167"/>
            <a:ext cx="85090" cy="196850"/>
          </a:xfrm>
          <a:custGeom>
            <a:avLst/>
            <a:gdLst/>
            <a:ahLst/>
            <a:cxnLst/>
            <a:rect l="l" t="t" r="r" b="b"/>
            <a:pathLst>
              <a:path w="85090" h="196850">
                <a:moveTo>
                  <a:pt x="63906" y="0"/>
                </a:moveTo>
                <a:lnTo>
                  <a:pt x="0" y="189636"/>
                </a:lnTo>
                <a:lnTo>
                  <a:pt x="21069" y="196735"/>
                </a:lnTo>
                <a:lnTo>
                  <a:pt x="85051" y="7137"/>
                </a:lnTo>
                <a:lnTo>
                  <a:pt x="63906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332252" y="1441160"/>
            <a:ext cx="85090" cy="195580"/>
          </a:xfrm>
          <a:custGeom>
            <a:avLst/>
            <a:gdLst/>
            <a:ahLst/>
            <a:cxnLst/>
            <a:rect l="l" t="t" r="r" b="b"/>
            <a:pathLst>
              <a:path w="85090" h="195580">
                <a:moveTo>
                  <a:pt x="63309" y="0"/>
                </a:moveTo>
                <a:lnTo>
                  <a:pt x="0" y="188201"/>
                </a:lnTo>
                <a:lnTo>
                  <a:pt x="21120" y="195414"/>
                </a:lnTo>
                <a:lnTo>
                  <a:pt x="84480" y="7188"/>
                </a:lnTo>
                <a:lnTo>
                  <a:pt x="63309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72608" y="7120034"/>
            <a:ext cx="104139" cy="191770"/>
          </a:xfrm>
          <a:custGeom>
            <a:avLst/>
            <a:gdLst/>
            <a:ahLst/>
            <a:cxnLst/>
            <a:rect l="l" t="t" r="r" b="b"/>
            <a:pathLst>
              <a:path w="104140" h="191770">
                <a:moveTo>
                  <a:pt x="83350" y="0"/>
                </a:moveTo>
                <a:lnTo>
                  <a:pt x="0" y="181914"/>
                </a:lnTo>
                <a:lnTo>
                  <a:pt x="20218" y="191185"/>
                </a:lnTo>
                <a:lnTo>
                  <a:pt x="103619" y="9296"/>
                </a:lnTo>
                <a:lnTo>
                  <a:pt x="8335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620564" y="1586353"/>
            <a:ext cx="71755" cy="165735"/>
          </a:xfrm>
          <a:custGeom>
            <a:avLst/>
            <a:gdLst/>
            <a:ahLst/>
            <a:cxnLst/>
            <a:rect l="l" t="t" r="r" b="b"/>
            <a:pathLst>
              <a:path w="71754" h="165735">
                <a:moveTo>
                  <a:pt x="71439" y="0"/>
                </a:moveTo>
                <a:lnTo>
                  <a:pt x="0" y="156048"/>
                </a:lnTo>
                <a:lnTo>
                  <a:pt x="20256" y="165408"/>
                </a:lnTo>
                <a:lnTo>
                  <a:pt x="71439" y="53632"/>
                </a:lnTo>
                <a:lnTo>
                  <a:pt x="71439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80323" y="6975492"/>
            <a:ext cx="121285" cy="184150"/>
          </a:xfrm>
          <a:custGeom>
            <a:avLst/>
            <a:gdLst/>
            <a:ahLst/>
            <a:cxnLst/>
            <a:rect l="l" t="t" r="r" b="b"/>
            <a:pathLst>
              <a:path w="121284" h="184150">
                <a:moveTo>
                  <a:pt x="101930" y="0"/>
                </a:moveTo>
                <a:lnTo>
                  <a:pt x="0" y="172211"/>
                </a:lnTo>
                <a:lnTo>
                  <a:pt x="19151" y="183553"/>
                </a:lnTo>
                <a:lnTo>
                  <a:pt x="121119" y="11379"/>
                </a:lnTo>
                <a:lnTo>
                  <a:pt x="10193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05819" y="6803152"/>
            <a:ext cx="137795" cy="173990"/>
          </a:xfrm>
          <a:custGeom>
            <a:avLst/>
            <a:gdLst/>
            <a:ahLst/>
            <a:cxnLst/>
            <a:rect l="l" t="t" r="r" b="b"/>
            <a:pathLst>
              <a:path w="137795" h="173990">
                <a:moveTo>
                  <a:pt x="119367" y="0"/>
                </a:moveTo>
                <a:lnTo>
                  <a:pt x="0" y="160604"/>
                </a:lnTo>
                <a:lnTo>
                  <a:pt x="17868" y="173875"/>
                </a:lnTo>
                <a:lnTo>
                  <a:pt x="137236" y="13296"/>
                </a:lnTo>
                <a:lnTo>
                  <a:pt x="119367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021714" y="6382828"/>
            <a:ext cx="165100" cy="149225"/>
          </a:xfrm>
          <a:custGeom>
            <a:avLst/>
            <a:gdLst/>
            <a:ahLst/>
            <a:cxnLst/>
            <a:rect l="l" t="t" r="r" b="b"/>
            <a:pathLst>
              <a:path w="165100" h="149225">
                <a:moveTo>
                  <a:pt x="150164" y="0"/>
                </a:moveTo>
                <a:lnTo>
                  <a:pt x="0" y="132283"/>
                </a:lnTo>
                <a:lnTo>
                  <a:pt x="14744" y="148983"/>
                </a:lnTo>
                <a:lnTo>
                  <a:pt x="164896" y="16738"/>
                </a:lnTo>
                <a:lnTo>
                  <a:pt x="150164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17497" y="6139469"/>
            <a:ext cx="176530" cy="134620"/>
          </a:xfrm>
          <a:custGeom>
            <a:avLst/>
            <a:gdLst/>
            <a:ahLst/>
            <a:cxnLst/>
            <a:rect l="l" t="t" r="r" b="b"/>
            <a:pathLst>
              <a:path w="176529" h="134620">
                <a:moveTo>
                  <a:pt x="163144" y="0"/>
                </a:moveTo>
                <a:lnTo>
                  <a:pt x="0" y="115862"/>
                </a:lnTo>
                <a:lnTo>
                  <a:pt x="12877" y="133997"/>
                </a:lnTo>
                <a:lnTo>
                  <a:pt x="176047" y="18186"/>
                </a:lnTo>
                <a:lnTo>
                  <a:pt x="163144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41513" y="5877443"/>
            <a:ext cx="185420" cy="118110"/>
          </a:xfrm>
          <a:custGeom>
            <a:avLst/>
            <a:gdLst/>
            <a:ahLst/>
            <a:cxnLst/>
            <a:rect l="l" t="t" r="r" b="b"/>
            <a:pathLst>
              <a:path w="185420" h="118110">
                <a:moveTo>
                  <a:pt x="174358" y="0"/>
                </a:moveTo>
                <a:lnTo>
                  <a:pt x="0" y="98170"/>
                </a:lnTo>
                <a:lnTo>
                  <a:pt x="10934" y="117576"/>
                </a:lnTo>
                <a:lnTo>
                  <a:pt x="185280" y="19443"/>
                </a:lnTo>
                <a:lnTo>
                  <a:pt x="174358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95728" y="5599639"/>
            <a:ext cx="193040" cy="100330"/>
          </a:xfrm>
          <a:custGeom>
            <a:avLst/>
            <a:gdLst/>
            <a:ahLst/>
            <a:cxnLst/>
            <a:rect l="l" t="t" r="r" b="b"/>
            <a:pathLst>
              <a:path w="193040" h="100329">
                <a:moveTo>
                  <a:pt x="183680" y="0"/>
                </a:moveTo>
                <a:lnTo>
                  <a:pt x="0" y="79413"/>
                </a:lnTo>
                <a:lnTo>
                  <a:pt x="8851" y="99847"/>
                </a:lnTo>
                <a:lnTo>
                  <a:pt x="192532" y="20485"/>
                </a:lnTo>
                <a:lnTo>
                  <a:pt x="18368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81760" y="5309098"/>
            <a:ext cx="198120" cy="81280"/>
          </a:xfrm>
          <a:custGeom>
            <a:avLst/>
            <a:gdLst/>
            <a:ahLst/>
            <a:cxnLst/>
            <a:rect l="l" t="t" r="r" b="b"/>
            <a:pathLst>
              <a:path w="198120" h="81279">
                <a:moveTo>
                  <a:pt x="190982" y="0"/>
                </a:moveTo>
                <a:lnTo>
                  <a:pt x="0" y="59766"/>
                </a:lnTo>
                <a:lnTo>
                  <a:pt x="6654" y="81025"/>
                </a:lnTo>
                <a:lnTo>
                  <a:pt x="197624" y="21285"/>
                </a:lnTo>
                <a:lnTo>
                  <a:pt x="190982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00824" y="5008988"/>
            <a:ext cx="200660" cy="61594"/>
          </a:xfrm>
          <a:custGeom>
            <a:avLst/>
            <a:gdLst/>
            <a:ahLst/>
            <a:cxnLst/>
            <a:rect l="l" t="t" r="r" b="b"/>
            <a:pathLst>
              <a:path w="200660" h="61595">
                <a:moveTo>
                  <a:pt x="196176" y="0"/>
                </a:moveTo>
                <a:lnTo>
                  <a:pt x="0" y="39484"/>
                </a:lnTo>
                <a:lnTo>
                  <a:pt x="4419" y="61315"/>
                </a:lnTo>
                <a:lnTo>
                  <a:pt x="200558" y="21856"/>
                </a:lnTo>
                <a:lnTo>
                  <a:pt x="196176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53833" y="4702605"/>
            <a:ext cx="201930" cy="41275"/>
          </a:xfrm>
          <a:custGeom>
            <a:avLst/>
            <a:gdLst/>
            <a:ahLst/>
            <a:cxnLst/>
            <a:rect l="l" t="t" r="r" b="b"/>
            <a:pathLst>
              <a:path w="201929" h="41275">
                <a:moveTo>
                  <a:pt x="199250" y="0"/>
                </a:moveTo>
                <a:lnTo>
                  <a:pt x="0" y="18770"/>
                </a:lnTo>
                <a:lnTo>
                  <a:pt x="2133" y="40957"/>
                </a:lnTo>
                <a:lnTo>
                  <a:pt x="201333" y="22199"/>
                </a:lnTo>
                <a:lnTo>
                  <a:pt x="19925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41073" y="4391143"/>
            <a:ext cx="200660" cy="24765"/>
          </a:xfrm>
          <a:custGeom>
            <a:avLst/>
            <a:gdLst/>
            <a:ahLst/>
            <a:cxnLst/>
            <a:rect l="l" t="t" r="r" b="b"/>
            <a:pathLst>
              <a:path w="200660" h="24764">
                <a:moveTo>
                  <a:pt x="190" y="0"/>
                </a:moveTo>
                <a:lnTo>
                  <a:pt x="0" y="22288"/>
                </a:lnTo>
                <a:lnTo>
                  <a:pt x="200050" y="24460"/>
                </a:lnTo>
                <a:lnTo>
                  <a:pt x="200342" y="2184"/>
                </a:lnTo>
                <a:lnTo>
                  <a:pt x="190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60784" y="4061421"/>
            <a:ext cx="201930" cy="45720"/>
          </a:xfrm>
          <a:custGeom>
            <a:avLst/>
            <a:gdLst/>
            <a:ahLst/>
            <a:cxnLst/>
            <a:rect l="l" t="t" r="r" b="b"/>
            <a:pathLst>
              <a:path w="201929" h="45720">
                <a:moveTo>
                  <a:pt x="2552" y="0"/>
                </a:moveTo>
                <a:lnTo>
                  <a:pt x="0" y="22148"/>
                </a:lnTo>
                <a:lnTo>
                  <a:pt x="198767" y="45224"/>
                </a:lnTo>
                <a:lnTo>
                  <a:pt x="201307" y="23075"/>
                </a:lnTo>
                <a:lnTo>
                  <a:pt x="2552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14865" y="3735804"/>
            <a:ext cx="200660" cy="66040"/>
          </a:xfrm>
          <a:custGeom>
            <a:avLst/>
            <a:gdLst/>
            <a:ahLst/>
            <a:cxnLst/>
            <a:rect l="l" t="t" r="r" b="b"/>
            <a:pathLst>
              <a:path w="200659" h="66039">
                <a:moveTo>
                  <a:pt x="4838" y="0"/>
                </a:moveTo>
                <a:lnTo>
                  <a:pt x="0" y="21755"/>
                </a:lnTo>
                <a:lnTo>
                  <a:pt x="195262" y="65481"/>
                </a:lnTo>
                <a:lnTo>
                  <a:pt x="200139" y="43726"/>
                </a:lnTo>
                <a:lnTo>
                  <a:pt x="4838" y="0"/>
                </a:lnTo>
                <a:close/>
              </a:path>
            </a:pathLst>
          </a:custGeom>
          <a:solidFill>
            <a:srgbClr val="A3C51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4409977" y="0"/>
            <a:ext cx="6282055" cy="7560309"/>
            <a:chOff x="4409977" y="0"/>
            <a:chExt cx="6282055" cy="7560309"/>
          </a:xfrm>
        </p:grpSpPr>
        <p:sp>
          <p:nvSpPr>
            <p:cNvPr id="181" name="object 181"/>
            <p:cNvSpPr/>
            <p:nvPr/>
          </p:nvSpPr>
          <p:spPr>
            <a:xfrm>
              <a:off x="7354450" y="3491326"/>
              <a:ext cx="2634615" cy="1433195"/>
            </a:xfrm>
            <a:custGeom>
              <a:avLst/>
              <a:gdLst/>
              <a:ahLst/>
              <a:cxnLst/>
              <a:rect l="l" t="t" r="r" b="b"/>
              <a:pathLst>
                <a:path w="2634615" h="1433195">
                  <a:moveTo>
                    <a:pt x="3378" y="0"/>
                  </a:moveTo>
                  <a:lnTo>
                    <a:pt x="0" y="6515"/>
                  </a:lnTo>
                  <a:lnTo>
                    <a:pt x="4356" y="8953"/>
                  </a:lnTo>
                  <a:lnTo>
                    <a:pt x="6578" y="10223"/>
                  </a:lnTo>
                  <a:lnTo>
                    <a:pt x="2423934" y="1358315"/>
                  </a:lnTo>
                  <a:lnTo>
                    <a:pt x="2501989" y="1394525"/>
                  </a:lnTo>
                  <a:lnTo>
                    <a:pt x="2569189" y="1417537"/>
                  </a:lnTo>
                  <a:lnTo>
                    <a:pt x="2616289" y="1429655"/>
                  </a:lnTo>
                  <a:lnTo>
                    <a:pt x="2634043" y="1433182"/>
                  </a:lnTo>
                  <a:lnTo>
                    <a:pt x="2591376" y="1387487"/>
                  </a:lnTo>
                  <a:lnTo>
                    <a:pt x="2558600" y="1358133"/>
                  </a:lnTo>
                  <a:lnTo>
                    <a:pt x="2519016" y="1332410"/>
                  </a:lnTo>
                  <a:lnTo>
                    <a:pt x="2455926" y="1297609"/>
                  </a:lnTo>
                  <a:lnTo>
                    <a:pt x="2325446" y="1228598"/>
                  </a:lnTo>
                  <a:lnTo>
                    <a:pt x="1967179" y="102953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A3C51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9977" y="0"/>
              <a:ext cx="6282026" cy="7560056"/>
            </a:xfrm>
            <a:prstGeom prst="rect">
              <a:avLst/>
            </a:prstGeom>
          </p:spPr>
        </p:pic>
      </p:grpSp>
      <p:grpSp>
        <p:nvGrpSpPr>
          <p:cNvPr id="183" name="object 183"/>
          <p:cNvGrpSpPr/>
          <p:nvPr/>
        </p:nvGrpSpPr>
        <p:grpSpPr>
          <a:xfrm>
            <a:off x="-1" y="0"/>
            <a:ext cx="10692130" cy="7560309"/>
            <a:chOff x="-1" y="0"/>
            <a:chExt cx="10692130" cy="7560309"/>
          </a:xfrm>
        </p:grpSpPr>
        <p:pic>
          <p:nvPicPr>
            <p:cNvPr id="184" name="object 1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633615" cy="263380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400556"/>
              <a:ext cx="3924300" cy="448310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58800" cy="162915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146556"/>
              <a:ext cx="1536687" cy="2832100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07172"/>
              <a:ext cx="6277187" cy="5952883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0" y="1805216"/>
              <a:ext cx="3810" cy="5755005"/>
            </a:xfrm>
            <a:custGeom>
              <a:avLst/>
              <a:gdLst/>
              <a:ahLst/>
              <a:cxnLst/>
              <a:rect l="l" t="t" r="r" b="b"/>
              <a:pathLst>
                <a:path w="3810" h="5755005">
                  <a:moveTo>
                    <a:pt x="3695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3695" y="5754839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695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1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435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967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499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032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5648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33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3" y="575483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098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631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1638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697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229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761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948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8270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360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33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3" y="575483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8938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4259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959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491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023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5569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2089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26225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3154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33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3" y="575483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36880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4221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47535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52869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5819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6351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6884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7416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7950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33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3" y="575483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84835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9015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549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0081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0614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1146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16789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2212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2744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34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4" y="5754839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32778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3811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343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876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54088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59410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6474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70065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75399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34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4" y="5754839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8073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8605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1388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96710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204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7365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1268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8020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2334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34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4" y="5754839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2867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34010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3933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665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998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5530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6064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6596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7129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34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34" y="5754839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76631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81952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87286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2607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7929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4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03263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08584" y="1805216"/>
              <a:ext cx="5715" cy="5755005"/>
            </a:xfrm>
            <a:custGeom>
              <a:avLst/>
              <a:gdLst/>
              <a:ahLst/>
              <a:cxnLst/>
              <a:rect l="l" t="t" r="r" b="b"/>
              <a:pathLst>
                <a:path w="5715" h="5755005">
                  <a:moveTo>
                    <a:pt x="5321" y="0"/>
                  </a:moveTo>
                  <a:lnTo>
                    <a:pt x="0" y="0"/>
                  </a:lnTo>
                  <a:lnTo>
                    <a:pt x="0" y="5754839"/>
                  </a:lnTo>
                  <a:lnTo>
                    <a:pt x="5321" y="5754839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907906" y="2"/>
              <a:ext cx="7784465" cy="1243965"/>
            </a:xfrm>
            <a:custGeom>
              <a:avLst/>
              <a:gdLst/>
              <a:ahLst/>
              <a:cxnLst/>
              <a:rect l="l" t="t" r="r" b="b"/>
              <a:pathLst>
                <a:path w="7784465" h="1243965">
                  <a:moveTo>
                    <a:pt x="4726813" y="0"/>
                  </a:moveTo>
                  <a:lnTo>
                    <a:pt x="0" y="0"/>
                  </a:lnTo>
                  <a:lnTo>
                    <a:pt x="973302" y="1193558"/>
                  </a:lnTo>
                  <a:lnTo>
                    <a:pt x="7784096" y="1243393"/>
                  </a:lnTo>
                  <a:lnTo>
                    <a:pt x="7784096" y="389572"/>
                  </a:lnTo>
                  <a:lnTo>
                    <a:pt x="4726813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174717" y="1033297"/>
              <a:ext cx="224154" cy="160655"/>
            </a:xfrm>
            <a:custGeom>
              <a:avLst/>
              <a:gdLst/>
              <a:ahLst/>
              <a:cxnLst/>
              <a:rect l="l" t="t" r="r" b="b"/>
              <a:pathLst>
                <a:path w="224154" h="160655">
                  <a:moveTo>
                    <a:pt x="223697" y="0"/>
                  </a:moveTo>
                  <a:lnTo>
                    <a:pt x="0" y="160261"/>
                  </a:lnTo>
                  <a:lnTo>
                    <a:pt x="223697" y="160261"/>
                  </a:lnTo>
                  <a:lnTo>
                    <a:pt x="223697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844663" y="818820"/>
              <a:ext cx="3788410" cy="402590"/>
            </a:xfrm>
            <a:custGeom>
              <a:avLst/>
              <a:gdLst/>
              <a:ahLst/>
              <a:cxnLst/>
              <a:rect l="l" t="t" r="r" b="b"/>
              <a:pathLst>
                <a:path w="3788409" h="402590">
                  <a:moveTo>
                    <a:pt x="48361" y="0"/>
                  </a:moveTo>
                  <a:lnTo>
                    <a:pt x="0" y="374738"/>
                  </a:lnTo>
                  <a:lnTo>
                    <a:pt x="330047" y="374738"/>
                  </a:lnTo>
                  <a:lnTo>
                    <a:pt x="3787863" y="402183"/>
                  </a:lnTo>
                  <a:lnTo>
                    <a:pt x="553758" y="119926"/>
                  </a:lnTo>
                  <a:lnTo>
                    <a:pt x="48361" y="0"/>
                  </a:lnTo>
                  <a:close/>
                </a:path>
              </a:pathLst>
            </a:custGeom>
            <a:solidFill>
              <a:srgbClr val="5D9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29071" y="225020"/>
              <a:ext cx="40005" cy="40640"/>
            </a:xfrm>
            <a:custGeom>
              <a:avLst/>
              <a:gdLst/>
              <a:ahLst/>
              <a:cxnLst/>
              <a:rect l="l" t="t" r="r" b="b"/>
              <a:pathLst>
                <a:path w="40004" h="40639">
                  <a:moveTo>
                    <a:pt x="0" y="0"/>
                  </a:moveTo>
                  <a:lnTo>
                    <a:pt x="2857" y="40500"/>
                  </a:lnTo>
                  <a:lnTo>
                    <a:pt x="39801" y="33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" y="2"/>
              <a:ext cx="553085" cy="388620"/>
            </a:xfrm>
            <a:custGeom>
              <a:avLst/>
              <a:gdLst/>
              <a:ahLst/>
              <a:cxnLst/>
              <a:rect l="l" t="t" r="r" b="b"/>
              <a:pathLst>
                <a:path w="553085" h="388620">
                  <a:moveTo>
                    <a:pt x="499732" y="0"/>
                  </a:moveTo>
                  <a:lnTo>
                    <a:pt x="207581" y="0"/>
                  </a:lnTo>
                  <a:lnTo>
                    <a:pt x="0" y="236207"/>
                  </a:lnTo>
                  <a:lnTo>
                    <a:pt x="0" y="388467"/>
                  </a:lnTo>
                  <a:lnTo>
                    <a:pt x="552716" y="388467"/>
                  </a:lnTo>
                  <a:lnTo>
                    <a:pt x="499732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52703" y="2"/>
              <a:ext cx="594360" cy="931544"/>
            </a:xfrm>
            <a:custGeom>
              <a:avLst/>
              <a:gdLst/>
              <a:ahLst/>
              <a:cxnLst/>
              <a:rect l="l" t="t" r="r" b="b"/>
              <a:pathLst>
                <a:path w="594360" h="931544">
                  <a:moveTo>
                    <a:pt x="594220" y="0"/>
                  </a:moveTo>
                  <a:lnTo>
                    <a:pt x="592924" y="0"/>
                  </a:lnTo>
                  <a:lnTo>
                    <a:pt x="0" y="388467"/>
                  </a:lnTo>
                  <a:lnTo>
                    <a:pt x="522566" y="931532"/>
                  </a:lnTo>
                  <a:lnTo>
                    <a:pt x="594220" y="0"/>
                  </a:lnTo>
                  <a:close/>
                </a:path>
              </a:pathLst>
            </a:custGeom>
            <a:solidFill>
              <a:srgbClr val="4A8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0" y="1264388"/>
              <a:ext cx="461009" cy="588645"/>
            </a:xfrm>
            <a:custGeom>
              <a:avLst/>
              <a:gdLst/>
              <a:ahLst/>
              <a:cxnLst/>
              <a:rect l="l" t="t" r="r" b="b"/>
              <a:pathLst>
                <a:path w="461009" h="588644">
                  <a:moveTo>
                    <a:pt x="0" y="0"/>
                  </a:moveTo>
                  <a:lnTo>
                    <a:pt x="0" y="588314"/>
                  </a:lnTo>
                  <a:lnTo>
                    <a:pt x="460476" y="25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0" y="388469"/>
              <a:ext cx="553085" cy="1127125"/>
            </a:xfrm>
            <a:custGeom>
              <a:avLst/>
              <a:gdLst/>
              <a:ahLst/>
              <a:cxnLst/>
              <a:rect l="l" t="t" r="r" b="b"/>
              <a:pathLst>
                <a:path w="553085" h="1127125">
                  <a:moveTo>
                    <a:pt x="552704" y="0"/>
                  </a:moveTo>
                  <a:lnTo>
                    <a:pt x="0" y="690880"/>
                  </a:lnTo>
                  <a:lnTo>
                    <a:pt x="0" y="875931"/>
                  </a:lnTo>
                  <a:lnTo>
                    <a:pt x="460476" y="1127112"/>
                  </a:lnTo>
                  <a:lnTo>
                    <a:pt x="552704" y="0"/>
                  </a:lnTo>
                  <a:close/>
                </a:path>
              </a:pathLst>
            </a:custGeom>
            <a:solidFill>
              <a:srgbClr val="335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0" y="2"/>
              <a:ext cx="207645" cy="236220"/>
            </a:xfrm>
            <a:custGeom>
              <a:avLst/>
              <a:gdLst/>
              <a:ahLst/>
              <a:cxnLst/>
              <a:rect l="l" t="t" r="r" b="b"/>
              <a:pathLst>
                <a:path w="207645" h="236220">
                  <a:moveTo>
                    <a:pt x="207581" y="0"/>
                  </a:moveTo>
                  <a:lnTo>
                    <a:pt x="0" y="0"/>
                  </a:lnTo>
                  <a:lnTo>
                    <a:pt x="0" y="236207"/>
                  </a:lnTo>
                  <a:lnTo>
                    <a:pt x="207581" y="0"/>
                  </a:lnTo>
                  <a:close/>
                </a:path>
              </a:pathLst>
            </a:custGeom>
            <a:solidFill>
              <a:srgbClr val="538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0" y="388474"/>
              <a:ext cx="553085" cy="690880"/>
            </a:xfrm>
            <a:custGeom>
              <a:avLst/>
              <a:gdLst/>
              <a:ahLst/>
              <a:cxnLst/>
              <a:rect l="l" t="t" r="r" b="b"/>
              <a:pathLst>
                <a:path w="553085" h="690880">
                  <a:moveTo>
                    <a:pt x="552704" y="0"/>
                  </a:moveTo>
                  <a:lnTo>
                    <a:pt x="0" y="0"/>
                  </a:lnTo>
                  <a:lnTo>
                    <a:pt x="0" y="690867"/>
                  </a:lnTo>
                  <a:lnTo>
                    <a:pt x="552704" y="0"/>
                  </a:lnTo>
                  <a:close/>
                </a:path>
              </a:pathLst>
            </a:custGeom>
            <a:solidFill>
              <a:srgbClr val="356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0" y="1515568"/>
              <a:ext cx="537210" cy="444500"/>
            </a:xfrm>
            <a:custGeom>
              <a:avLst/>
              <a:gdLst/>
              <a:ahLst/>
              <a:cxnLst/>
              <a:rect l="l" t="t" r="r" b="b"/>
              <a:pathLst>
                <a:path w="537210" h="444500">
                  <a:moveTo>
                    <a:pt x="460476" y="0"/>
                  </a:moveTo>
                  <a:lnTo>
                    <a:pt x="0" y="337134"/>
                  </a:lnTo>
                  <a:lnTo>
                    <a:pt x="0" y="443979"/>
                  </a:lnTo>
                  <a:lnTo>
                    <a:pt x="536803" y="443979"/>
                  </a:lnTo>
                  <a:lnTo>
                    <a:pt x="460476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60481" y="388471"/>
              <a:ext cx="615315" cy="1127125"/>
            </a:xfrm>
            <a:custGeom>
              <a:avLst/>
              <a:gdLst/>
              <a:ahLst/>
              <a:cxnLst/>
              <a:rect l="l" t="t" r="r" b="b"/>
              <a:pathLst>
                <a:path w="615315" h="1127125">
                  <a:moveTo>
                    <a:pt x="92227" y="0"/>
                  </a:moveTo>
                  <a:lnTo>
                    <a:pt x="0" y="1127099"/>
                  </a:lnTo>
                  <a:lnTo>
                    <a:pt x="614781" y="543064"/>
                  </a:lnTo>
                  <a:lnTo>
                    <a:pt x="92227" y="0"/>
                  </a:lnTo>
                  <a:close/>
                </a:path>
              </a:pathLst>
            </a:custGeom>
            <a:solidFill>
              <a:srgbClr val="316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99731" y="2"/>
              <a:ext cx="646430" cy="388620"/>
            </a:xfrm>
            <a:custGeom>
              <a:avLst/>
              <a:gdLst/>
              <a:ahLst/>
              <a:cxnLst/>
              <a:rect l="l" t="t" r="r" b="b"/>
              <a:pathLst>
                <a:path w="646430" h="388620">
                  <a:moveTo>
                    <a:pt x="645896" y="0"/>
                  </a:moveTo>
                  <a:lnTo>
                    <a:pt x="0" y="0"/>
                  </a:lnTo>
                  <a:lnTo>
                    <a:pt x="52971" y="388467"/>
                  </a:lnTo>
                  <a:lnTo>
                    <a:pt x="645896" y="0"/>
                  </a:lnTo>
                  <a:close/>
                </a:path>
              </a:pathLst>
            </a:custGeom>
            <a:solidFill>
              <a:srgbClr val="4B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31921" y="258408"/>
              <a:ext cx="840105" cy="560705"/>
            </a:xfrm>
            <a:custGeom>
              <a:avLst/>
              <a:gdLst/>
              <a:ahLst/>
              <a:cxnLst/>
              <a:rect l="l" t="t" r="r" b="b"/>
              <a:pathLst>
                <a:path w="840104" h="560705">
                  <a:moveTo>
                    <a:pt x="36957" y="0"/>
                  </a:moveTo>
                  <a:lnTo>
                    <a:pt x="0" y="7111"/>
                  </a:lnTo>
                  <a:lnTo>
                    <a:pt x="461098" y="560412"/>
                  </a:lnTo>
                  <a:lnTo>
                    <a:pt x="839724" y="85509"/>
                  </a:lnTo>
                  <a:lnTo>
                    <a:pt x="138861" y="85509"/>
                  </a:lnTo>
                  <a:lnTo>
                    <a:pt x="36957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60485" y="1515572"/>
              <a:ext cx="620395" cy="444500"/>
            </a:xfrm>
            <a:custGeom>
              <a:avLst/>
              <a:gdLst/>
              <a:ahLst/>
              <a:cxnLst/>
              <a:rect l="l" t="t" r="r" b="b"/>
              <a:pathLst>
                <a:path w="620394" h="444500">
                  <a:moveTo>
                    <a:pt x="0" y="0"/>
                  </a:moveTo>
                  <a:lnTo>
                    <a:pt x="76314" y="443966"/>
                  </a:lnTo>
                  <a:lnTo>
                    <a:pt x="620356" y="443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832069" y="2"/>
              <a:ext cx="256540" cy="276225"/>
            </a:xfrm>
            <a:custGeom>
              <a:avLst/>
              <a:gdLst/>
              <a:ahLst/>
              <a:cxnLst/>
              <a:rect l="l" t="t" r="r" b="b"/>
              <a:pathLst>
                <a:path w="256539" h="276225">
                  <a:moveTo>
                    <a:pt x="255930" y="0"/>
                  </a:moveTo>
                  <a:lnTo>
                    <a:pt x="0" y="0"/>
                  </a:lnTo>
                  <a:lnTo>
                    <a:pt x="155117" y="275755"/>
                  </a:lnTo>
                  <a:lnTo>
                    <a:pt x="255930" y="0"/>
                  </a:lnTo>
                  <a:close/>
                </a:path>
              </a:pathLst>
            </a:custGeom>
            <a:solidFill>
              <a:srgbClr val="ACC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60485" y="1515572"/>
              <a:ext cx="1311910" cy="444500"/>
            </a:xfrm>
            <a:custGeom>
              <a:avLst/>
              <a:gdLst/>
              <a:ahLst/>
              <a:cxnLst/>
              <a:rect l="l" t="t" r="r" b="b"/>
              <a:pathLst>
                <a:path w="1311910" h="444500">
                  <a:moveTo>
                    <a:pt x="0" y="0"/>
                  </a:moveTo>
                  <a:lnTo>
                    <a:pt x="620356" y="443966"/>
                  </a:lnTo>
                  <a:lnTo>
                    <a:pt x="1158049" y="443966"/>
                  </a:lnTo>
                  <a:lnTo>
                    <a:pt x="1311541" y="30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60488" y="931533"/>
              <a:ext cx="1311910" cy="615315"/>
            </a:xfrm>
            <a:custGeom>
              <a:avLst/>
              <a:gdLst/>
              <a:ahLst/>
              <a:cxnLst/>
              <a:rect l="l" t="t" r="r" b="b"/>
              <a:pathLst>
                <a:path w="1311910" h="615315">
                  <a:moveTo>
                    <a:pt x="614781" y="0"/>
                  </a:moveTo>
                  <a:lnTo>
                    <a:pt x="0" y="584034"/>
                  </a:lnTo>
                  <a:lnTo>
                    <a:pt x="1311529" y="614781"/>
                  </a:lnTo>
                  <a:lnTo>
                    <a:pt x="614781" y="0"/>
                  </a:lnTo>
                  <a:close/>
                </a:path>
              </a:pathLst>
            </a:custGeom>
            <a:solidFill>
              <a:srgbClr val="34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075267" y="2"/>
              <a:ext cx="912494" cy="931544"/>
            </a:xfrm>
            <a:custGeom>
              <a:avLst/>
              <a:gdLst/>
              <a:ahLst/>
              <a:cxnLst/>
              <a:rect l="l" t="t" r="r" b="b"/>
              <a:pathLst>
                <a:path w="912494" h="931544">
                  <a:moveTo>
                    <a:pt x="74434" y="0"/>
                  </a:moveTo>
                  <a:lnTo>
                    <a:pt x="71653" y="0"/>
                  </a:lnTo>
                  <a:lnTo>
                    <a:pt x="0" y="931532"/>
                  </a:lnTo>
                  <a:lnTo>
                    <a:pt x="911923" y="275755"/>
                  </a:lnTo>
                  <a:lnTo>
                    <a:pt x="74434" y="0"/>
                  </a:lnTo>
                  <a:close/>
                </a:path>
              </a:pathLst>
            </a:custGeom>
            <a:solidFill>
              <a:srgbClr val="609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149697" y="2"/>
              <a:ext cx="837565" cy="276225"/>
            </a:xfrm>
            <a:custGeom>
              <a:avLst/>
              <a:gdLst/>
              <a:ahLst/>
              <a:cxnLst/>
              <a:rect l="l" t="t" r="r" b="b"/>
              <a:pathLst>
                <a:path w="837564" h="276225">
                  <a:moveTo>
                    <a:pt x="682371" y="0"/>
                  </a:moveTo>
                  <a:lnTo>
                    <a:pt x="0" y="0"/>
                  </a:lnTo>
                  <a:lnTo>
                    <a:pt x="837488" y="275755"/>
                  </a:lnTo>
                  <a:lnTo>
                    <a:pt x="682371" y="0"/>
                  </a:lnTo>
                  <a:close/>
                </a:path>
              </a:pathLst>
            </a:custGeom>
            <a:solidFill>
              <a:srgbClr val="7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75265" y="275765"/>
              <a:ext cx="1291590" cy="768985"/>
            </a:xfrm>
            <a:custGeom>
              <a:avLst/>
              <a:gdLst/>
              <a:ahLst/>
              <a:cxnLst/>
              <a:rect l="l" t="t" r="r" b="b"/>
              <a:pathLst>
                <a:path w="1291589" h="768985">
                  <a:moveTo>
                    <a:pt x="911923" y="0"/>
                  </a:moveTo>
                  <a:lnTo>
                    <a:pt x="0" y="655764"/>
                  </a:lnTo>
                  <a:lnTo>
                    <a:pt x="1291043" y="768477"/>
                  </a:lnTo>
                  <a:lnTo>
                    <a:pt x="911923" y="0"/>
                  </a:lnTo>
                  <a:close/>
                </a:path>
              </a:pathLst>
            </a:custGeom>
            <a:solidFill>
              <a:srgbClr val="70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075269" y="931533"/>
              <a:ext cx="1291590" cy="615315"/>
            </a:xfrm>
            <a:custGeom>
              <a:avLst/>
              <a:gdLst/>
              <a:ahLst/>
              <a:cxnLst/>
              <a:rect l="l" t="t" r="r" b="b"/>
              <a:pathLst>
                <a:path w="1291589" h="615315">
                  <a:moveTo>
                    <a:pt x="0" y="0"/>
                  </a:moveTo>
                  <a:lnTo>
                    <a:pt x="696747" y="614781"/>
                  </a:lnTo>
                  <a:lnTo>
                    <a:pt x="1291031" y="112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987180" y="2"/>
              <a:ext cx="715645" cy="1044575"/>
            </a:xfrm>
            <a:custGeom>
              <a:avLst/>
              <a:gdLst/>
              <a:ahLst/>
              <a:cxnLst/>
              <a:rect l="l" t="t" r="r" b="b"/>
              <a:pathLst>
                <a:path w="715644" h="1044575">
                  <a:moveTo>
                    <a:pt x="715098" y="0"/>
                  </a:moveTo>
                  <a:lnTo>
                    <a:pt x="510171" y="0"/>
                  </a:lnTo>
                  <a:lnTo>
                    <a:pt x="0" y="275755"/>
                  </a:lnTo>
                  <a:lnTo>
                    <a:pt x="379133" y="1044232"/>
                  </a:lnTo>
                  <a:lnTo>
                    <a:pt x="715098" y="0"/>
                  </a:lnTo>
                  <a:close/>
                </a:path>
              </a:pathLst>
            </a:custGeom>
            <a:solidFill>
              <a:srgbClr val="A1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31919" y="265519"/>
              <a:ext cx="4201160" cy="955675"/>
            </a:xfrm>
            <a:custGeom>
              <a:avLst/>
              <a:gdLst/>
              <a:ahLst/>
              <a:cxnLst/>
              <a:rect l="l" t="t" r="r" b="b"/>
              <a:pathLst>
                <a:path w="4201159" h="955675">
                  <a:moveTo>
                    <a:pt x="0" y="0"/>
                  </a:moveTo>
                  <a:lnTo>
                    <a:pt x="461098" y="553300"/>
                  </a:lnTo>
                  <a:lnTo>
                    <a:pt x="966495" y="673226"/>
                  </a:lnTo>
                  <a:lnTo>
                    <a:pt x="4200601" y="955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C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140931" y="265519"/>
              <a:ext cx="752475" cy="928369"/>
            </a:xfrm>
            <a:custGeom>
              <a:avLst/>
              <a:gdLst/>
              <a:ahLst/>
              <a:cxnLst/>
              <a:rect l="l" t="t" r="r" b="b"/>
              <a:pathLst>
                <a:path w="752475" h="928369">
                  <a:moveTo>
                    <a:pt x="290995" y="0"/>
                  </a:moveTo>
                  <a:lnTo>
                    <a:pt x="0" y="928039"/>
                  </a:lnTo>
                  <a:lnTo>
                    <a:pt x="271957" y="928039"/>
                  </a:lnTo>
                  <a:lnTo>
                    <a:pt x="752093" y="553300"/>
                  </a:lnTo>
                  <a:lnTo>
                    <a:pt x="290995" y="0"/>
                  </a:lnTo>
                  <a:close/>
                </a:path>
              </a:pathLst>
            </a:custGeom>
            <a:solidFill>
              <a:srgbClr val="83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987197" y="2"/>
              <a:ext cx="510540" cy="276225"/>
            </a:xfrm>
            <a:custGeom>
              <a:avLst/>
              <a:gdLst/>
              <a:ahLst/>
              <a:cxnLst/>
              <a:rect l="l" t="t" r="r" b="b"/>
              <a:pathLst>
                <a:path w="510539" h="276225">
                  <a:moveTo>
                    <a:pt x="510158" y="0"/>
                  </a:moveTo>
                  <a:lnTo>
                    <a:pt x="100812" y="0"/>
                  </a:lnTo>
                  <a:lnTo>
                    <a:pt x="0" y="275755"/>
                  </a:lnTo>
                  <a:lnTo>
                    <a:pt x="510158" y="0"/>
                  </a:lnTo>
                  <a:close/>
                </a:path>
              </a:pathLst>
            </a:custGeom>
            <a:solidFill>
              <a:srgbClr val="BB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618529" y="1546312"/>
              <a:ext cx="416559" cy="413384"/>
            </a:xfrm>
            <a:custGeom>
              <a:avLst/>
              <a:gdLst/>
              <a:ahLst/>
              <a:cxnLst/>
              <a:rect l="l" t="t" r="r" b="b"/>
              <a:pathLst>
                <a:path w="416560" h="413385">
                  <a:moveTo>
                    <a:pt x="153492" y="0"/>
                  </a:moveTo>
                  <a:lnTo>
                    <a:pt x="0" y="413232"/>
                  </a:lnTo>
                  <a:lnTo>
                    <a:pt x="204558" y="413232"/>
                  </a:lnTo>
                  <a:lnTo>
                    <a:pt x="416331" y="211886"/>
                  </a:lnTo>
                  <a:lnTo>
                    <a:pt x="153492" y="0"/>
                  </a:lnTo>
                  <a:close/>
                </a:path>
              </a:pathLst>
            </a:custGeom>
            <a:solidFill>
              <a:srgbClr val="376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772020" y="1044240"/>
              <a:ext cx="847090" cy="502284"/>
            </a:xfrm>
            <a:custGeom>
              <a:avLst/>
              <a:gdLst/>
              <a:ahLst/>
              <a:cxnLst/>
              <a:rect l="l" t="t" r="r" b="b"/>
              <a:pathLst>
                <a:path w="847089" h="502284">
                  <a:moveTo>
                    <a:pt x="594283" y="0"/>
                  </a:moveTo>
                  <a:lnTo>
                    <a:pt x="0" y="502069"/>
                  </a:lnTo>
                  <a:lnTo>
                    <a:pt x="516077" y="473163"/>
                  </a:lnTo>
                  <a:lnTo>
                    <a:pt x="847064" y="158457"/>
                  </a:lnTo>
                  <a:lnTo>
                    <a:pt x="594283" y="0"/>
                  </a:lnTo>
                  <a:close/>
                </a:path>
              </a:pathLst>
            </a:custGeom>
            <a:solidFill>
              <a:srgbClr val="569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772020" y="1517406"/>
              <a:ext cx="516255" cy="241300"/>
            </a:xfrm>
            <a:custGeom>
              <a:avLst/>
              <a:gdLst/>
              <a:ahLst/>
              <a:cxnLst/>
              <a:rect l="l" t="t" r="r" b="b"/>
              <a:pathLst>
                <a:path w="516255" h="241300">
                  <a:moveTo>
                    <a:pt x="516077" y="0"/>
                  </a:moveTo>
                  <a:lnTo>
                    <a:pt x="0" y="28905"/>
                  </a:lnTo>
                  <a:lnTo>
                    <a:pt x="262839" y="240792"/>
                  </a:lnTo>
                  <a:lnTo>
                    <a:pt x="516077" y="0"/>
                  </a:lnTo>
                  <a:close/>
                </a:path>
              </a:pathLst>
            </a:custGeom>
            <a:solidFill>
              <a:srgbClr val="3D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366308" y="265515"/>
              <a:ext cx="1066165" cy="937260"/>
            </a:xfrm>
            <a:custGeom>
              <a:avLst/>
              <a:gdLst/>
              <a:ahLst/>
              <a:cxnLst/>
              <a:rect l="l" t="t" r="r" b="b"/>
              <a:pathLst>
                <a:path w="1066164" h="937260">
                  <a:moveTo>
                    <a:pt x="1065618" y="0"/>
                  </a:moveTo>
                  <a:lnTo>
                    <a:pt x="0" y="778725"/>
                  </a:lnTo>
                  <a:lnTo>
                    <a:pt x="252780" y="937183"/>
                  </a:lnTo>
                  <a:lnTo>
                    <a:pt x="262394" y="928039"/>
                  </a:lnTo>
                  <a:lnTo>
                    <a:pt x="774623" y="928039"/>
                  </a:lnTo>
                  <a:lnTo>
                    <a:pt x="1065618" y="0"/>
                  </a:lnTo>
                  <a:close/>
                </a:path>
              </a:pathLst>
            </a:custGeom>
            <a:solidFill>
              <a:srgbClr val="7A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366302" y="2"/>
              <a:ext cx="1066165" cy="1044575"/>
            </a:xfrm>
            <a:custGeom>
              <a:avLst/>
              <a:gdLst/>
              <a:ahLst/>
              <a:cxnLst/>
              <a:rect l="l" t="t" r="r" b="b"/>
              <a:pathLst>
                <a:path w="1066164" h="1044575">
                  <a:moveTo>
                    <a:pt x="609485" y="0"/>
                  </a:moveTo>
                  <a:lnTo>
                    <a:pt x="335978" y="0"/>
                  </a:lnTo>
                  <a:lnTo>
                    <a:pt x="0" y="1044232"/>
                  </a:lnTo>
                  <a:lnTo>
                    <a:pt x="1065618" y="265506"/>
                  </a:lnTo>
                  <a:lnTo>
                    <a:pt x="609485" y="0"/>
                  </a:lnTo>
                  <a:close/>
                </a:path>
              </a:pathLst>
            </a:custGeom>
            <a:solidFill>
              <a:srgbClr val="BA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975777" y="2"/>
              <a:ext cx="456565" cy="266065"/>
            </a:xfrm>
            <a:custGeom>
              <a:avLst/>
              <a:gdLst/>
              <a:ahLst/>
              <a:cxnLst/>
              <a:rect l="l" t="t" r="r" b="b"/>
              <a:pathLst>
                <a:path w="456564" h="266065">
                  <a:moveTo>
                    <a:pt x="185115" y="0"/>
                  </a:moveTo>
                  <a:lnTo>
                    <a:pt x="0" y="0"/>
                  </a:lnTo>
                  <a:lnTo>
                    <a:pt x="456145" y="265506"/>
                  </a:lnTo>
                  <a:lnTo>
                    <a:pt x="453288" y="225018"/>
                  </a:lnTo>
                  <a:lnTo>
                    <a:pt x="185115" y="0"/>
                  </a:lnTo>
                  <a:close/>
                </a:path>
              </a:pathLst>
            </a:custGeom>
            <a:solidFill>
              <a:srgbClr val="D7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12888" y="818820"/>
              <a:ext cx="480695" cy="375285"/>
            </a:xfrm>
            <a:custGeom>
              <a:avLst/>
              <a:gdLst/>
              <a:ahLst/>
              <a:cxnLst/>
              <a:rect l="l" t="t" r="r" b="b"/>
              <a:pathLst>
                <a:path w="480695" h="375284">
                  <a:moveTo>
                    <a:pt x="480136" y="0"/>
                  </a:moveTo>
                  <a:lnTo>
                    <a:pt x="0" y="374738"/>
                  </a:lnTo>
                  <a:lnTo>
                    <a:pt x="431774" y="374738"/>
                  </a:lnTo>
                  <a:lnTo>
                    <a:pt x="480136" y="0"/>
                  </a:lnTo>
                  <a:close/>
                </a:path>
              </a:pathLst>
            </a:custGeom>
            <a:solidFill>
              <a:srgbClr val="56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578742" y="600399"/>
              <a:ext cx="3838575" cy="356870"/>
            </a:xfrm>
            <a:custGeom>
              <a:avLst/>
              <a:gdLst/>
              <a:ahLst/>
              <a:cxnLst/>
              <a:rect l="l" t="t" r="r" b="b"/>
              <a:pathLst>
                <a:path w="3838575" h="356869">
                  <a:moveTo>
                    <a:pt x="3707498" y="0"/>
                  </a:moveTo>
                  <a:lnTo>
                    <a:pt x="3694950" y="0"/>
                  </a:lnTo>
                  <a:lnTo>
                    <a:pt x="3554298" y="351624"/>
                  </a:lnTo>
                  <a:lnTo>
                    <a:pt x="3607104" y="351624"/>
                  </a:lnTo>
                  <a:lnTo>
                    <a:pt x="3632911" y="278460"/>
                  </a:lnTo>
                  <a:lnTo>
                    <a:pt x="3811190" y="278460"/>
                  </a:lnTo>
                  <a:lnTo>
                    <a:pt x="3798137" y="243408"/>
                  </a:lnTo>
                  <a:lnTo>
                    <a:pt x="3645458" y="243408"/>
                  </a:lnTo>
                  <a:lnTo>
                    <a:pt x="3699446" y="90690"/>
                  </a:lnTo>
                  <a:lnTo>
                    <a:pt x="3741269" y="90690"/>
                  </a:lnTo>
                  <a:lnTo>
                    <a:pt x="3707498" y="0"/>
                  </a:lnTo>
                  <a:close/>
                </a:path>
                <a:path w="3838575" h="356869">
                  <a:moveTo>
                    <a:pt x="3811190" y="278460"/>
                  </a:moveTo>
                  <a:lnTo>
                    <a:pt x="3761955" y="278460"/>
                  </a:lnTo>
                  <a:lnTo>
                    <a:pt x="3785628" y="351624"/>
                  </a:lnTo>
                  <a:lnTo>
                    <a:pt x="3838435" y="351624"/>
                  </a:lnTo>
                  <a:lnTo>
                    <a:pt x="3811190" y="278460"/>
                  </a:lnTo>
                  <a:close/>
                </a:path>
                <a:path w="3838575" h="356869">
                  <a:moveTo>
                    <a:pt x="3741269" y="90690"/>
                  </a:moveTo>
                  <a:lnTo>
                    <a:pt x="3699446" y="90690"/>
                  </a:lnTo>
                  <a:lnTo>
                    <a:pt x="3748227" y="243408"/>
                  </a:lnTo>
                  <a:lnTo>
                    <a:pt x="3798137" y="243408"/>
                  </a:lnTo>
                  <a:lnTo>
                    <a:pt x="3741269" y="90690"/>
                  </a:lnTo>
                  <a:close/>
                </a:path>
                <a:path w="3838575" h="356869">
                  <a:moveTo>
                    <a:pt x="3423424" y="47599"/>
                  </a:moveTo>
                  <a:lnTo>
                    <a:pt x="3375837" y="47599"/>
                  </a:lnTo>
                  <a:lnTo>
                    <a:pt x="3375837" y="351624"/>
                  </a:lnTo>
                  <a:lnTo>
                    <a:pt x="3423424" y="351624"/>
                  </a:lnTo>
                  <a:lnTo>
                    <a:pt x="3423424" y="47599"/>
                  </a:lnTo>
                  <a:close/>
                </a:path>
                <a:path w="3838575" h="356869">
                  <a:moveTo>
                    <a:pt x="3538740" y="4978"/>
                  </a:moveTo>
                  <a:lnTo>
                    <a:pt x="3265728" y="4978"/>
                  </a:lnTo>
                  <a:lnTo>
                    <a:pt x="3265728" y="47599"/>
                  </a:lnTo>
                  <a:lnTo>
                    <a:pt x="3538740" y="47599"/>
                  </a:lnTo>
                  <a:lnTo>
                    <a:pt x="3538740" y="4978"/>
                  </a:lnTo>
                  <a:close/>
                </a:path>
                <a:path w="3838575" h="356869">
                  <a:moveTo>
                    <a:pt x="3029737" y="4978"/>
                  </a:moveTo>
                  <a:lnTo>
                    <a:pt x="2975749" y="4978"/>
                  </a:lnTo>
                  <a:lnTo>
                    <a:pt x="3094621" y="254546"/>
                  </a:lnTo>
                  <a:lnTo>
                    <a:pt x="3076431" y="278373"/>
                  </a:lnTo>
                  <a:lnTo>
                    <a:pt x="3055253" y="295390"/>
                  </a:lnTo>
                  <a:lnTo>
                    <a:pt x="3031086" y="305600"/>
                  </a:lnTo>
                  <a:lnTo>
                    <a:pt x="3003931" y="309003"/>
                  </a:lnTo>
                  <a:lnTo>
                    <a:pt x="3003931" y="354939"/>
                  </a:lnTo>
                  <a:lnTo>
                    <a:pt x="3054337" y="346443"/>
                  </a:lnTo>
                  <a:lnTo>
                    <a:pt x="3097580" y="320954"/>
                  </a:lnTo>
                  <a:lnTo>
                    <a:pt x="3137503" y="274672"/>
                  </a:lnTo>
                  <a:lnTo>
                    <a:pt x="3157663" y="242294"/>
                  </a:lnTo>
                  <a:lnTo>
                    <a:pt x="3171290" y="216420"/>
                  </a:lnTo>
                  <a:lnTo>
                    <a:pt x="3123742" y="216420"/>
                  </a:lnTo>
                  <a:lnTo>
                    <a:pt x="3029737" y="4978"/>
                  </a:lnTo>
                  <a:close/>
                </a:path>
                <a:path w="3838575" h="356869">
                  <a:moveTo>
                    <a:pt x="3249231" y="4978"/>
                  </a:moveTo>
                  <a:lnTo>
                    <a:pt x="3197860" y="4978"/>
                  </a:lnTo>
                  <a:lnTo>
                    <a:pt x="3183634" y="60456"/>
                  </a:lnTo>
                  <a:lnTo>
                    <a:pt x="3166540" y="114190"/>
                  </a:lnTo>
                  <a:lnTo>
                    <a:pt x="3146576" y="166178"/>
                  </a:lnTo>
                  <a:lnTo>
                    <a:pt x="3123742" y="216420"/>
                  </a:lnTo>
                  <a:lnTo>
                    <a:pt x="3171290" y="216420"/>
                  </a:lnTo>
                  <a:lnTo>
                    <a:pt x="3177959" y="203758"/>
                  </a:lnTo>
                  <a:lnTo>
                    <a:pt x="3197687" y="160124"/>
                  </a:lnTo>
                  <a:lnTo>
                    <a:pt x="3216143" y="112450"/>
                  </a:lnTo>
                  <a:lnTo>
                    <a:pt x="3233404" y="60456"/>
                  </a:lnTo>
                  <a:lnTo>
                    <a:pt x="3249231" y="4978"/>
                  </a:lnTo>
                  <a:close/>
                </a:path>
                <a:path w="3838575" h="356869">
                  <a:moveTo>
                    <a:pt x="2802255" y="2374"/>
                  </a:moveTo>
                  <a:lnTo>
                    <a:pt x="2790648" y="2537"/>
                  </a:lnTo>
                  <a:lnTo>
                    <a:pt x="2775966" y="3024"/>
                  </a:lnTo>
                  <a:lnTo>
                    <a:pt x="2737370" y="4978"/>
                  </a:lnTo>
                  <a:lnTo>
                    <a:pt x="2737370" y="351624"/>
                  </a:lnTo>
                  <a:lnTo>
                    <a:pt x="2784729" y="351624"/>
                  </a:lnTo>
                  <a:lnTo>
                    <a:pt x="2784729" y="218312"/>
                  </a:lnTo>
                  <a:lnTo>
                    <a:pt x="2834919" y="218312"/>
                  </a:lnTo>
                  <a:lnTo>
                    <a:pt x="2878299" y="212894"/>
                  </a:lnTo>
                  <a:lnTo>
                    <a:pt x="2920106" y="190963"/>
                  </a:lnTo>
                  <a:lnTo>
                    <a:pt x="2928956" y="178066"/>
                  </a:lnTo>
                  <a:lnTo>
                    <a:pt x="2816225" y="178066"/>
                  </a:lnTo>
                  <a:lnTo>
                    <a:pt x="2784729" y="175691"/>
                  </a:lnTo>
                  <a:lnTo>
                    <a:pt x="2784729" y="47599"/>
                  </a:lnTo>
                  <a:lnTo>
                    <a:pt x="2791400" y="46564"/>
                  </a:lnTo>
                  <a:lnTo>
                    <a:pt x="2797927" y="45821"/>
                  </a:lnTo>
                  <a:lnTo>
                    <a:pt x="2804306" y="45374"/>
                  </a:lnTo>
                  <a:lnTo>
                    <a:pt x="2810535" y="45224"/>
                  </a:lnTo>
                  <a:lnTo>
                    <a:pt x="2933547" y="45224"/>
                  </a:lnTo>
                  <a:lnTo>
                    <a:pt x="2929342" y="38683"/>
                  </a:lnTo>
                  <a:lnTo>
                    <a:pt x="2899083" y="18511"/>
                  </a:lnTo>
                  <a:lnTo>
                    <a:pt x="2856721" y="6409"/>
                  </a:lnTo>
                  <a:lnTo>
                    <a:pt x="2802255" y="2374"/>
                  </a:lnTo>
                  <a:close/>
                </a:path>
                <a:path w="3838575" h="356869">
                  <a:moveTo>
                    <a:pt x="2834919" y="218312"/>
                  </a:moveTo>
                  <a:lnTo>
                    <a:pt x="2784729" y="218312"/>
                  </a:lnTo>
                  <a:lnTo>
                    <a:pt x="2795884" y="219144"/>
                  </a:lnTo>
                  <a:lnTo>
                    <a:pt x="2805444" y="219735"/>
                  </a:lnTo>
                  <a:lnTo>
                    <a:pt x="2813405" y="220088"/>
                  </a:lnTo>
                  <a:lnTo>
                    <a:pt x="2819768" y="220205"/>
                  </a:lnTo>
                  <a:lnTo>
                    <a:pt x="2834919" y="218312"/>
                  </a:lnTo>
                  <a:close/>
                </a:path>
                <a:path w="3838575" h="356869">
                  <a:moveTo>
                    <a:pt x="2933547" y="45224"/>
                  </a:moveTo>
                  <a:lnTo>
                    <a:pt x="2810535" y="45224"/>
                  </a:lnTo>
                  <a:lnTo>
                    <a:pt x="2851659" y="49191"/>
                  </a:lnTo>
                  <a:lnTo>
                    <a:pt x="2881036" y="61091"/>
                  </a:lnTo>
                  <a:lnTo>
                    <a:pt x="2898664" y="80923"/>
                  </a:lnTo>
                  <a:lnTo>
                    <a:pt x="2904540" y="108686"/>
                  </a:lnTo>
                  <a:lnTo>
                    <a:pt x="2899019" y="139040"/>
                  </a:lnTo>
                  <a:lnTo>
                    <a:pt x="2882457" y="160721"/>
                  </a:lnTo>
                  <a:lnTo>
                    <a:pt x="2854857" y="173730"/>
                  </a:lnTo>
                  <a:lnTo>
                    <a:pt x="2816225" y="178066"/>
                  </a:lnTo>
                  <a:lnTo>
                    <a:pt x="2928956" y="178066"/>
                  </a:lnTo>
                  <a:lnTo>
                    <a:pt x="2945189" y="154411"/>
                  </a:lnTo>
                  <a:lnTo>
                    <a:pt x="2953550" y="103238"/>
                  </a:lnTo>
                  <a:lnTo>
                    <a:pt x="2947498" y="66925"/>
                  </a:lnTo>
                  <a:lnTo>
                    <a:pt x="2933547" y="45224"/>
                  </a:lnTo>
                  <a:close/>
                </a:path>
                <a:path w="3838575" h="356869">
                  <a:moveTo>
                    <a:pt x="2349309" y="4978"/>
                  </a:moveTo>
                  <a:lnTo>
                    <a:pt x="2303856" y="4978"/>
                  </a:lnTo>
                  <a:lnTo>
                    <a:pt x="2303856" y="351624"/>
                  </a:lnTo>
                  <a:lnTo>
                    <a:pt x="2666365" y="351624"/>
                  </a:lnTo>
                  <a:lnTo>
                    <a:pt x="2666365" y="311365"/>
                  </a:lnTo>
                  <a:lnTo>
                    <a:pt x="2349309" y="311365"/>
                  </a:lnTo>
                  <a:lnTo>
                    <a:pt x="2349309" y="4978"/>
                  </a:lnTo>
                  <a:close/>
                </a:path>
                <a:path w="3838575" h="356869">
                  <a:moveTo>
                    <a:pt x="2507957" y="4978"/>
                  </a:moveTo>
                  <a:lnTo>
                    <a:pt x="2462263" y="4978"/>
                  </a:lnTo>
                  <a:lnTo>
                    <a:pt x="2462263" y="311365"/>
                  </a:lnTo>
                  <a:lnTo>
                    <a:pt x="2507957" y="311365"/>
                  </a:lnTo>
                  <a:lnTo>
                    <a:pt x="2507957" y="4978"/>
                  </a:lnTo>
                  <a:close/>
                </a:path>
                <a:path w="3838575" h="356869">
                  <a:moveTo>
                    <a:pt x="2666365" y="4978"/>
                  </a:moveTo>
                  <a:lnTo>
                    <a:pt x="2620899" y="4978"/>
                  </a:lnTo>
                  <a:lnTo>
                    <a:pt x="2620899" y="311365"/>
                  </a:lnTo>
                  <a:lnTo>
                    <a:pt x="2666365" y="311365"/>
                  </a:lnTo>
                  <a:lnTo>
                    <a:pt x="2666365" y="4978"/>
                  </a:lnTo>
                  <a:close/>
                </a:path>
                <a:path w="3838575" h="356869">
                  <a:moveTo>
                    <a:pt x="2098141" y="2374"/>
                  </a:moveTo>
                  <a:lnTo>
                    <a:pt x="2086542" y="2537"/>
                  </a:lnTo>
                  <a:lnTo>
                    <a:pt x="2071863" y="3024"/>
                  </a:lnTo>
                  <a:lnTo>
                    <a:pt x="2033270" y="4978"/>
                  </a:lnTo>
                  <a:lnTo>
                    <a:pt x="2033270" y="351624"/>
                  </a:lnTo>
                  <a:lnTo>
                    <a:pt x="2080628" y="351624"/>
                  </a:lnTo>
                  <a:lnTo>
                    <a:pt x="2080628" y="218312"/>
                  </a:lnTo>
                  <a:lnTo>
                    <a:pt x="2130816" y="218312"/>
                  </a:lnTo>
                  <a:lnTo>
                    <a:pt x="2174193" y="212894"/>
                  </a:lnTo>
                  <a:lnTo>
                    <a:pt x="2216000" y="190963"/>
                  </a:lnTo>
                  <a:lnTo>
                    <a:pt x="2224851" y="178066"/>
                  </a:lnTo>
                  <a:lnTo>
                    <a:pt x="2112111" y="178066"/>
                  </a:lnTo>
                  <a:lnTo>
                    <a:pt x="2080628" y="175691"/>
                  </a:lnTo>
                  <a:lnTo>
                    <a:pt x="2080628" y="47599"/>
                  </a:lnTo>
                  <a:lnTo>
                    <a:pt x="2087298" y="46564"/>
                  </a:lnTo>
                  <a:lnTo>
                    <a:pt x="2093822" y="45821"/>
                  </a:lnTo>
                  <a:lnTo>
                    <a:pt x="2100200" y="45374"/>
                  </a:lnTo>
                  <a:lnTo>
                    <a:pt x="2106434" y="45224"/>
                  </a:lnTo>
                  <a:lnTo>
                    <a:pt x="2229446" y="45224"/>
                  </a:lnTo>
                  <a:lnTo>
                    <a:pt x="2225241" y="38683"/>
                  </a:lnTo>
                  <a:lnTo>
                    <a:pt x="2194980" y="18511"/>
                  </a:lnTo>
                  <a:lnTo>
                    <a:pt x="2152614" y="6409"/>
                  </a:lnTo>
                  <a:lnTo>
                    <a:pt x="2098141" y="2374"/>
                  </a:lnTo>
                  <a:close/>
                </a:path>
                <a:path w="3838575" h="356869">
                  <a:moveTo>
                    <a:pt x="2130816" y="218312"/>
                  </a:moveTo>
                  <a:lnTo>
                    <a:pt x="2080628" y="218312"/>
                  </a:lnTo>
                  <a:lnTo>
                    <a:pt x="2091784" y="219144"/>
                  </a:lnTo>
                  <a:lnTo>
                    <a:pt x="2101343" y="219735"/>
                  </a:lnTo>
                  <a:lnTo>
                    <a:pt x="2109305" y="220088"/>
                  </a:lnTo>
                  <a:lnTo>
                    <a:pt x="2115667" y="220205"/>
                  </a:lnTo>
                  <a:lnTo>
                    <a:pt x="2130816" y="218312"/>
                  </a:lnTo>
                  <a:close/>
                </a:path>
                <a:path w="3838575" h="356869">
                  <a:moveTo>
                    <a:pt x="2229446" y="45224"/>
                  </a:moveTo>
                  <a:lnTo>
                    <a:pt x="2106434" y="45224"/>
                  </a:lnTo>
                  <a:lnTo>
                    <a:pt x="2147558" y="49191"/>
                  </a:lnTo>
                  <a:lnTo>
                    <a:pt x="2176935" y="61091"/>
                  </a:lnTo>
                  <a:lnTo>
                    <a:pt x="2194563" y="80923"/>
                  </a:lnTo>
                  <a:lnTo>
                    <a:pt x="2200440" y="108686"/>
                  </a:lnTo>
                  <a:lnTo>
                    <a:pt x="2194918" y="139040"/>
                  </a:lnTo>
                  <a:lnTo>
                    <a:pt x="2178354" y="160721"/>
                  </a:lnTo>
                  <a:lnTo>
                    <a:pt x="2150751" y="173730"/>
                  </a:lnTo>
                  <a:lnTo>
                    <a:pt x="2112111" y="178066"/>
                  </a:lnTo>
                  <a:lnTo>
                    <a:pt x="2224851" y="178066"/>
                  </a:lnTo>
                  <a:lnTo>
                    <a:pt x="2241086" y="154411"/>
                  </a:lnTo>
                  <a:lnTo>
                    <a:pt x="2249449" y="103238"/>
                  </a:lnTo>
                  <a:lnTo>
                    <a:pt x="2243397" y="66925"/>
                  </a:lnTo>
                  <a:lnTo>
                    <a:pt x="2229446" y="45224"/>
                  </a:lnTo>
                  <a:close/>
                </a:path>
                <a:path w="3838575" h="356869">
                  <a:moveTo>
                    <a:pt x="1864804" y="0"/>
                  </a:moveTo>
                  <a:lnTo>
                    <a:pt x="1852256" y="0"/>
                  </a:lnTo>
                  <a:lnTo>
                    <a:pt x="1711604" y="351624"/>
                  </a:lnTo>
                  <a:lnTo>
                    <a:pt x="1764411" y="351624"/>
                  </a:lnTo>
                  <a:lnTo>
                    <a:pt x="1790217" y="278460"/>
                  </a:lnTo>
                  <a:lnTo>
                    <a:pt x="1968496" y="278460"/>
                  </a:lnTo>
                  <a:lnTo>
                    <a:pt x="1955444" y="243408"/>
                  </a:lnTo>
                  <a:lnTo>
                    <a:pt x="1802765" y="243408"/>
                  </a:lnTo>
                  <a:lnTo>
                    <a:pt x="1856752" y="90690"/>
                  </a:lnTo>
                  <a:lnTo>
                    <a:pt x="1898575" y="90690"/>
                  </a:lnTo>
                  <a:lnTo>
                    <a:pt x="1864804" y="0"/>
                  </a:lnTo>
                  <a:close/>
                </a:path>
                <a:path w="3838575" h="356869">
                  <a:moveTo>
                    <a:pt x="1968496" y="278460"/>
                  </a:moveTo>
                  <a:lnTo>
                    <a:pt x="1919262" y="278460"/>
                  </a:lnTo>
                  <a:lnTo>
                    <a:pt x="1942934" y="351624"/>
                  </a:lnTo>
                  <a:lnTo>
                    <a:pt x="1995741" y="351624"/>
                  </a:lnTo>
                  <a:lnTo>
                    <a:pt x="1968496" y="278460"/>
                  </a:lnTo>
                  <a:close/>
                </a:path>
                <a:path w="3838575" h="356869">
                  <a:moveTo>
                    <a:pt x="1898575" y="90690"/>
                  </a:moveTo>
                  <a:lnTo>
                    <a:pt x="1856752" y="90690"/>
                  </a:lnTo>
                  <a:lnTo>
                    <a:pt x="1905520" y="243408"/>
                  </a:lnTo>
                  <a:lnTo>
                    <a:pt x="1955444" y="243408"/>
                  </a:lnTo>
                  <a:lnTo>
                    <a:pt x="1898575" y="90690"/>
                  </a:lnTo>
                  <a:close/>
                </a:path>
                <a:path w="3838575" h="356869">
                  <a:moveTo>
                    <a:pt x="1488421" y="127634"/>
                  </a:moveTo>
                  <a:lnTo>
                    <a:pt x="1446974" y="127634"/>
                  </a:lnTo>
                  <a:lnTo>
                    <a:pt x="1522501" y="356361"/>
                  </a:lnTo>
                  <a:lnTo>
                    <a:pt x="1534579" y="356361"/>
                  </a:lnTo>
                  <a:lnTo>
                    <a:pt x="1567694" y="257619"/>
                  </a:lnTo>
                  <a:lnTo>
                    <a:pt x="1529842" y="257619"/>
                  </a:lnTo>
                  <a:lnTo>
                    <a:pt x="1488421" y="127634"/>
                  </a:lnTo>
                  <a:close/>
                </a:path>
                <a:path w="3838575" h="356869">
                  <a:moveTo>
                    <a:pt x="1449336" y="4978"/>
                  </a:moveTo>
                  <a:lnTo>
                    <a:pt x="1428496" y="4978"/>
                  </a:lnTo>
                  <a:lnTo>
                    <a:pt x="1361020" y="351624"/>
                  </a:lnTo>
                  <a:lnTo>
                    <a:pt x="1406245" y="351624"/>
                  </a:lnTo>
                  <a:lnTo>
                    <a:pt x="1446974" y="127634"/>
                  </a:lnTo>
                  <a:lnTo>
                    <a:pt x="1488421" y="127634"/>
                  </a:lnTo>
                  <a:lnTo>
                    <a:pt x="1449336" y="4978"/>
                  </a:lnTo>
                  <a:close/>
                </a:path>
                <a:path w="3838575" h="356869">
                  <a:moveTo>
                    <a:pt x="1654281" y="127634"/>
                  </a:moveTo>
                  <a:lnTo>
                    <a:pt x="1611287" y="127634"/>
                  </a:lnTo>
                  <a:lnTo>
                    <a:pt x="1652968" y="351624"/>
                  </a:lnTo>
                  <a:lnTo>
                    <a:pt x="1698193" y="351624"/>
                  </a:lnTo>
                  <a:lnTo>
                    <a:pt x="1654281" y="127634"/>
                  </a:lnTo>
                  <a:close/>
                </a:path>
                <a:path w="3838575" h="356869">
                  <a:moveTo>
                    <a:pt x="1630235" y="4978"/>
                  </a:moveTo>
                  <a:lnTo>
                    <a:pt x="1609877" y="4978"/>
                  </a:lnTo>
                  <a:lnTo>
                    <a:pt x="1529842" y="257619"/>
                  </a:lnTo>
                  <a:lnTo>
                    <a:pt x="1567694" y="257619"/>
                  </a:lnTo>
                  <a:lnTo>
                    <a:pt x="1611287" y="127634"/>
                  </a:lnTo>
                  <a:lnTo>
                    <a:pt x="1654281" y="127634"/>
                  </a:lnTo>
                  <a:lnTo>
                    <a:pt x="1630235" y="4978"/>
                  </a:lnTo>
                  <a:close/>
                </a:path>
                <a:path w="3838575" h="356869">
                  <a:moveTo>
                    <a:pt x="969187" y="4978"/>
                  </a:moveTo>
                  <a:lnTo>
                    <a:pt x="921829" y="4978"/>
                  </a:lnTo>
                  <a:lnTo>
                    <a:pt x="921829" y="351624"/>
                  </a:lnTo>
                  <a:lnTo>
                    <a:pt x="969187" y="351624"/>
                  </a:lnTo>
                  <a:lnTo>
                    <a:pt x="969187" y="183743"/>
                  </a:lnTo>
                  <a:lnTo>
                    <a:pt x="1168082" y="183743"/>
                  </a:lnTo>
                  <a:lnTo>
                    <a:pt x="1168082" y="143497"/>
                  </a:lnTo>
                  <a:lnTo>
                    <a:pt x="969187" y="143497"/>
                  </a:lnTo>
                  <a:lnTo>
                    <a:pt x="969187" y="4978"/>
                  </a:lnTo>
                  <a:close/>
                </a:path>
                <a:path w="3838575" h="356869">
                  <a:moveTo>
                    <a:pt x="1168082" y="183743"/>
                  </a:moveTo>
                  <a:lnTo>
                    <a:pt x="1120482" y="183743"/>
                  </a:lnTo>
                  <a:lnTo>
                    <a:pt x="1120482" y="351624"/>
                  </a:lnTo>
                  <a:lnTo>
                    <a:pt x="1168082" y="351624"/>
                  </a:lnTo>
                  <a:lnTo>
                    <a:pt x="1168082" y="183743"/>
                  </a:lnTo>
                  <a:close/>
                </a:path>
                <a:path w="3838575" h="356869">
                  <a:moveTo>
                    <a:pt x="1168082" y="4978"/>
                  </a:moveTo>
                  <a:lnTo>
                    <a:pt x="1120482" y="4978"/>
                  </a:lnTo>
                  <a:lnTo>
                    <a:pt x="1120482" y="143497"/>
                  </a:lnTo>
                  <a:lnTo>
                    <a:pt x="1168082" y="143497"/>
                  </a:lnTo>
                  <a:lnTo>
                    <a:pt x="1168082" y="4978"/>
                  </a:lnTo>
                  <a:close/>
                </a:path>
                <a:path w="3838575" h="356869">
                  <a:moveTo>
                    <a:pt x="753364" y="0"/>
                  </a:moveTo>
                  <a:lnTo>
                    <a:pt x="740816" y="0"/>
                  </a:lnTo>
                  <a:lnTo>
                    <a:pt x="600163" y="351624"/>
                  </a:lnTo>
                  <a:lnTo>
                    <a:pt x="652970" y="351624"/>
                  </a:lnTo>
                  <a:lnTo>
                    <a:pt x="678776" y="278460"/>
                  </a:lnTo>
                  <a:lnTo>
                    <a:pt x="857056" y="278460"/>
                  </a:lnTo>
                  <a:lnTo>
                    <a:pt x="844003" y="243408"/>
                  </a:lnTo>
                  <a:lnTo>
                    <a:pt x="691324" y="243408"/>
                  </a:lnTo>
                  <a:lnTo>
                    <a:pt x="745312" y="90690"/>
                  </a:lnTo>
                  <a:lnTo>
                    <a:pt x="787135" y="90690"/>
                  </a:lnTo>
                  <a:lnTo>
                    <a:pt x="753364" y="0"/>
                  </a:lnTo>
                  <a:close/>
                </a:path>
                <a:path w="3838575" h="356869">
                  <a:moveTo>
                    <a:pt x="857056" y="278460"/>
                  </a:moveTo>
                  <a:lnTo>
                    <a:pt x="807821" y="278460"/>
                  </a:lnTo>
                  <a:lnTo>
                    <a:pt x="831494" y="351624"/>
                  </a:lnTo>
                  <a:lnTo>
                    <a:pt x="884301" y="351624"/>
                  </a:lnTo>
                  <a:lnTo>
                    <a:pt x="857056" y="278460"/>
                  </a:lnTo>
                  <a:close/>
                </a:path>
                <a:path w="3838575" h="356869">
                  <a:moveTo>
                    <a:pt x="787135" y="90690"/>
                  </a:moveTo>
                  <a:lnTo>
                    <a:pt x="745312" y="90690"/>
                  </a:lnTo>
                  <a:lnTo>
                    <a:pt x="794092" y="243408"/>
                  </a:lnTo>
                  <a:lnTo>
                    <a:pt x="844003" y="243408"/>
                  </a:lnTo>
                  <a:lnTo>
                    <a:pt x="787135" y="90690"/>
                  </a:lnTo>
                  <a:close/>
                </a:path>
                <a:path w="3838575" h="356869">
                  <a:moveTo>
                    <a:pt x="562940" y="4978"/>
                  </a:moveTo>
                  <a:lnTo>
                    <a:pt x="402399" y="4978"/>
                  </a:lnTo>
                  <a:lnTo>
                    <a:pt x="398491" y="36386"/>
                  </a:lnTo>
                  <a:lnTo>
                    <a:pt x="394349" y="66451"/>
                  </a:lnTo>
                  <a:lnTo>
                    <a:pt x="385356" y="122542"/>
                  </a:lnTo>
                  <a:lnTo>
                    <a:pt x="374427" y="173480"/>
                  </a:lnTo>
                  <a:lnTo>
                    <a:pt x="360603" y="219494"/>
                  </a:lnTo>
                  <a:lnTo>
                    <a:pt x="345928" y="256640"/>
                  </a:lnTo>
                  <a:lnTo>
                    <a:pt x="319822" y="295798"/>
                  </a:lnTo>
                  <a:lnTo>
                    <a:pt x="279742" y="310426"/>
                  </a:lnTo>
                  <a:lnTo>
                    <a:pt x="279742" y="354939"/>
                  </a:lnTo>
                  <a:lnTo>
                    <a:pt x="323913" y="349135"/>
                  </a:lnTo>
                  <a:lnTo>
                    <a:pt x="356819" y="326516"/>
                  </a:lnTo>
                  <a:lnTo>
                    <a:pt x="381477" y="288583"/>
                  </a:lnTo>
                  <a:lnTo>
                    <a:pt x="398913" y="249411"/>
                  </a:lnTo>
                  <a:lnTo>
                    <a:pt x="413649" y="200695"/>
                  </a:lnTo>
                  <a:lnTo>
                    <a:pt x="425282" y="143207"/>
                  </a:lnTo>
                  <a:lnTo>
                    <a:pt x="434698" y="80108"/>
                  </a:lnTo>
                  <a:lnTo>
                    <a:pt x="438632" y="46647"/>
                  </a:lnTo>
                  <a:lnTo>
                    <a:pt x="562940" y="46647"/>
                  </a:lnTo>
                  <a:lnTo>
                    <a:pt x="562940" y="4978"/>
                  </a:lnTo>
                  <a:close/>
                </a:path>
                <a:path w="3838575" h="356869">
                  <a:moveTo>
                    <a:pt x="562940" y="46647"/>
                  </a:moveTo>
                  <a:lnTo>
                    <a:pt x="515340" y="46647"/>
                  </a:lnTo>
                  <a:lnTo>
                    <a:pt x="515340" y="351624"/>
                  </a:lnTo>
                  <a:lnTo>
                    <a:pt x="562940" y="351624"/>
                  </a:lnTo>
                  <a:lnTo>
                    <a:pt x="562940" y="46647"/>
                  </a:lnTo>
                  <a:close/>
                </a:path>
                <a:path w="3838575" h="356869">
                  <a:moveTo>
                    <a:pt x="237020" y="4978"/>
                  </a:moveTo>
                  <a:lnTo>
                    <a:pt x="0" y="4978"/>
                  </a:lnTo>
                  <a:lnTo>
                    <a:pt x="0" y="351624"/>
                  </a:lnTo>
                  <a:lnTo>
                    <a:pt x="47358" y="351624"/>
                  </a:lnTo>
                  <a:lnTo>
                    <a:pt x="47358" y="47599"/>
                  </a:lnTo>
                  <a:lnTo>
                    <a:pt x="237020" y="47599"/>
                  </a:lnTo>
                  <a:lnTo>
                    <a:pt x="237020" y="4978"/>
                  </a:lnTo>
                  <a:close/>
                </a:path>
                <a:path w="3838575" h="356869">
                  <a:moveTo>
                    <a:pt x="237020" y="47599"/>
                  </a:moveTo>
                  <a:lnTo>
                    <a:pt x="189420" y="47599"/>
                  </a:lnTo>
                  <a:lnTo>
                    <a:pt x="189420" y="351624"/>
                  </a:lnTo>
                  <a:lnTo>
                    <a:pt x="237020" y="351624"/>
                  </a:lnTo>
                  <a:lnTo>
                    <a:pt x="237020" y="4759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758" y="2329548"/>
              <a:ext cx="113658" cy="178968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720934" y="246858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4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9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864" y="2329553"/>
              <a:ext cx="264995" cy="178028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099" y="2353566"/>
              <a:ext cx="4830127" cy="181940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964" y="3982909"/>
              <a:ext cx="3959936" cy="181203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142" y="4549616"/>
              <a:ext cx="65760" cy="173304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32" y="4252878"/>
              <a:ext cx="1469885" cy="190499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53" y="4547259"/>
              <a:ext cx="106045" cy="178015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833498" y="468628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8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92" y="4547254"/>
              <a:ext cx="350766" cy="178028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893" y="4549616"/>
              <a:ext cx="65760" cy="173304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2255" y="4549605"/>
              <a:ext cx="125475" cy="173316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576249" y="468628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8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3179" y="4547254"/>
              <a:ext cx="264995" cy="178028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595" y="4561014"/>
              <a:ext cx="3582847" cy="140652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98" y="4824743"/>
              <a:ext cx="3324364" cy="175247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688" y="5132626"/>
              <a:ext cx="65760" cy="173304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050" y="5132615"/>
              <a:ext cx="125476" cy="173316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807044" y="526929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8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973" y="5130264"/>
              <a:ext cx="349831" cy="178028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439" y="5132626"/>
              <a:ext cx="65760" cy="173304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801" y="5132615"/>
              <a:ext cx="125475" cy="173316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549794" y="526929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8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272" y="5130264"/>
              <a:ext cx="257448" cy="178028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617" y="5513489"/>
              <a:ext cx="65760" cy="173304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0056" y="5112165"/>
              <a:ext cx="4915763" cy="190500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979" y="5513478"/>
              <a:ext cx="125476" cy="173316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823973" y="565015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9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451" y="5511127"/>
              <a:ext cx="342282" cy="178028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368" y="5513489"/>
              <a:ext cx="65760" cy="173304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4283" y="5513485"/>
              <a:ext cx="105790" cy="175666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566724" y="565015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9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202" y="5511127"/>
              <a:ext cx="257448" cy="178028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293" y="5493861"/>
              <a:ext cx="4637989" cy="181203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608" y="5815618"/>
              <a:ext cx="5851486" cy="181940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10195547" y="6779412"/>
              <a:ext cx="496570" cy="781050"/>
            </a:xfrm>
            <a:custGeom>
              <a:avLst/>
              <a:gdLst/>
              <a:ahLst/>
              <a:cxnLst/>
              <a:rect l="l" t="t" r="r" b="b"/>
              <a:pathLst>
                <a:path w="496570" h="781050">
                  <a:moveTo>
                    <a:pt x="496443" y="0"/>
                  </a:moveTo>
                  <a:lnTo>
                    <a:pt x="244386" y="634784"/>
                  </a:lnTo>
                  <a:lnTo>
                    <a:pt x="0" y="780643"/>
                  </a:lnTo>
                  <a:lnTo>
                    <a:pt x="358698" y="780643"/>
                  </a:lnTo>
                  <a:lnTo>
                    <a:pt x="496443" y="780643"/>
                  </a:lnTo>
                  <a:lnTo>
                    <a:pt x="496443" y="0"/>
                  </a:lnTo>
                  <a:close/>
                </a:path>
              </a:pathLst>
            </a:custGeom>
            <a:solidFill>
              <a:srgbClr val="2C3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9892504" y="6620407"/>
              <a:ext cx="800100" cy="794385"/>
            </a:xfrm>
            <a:custGeom>
              <a:avLst/>
              <a:gdLst/>
              <a:ahLst/>
              <a:cxnLst/>
              <a:rect l="l" t="t" r="r" b="b"/>
              <a:pathLst>
                <a:path w="800100" h="794384">
                  <a:moveTo>
                    <a:pt x="799490" y="0"/>
                  </a:moveTo>
                  <a:lnTo>
                    <a:pt x="0" y="0"/>
                  </a:lnTo>
                  <a:lnTo>
                    <a:pt x="547446" y="793788"/>
                  </a:lnTo>
                  <a:lnTo>
                    <a:pt x="799490" y="158991"/>
                  </a:lnTo>
                  <a:lnTo>
                    <a:pt x="799490" y="0"/>
                  </a:lnTo>
                  <a:close/>
                </a:path>
              </a:pathLst>
            </a:custGeom>
            <a:solidFill>
              <a:srgbClr val="2D4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463309" y="6932066"/>
              <a:ext cx="963930" cy="628015"/>
            </a:xfrm>
            <a:custGeom>
              <a:avLst/>
              <a:gdLst/>
              <a:ahLst/>
              <a:cxnLst/>
              <a:rect l="l" t="t" r="r" b="b"/>
              <a:pathLst>
                <a:path w="963929" h="628015">
                  <a:moveTo>
                    <a:pt x="660488" y="0"/>
                  </a:moveTo>
                  <a:lnTo>
                    <a:pt x="0" y="627989"/>
                  </a:lnTo>
                  <a:lnTo>
                    <a:pt x="620991" y="627989"/>
                  </a:lnTo>
                  <a:lnTo>
                    <a:pt x="963510" y="21996"/>
                  </a:lnTo>
                  <a:lnTo>
                    <a:pt x="660488" y="0"/>
                  </a:lnTo>
                  <a:close/>
                </a:path>
              </a:pathLst>
            </a:custGeom>
            <a:solidFill>
              <a:srgbClr val="37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123795" y="6811759"/>
              <a:ext cx="303530" cy="142875"/>
            </a:xfrm>
            <a:custGeom>
              <a:avLst/>
              <a:gdLst/>
              <a:ahLst/>
              <a:cxnLst/>
              <a:rect l="l" t="t" r="r" b="b"/>
              <a:pathLst>
                <a:path w="303529" h="142875">
                  <a:moveTo>
                    <a:pt x="126517" y="0"/>
                  </a:moveTo>
                  <a:lnTo>
                    <a:pt x="0" y="120307"/>
                  </a:lnTo>
                  <a:lnTo>
                    <a:pt x="303022" y="142290"/>
                  </a:lnTo>
                  <a:lnTo>
                    <a:pt x="126517" y="0"/>
                  </a:lnTo>
                  <a:close/>
                </a:path>
              </a:pathLst>
            </a:custGeom>
            <a:solidFill>
              <a:srgbClr val="3A7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250307" y="6620408"/>
              <a:ext cx="281305" cy="334010"/>
            </a:xfrm>
            <a:custGeom>
              <a:avLst/>
              <a:gdLst/>
              <a:ahLst/>
              <a:cxnLst/>
              <a:rect l="l" t="t" r="r" b="b"/>
              <a:pathLst>
                <a:path w="281304" h="334009">
                  <a:moveTo>
                    <a:pt x="281266" y="0"/>
                  </a:moveTo>
                  <a:lnTo>
                    <a:pt x="201256" y="0"/>
                  </a:lnTo>
                  <a:lnTo>
                    <a:pt x="0" y="191350"/>
                  </a:lnTo>
                  <a:lnTo>
                    <a:pt x="176517" y="333641"/>
                  </a:lnTo>
                  <a:lnTo>
                    <a:pt x="281266" y="0"/>
                  </a:lnTo>
                  <a:close/>
                </a:path>
              </a:pathLst>
            </a:custGeom>
            <a:solidFill>
              <a:srgbClr val="45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084313" y="6954063"/>
              <a:ext cx="803275" cy="606425"/>
            </a:xfrm>
            <a:custGeom>
              <a:avLst/>
              <a:gdLst/>
              <a:ahLst/>
              <a:cxnLst/>
              <a:rect l="l" t="t" r="r" b="b"/>
              <a:pathLst>
                <a:path w="803275" h="606425">
                  <a:moveTo>
                    <a:pt x="342506" y="0"/>
                  </a:moveTo>
                  <a:lnTo>
                    <a:pt x="0" y="605993"/>
                  </a:lnTo>
                  <a:lnTo>
                    <a:pt x="588162" y="605993"/>
                  </a:lnTo>
                  <a:lnTo>
                    <a:pt x="802665" y="503275"/>
                  </a:lnTo>
                  <a:lnTo>
                    <a:pt x="342506" y="0"/>
                  </a:lnTo>
                  <a:close/>
                </a:path>
              </a:pathLst>
            </a:custGeom>
            <a:solidFill>
              <a:srgbClr val="396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637858" y="6620407"/>
              <a:ext cx="802640" cy="939800"/>
            </a:xfrm>
            <a:custGeom>
              <a:avLst/>
              <a:gdLst/>
              <a:ahLst/>
              <a:cxnLst/>
              <a:rect l="l" t="t" r="r" b="b"/>
              <a:pathLst>
                <a:path w="802640" h="939800">
                  <a:moveTo>
                    <a:pt x="254647" y="0"/>
                  </a:moveTo>
                  <a:lnTo>
                    <a:pt x="217601" y="0"/>
                  </a:lnTo>
                  <a:lnTo>
                    <a:pt x="0" y="939647"/>
                  </a:lnTo>
                  <a:lnTo>
                    <a:pt x="557695" y="939647"/>
                  </a:lnTo>
                  <a:lnTo>
                    <a:pt x="802081" y="793788"/>
                  </a:lnTo>
                  <a:lnTo>
                    <a:pt x="254647" y="0"/>
                  </a:lnTo>
                  <a:close/>
                </a:path>
              </a:pathLst>
            </a:custGeom>
            <a:solidFill>
              <a:srgbClr val="334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2477" y="7457338"/>
              <a:ext cx="353695" cy="102870"/>
            </a:xfrm>
            <a:custGeom>
              <a:avLst/>
              <a:gdLst/>
              <a:ahLst/>
              <a:cxnLst/>
              <a:rect l="l" t="t" r="r" b="b"/>
              <a:pathLst>
                <a:path w="353695" h="102870">
                  <a:moveTo>
                    <a:pt x="214490" y="0"/>
                  </a:moveTo>
                  <a:lnTo>
                    <a:pt x="0" y="102717"/>
                  </a:lnTo>
                  <a:lnTo>
                    <a:pt x="353453" y="102717"/>
                  </a:lnTo>
                  <a:lnTo>
                    <a:pt x="214490" y="0"/>
                  </a:lnTo>
                  <a:close/>
                </a:path>
              </a:pathLst>
            </a:custGeom>
            <a:solidFill>
              <a:srgbClr val="374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426822" y="6620408"/>
              <a:ext cx="1283335" cy="334010"/>
            </a:xfrm>
            <a:custGeom>
              <a:avLst/>
              <a:gdLst/>
              <a:ahLst/>
              <a:cxnLst/>
              <a:rect l="l" t="t" r="r" b="b"/>
              <a:pathLst>
                <a:path w="1283334" h="334009">
                  <a:moveTo>
                    <a:pt x="1283258" y="0"/>
                  </a:moveTo>
                  <a:lnTo>
                    <a:pt x="104749" y="0"/>
                  </a:lnTo>
                  <a:lnTo>
                    <a:pt x="0" y="333641"/>
                  </a:lnTo>
                  <a:lnTo>
                    <a:pt x="1283258" y="0"/>
                  </a:lnTo>
                  <a:close/>
                </a:path>
              </a:pathLst>
            </a:custGeom>
            <a:solidFill>
              <a:srgbClr val="396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426820" y="6620414"/>
              <a:ext cx="1393190" cy="836930"/>
            </a:xfrm>
            <a:custGeom>
              <a:avLst/>
              <a:gdLst/>
              <a:ahLst/>
              <a:cxnLst/>
              <a:rect l="l" t="t" r="r" b="b"/>
              <a:pathLst>
                <a:path w="1393190" h="836929">
                  <a:moveTo>
                    <a:pt x="1393113" y="0"/>
                  </a:moveTo>
                  <a:lnTo>
                    <a:pt x="1283258" y="0"/>
                  </a:lnTo>
                  <a:lnTo>
                    <a:pt x="0" y="333641"/>
                  </a:lnTo>
                  <a:lnTo>
                    <a:pt x="460146" y="836917"/>
                  </a:lnTo>
                  <a:lnTo>
                    <a:pt x="1393113" y="0"/>
                  </a:lnTo>
                  <a:close/>
                </a:path>
              </a:pathLst>
            </a:custGeom>
            <a:solidFill>
              <a:srgbClr val="385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886968" y="6620407"/>
              <a:ext cx="969010" cy="939800"/>
            </a:xfrm>
            <a:custGeom>
              <a:avLst/>
              <a:gdLst/>
              <a:ahLst/>
              <a:cxnLst/>
              <a:rect l="l" t="t" r="r" b="b"/>
              <a:pathLst>
                <a:path w="969009" h="939800">
                  <a:moveTo>
                    <a:pt x="968489" y="0"/>
                  </a:moveTo>
                  <a:lnTo>
                    <a:pt x="932967" y="0"/>
                  </a:lnTo>
                  <a:lnTo>
                    <a:pt x="0" y="836930"/>
                  </a:lnTo>
                  <a:lnTo>
                    <a:pt x="138963" y="939647"/>
                  </a:lnTo>
                  <a:lnTo>
                    <a:pt x="750887" y="939647"/>
                  </a:lnTo>
                  <a:lnTo>
                    <a:pt x="968489" y="0"/>
                  </a:lnTo>
                  <a:close/>
                </a:path>
              </a:pathLst>
            </a:custGeom>
            <a:solidFill>
              <a:srgbClr val="375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9866" y="2088896"/>
              <a:ext cx="2312136" cy="1326368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8944369" y="653369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0"/>
                  </a:moveTo>
                  <a:lnTo>
                    <a:pt x="0" y="396"/>
                  </a:lnTo>
                  <a:lnTo>
                    <a:pt x="1122" y="706"/>
                  </a:lnTo>
                  <a:lnTo>
                    <a:pt x="2491" y="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934792" y="6530983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59" h="3175">
                  <a:moveTo>
                    <a:pt x="0" y="0"/>
                  </a:moveTo>
                  <a:lnTo>
                    <a:pt x="0" y="464"/>
                  </a:lnTo>
                  <a:lnTo>
                    <a:pt x="9563" y="3107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7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925229" y="6528271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59" h="3175">
                  <a:moveTo>
                    <a:pt x="0" y="0"/>
                  </a:moveTo>
                  <a:lnTo>
                    <a:pt x="0" y="532"/>
                  </a:lnTo>
                  <a:lnTo>
                    <a:pt x="9563" y="3175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915666" y="65255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600"/>
                  </a:lnTo>
                  <a:lnTo>
                    <a:pt x="9563" y="3244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906090" y="6522844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669"/>
                  </a:lnTo>
                  <a:lnTo>
                    <a:pt x="9563" y="3312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896527" y="6520133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737"/>
                  </a:lnTo>
                  <a:lnTo>
                    <a:pt x="9563" y="3380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886951" y="6517418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805"/>
                  </a:lnTo>
                  <a:lnTo>
                    <a:pt x="9563" y="3448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877388" y="6514706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873"/>
                  </a:lnTo>
                  <a:lnTo>
                    <a:pt x="9563" y="3517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867825" y="6511995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942"/>
                  </a:lnTo>
                  <a:lnTo>
                    <a:pt x="9563" y="3585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858250" y="65092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1010"/>
                  </a:lnTo>
                  <a:lnTo>
                    <a:pt x="9563" y="3653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98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848686" y="6506568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1078"/>
                  </a:lnTo>
                  <a:lnTo>
                    <a:pt x="9563" y="3721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A8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839123" y="6503856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09">
                  <a:moveTo>
                    <a:pt x="0" y="0"/>
                  </a:moveTo>
                  <a:lnTo>
                    <a:pt x="0" y="1146"/>
                  </a:lnTo>
                  <a:lnTo>
                    <a:pt x="9563" y="3790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A8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829548" y="6501141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59" h="4445">
                  <a:moveTo>
                    <a:pt x="0" y="0"/>
                  </a:moveTo>
                  <a:lnTo>
                    <a:pt x="0" y="1215"/>
                  </a:lnTo>
                  <a:lnTo>
                    <a:pt x="9563" y="3858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A8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819985" y="6498430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59" h="4445">
                  <a:moveTo>
                    <a:pt x="0" y="0"/>
                  </a:moveTo>
                  <a:lnTo>
                    <a:pt x="0" y="1283"/>
                  </a:lnTo>
                  <a:lnTo>
                    <a:pt x="9563" y="3926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A8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810421" y="6495718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59" h="4445">
                  <a:moveTo>
                    <a:pt x="0" y="0"/>
                  </a:moveTo>
                  <a:lnTo>
                    <a:pt x="0" y="1351"/>
                  </a:lnTo>
                  <a:lnTo>
                    <a:pt x="9563" y="3994"/>
                  </a:lnTo>
                  <a:lnTo>
                    <a:pt x="9563" y="2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A8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800846" y="6492468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930" y="1092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1930" y="1092"/>
                  </a:lnTo>
                  <a:close/>
                </a:path>
                <a:path w="10159" h="5079">
                  <a:moveTo>
                    <a:pt x="9563" y="3251"/>
                  </a:moveTo>
                  <a:lnTo>
                    <a:pt x="1930" y="1092"/>
                  </a:lnTo>
                  <a:lnTo>
                    <a:pt x="6794" y="3835"/>
                  </a:lnTo>
                  <a:lnTo>
                    <a:pt x="9563" y="4610"/>
                  </a:lnTo>
                  <a:lnTo>
                    <a:pt x="9563" y="3251"/>
                  </a:lnTo>
                  <a:close/>
                </a:path>
              </a:pathLst>
            </a:custGeom>
            <a:solidFill>
              <a:srgbClr val="E6EB8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791283" y="648705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0" y="0"/>
                  </a:moveTo>
                  <a:lnTo>
                    <a:pt x="0" y="3187"/>
                  </a:lnTo>
                  <a:lnTo>
                    <a:pt x="9563" y="5941"/>
                  </a:lnTo>
                  <a:lnTo>
                    <a:pt x="9563" y="5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B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781706" y="6481641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89">
                  <a:moveTo>
                    <a:pt x="0" y="0"/>
                  </a:moveTo>
                  <a:lnTo>
                    <a:pt x="0" y="5842"/>
                  </a:lnTo>
                  <a:lnTo>
                    <a:pt x="9563" y="8595"/>
                  </a:lnTo>
                  <a:lnTo>
                    <a:pt x="9563" y="5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B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772143" y="6476237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0" y="0"/>
                  </a:moveTo>
                  <a:lnTo>
                    <a:pt x="0" y="8493"/>
                  </a:lnTo>
                  <a:lnTo>
                    <a:pt x="9563" y="11247"/>
                  </a:lnTo>
                  <a:lnTo>
                    <a:pt x="9563" y="5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B9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762581" y="6470396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70">
                  <a:moveTo>
                    <a:pt x="9563" y="6350"/>
                  </a:moveTo>
                  <a:lnTo>
                    <a:pt x="4838" y="6350"/>
                  </a:lnTo>
                  <a:lnTo>
                    <a:pt x="4838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3771" y="11430"/>
                  </a:lnTo>
                  <a:lnTo>
                    <a:pt x="3771" y="13970"/>
                  </a:lnTo>
                  <a:lnTo>
                    <a:pt x="9563" y="13970"/>
                  </a:lnTo>
                  <a:lnTo>
                    <a:pt x="9563" y="11430"/>
                  </a:lnTo>
                  <a:lnTo>
                    <a:pt x="9563" y="6350"/>
                  </a:lnTo>
                  <a:close/>
                </a:path>
              </a:pathLst>
            </a:custGeom>
            <a:solidFill>
              <a:srgbClr val="E7EB9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743442" y="6465366"/>
              <a:ext cx="19685" cy="17145"/>
            </a:xfrm>
            <a:custGeom>
              <a:avLst/>
              <a:gdLst/>
              <a:ahLst/>
              <a:cxnLst/>
              <a:rect l="l" t="t" r="r" b="b"/>
              <a:pathLst>
                <a:path w="19684" h="17145">
                  <a:moveTo>
                    <a:pt x="19126" y="5499"/>
                  </a:moveTo>
                  <a:lnTo>
                    <a:pt x="9563" y="2755"/>
                  </a:lnTo>
                  <a:lnTo>
                    <a:pt x="0" y="0"/>
                  </a:lnTo>
                  <a:lnTo>
                    <a:pt x="0" y="11341"/>
                  </a:lnTo>
                  <a:lnTo>
                    <a:pt x="9563" y="14008"/>
                  </a:lnTo>
                  <a:lnTo>
                    <a:pt x="19126" y="16662"/>
                  </a:lnTo>
                  <a:lnTo>
                    <a:pt x="19126" y="5499"/>
                  </a:lnTo>
                  <a:close/>
                </a:path>
              </a:pathLst>
            </a:custGeom>
            <a:solidFill>
              <a:srgbClr val="E7EB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733878" y="6462609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0" y="0"/>
                  </a:moveTo>
                  <a:lnTo>
                    <a:pt x="0" y="11428"/>
                  </a:lnTo>
                  <a:lnTo>
                    <a:pt x="9563" y="14091"/>
                  </a:lnTo>
                  <a:lnTo>
                    <a:pt x="9563" y="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724303" y="6459854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0" y="0"/>
                  </a:moveTo>
                  <a:lnTo>
                    <a:pt x="0" y="11517"/>
                  </a:lnTo>
                  <a:lnTo>
                    <a:pt x="9563" y="14180"/>
                  </a:lnTo>
                  <a:lnTo>
                    <a:pt x="9563" y="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714739" y="6457102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0" y="0"/>
                  </a:moveTo>
                  <a:lnTo>
                    <a:pt x="0" y="11606"/>
                  </a:lnTo>
                  <a:lnTo>
                    <a:pt x="9563" y="14269"/>
                  </a:lnTo>
                  <a:lnTo>
                    <a:pt x="9563" y="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705176" y="6454350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0" y="0"/>
                  </a:moveTo>
                  <a:lnTo>
                    <a:pt x="0" y="11694"/>
                  </a:lnTo>
                  <a:lnTo>
                    <a:pt x="9563" y="14357"/>
                  </a:lnTo>
                  <a:lnTo>
                    <a:pt x="9563" y="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695601" y="6451595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0" y="0"/>
                  </a:moveTo>
                  <a:lnTo>
                    <a:pt x="0" y="11783"/>
                  </a:lnTo>
                  <a:lnTo>
                    <a:pt x="9563" y="14446"/>
                  </a:lnTo>
                  <a:lnTo>
                    <a:pt x="9563" y="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686038" y="6448844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0" y="0"/>
                  </a:moveTo>
                  <a:lnTo>
                    <a:pt x="0" y="11872"/>
                  </a:lnTo>
                  <a:lnTo>
                    <a:pt x="9563" y="14535"/>
                  </a:lnTo>
                  <a:lnTo>
                    <a:pt x="9563" y="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C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676462" y="6446266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70">
                  <a:moveTo>
                    <a:pt x="9563" y="2540"/>
                  </a:moveTo>
                  <a:lnTo>
                    <a:pt x="5029" y="2540"/>
                  </a:lnTo>
                  <a:lnTo>
                    <a:pt x="502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3289" y="11430"/>
                  </a:lnTo>
                  <a:lnTo>
                    <a:pt x="3289" y="13970"/>
                  </a:lnTo>
                  <a:lnTo>
                    <a:pt x="9563" y="13970"/>
                  </a:lnTo>
                  <a:lnTo>
                    <a:pt x="9563" y="11430"/>
                  </a:lnTo>
                  <a:lnTo>
                    <a:pt x="9563" y="2540"/>
                  </a:lnTo>
                  <a:close/>
                </a:path>
              </a:pathLst>
            </a:custGeom>
            <a:solidFill>
              <a:srgbClr val="E9EC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666899" y="6441186"/>
              <a:ext cx="10160" cy="16510"/>
            </a:xfrm>
            <a:custGeom>
              <a:avLst/>
              <a:gdLst/>
              <a:ahLst/>
              <a:cxnLst/>
              <a:rect l="l" t="t" r="r" b="b"/>
              <a:pathLst>
                <a:path w="10159" h="16510">
                  <a:moveTo>
                    <a:pt x="9563" y="5080"/>
                  </a:moveTo>
                  <a:lnTo>
                    <a:pt x="7962" y="5080"/>
                  </a:lnTo>
                  <a:lnTo>
                    <a:pt x="7962" y="3810"/>
                  </a:lnTo>
                  <a:lnTo>
                    <a:pt x="3416" y="3810"/>
                  </a:lnTo>
                  <a:lnTo>
                    <a:pt x="341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711" y="11430"/>
                  </a:lnTo>
                  <a:lnTo>
                    <a:pt x="4711" y="16510"/>
                  </a:lnTo>
                  <a:lnTo>
                    <a:pt x="9563" y="16510"/>
                  </a:lnTo>
                  <a:lnTo>
                    <a:pt x="9563" y="11430"/>
                  </a:lnTo>
                  <a:lnTo>
                    <a:pt x="9563" y="5080"/>
                  </a:lnTo>
                  <a:close/>
                </a:path>
              </a:pathLst>
            </a:custGeom>
            <a:solidFill>
              <a:srgbClr val="E9EC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657336" y="6435477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59" h="17145">
                  <a:moveTo>
                    <a:pt x="0" y="0"/>
                  </a:moveTo>
                  <a:lnTo>
                    <a:pt x="0" y="11606"/>
                  </a:lnTo>
                  <a:lnTo>
                    <a:pt x="9563" y="17010"/>
                  </a:lnTo>
                  <a:lnTo>
                    <a:pt x="9563" y="5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647760" y="6429860"/>
              <a:ext cx="10160" cy="17780"/>
            </a:xfrm>
            <a:custGeom>
              <a:avLst/>
              <a:gdLst/>
              <a:ahLst/>
              <a:cxnLst/>
              <a:rect l="l" t="t" r="r" b="b"/>
              <a:pathLst>
                <a:path w="10159" h="17779">
                  <a:moveTo>
                    <a:pt x="0" y="0"/>
                  </a:moveTo>
                  <a:lnTo>
                    <a:pt x="0" y="11812"/>
                  </a:lnTo>
                  <a:lnTo>
                    <a:pt x="9563" y="17216"/>
                  </a:lnTo>
                  <a:lnTo>
                    <a:pt x="9563" y="5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638197" y="6424251"/>
              <a:ext cx="10160" cy="17780"/>
            </a:xfrm>
            <a:custGeom>
              <a:avLst/>
              <a:gdLst/>
              <a:ahLst/>
              <a:cxnLst/>
              <a:rect l="l" t="t" r="r" b="b"/>
              <a:pathLst>
                <a:path w="10159" h="17779">
                  <a:moveTo>
                    <a:pt x="0" y="0"/>
                  </a:moveTo>
                  <a:lnTo>
                    <a:pt x="0" y="12018"/>
                  </a:lnTo>
                  <a:lnTo>
                    <a:pt x="9563" y="17422"/>
                  </a:lnTo>
                  <a:lnTo>
                    <a:pt x="9563" y="5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619058" y="641652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563" y="2844"/>
                  </a:moveTo>
                  <a:lnTo>
                    <a:pt x="0" y="0"/>
                  </a:lnTo>
                  <a:lnTo>
                    <a:pt x="0" y="12560"/>
                  </a:lnTo>
                  <a:lnTo>
                    <a:pt x="9563" y="15303"/>
                  </a:lnTo>
                  <a:lnTo>
                    <a:pt x="9563" y="2844"/>
                  </a:lnTo>
                  <a:close/>
                </a:path>
                <a:path w="19684" h="19685">
                  <a:moveTo>
                    <a:pt x="19138" y="8153"/>
                  </a:moveTo>
                  <a:lnTo>
                    <a:pt x="15532" y="8153"/>
                  </a:lnTo>
                  <a:lnTo>
                    <a:pt x="15532" y="3073"/>
                  </a:lnTo>
                  <a:lnTo>
                    <a:pt x="9575" y="3073"/>
                  </a:lnTo>
                  <a:lnTo>
                    <a:pt x="9575" y="8153"/>
                  </a:lnTo>
                  <a:lnTo>
                    <a:pt x="9575" y="15773"/>
                  </a:lnTo>
                  <a:lnTo>
                    <a:pt x="15468" y="15773"/>
                  </a:lnTo>
                  <a:lnTo>
                    <a:pt x="15468" y="19583"/>
                  </a:lnTo>
                  <a:lnTo>
                    <a:pt x="19138" y="19583"/>
                  </a:lnTo>
                  <a:lnTo>
                    <a:pt x="19138" y="15773"/>
                  </a:lnTo>
                  <a:lnTo>
                    <a:pt x="19138" y="8153"/>
                  </a:lnTo>
                  <a:close/>
                </a:path>
              </a:pathLst>
            </a:custGeom>
            <a:solidFill>
              <a:srgbClr val="EAED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609494" y="6413674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0" y="0"/>
                  </a:moveTo>
                  <a:lnTo>
                    <a:pt x="0" y="12655"/>
                  </a:lnTo>
                  <a:lnTo>
                    <a:pt x="9563" y="15399"/>
                  </a:lnTo>
                  <a:lnTo>
                    <a:pt x="9563" y="2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99931" y="6410831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0" y="0"/>
                  </a:moveTo>
                  <a:lnTo>
                    <a:pt x="0" y="12754"/>
                  </a:lnTo>
                  <a:lnTo>
                    <a:pt x="9563" y="15498"/>
                  </a:lnTo>
                  <a:lnTo>
                    <a:pt x="9563" y="2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90356" y="6407984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0" y="0"/>
                  </a:moveTo>
                  <a:lnTo>
                    <a:pt x="0" y="12854"/>
                  </a:lnTo>
                  <a:lnTo>
                    <a:pt x="9563" y="15597"/>
                  </a:lnTo>
                  <a:lnTo>
                    <a:pt x="9563" y="2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793" y="6403086"/>
              <a:ext cx="10160" cy="17780"/>
            </a:xfrm>
            <a:custGeom>
              <a:avLst/>
              <a:gdLst/>
              <a:ahLst/>
              <a:cxnLst/>
              <a:rect l="l" t="t" r="r" b="b"/>
              <a:pathLst>
                <a:path w="10159" h="17779">
                  <a:moveTo>
                    <a:pt x="9563" y="5080"/>
                  </a:moveTo>
                  <a:lnTo>
                    <a:pt x="8026" y="5080"/>
                  </a:lnTo>
                  <a:lnTo>
                    <a:pt x="8026" y="3810"/>
                  </a:lnTo>
                  <a:lnTo>
                    <a:pt x="3632" y="3810"/>
                  </a:lnTo>
                  <a:lnTo>
                    <a:pt x="363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5240"/>
                  </a:lnTo>
                  <a:lnTo>
                    <a:pt x="5232" y="15240"/>
                  </a:lnTo>
                  <a:lnTo>
                    <a:pt x="5232" y="17780"/>
                  </a:lnTo>
                  <a:lnTo>
                    <a:pt x="9563" y="17780"/>
                  </a:lnTo>
                  <a:lnTo>
                    <a:pt x="9563" y="15240"/>
                  </a:lnTo>
                  <a:lnTo>
                    <a:pt x="9563" y="5080"/>
                  </a:lnTo>
                  <a:close/>
                </a:path>
              </a:pathLst>
            </a:custGeom>
            <a:solidFill>
              <a:srgbClr val="EBEE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71217" y="6396964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59" h="21589">
                  <a:moveTo>
                    <a:pt x="0" y="0"/>
                  </a:moveTo>
                  <a:lnTo>
                    <a:pt x="0" y="18382"/>
                  </a:lnTo>
                  <a:lnTo>
                    <a:pt x="9563" y="21126"/>
                  </a:lnTo>
                  <a:lnTo>
                    <a:pt x="9563" y="5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1654" y="6391156"/>
              <a:ext cx="10160" cy="24765"/>
            </a:xfrm>
            <a:custGeom>
              <a:avLst/>
              <a:gdLst/>
              <a:ahLst/>
              <a:cxnLst/>
              <a:rect l="l" t="t" r="r" b="b"/>
              <a:pathLst>
                <a:path w="10159" h="24764">
                  <a:moveTo>
                    <a:pt x="0" y="0"/>
                  </a:moveTo>
                  <a:lnTo>
                    <a:pt x="0" y="21447"/>
                  </a:lnTo>
                  <a:lnTo>
                    <a:pt x="9563" y="24190"/>
                  </a:lnTo>
                  <a:lnTo>
                    <a:pt x="9563" y="5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52091" y="6385348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0" y="0"/>
                  </a:moveTo>
                  <a:lnTo>
                    <a:pt x="0" y="24512"/>
                  </a:lnTo>
                  <a:lnTo>
                    <a:pt x="9563" y="27255"/>
                  </a:lnTo>
                  <a:lnTo>
                    <a:pt x="9563" y="5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42516" y="637895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9563" y="6350"/>
                  </a:moveTo>
                  <a:lnTo>
                    <a:pt x="4267" y="6350"/>
                  </a:lnTo>
                  <a:lnTo>
                    <a:pt x="4267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7940"/>
                  </a:lnTo>
                  <a:lnTo>
                    <a:pt x="3670" y="27940"/>
                  </a:lnTo>
                  <a:lnTo>
                    <a:pt x="3670" y="30480"/>
                  </a:lnTo>
                  <a:lnTo>
                    <a:pt x="9563" y="30480"/>
                  </a:lnTo>
                  <a:lnTo>
                    <a:pt x="9563" y="27940"/>
                  </a:lnTo>
                  <a:lnTo>
                    <a:pt x="9563" y="6350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32952" y="6373723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59" h="33654">
                  <a:moveTo>
                    <a:pt x="0" y="0"/>
                  </a:moveTo>
                  <a:lnTo>
                    <a:pt x="0" y="27511"/>
                  </a:lnTo>
                  <a:lnTo>
                    <a:pt x="9563" y="33088"/>
                  </a:lnTo>
                  <a:lnTo>
                    <a:pt x="9563" y="5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23389" y="6367915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59" h="33654">
                  <a:moveTo>
                    <a:pt x="0" y="0"/>
                  </a:moveTo>
                  <a:lnTo>
                    <a:pt x="0" y="27743"/>
                  </a:lnTo>
                  <a:lnTo>
                    <a:pt x="9563" y="33320"/>
                  </a:lnTo>
                  <a:lnTo>
                    <a:pt x="9563" y="5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13813" y="6362099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59" h="33654">
                  <a:moveTo>
                    <a:pt x="0" y="0"/>
                  </a:moveTo>
                  <a:lnTo>
                    <a:pt x="0" y="27975"/>
                  </a:lnTo>
                  <a:lnTo>
                    <a:pt x="9563" y="33552"/>
                  </a:lnTo>
                  <a:lnTo>
                    <a:pt x="9563" y="5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494687" y="6349746"/>
              <a:ext cx="19685" cy="40640"/>
            </a:xfrm>
            <a:custGeom>
              <a:avLst/>
              <a:gdLst/>
              <a:ahLst/>
              <a:cxnLst/>
              <a:rect l="l" t="t" r="r" b="b"/>
              <a:pathLst>
                <a:path w="19684" h="40639">
                  <a:moveTo>
                    <a:pt x="19126" y="12357"/>
                  </a:moveTo>
                  <a:lnTo>
                    <a:pt x="9563" y="6540"/>
                  </a:lnTo>
                  <a:lnTo>
                    <a:pt x="9563" y="6350"/>
                  </a:lnTo>
                  <a:lnTo>
                    <a:pt x="4140" y="6350"/>
                  </a:lnTo>
                  <a:lnTo>
                    <a:pt x="414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30480"/>
                  </a:lnTo>
                  <a:lnTo>
                    <a:pt x="1409" y="30480"/>
                  </a:lnTo>
                  <a:lnTo>
                    <a:pt x="1409" y="31750"/>
                  </a:lnTo>
                  <a:lnTo>
                    <a:pt x="6591" y="31750"/>
                  </a:lnTo>
                  <a:lnTo>
                    <a:pt x="6591" y="34290"/>
                  </a:lnTo>
                  <a:lnTo>
                    <a:pt x="9563" y="34290"/>
                  </a:lnTo>
                  <a:lnTo>
                    <a:pt x="9563" y="34759"/>
                  </a:lnTo>
                  <a:lnTo>
                    <a:pt x="19126" y="40335"/>
                  </a:lnTo>
                  <a:lnTo>
                    <a:pt x="19126" y="12357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485111" y="6344392"/>
              <a:ext cx="10160" cy="36195"/>
            </a:xfrm>
            <a:custGeom>
              <a:avLst/>
              <a:gdLst/>
              <a:ahLst/>
              <a:cxnLst/>
              <a:rect l="l" t="t" r="r" b="b"/>
              <a:pathLst>
                <a:path w="10159" h="36195">
                  <a:moveTo>
                    <a:pt x="0" y="0"/>
                  </a:moveTo>
                  <a:lnTo>
                    <a:pt x="0" y="33229"/>
                  </a:lnTo>
                  <a:lnTo>
                    <a:pt x="9563" y="36049"/>
                  </a:lnTo>
                  <a:lnTo>
                    <a:pt x="9563" y="5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475548" y="6338451"/>
              <a:ext cx="10160" cy="39370"/>
            </a:xfrm>
            <a:custGeom>
              <a:avLst/>
              <a:gdLst/>
              <a:ahLst/>
              <a:cxnLst/>
              <a:rect l="l" t="t" r="r" b="b"/>
              <a:pathLst>
                <a:path w="10159" h="39370">
                  <a:moveTo>
                    <a:pt x="0" y="0"/>
                  </a:moveTo>
                  <a:lnTo>
                    <a:pt x="0" y="36351"/>
                  </a:lnTo>
                  <a:lnTo>
                    <a:pt x="9563" y="39170"/>
                  </a:lnTo>
                  <a:lnTo>
                    <a:pt x="9563" y="5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0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465972" y="6332501"/>
              <a:ext cx="10160" cy="42545"/>
            </a:xfrm>
            <a:custGeom>
              <a:avLst/>
              <a:gdLst/>
              <a:ahLst/>
              <a:cxnLst/>
              <a:rect l="l" t="t" r="r" b="b"/>
              <a:pathLst>
                <a:path w="10159" h="42545">
                  <a:moveTo>
                    <a:pt x="0" y="0"/>
                  </a:moveTo>
                  <a:lnTo>
                    <a:pt x="0" y="39476"/>
                  </a:lnTo>
                  <a:lnTo>
                    <a:pt x="9563" y="42296"/>
                  </a:lnTo>
                  <a:lnTo>
                    <a:pt x="9563" y="5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456409" y="6329426"/>
              <a:ext cx="10160" cy="43180"/>
            </a:xfrm>
            <a:custGeom>
              <a:avLst/>
              <a:gdLst/>
              <a:ahLst/>
              <a:cxnLst/>
              <a:rect l="l" t="t" r="r" b="b"/>
              <a:pathLst>
                <a:path w="10159" h="43179">
                  <a:moveTo>
                    <a:pt x="9563" y="2540"/>
                  </a:moveTo>
                  <a:lnTo>
                    <a:pt x="7670" y="2540"/>
                  </a:lnTo>
                  <a:lnTo>
                    <a:pt x="7670" y="1270"/>
                  </a:lnTo>
                  <a:lnTo>
                    <a:pt x="3848" y="1270"/>
                  </a:lnTo>
                  <a:lnTo>
                    <a:pt x="384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5219" y="39370"/>
                  </a:lnTo>
                  <a:lnTo>
                    <a:pt x="5219" y="43180"/>
                  </a:lnTo>
                  <a:lnTo>
                    <a:pt x="9563" y="43180"/>
                  </a:lnTo>
                  <a:lnTo>
                    <a:pt x="9563" y="39370"/>
                  </a:lnTo>
                  <a:lnTo>
                    <a:pt x="9563" y="2540"/>
                  </a:lnTo>
                  <a:close/>
                </a:path>
              </a:pathLst>
            </a:custGeom>
            <a:solidFill>
              <a:srgbClr val="ED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446845" y="6325826"/>
              <a:ext cx="10160" cy="43180"/>
            </a:xfrm>
            <a:custGeom>
              <a:avLst/>
              <a:gdLst/>
              <a:ahLst/>
              <a:cxnLst/>
              <a:rect l="l" t="t" r="r" b="b"/>
              <a:pathLst>
                <a:path w="10159" h="43179">
                  <a:moveTo>
                    <a:pt x="0" y="0"/>
                  </a:moveTo>
                  <a:lnTo>
                    <a:pt x="0" y="37440"/>
                  </a:lnTo>
                  <a:lnTo>
                    <a:pt x="9563" y="43181"/>
                  </a:lnTo>
                  <a:lnTo>
                    <a:pt x="9563" y="3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437270" y="6322803"/>
              <a:ext cx="10160" cy="40640"/>
            </a:xfrm>
            <a:custGeom>
              <a:avLst/>
              <a:gdLst/>
              <a:ahLst/>
              <a:cxnLst/>
              <a:rect l="l" t="t" r="r" b="b"/>
              <a:pathLst>
                <a:path w="10159" h="40639">
                  <a:moveTo>
                    <a:pt x="0" y="0"/>
                  </a:moveTo>
                  <a:lnTo>
                    <a:pt x="0" y="34715"/>
                  </a:lnTo>
                  <a:lnTo>
                    <a:pt x="9563" y="40455"/>
                  </a:lnTo>
                  <a:lnTo>
                    <a:pt x="9563" y="3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427707" y="6319785"/>
              <a:ext cx="10160" cy="38100"/>
            </a:xfrm>
            <a:custGeom>
              <a:avLst/>
              <a:gdLst/>
              <a:ahLst/>
              <a:cxnLst/>
              <a:rect l="l" t="t" r="r" b="b"/>
              <a:pathLst>
                <a:path w="10159" h="38100">
                  <a:moveTo>
                    <a:pt x="0" y="0"/>
                  </a:moveTo>
                  <a:lnTo>
                    <a:pt x="0" y="31993"/>
                  </a:lnTo>
                  <a:lnTo>
                    <a:pt x="9563" y="37733"/>
                  </a:lnTo>
                  <a:lnTo>
                    <a:pt x="9563" y="3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418144" y="6315456"/>
              <a:ext cx="10160" cy="36830"/>
            </a:xfrm>
            <a:custGeom>
              <a:avLst/>
              <a:gdLst/>
              <a:ahLst/>
              <a:cxnLst/>
              <a:rect l="l" t="t" r="r" b="b"/>
              <a:pathLst>
                <a:path w="10159" h="36829">
                  <a:moveTo>
                    <a:pt x="9563" y="3810"/>
                  </a:moveTo>
                  <a:lnTo>
                    <a:pt x="5905" y="3810"/>
                  </a:lnTo>
                  <a:lnTo>
                    <a:pt x="5905" y="2540"/>
                  </a:lnTo>
                  <a:lnTo>
                    <a:pt x="2730" y="2540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30480"/>
                  </a:lnTo>
                  <a:lnTo>
                    <a:pt x="5118" y="30480"/>
                  </a:lnTo>
                  <a:lnTo>
                    <a:pt x="5118" y="36830"/>
                  </a:lnTo>
                  <a:lnTo>
                    <a:pt x="9563" y="36830"/>
                  </a:lnTo>
                  <a:lnTo>
                    <a:pt x="9563" y="30480"/>
                  </a:lnTo>
                  <a:lnTo>
                    <a:pt x="9563" y="3810"/>
                  </a:lnTo>
                  <a:close/>
                </a:path>
              </a:pathLst>
            </a:custGeom>
            <a:solidFill>
              <a:srgbClr val="EEF1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408568" y="6308824"/>
              <a:ext cx="10160" cy="37465"/>
            </a:xfrm>
            <a:custGeom>
              <a:avLst/>
              <a:gdLst/>
              <a:ahLst/>
              <a:cxnLst/>
              <a:rect l="l" t="t" r="r" b="b"/>
              <a:pathLst>
                <a:path w="10159" h="37464">
                  <a:moveTo>
                    <a:pt x="0" y="0"/>
                  </a:moveTo>
                  <a:lnTo>
                    <a:pt x="0" y="31465"/>
                  </a:lnTo>
                  <a:lnTo>
                    <a:pt x="9563" y="37205"/>
                  </a:lnTo>
                  <a:lnTo>
                    <a:pt x="9563" y="6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99005" y="6302686"/>
              <a:ext cx="10160" cy="38100"/>
            </a:xfrm>
            <a:custGeom>
              <a:avLst/>
              <a:gdLst/>
              <a:ahLst/>
              <a:cxnLst/>
              <a:rect l="l" t="t" r="r" b="b"/>
              <a:pathLst>
                <a:path w="10159" h="38100">
                  <a:moveTo>
                    <a:pt x="0" y="0"/>
                  </a:moveTo>
                  <a:lnTo>
                    <a:pt x="0" y="31863"/>
                  </a:lnTo>
                  <a:lnTo>
                    <a:pt x="9563" y="37603"/>
                  </a:lnTo>
                  <a:lnTo>
                    <a:pt x="9563" y="6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389442" y="6296548"/>
              <a:ext cx="10160" cy="38100"/>
            </a:xfrm>
            <a:custGeom>
              <a:avLst/>
              <a:gdLst/>
              <a:ahLst/>
              <a:cxnLst/>
              <a:rect l="l" t="t" r="r" b="b"/>
              <a:pathLst>
                <a:path w="10159" h="38100">
                  <a:moveTo>
                    <a:pt x="0" y="0"/>
                  </a:moveTo>
                  <a:lnTo>
                    <a:pt x="0" y="32261"/>
                  </a:lnTo>
                  <a:lnTo>
                    <a:pt x="9563" y="38001"/>
                  </a:lnTo>
                  <a:lnTo>
                    <a:pt x="9563" y="6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379867" y="6290056"/>
              <a:ext cx="10160" cy="39370"/>
            </a:xfrm>
            <a:custGeom>
              <a:avLst/>
              <a:gdLst/>
              <a:ahLst/>
              <a:cxnLst/>
              <a:rect l="l" t="t" r="r" b="b"/>
              <a:pathLst>
                <a:path w="10159" h="39370">
                  <a:moveTo>
                    <a:pt x="9563" y="6350"/>
                  </a:moveTo>
                  <a:lnTo>
                    <a:pt x="6375" y="6350"/>
                  </a:lnTo>
                  <a:lnTo>
                    <a:pt x="6375" y="2540"/>
                  </a:lnTo>
                  <a:lnTo>
                    <a:pt x="1485" y="2540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33020"/>
                  </a:lnTo>
                  <a:lnTo>
                    <a:pt x="5308" y="33020"/>
                  </a:lnTo>
                  <a:lnTo>
                    <a:pt x="5308" y="39370"/>
                  </a:lnTo>
                  <a:lnTo>
                    <a:pt x="9563" y="39370"/>
                  </a:lnTo>
                  <a:lnTo>
                    <a:pt x="9563" y="33020"/>
                  </a:lnTo>
                  <a:lnTo>
                    <a:pt x="9563" y="6350"/>
                  </a:lnTo>
                  <a:close/>
                </a:path>
              </a:pathLst>
            </a:custGeom>
            <a:solidFill>
              <a:srgbClr val="EF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370303" y="2348084"/>
              <a:ext cx="10160" cy="3975100"/>
            </a:xfrm>
            <a:custGeom>
              <a:avLst/>
              <a:gdLst/>
              <a:ahLst/>
              <a:cxnLst/>
              <a:rect l="l" t="t" r="r" b="b"/>
              <a:pathLst>
                <a:path w="10159" h="3975100">
                  <a:moveTo>
                    <a:pt x="9563" y="0"/>
                  </a:moveTo>
                  <a:lnTo>
                    <a:pt x="0" y="3042"/>
                  </a:lnTo>
                  <a:lnTo>
                    <a:pt x="0" y="837836"/>
                  </a:lnTo>
                  <a:lnTo>
                    <a:pt x="6398" y="833519"/>
                  </a:lnTo>
                  <a:lnTo>
                    <a:pt x="9563" y="831419"/>
                  </a:lnTo>
                  <a:lnTo>
                    <a:pt x="9563" y="0"/>
                  </a:lnTo>
                  <a:close/>
                </a:path>
                <a:path w="10159" h="3975100">
                  <a:moveTo>
                    <a:pt x="0" y="3936024"/>
                  </a:moveTo>
                  <a:lnTo>
                    <a:pt x="0" y="3969213"/>
                  </a:lnTo>
                  <a:lnTo>
                    <a:pt x="1971" y="3970419"/>
                  </a:lnTo>
                  <a:lnTo>
                    <a:pt x="9563" y="3974976"/>
                  </a:lnTo>
                  <a:lnTo>
                    <a:pt x="9563" y="3942269"/>
                  </a:lnTo>
                  <a:lnTo>
                    <a:pt x="0" y="3936024"/>
                  </a:lnTo>
                  <a:close/>
                </a:path>
              </a:pathLst>
            </a:custGeom>
            <a:solidFill>
              <a:srgbClr val="EFF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360727" y="2351138"/>
              <a:ext cx="10160" cy="3966210"/>
            </a:xfrm>
            <a:custGeom>
              <a:avLst/>
              <a:gdLst/>
              <a:ahLst/>
              <a:cxnLst/>
              <a:rect l="l" t="t" r="r" b="b"/>
              <a:pathLst>
                <a:path w="10159" h="3966210">
                  <a:moveTo>
                    <a:pt x="9563" y="3932974"/>
                  </a:moveTo>
                  <a:lnTo>
                    <a:pt x="0" y="3926725"/>
                  </a:lnTo>
                  <a:lnTo>
                    <a:pt x="0" y="3960304"/>
                  </a:lnTo>
                  <a:lnTo>
                    <a:pt x="9563" y="3966159"/>
                  </a:lnTo>
                  <a:lnTo>
                    <a:pt x="9563" y="3932974"/>
                  </a:lnTo>
                  <a:close/>
                </a:path>
                <a:path w="10159" h="3966210">
                  <a:moveTo>
                    <a:pt x="9563" y="0"/>
                  </a:moveTo>
                  <a:lnTo>
                    <a:pt x="0" y="3048"/>
                  </a:lnTo>
                  <a:lnTo>
                    <a:pt x="0" y="841248"/>
                  </a:lnTo>
                  <a:lnTo>
                    <a:pt x="9563" y="834796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EFF3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351164" y="2354326"/>
              <a:ext cx="10160" cy="3957320"/>
            </a:xfrm>
            <a:custGeom>
              <a:avLst/>
              <a:gdLst/>
              <a:ahLst/>
              <a:cxnLst/>
              <a:rect l="l" t="t" r="r" b="b"/>
              <a:pathLst>
                <a:path w="10159" h="3957320">
                  <a:moveTo>
                    <a:pt x="9563" y="3923538"/>
                  </a:moveTo>
                  <a:lnTo>
                    <a:pt x="0" y="3917289"/>
                  </a:lnTo>
                  <a:lnTo>
                    <a:pt x="0" y="3951274"/>
                  </a:lnTo>
                  <a:lnTo>
                    <a:pt x="9563" y="3957116"/>
                  </a:lnTo>
                  <a:lnTo>
                    <a:pt x="9563" y="3923538"/>
                  </a:lnTo>
                  <a:close/>
                </a:path>
                <a:path w="10159" h="3957320">
                  <a:moveTo>
                    <a:pt x="9563" y="0"/>
                  </a:moveTo>
                  <a:lnTo>
                    <a:pt x="7086" y="0"/>
                  </a:lnTo>
                  <a:lnTo>
                    <a:pt x="7086" y="1270"/>
                  </a:lnTo>
                  <a:lnTo>
                    <a:pt x="2311" y="1270"/>
                  </a:lnTo>
                  <a:lnTo>
                    <a:pt x="2311" y="3810"/>
                  </a:lnTo>
                  <a:lnTo>
                    <a:pt x="0" y="3810"/>
                  </a:lnTo>
                  <a:lnTo>
                    <a:pt x="0" y="838200"/>
                  </a:lnTo>
                  <a:lnTo>
                    <a:pt x="0" y="844550"/>
                  </a:lnTo>
                  <a:lnTo>
                    <a:pt x="4635" y="844550"/>
                  </a:lnTo>
                  <a:lnTo>
                    <a:pt x="4635" y="838200"/>
                  </a:lnTo>
                  <a:lnTo>
                    <a:pt x="9563" y="838200"/>
                  </a:lnTo>
                  <a:lnTo>
                    <a:pt x="9563" y="3810"/>
                  </a:lnTo>
                  <a:lnTo>
                    <a:pt x="9563" y="127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341601" y="2358364"/>
              <a:ext cx="10160" cy="3947160"/>
            </a:xfrm>
            <a:custGeom>
              <a:avLst/>
              <a:gdLst/>
              <a:ahLst/>
              <a:cxnLst/>
              <a:rect l="l" t="t" r="r" b="b"/>
              <a:pathLst>
                <a:path w="10159" h="3947160">
                  <a:moveTo>
                    <a:pt x="9563" y="3912641"/>
                  </a:moveTo>
                  <a:lnTo>
                    <a:pt x="5715" y="3912641"/>
                  </a:lnTo>
                  <a:lnTo>
                    <a:pt x="5715" y="3908831"/>
                  </a:lnTo>
                  <a:lnTo>
                    <a:pt x="1790" y="3908831"/>
                  </a:lnTo>
                  <a:lnTo>
                    <a:pt x="1790" y="3906291"/>
                  </a:lnTo>
                  <a:lnTo>
                    <a:pt x="0" y="3906291"/>
                  </a:lnTo>
                  <a:lnTo>
                    <a:pt x="0" y="3908831"/>
                  </a:lnTo>
                  <a:lnTo>
                    <a:pt x="0" y="3912641"/>
                  </a:lnTo>
                  <a:lnTo>
                    <a:pt x="0" y="3941851"/>
                  </a:lnTo>
                  <a:lnTo>
                    <a:pt x="4914" y="3941851"/>
                  </a:lnTo>
                  <a:lnTo>
                    <a:pt x="4914" y="3946931"/>
                  </a:lnTo>
                  <a:lnTo>
                    <a:pt x="9563" y="3946931"/>
                  </a:lnTo>
                  <a:lnTo>
                    <a:pt x="9563" y="3941851"/>
                  </a:lnTo>
                  <a:lnTo>
                    <a:pt x="9563" y="3912641"/>
                  </a:lnTo>
                  <a:close/>
                </a:path>
                <a:path w="10159" h="3947160">
                  <a:moveTo>
                    <a:pt x="9563" y="0"/>
                  </a:moveTo>
                  <a:lnTo>
                    <a:pt x="0" y="6159"/>
                  </a:lnTo>
                  <a:lnTo>
                    <a:pt x="0" y="846937"/>
                  </a:lnTo>
                  <a:lnTo>
                    <a:pt x="9563" y="840473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0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332025" y="2364486"/>
              <a:ext cx="10160" cy="3935729"/>
            </a:xfrm>
            <a:custGeom>
              <a:avLst/>
              <a:gdLst/>
              <a:ahLst/>
              <a:cxnLst/>
              <a:rect l="l" t="t" r="r" b="b"/>
              <a:pathLst>
                <a:path w="10159" h="3935729">
                  <a:moveTo>
                    <a:pt x="9563" y="3899636"/>
                  </a:moveTo>
                  <a:lnTo>
                    <a:pt x="0" y="3890099"/>
                  </a:lnTo>
                  <a:lnTo>
                    <a:pt x="0" y="3929405"/>
                  </a:lnTo>
                  <a:lnTo>
                    <a:pt x="9563" y="3935260"/>
                  </a:lnTo>
                  <a:lnTo>
                    <a:pt x="9563" y="3899636"/>
                  </a:lnTo>
                  <a:close/>
                </a:path>
                <a:path w="10159" h="3935729">
                  <a:moveTo>
                    <a:pt x="9563" y="0"/>
                  </a:moveTo>
                  <a:lnTo>
                    <a:pt x="4686" y="0"/>
                  </a:lnTo>
                  <a:lnTo>
                    <a:pt x="4686" y="6350"/>
                  </a:lnTo>
                  <a:lnTo>
                    <a:pt x="0" y="6350"/>
                  </a:lnTo>
                  <a:lnTo>
                    <a:pt x="0" y="840740"/>
                  </a:lnTo>
                  <a:lnTo>
                    <a:pt x="0" y="842010"/>
                  </a:lnTo>
                  <a:lnTo>
                    <a:pt x="0" y="847090"/>
                  </a:lnTo>
                  <a:lnTo>
                    <a:pt x="4064" y="847090"/>
                  </a:lnTo>
                  <a:lnTo>
                    <a:pt x="4064" y="842010"/>
                  </a:lnTo>
                  <a:lnTo>
                    <a:pt x="8724" y="842010"/>
                  </a:lnTo>
                  <a:lnTo>
                    <a:pt x="8724" y="840740"/>
                  </a:lnTo>
                  <a:lnTo>
                    <a:pt x="9563" y="840740"/>
                  </a:lnTo>
                  <a:lnTo>
                    <a:pt x="9563" y="635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0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322462" y="2370683"/>
              <a:ext cx="10160" cy="3923665"/>
            </a:xfrm>
            <a:custGeom>
              <a:avLst/>
              <a:gdLst/>
              <a:ahLst/>
              <a:cxnLst/>
              <a:rect l="l" t="t" r="r" b="b"/>
              <a:pathLst>
                <a:path w="10159" h="3923665">
                  <a:moveTo>
                    <a:pt x="9563" y="3883812"/>
                  </a:moveTo>
                  <a:lnTo>
                    <a:pt x="5016" y="3883812"/>
                  </a:lnTo>
                  <a:lnTo>
                    <a:pt x="5016" y="3874922"/>
                  </a:lnTo>
                  <a:lnTo>
                    <a:pt x="0" y="3874922"/>
                  </a:lnTo>
                  <a:lnTo>
                    <a:pt x="0" y="3883812"/>
                  </a:lnTo>
                  <a:lnTo>
                    <a:pt x="0" y="3919372"/>
                  </a:lnTo>
                  <a:lnTo>
                    <a:pt x="2527" y="3919372"/>
                  </a:lnTo>
                  <a:lnTo>
                    <a:pt x="2527" y="3921912"/>
                  </a:lnTo>
                  <a:lnTo>
                    <a:pt x="8483" y="3921912"/>
                  </a:lnTo>
                  <a:lnTo>
                    <a:pt x="8483" y="3923182"/>
                  </a:lnTo>
                  <a:lnTo>
                    <a:pt x="9563" y="3923182"/>
                  </a:lnTo>
                  <a:lnTo>
                    <a:pt x="9563" y="3921912"/>
                  </a:lnTo>
                  <a:lnTo>
                    <a:pt x="9563" y="3919372"/>
                  </a:lnTo>
                  <a:lnTo>
                    <a:pt x="9563" y="3883812"/>
                  </a:lnTo>
                  <a:close/>
                </a:path>
                <a:path w="10159" h="3923665">
                  <a:moveTo>
                    <a:pt x="9563" y="0"/>
                  </a:moveTo>
                  <a:lnTo>
                    <a:pt x="0" y="6159"/>
                  </a:lnTo>
                  <a:lnTo>
                    <a:pt x="0" y="847725"/>
                  </a:lnTo>
                  <a:lnTo>
                    <a:pt x="9563" y="841159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312899" y="2377186"/>
              <a:ext cx="10160" cy="3913504"/>
            </a:xfrm>
            <a:custGeom>
              <a:avLst/>
              <a:gdLst/>
              <a:ahLst/>
              <a:cxnLst/>
              <a:rect l="l" t="t" r="r" b="b"/>
              <a:pathLst>
                <a:path w="10159" h="3913504">
                  <a:moveTo>
                    <a:pt x="9563" y="3867861"/>
                  </a:moveTo>
                  <a:lnTo>
                    <a:pt x="0" y="3858323"/>
                  </a:lnTo>
                  <a:lnTo>
                    <a:pt x="0" y="3910393"/>
                  </a:lnTo>
                  <a:lnTo>
                    <a:pt x="9563" y="3913365"/>
                  </a:lnTo>
                  <a:lnTo>
                    <a:pt x="9563" y="3867861"/>
                  </a:lnTo>
                  <a:close/>
                </a:path>
                <a:path w="10159" h="3913504">
                  <a:moveTo>
                    <a:pt x="9563" y="0"/>
                  </a:moveTo>
                  <a:lnTo>
                    <a:pt x="6070" y="0"/>
                  </a:lnTo>
                  <a:lnTo>
                    <a:pt x="6070" y="3810"/>
                  </a:lnTo>
                  <a:lnTo>
                    <a:pt x="1155" y="3810"/>
                  </a:lnTo>
                  <a:lnTo>
                    <a:pt x="1155" y="6350"/>
                  </a:lnTo>
                  <a:lnTo>
                    <a:pt x="0" y="6350"/>
                  </a:lnTo>
                  <a:lnTo>
                    <a:pt x="0" y="840740"/>
                  </a:lnTo>
                  <a:lnTo>
                    <a:pt x="0" y="848360"/>
                  </a:lnTo>
                  <a:lnTo>
                    <a:pt x="4711" y="848360"/>
                  </a:lnTo>
                  <a:lnTo>
                    <a:pt x="4711" y="840740"/>
                  </a:lnTo>
                  <a:lnTo>
                    <a:pt x="9563" y="840740"/>
                  </a:lnTo>
                  <a:lnTo>
                    <a:pt x="9563" y="6350"/>
                  </a:lnTo>
                  <a:lnTo>
                    <a:pt x="9563" y="381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0F4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303323" y="2383040"/>
              <a:ext cx="10160" cy="3904615"/>
            </a:xfrm>
            <a:custGeom>
              <a:avLst/>
              <a:gdLst/>
              <a:ahLst/>
              <a:cxnLst/>
              <a:rect l="l" t="t" r="r" b="b"/>
              <a:pathLst>
                <a:path w="10159" h="3904615">
                  <a:moveTo>
                    <a:pt x="9563" y="3852405"/>
                  </a:moveTo>
                  <a:lnTo>
                    <a:pt x="6337" y="3852405"/>
                  </a:lnTo>
                  <a:lnTo>
                    <a:pt x="6337" y="3846055"/>
                  </a:lnTo>
                  <a:lnTo>
                    <a:pt x="1041" y="3846055"/>
                  </a:lnTo>
                  <a:lnTo>
                    <a:pt x="1041" y="3843515"/>
                  </a:lnTo>
                  <a:lnTo>
                    <a:pt x="0" y="3843515"/>
                  </a:lnTo>
                  <a:lnTo>
                    <a:pt x="0" y="3846055"/>
                  </a:lnTo>
                  <a:lnTo>
                    <a:pt x="0" y="3852405"/>
                  </a:lnTo>
                  <a:lnTo>
                    <a:pt x="0" y="3901935"/>
                  </a:lnTo>
                  <a:lnTo>
                    <a:pt x="5270" y="3901935"/>
                  </a:lnTo>
                  <a:lnTo>
                    <a:pt x="5270" y="3904475"/>
                  </a:lnTo>
                  <a:lnTo>
                    <a:pt x="9563" y="3904475"/>
                  </a:lnTo>
                  <a:lnTo>
                    <a:pt x="9563" y="3901935"/>
                  </a:lnTo>
                  <a:lnTo>
                    <a:pt x="9563" y="3852405"/>
                  </a:lnTo>
                  <a:close/>
                </a:path>
                <a:path w="10159" h="3904615">
                  <a:moveTo>
                    <a:pt x="9563" y="0"/>
                  </a:moveTo>
                  <a:lnTo>
                    <a:pt x="0" y="6286"/>
                  </a:lnTo>
                  <a:lnTo>
                    <a:pt x="0" y="848512"/>
                  </a:lnTo>
                  <a:lnTo>
                    <a:pt x="9563" y="841946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293760" y="2389327"/>
              <a:ext cx="10160" cy="3895725"/>
            </a:xfrm>
            <a:custGeom>
              <a:avLst/>
              <a:gdLst/>
              <a:ahLst/>
              <a:cxnLst/>
              <a:rect l="l" t="t" r="r" b="b"/>
              <a:pathLst>
                <a:path w="10159" h="3895725">
                  <a:moveTo>
                    <a:pt x="9563" y="3837800"/>
                  </a:moveTo>
                  <a:lnTo>
                    <a:pt x="0" y="3831323"/>
                  </a:lnTo>
                  <a:lnTo>
                    <a:pt x="0" y="3892334"/>
                  </a:lnTo>
                  <a:lnTo>
                    <a:pt x="9563" y="3895293"/>
                  </a:lnTo>
                  <a:lnTo>
                    <a:pt x="9563" y="3837800"/>
                  </a:lnTo>
                  <a:close/>
                </a:path>
                <a:path w="10159" h="3895725">
                  <a:moveTo>
                    <a:pt x="9563" y="0"/>
                  </a:moveTo>
                  <a:lnTo>
                    <a:pt x="0" y="6273"/>
                  </a:lnTo>
                  <a:lnTo>
                    <a:pt x="0" y="848906"/>
                  </a:lnTo>
                  <a:lnTo>
                    <a:pt x="9563" y="842225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1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284197" y="2395601"/>
              <a:ext cx="10160" cy="3885565"/>
            </a:xfrm>
            <a:custGeom>
              <a:avLst/>
              <a:gdLst/>
              <a:ahLst/>
              <a:cxnLst/>
              <a:rect l="l" t="t" r="r" b="b"/>
              <a:pathLst>
                <a:path w="10159" h="3885565">
                  <a:moveTo>
                    <a:pt x="9563" y="3824605"/>
                  </a:moveTo>
                  <a:lnTo>
                    <a:pt x="4229" y="3824605"/>
                  </a:lnTo>
                  <a:lnTo>
                    <a:pt x="4229" y="3818255"/>
                  </a:lnTo>
                  <a:lnTo>
                    <a:pt x="0" y="3818255"/>
                  </a:lnTo>
                  <a:lnTo>
                    <a:pt x="0" y="3824605"/>
                  </a:lnTo>
                  <a:lnTo>
                    <a:pt x="0" y="3881755"/>
                  </a:lnTo>
                  <a:lnTo>
                    <a:pt x="2717" y="3881755"/>
                  </a:lnTo>
                  <a:lnTo>
                    <a:pt x="2717" y="3884295"/>
                  </a:lnTo>
                  <a:lnTo>
                    <a:pt x="5943" y="3884295"/>
                  </a:lnTo>
                  <a:lnTo>
                    <a:pt x="5943" y="3885565"/>
                  </a:lnTo>
                  <a:lnTo>
                    <a:pt x="9563" y="3885565"/>
                  </a:lnTo>
                  <a:lnTo>
                    <a:pt x="9563" y="3884295"/>
                  </a:lnTo>
                  <a:lnTo>
                    <a:pt x="9563" y="3881755"/>
                  </a:lnTo>
                  <a:lnTo>
                    <a:pt x="9563" y="3824605"/>
                  </a:lnTo>
                  <a:close/>
                </a:path>
                <a:path w="10159" h="3885565">
                  <a:moveTo>
                    <a:pt x="9563" y="0"/>
                  </a:moveTo>
                  <a:lnTo>
                    <a:pt x="0" y="6273"/>
                  </a:lnTo>
                  <a:lnTo>
                    <a:pt x="0" y="849325"/>
                  </a:lnTo>
                  <a:lnTo>
                    <a:pt x="9563" y="842632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274621" y="2401887"/>
              <a:ext cx="10160" cy="3875404"/>
            </a:xfrm>
            <a:custGeom>
              <a:avLst/>
              <a:gdLst/>
              <a:ahLst/>
              <a:cxnLst/>
              <a:rect l="l" t="t" r="r" b="b"/>
              <a:pathLst>
                <a:path w="10159" h="3875404">
                  <a:moveTo>
                    <a:pt x="9563" y="3812273"/>
                  </a:moveTo>
                  <a:lnTo>
                    <a:pt x="0" y="3805783"/>
                  </a:lnTo>
                  <a:lnTo>
                    <a:pt x="0" y="3868966"/>
                  </a:lnTo>
                  <a:lnTo>
                    <a:pt x="9563" y="3875011"/>
                  </a:lnTo>
                  <a:lnTo>
                    <a:pt x="9563" y="3812273"/>
                  </a:lnTo>
                  <a:close/>
                </a:path>
                <a:path w="10159" h="3875404">
                  <a:moveTo>
                    <a:pt x="9563" y="0"/>
                  </a:moveTo>
                  <a:lnTo>
                    <a:pt x="0" y="6273"/>
                  </a:lnTo>
                  <a:lnTo>
                    <a:pt x="0" y="849731"/>
                  </a:lnTo>
                  <a:lnTo>
                    <a:pt x="9563" y="843038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265058" y="2408161"/>
              <a:ext cx="10160" cy="3863340"/>
            </a:xfrm>
            <a:custGeom>
              <a:avLst/>
              <a:gdLst/>
              <a:ahLst/>
              <a:cxnLst/>
              <a:rect l="l" t="t" r="r" b="b"/>
              <a:pathLst>
                <a:path w="10159" h="3863340">
                  <a:moveTo>
                    <a:pt x="9563" y="3799344"/>
                  </a:moveTo>
                  <a:lnTo>
                    <a:pt x="6502" y="3799344"/>
                  </a:lnTo>
                  <a:lnTo>
                    <a:pt x="6502" y="3795534"/>
                  </a:lnTo>
                  <a:lnTo>
                    <a:pt x="1866" y="3795534"/>
                  </a:lnTo>
                  <a:lnTo>
                    <a:pt x="1866" y="3792994"/>
                  </a:lnTo>
                  <a:lnTo>
                    <a:pt x="0" y="3792994"/>
                  </a:lnTo>
                  <a:lnTo>
                    <a:pt x="0" y="3795534"/>
                  </a:lnTo>
                  <a:lnTo>
                    <a:pt x="0" y="3799344"/>
                  </a:lnTo>
                  <a:lnTo>
                    <a:pt x="0" y="3856494"/>
                  </a:lnTo>
                  <a:lnTo>
                    <a:pt x="4787" y="3856494"/>
                  </a:lnTo>
                  <a:lnTo>
                    <a:pt x="4787" y="3862844"/>
                  </a:lnTo>
                  <a:lnTo>
                    <a:pt x="9563" y="3862844"/>
                  </a:lnTo>
                  <a:lnTo>
                    <a:pt x="9563" y="3856494"/>
                  </a:lnTo>
                  <a:lnTo>
                    <a:pt x="9563" y="3799344"/>
                  </a:lnTo>
                  <a:close/>
                </a:path>
                <a:path w="10159" h="3863340">
                  <a:moveTo>
                    <a:pt x="9563" y="0"/>
                  </a:moveTo>
                  <a:lnTo>
                    <a:pt x="0" y="6286"/>
                  </a:lnTo>
                  <a:lnTo>
                    <a:pt x="0" y="850163"/>
                  </a:lnTo>
                  <a:lnTo>
                    <a:pt x="9563" y="843457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1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255483" y="2414447"/>
              <a:ext cx="10160" cy="3850640"/>
            </a:xfrm>
            <a:custGeom>
              <a:avLst/>
              <a:gdLst/>
              <a:ahLst/>
              <a:cxnLst/>
              <a:rect l="l" t="t" r="r" b="b"/>
              <a:pathLst>
                <a:path w="10159" h="3850640">
                  <a:moveTo>
                    <a:pt x="9563" y="3786682"/>
                  </a:moveTo>
                  <a:lnTo>
                    <a:pt x="0" y="3780066"/>
                  </a:lnTo>
                  <a:lnTo>
                    <a:pt x="0" y="3844302"/>
                  </a:lnTo>
                  <a:lnTo>
                    <a:pt x="9563" y="3850348"/>
                  </a:lnTo>
                  <a:lnTo>
                    <a:pt x="9563" y="3786682"/>
                  </a:lnTo>
                  <a:close/>
                </a:path>
                <a:path w="10159" h="3850640">
                  <a:moveTo>
                    <a:pt x="9563" y="0"/>
                  </a:moveTo>
                  <a:lnTo>
                    <a:pt x="0" y="6273"/>
                  </a:lnTo>
                  <a:lnTo>
                    <a:pt x="0" y="850696"/>
                  </a:lnTo>
                  <a:lnTo>
                    <a:pt x="9563" y="843876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3F5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245920" y="2420721"/>
              <a:ext cx="10160" cy="3838575"/>
            </a:xfrm>
            <a:custGeom>
              <a:avLst/>
              <a:gdLst/>
              <a:ahLst/>
              <a:cxnLst/>
              <a:rect l="l" t="t" r="r" b="b"/>
              <a:pathLst>
                <a:path w="10159" h="3838575">
                  <a:moveTo>
                    <a:pt x="9563" y="3773792"/>
                  </a:moveTo>
                  <a:lnTo>
                    <a:pt x="0" y="3767188"/>
                  </a:lnTo>
                  <a:lnTo>
                    <a:pt x="0" y="3831983"/>
                  </a:lnTo>
                  <a:lnTo>
                    <a:pt x="9563" y="3838029"/>
                  </a:lnTo>
                  <a:lnTo>
                    <a:pt x="9563" y="3773792"/>
                  </a:lnTo>
                  <a:close/>
                </a:path>
                <a:path w="10159" h="3838575">
                  <a:moveTo>
                    <a:pt x="9563" y="0"/>
                  </a:moveTo>
                  <a:lnTo>
                    <a:pt x="0" y="6286"/>
                  </a:lnTo>
                  <a:lnTo>
                    <a:pt x="0" y="851242"/>
                  </a:lnTo>
                  <a:lnTo>
                    <a:pt x="9563" y="844423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3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236356" y="2426716"/>
              <a:ext cx="10160" cy="3826510"/>
            </a:xfrm>
            <a:custGeom>
              <a:avLst/>
              <a:gdLst/>
              <a:ahLst/>
              <a:cxnLst/>
              <a:rect l="l" t="t" r="r" b="b"/>
              <a:pathLst>
                <a:path w="10159" h="3826510">
                  <a:moveTo>
                    <a:pt x="9563" y="3761194"/>
                  </a:moveTo>
                  <a:lnTo>
                    <a:pt x="0" y="3754577"/>
                  </a:lnTo>
                  <a:lnTo>
                    <a:pt x="0" y="3819944"/>
                  </a:lnTo>
                  <a:lnTo>
                    <a:pt x="9563" y="3825989"/>
                  </a:lnTo>
                  <a:lnTo>
                    <a:pt x="9563" y="3761194"/>
                  </a:lnTo>
                  <a:close/>
                </a:path>
                <a:path w="10159" h="3826510">
                  <a:moveTo>
                    <a:pt x="9563" y="0"/>
                  </a:moveTo>
                  <a:lnTo>
                    <a:pt x="6121" y="0"/>
                  </a:lnTo>
                  <a:lnTo>
                    <a:pt x="6121" y="5080"/>
                  </a:lnTo>
                  <a:lnTo>
                    <a:pt x="1092" y="5080"/>
                  </a:lnTo>
                  <a:lnTo>
                    <a:pt x="1092" y="6350"/>
                  </a:lnTo>
                  <a:lnTo>
                    <a:pt x="0" y="6350"/>
                  </a:lnTo>
                  <a:lnTo>
                    <a:pt x="0" y="845820"/>
                  </a:lnTo>
                  <a:lnTo>
                    <a:pt x="0" y="852170"/>
                  </a:lnTo>
                  <a:lnTo>
                    <a:pt x="4292" y="852170"/>
                  </a:lnTo>
                  <a:lnTo>
                    <a:pt x="4292" y="845820"/>
                  </a:lnTo>
                  <a:lnTo>
                    <a:pt x="9563" y="845820"/>
                  </a:lnTo>
                  <a:lnTo>
                    <a:pt x="9563" y="6350"/>
                  </a:lnTo>
                  <a:lnTo>
                    <a:pt x="9563" y="508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226780" y="2432804"/>
              <a:ext cx="10160" cy="3814445"/>
            </a:xfrm>
            <a:custGeom>
              <a:avLst/>
              <a:gdLst/>
              <a:ahLst/>
              <a:cxnLst/>
              <a:rect l="l" t="t" r="r" b="b"/>
              <a:pathLst>
                <a:path w="10159" h="3814445">
                  <a:moveTo>
                    <a:pt x="9563" y="0"/>
                  </a:moveTo>
                  <a:lnTo>
                    <a:pt x="0" y="3201"/>
                  </a:lnTo>
                  <a:lnTo>
                    <a:pt x="0" y="852854"/>
                  </a:lnTo>
                  <a:lnTo>
                    <a:pt x="3373" y="850399"/>
                  </a:lnTo>
                  <a:lnTo>
                    <a:pt x="9563" y="845986"/>
                  </a:lnTo>
                  <a:lnTo>
                    <a:pt x="9563" y="0"/>
                  </a:lnTo>
                  <a:close/>
                </a:path>
                <a:path w="10159" h="3814445">
                  <a:moveTo>
                    <a:pt x="0" y="3741785"/>
                  </a:moveTo>
                  <a:lnTo>
                    <a:pt x="0" y="3807797"/>
                  </a:lnTo>
                  <a:lnTo>
                    <a:pt x="9563" y="3813843"/>
                  </a:lnTo>
                  <a:lnTo>
                    <a:pt x="9563" y="3748480"/>
                  </a:lnTo>
                  <a:lnTo>
                    <a:pt x="5974" y="3745999"/>
                  </a:lnTo>
                  <a:lnTo>
                    <a:pt x="0" y="3741785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217218" y="2436012"/>
              <a:ext cx="10160" cy="3804920"/>
            </a:xfrm>
            <a:custGeom>
              <a:avLst/>
              <a:gdLst/>
              <a:ahLst/>
              <a:cxnLst/>
              <a:rect l="l" t="t" r="r" b="b"/>
              <a:pathLst>
                <a:path w="10159" h="3804920">
                  <a:moveTo>
                    <a:pt x="9563" y="3738588"/>
                  </a:moveTo>
                  <a:lnTo>
                    <a:pt x="0" y="3731831"/>
                  </a:lnTo>
                  <a:lnTo>
                    <a:pt x="0" y="3798544"/>
                  </a:lnTo>
                  <a:lnTo>
                    <a:pt x="9563" y="3804589"/>
                  </a:lnTo>
                  <a:lnTo>
                    <a:pt x="9563" y="3738588"/>
                  </a:lnTo>
                  <a:close/>
                </a:path>
                <a:path w="10159" h="3804920">
                  <a:moveTo>
                    <a:pt x="9563" y="0"/>
                  </a:moveTo>
                  <a:lnTo>
                    <a:pt x="0" y="3200"/>
                  </a:lnTo>
                  <a:lnTo>
                    <a:pt x="0" y="856615"/>
                  </a:lnTo>
                  <a:lnTo>
                    <a:pt x="9563" y="849655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207655" y="2439212"/>
              <a:ext cx="10160" cy="3795395"/>
            </a:xfrm>
            <a:custGeom>
              <a:avLst/>
              <a:gdLst/>
              <a:ahLst/>
              <a:cxnLst/>
              <a:rect l="l" t="t" r="r" b="b"/>
              <a:pathLst>
                <a:path w="10159" h="3795395">
                  <a:moveTo>
                    <a:pt x="9563" y="3728923"/>
                  </a:moveTo>
                  <a:lnTo>
                    <a:pt x="4572" y="3728923"/>
                  </a:lnTo>
                  <a:lnTo>
                    <a:pt x="4572" y="3721303"/>
                  </a:lnTo>
                  <a:lnTo>
                    <a:pt x="0" y="3721303"/>
                  </a:lnTo>
                  <a:lnTo>
                    <a:pt x="0" y="3728923"/>
                  </a:lnTo>
                  <a:lnTo>
                    <a:pt x="0" y="3789883"/>
                  </a:lnTo>
                  <a:lnTo>
                    <a:pt x="4940" y="3789883"/>
                  </a:lnTo>
                  <a:lnTo>
                    <a:pt x="4940" y="3794963"/>
                  </a:lnTo>
                  <a:lnTo>
                    <a:pt x="9563" y="3794963"/>
                  </a:lnTo>
                  <a:lnTo>
                    <a:pt x="9563" y="3789883"/>
                  </a:lnTo>
                  <a:lnTo>
                    <a:pt x="9563" y="3728923"/>
                  </a:lnTo>
                  <a:close/>
                </a:path>
                <a:path w="10159" h="3795395">
                  <a:moveTo>
                    <a:pt x="9563" y="0"/>
                  </a:moveTo>
                  <a:lnTo>
                    <a:pt x="0" y="3200"/>
                  </a:lnTo>
                  <a:lnTo>
                    <a:pt x="0" y="860361"/>
                  </a:lnTo>
                  <a:lnTo>
                    <a:pt x="9563" y="853414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4F6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198078" y="2441956"/>
              <a:ext cx="10160" cy="3787140"/>
            </a:xfrm>
            <a:custGeom>
              <a:avLst/>
              <a:gdLst/>
              <a:ahLst/>
              <a:cxnLst/>
              <a:rect l="l" t="t" r="r" b="b"/>
              <a:pathLst>
                <a:path w="10159" h="3787140">
                  <a:moveTo>
                    <a:pt x="9563" y="3719131"/>
                  </a:moveTo>
                  <a:lnTo>
                    <a:pt x="0" y="3712387"/>
                  </a:lnTo>
                  <a:lnTo>
                    <a:pt x="0" y="3780294"/>
                  </a:lnTo>
                  <a:lnTo>
                    <a:pt x="9563" y="3786517"/>
                  </a:lnTo>
                  <a:lnTo>
                    <a:pt x="9563" y="3719131"/>
                  </a:lnTo>
                  <a:close/>
                </a:path>
                <a:path w="10159" h="3787140">
                  <a:moveTo>
                    <a:pt x="9563" y="0"/>
                  </a:moveTo>
                  <a:lnTo>
                    <a:pt x="7124" y="0"/>
                  </a:lnTo>
                  <a:lnTo>
                    <a:pt x="7124" y="2540"/>
                  </a:lnTo>
                  <a:lnTo>
                    <a:pt x="1638" y="2540"/>
                  </a:lnTo>
                  <a:lnTo>
                    <a:pt x="1638" y="3810"/>
                  </a:lnTo>
                  <a:lnTo>
                    <a:pt x="0" y="3810"/>
                  </a:lnTo>
                  <a:lnTo>
                    <a:pt x="0" y="857250"/>
                  </a:lnTo>
                  <a:lnTo>
                    <a:pt x="0" y="864870"/>
                  </a:lnTo>
                  <a:lnTo>
                    <a:pt x="4838" y="864870"/>
                  </a:lnTo>
                  <a:lnTo>
                    <a:pt x="4838" y="857250"/>
                  </a:lnTo>
                  <a:lnTo>
                    <a:pt x="9563" y="857250"/>
                  </a:lnTo>
                  <a:lnTo>
                    <a:pt x="9563" y="3810"/>
                  </a:lnTo>
                  <a:lnTo>
                    <a:pt x="9563" y="254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188515" y="2446252"/>
              <a:ext cx="10160" cy="3776345"/>
            </a:xfrm>
            <a:custGeom>
              <a:avLst/>
              <a:gdLst/>
              <a:ahLst/>
              <a:cxnLst/>
              <a:rect l="l" t="t" r="r" b="b"/>
              <a:pathLst>
                <a:path w="10159" h="3776345">
                  <a:moveTo>
                    <a:pt x="9563" y="0"/>
                  </a:moveTo>
                  <a:lnTo>
                    <a:pt x="0" y="6539"/>
                  </a:lnTo>
                  <a:lnTo>
                    <a:pt x="0" y="869846"/>
                  </a:lnTo>
                  <a:lnTo>
                    <a:pt x="6726" y="862351"/>
                  </a:lnTo>
                  <a:lnTo>
                    <a:pt x="9563" y="860287"/>
                  </a:lnTo>
                  <a:lnTo>
                    <a:pt x="9563" y="0"/>
                  </a:lnTo>
                  <a:close/>
                </a:path>
                <a:path w="10159" h="3776345">
                  <a:moveTo>
                    <a:pt x="0" y="3698248"/>
                  </a:moveTo>
                  <a:lnTo>
                    <a:pt x="0" y="3769772"/>
                  </a:lnTo>
                  <a:lnTo>
                    <a:pt x="9563" y="3775994"/>
                  </a:lnTo>
                  <a:lnTo>
                    <a:pt x="9563" y="3708088"/>
                  </a:lnTo>
                  <a:lnTo>
                    <a:pt x="8234" y="3707151"/>
                  </a:lnTo>
                  <a:lnTo>
                    <a:pt x="0" y="3698248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178952" y="2452802"/>
              <a:ext cx="10160" cy="3763645"/>
            </a:xfrm>
            <a:custGeom>
              <a:avLst/>
              <a:gdLst/>
              <a:ahLst/>
              <a:cxnLst/>
              <a:rect l="l" t="t" r="r" b="b"/>
              <a:pathLst>
                <a:path w="10159" h="3763645">
                  <a:moveTo>
                    <a:pt x="9563" y="3691699"/>
                  </a:moveTo>
                  <a:lnTo>
                    <a:pt x="0" y="3681361"/>
                  </a:lnTo>
                  <a:lnTo>
                    <a:pt x="0" y="3757003"/>
                  </a:lnTo>
                  <a:lnTo>
                    <a:pt x="9563" y="3763226"/>
                  </a:lnTo>
                  <a:lnTo>
                    <a:pt x="9563" y="3691699"/>
                  </a:lnTo>
                  <a:close/>
                </a:path>
                <a:path w="10159" h="3763645">
                  <a:moveTo>
                    <a:pt x="9563" y="0"/>
                  </a:moveTo>
                  <a:lnTo>
                    <a:pt x="0" y="6540"/>
                  </a:lnTo>
                  <a:lnTo>
                    <a:pt x="0" y="873963"/>
                  </a:lnTo>
                  <a:lnTo>
                    <a:pt x="9563" y="863307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169376" y="2459342"/>
              <a:ext cx="10160" cy="3750945"/>
            </a:xfrm>
            <a:custGeom>
              <a:avLst/>
              <a:gdLst/>
              <a:ahLst/>
              <a:cxnLst/>
              <a:rect l="l" t="t" r="r" b="b"/>
              <a:pathLst>
                <a:path w="10159" h="3750945">
                  <a:moveTo>
                    <a:pt x="9563" y="3674808"/>
                  </a:moveTo>
                  <a:lnTo>
                    <a:pt x="0" y="3664470"/>
                  </a:lnTo>
                  <a:lnTo>
                    <a:pt x="0" y="3744239"/>
                  </a:lnTo>
                  <a:lnTo>
                    <a:pt x="9563" y="3750462"/>
                  </a:lnTo>
                  <a:lnTo>
                    <a:pt x="9563" y="3674808"/>
                  </a:lnTo>
                  <a:close/>
                </a:path>
                <a:path w="10159" h="3750945">
                  <a:moveTo>
                    <a:pt x="9563" y="0"/>
                  </a:moveTo>
                  <a:lnTo>
                    <a:pt x="0" y="6540"/>
                  </a:lnTo>
                  <a:lnTo>
                    <a:pt x="0" y="878090"/>
                  </a:lnTo>
                  <a:lnTo>
                    <a:pt x="9563" y="867435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159813" y="2465878"/>
              <a:ext cx="10160" cy="3738245"/>
            </a:xfrm>
            <a:custGeom>
              <a:avLst/>
              <a:gdLst/>
              <a:ahLst/>
              <a:cxnLst/>
              <a:rect l="l" t="t" r="r" b="b"/>
              <a:pathLst>
                <a:path w="10159" h="3738245">
                  <a:moveTo>
                    <a:pt x="9563" y="0"/>
                  </a:moveTo>
                  <a:lnTo>
                    <a:pt x="0" y="6539"/>
                  </a:lnTo>
                  <a:lnTo>
                    <a:pt x="0" y="881763"/>
                  </a:lnTo>
                  <a:lnTo>
                    <a:pt x="1235" y="880825"/>
                  </a:lnTo>
                  <a:lnTo>
                    <a:pt x="9563" y="871546"/>
                  </a:lnTo>
                  <a:lnTo>
                    <a:pt x="9563" y="0"/>
                  </a:lnTo>
                  <a:close/>
                </a:path>
                <a:path w="10159" h="3738245">
                  <a:moveTo>
                    <a:pt x="0" y="3648175"/>
                  </a:moveTo>
                  <a:lnTo>
                    <a:pt x="0" y="3731471"/>
                  </a:lnTo>
                  <a:lnTo>
                    <a:pt x="9563" y="3737693"/>
                  </a:lnTo>
                  <a:lnTo>
                    <a:pt x="9563" y="3657931"/>
                  </a:lnTo>
                  <a:lnTo>
                    <a:pt x="1695" y="3649425"/>
                  </a:lnTo>
                  <a:lnTo>
                    <a:pt x="0" y="3648175"/>
                  </a:lnTo>
                  <a:close/>
                </a:path>
              </a:pathLst>
            </a:custGeom>
            <a:solidFill>
              <a:srgbClr val="F5F7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150238" y="2472436"/>
              <a:ext cx="10160" cy="3724910"/>
            </a:xfrm>
            <a:custGeom>
              <a:avLst/>
              <a:gdLst/>
              <a:ahLst/>
              <a:cxnLst/>
              <a:rect l="l" t="t" r="r" b="b"/>
              <a:pathLst>
                <a:path w="10159" h="3724910">
                  <a:moveTo>
                    <a:pt x="9563" y="3641610"/>
                  </a:moveTo>
                  <a:lnTo>
                    <a:pt x="0" y="3634562"/>
                  </a:lnTo>
                  <a:lnTo>
                    <a:pt x="0" y="3718687"/>
                  </a:lnTo>
                  <a:lnTo>
                    <a:pt x="9563" y="3724910"/>
                  </a:lnTo>
                  <a:lnTo>
                    <a:pt x="9563" y="3641610"/>
                  </a:lnTo>
                  <a:close/>
                </a:path>
                <a:path w="10159" h="3724910">
                  <a:moveTo>
                    <a:pt x="9563" y="0"/>
                  </a:moveTo>
                  <a:lnTo>
                    <a:pt x="0" y="6540"/>
                  </a:lnTo>
                  <a:lnTo>
                    <a:pt x="0" y="882484"/>
                  </a:lnTo>
                  <a:lnTo>
                    <a:pt x="9563" y="87522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5F7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131111" y="2478976"/>
              <a:ext cx="19685" cy="3712210"/>
            </a:xfrm>
            <a:custGeom>
              <a:avLst/>
              <a:gdLst/>
              <a:ahLst/>
              <a:cxnLst/>
              <a:rect l="l" t="t" r="r" b="b"/>
              <a:pathLst>
                <a:path w="19684" h="3712210">
                  <a:moveTo>
                    <a:pt x="19126" y="3628021"/>
                  </a:moveTo>
                  <a:lnTo>
                    <a:pt x="9563" y="3620973"/>
                  </a:lnTo>
                  <a:lnTo>
                    <a:pt x="9563" y="3620579"/>
                  </a:lnTo>
                  <a:lnTo>
                    <a:pt x="4711" y="3620579"/>
                  </a:lnTo>
                  <a:lnTo>
                    <a:pt x="4711" y="3614229"/>
                  </a:lnTo>
                  <a:lnTo>
                    <a:pt x="0" y="3614229"/>
                  </a:lnTo>
                  <a:lnTo>
                    <a:pt x="0" y="3620579"/>
                  </a:lnTo>
                  <a:lnTo>
                    <a:pt x="0" y="3699319"/>
                  </a:lnTo>
                  <a:lnTo>
                    <a:pt x="4292" y="3699319"/>
                  </a:lnTo>
                  <a:lnTo>
                    <a:pt x="4292" y="3705669"/>
                  </a:lnTo>
                  <a:lnTo>
                    <a:pt x="9563" y="3705669"/>
                  </a:lnTo>
                  <a:lnTo>
                    <a:pt x="9563" y="3705923"/>
                  </a:lnTo>
                  <a:lnTo>
                    <a:pt x="19126" y="3712146"/>
                  </a:lnTo>
                  <a:lnTo>
                    <a:pt x="19126" y="3628021"/>
                  </a:lnTo>
                  <a:close/>
                </a:path>
                <a:path w="19684" h="3712210">
                  <a:moveTo>
                    <a:pt x="19126" y="0"/>
                  </a:moveTo>
                  <a:lnTo>
                    <a:pt x="9563" y="6540"/>
                  </a:lnTo>
                  <a:lnTo>
                    <a:pt x="0" y="13068"/>
                  </a:lnTo>
                  <a:lnTo>
                    <a:pt x="0" y="890460"/>
                  </a:lnTo>
                  <a:lnTo>
                    <a:pt x="9563" y="883196"/>
                  </a:lnTo>
                  <a:lnTo>
                    <a:pt x="19126" y="875944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121535" y="2492052"/>
              <a:ext cx="10160" cy="3686810"/>
            </a:xfrm>
            <a:custGeom>
              <a:avLst/>
              <a:gdLst/>
              <a:ahLst/>
              <a:cxnLst/>
              <a:rect l="l" t="t" r="r" b="b"/>
              <a:pathLst>
                <a:path w="10159" h="3686810">
                  <a:moveTo>
                    <a:pt x="9563" y="0"/>
                  </a:moveTo>
                  <a:lnTo>
                    <a:pt x="4076" y="3751"/>
                  </a:lnTo>
                  <a:lnTo>
                    <a:pt x="0" y="6601"/>
                  </a:lnTo>
                  <a:lnTo>
                    <a:pt x="0" y="887106"/>
                  </a:lnTo>
                  <a:lnTo>
                    <a:pt x="6056" y="880051"/>
                  </a:lnTo>
                  <a:lnTo>
                    <a:pt x="9563" y="877389"/>
                  </a:lnTo>
                  <a:lnTo>
                    <a:pt x="9563" y="0"/>
                  </a:lnTo>
                  <a:close/>
                </a:path>
                <a:path w="10159" h="3686810">
                  <a:moveTo>
                    <a:pt x="0" y="3591613"/>
                  </a:moveTo>
                  <a:lnTo>
                    <a:pt x="0" y="3676990"/>
                  </a:lnTo>
                  <a:lnTo>
                    <a:pt x="9563" y="3686540"/>
                  </a:lnTo>
                  <a:lnTo>
                    <a:pt x="9563" y="3600837"/>
                  </a:lnTo>
                  <a:lnTo>
                    <a:pt x="5512" y="3597851"/>
                  </a:lnTo>
                  <a:lnTo>
                    <a:pt x="0" y="3591613"/>
                  </a:lnTo>
                  <a:close/>
                </a:path>
              </a:pathLst>
            </a:custGeom>
            <a:solidFill>
              <a:srgbClr val="F6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111973" y="2498661"/>
              <a:ext cx="10160" cy="3670935"/>
            </a:xfrm>
            <a:custGeom>
              <a:avLst/>
              <a:gdLst/>
              <a:ahLst/>
              <a:cxnLst/>
              <a:rect l="l" t="t" r="r" b="b"/>
              <a:pathLst>
                <a:path w="10159" h="3670935">
                  <a:moveTo>
                    <a:pt x="9563" y="3585006"/>
                  </a:moveTo>
                  <a:lnTo>
                    <a:pt x="0" y="3574186"/>
                  </a:lnTo>
                  <a:lnTo>
                    <a:pt x="0" y="3660838"/>
                  </a:lnTo>
                  <a:lnTo>
                    <a:pt x="9563" y="3670389"/>
                  </a:lnTo>
                  <a:lnTo>
                    <a:pt x="9563" y="3585006"/>
                  </a:lnTo>
                  <a:close/>
                </a:path>
                <a:path w="10159" h="3670935">
                  <a:moveTo>
                    <a:pt x="9563" y="0"/>
                  </a:moveTo>
                  <a:lnTo>
                    <a:pt x="0" y="6680"/>
                  </a:lnTo>
                  <a:lnTo>
                    <a:pt x="0" y="891641"/>
                  </a:lnTo>
                  <a:lnTo>
                    <a:pt x="9563" y="880503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102409" y="2505341"/>
              <a:ext cx="10160" cy="3654425"/>
            </a:xfrm>
            <a:custGeom>
              <a:avLst/>
              <a:gdLst/>
              <a:ahLst/>
              <a:cxnLst/>
              <a:rect l="l" t="t" r="r" b="b"/>
              <a:pathLst>
                <a:path w="10159" h="3654425">
                  <a:moveTo>
                    <a:pt x="9563" y="3567506"/>
                  </a:moveTo>
                  <a:lnTo>
                    <a:pt x="0" y="3556685"/>
                  </a:lnTo>
                  <a:lnTo>
                    <a:pt x="0" y="3644608"/>
                  </a:lnTo>
                  <a:lnTo>
                    <a:pt x="9563" y="3654158"/>
                  </a:lnTo>
                  <a:lnTo>
                    <a:pt x="9563" y="3567506"/>
                  </a:lnTo>
                  <a:close/>
                </a:path>
                <a:path w="10159" h="3654425">
                  <a:moveTo>
                    <a:pt x="9563" y="0"/>
                  </a:moveTo>
                  <a:lnTo>
                    <a:pt x="0" y="6692"/>
                  </a:lnTo>
                  <a:lnTo>
                    <a:pt x="0" y="896099"/>
                  </a:lnTo>
                  <a:lnTo>
                    <a:pt x="9563" y="88496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6F8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092833" y="2512031"/>
              <a:ext cx="10160" cy="3637915"/>
            </a:xfrm>
            <a:custGeom>
              <a:avLst/>
              <a:gdLst/>
              <a:ahLst/>
              <a:cxnLst/>
              <a:rect l="l" t="t" r="r" b="b"/>
              <a:pathLst>
                <a:path w="10159" h="3637915">
                  <a:moveTo>
                    <a:pt x="9563" y="0"/>
                  </a:moveTo>
                  <a:lnTo>
                    <a:pt x="0" y="6684"/>
                  </a:lnTo>
                  <a:lnTo>
                    <a:pt x="0" y="899804"/>
                  </a:lnTo>
                  <a:lnTo>
                    <a:pt x="2052" y="898172"/>
                  </a:lnTo>
                  <a:lnTo>
                    <a:pt x="9563" y="889423"/>
                  </a:lnTo>
                  <a:lnTo>
                    <a:pt x="9563" y="0"/>
                  </a:lnTo>
                  <a:close/>
                </a:path>
                <a:path w="10159" h="3637915">
                  <a:moveTo>
                    <a:pt x="0" y="3539347"/>
                  </a:moveTo>
                  <a:lnTo>
                    <a:pt x="0" y="3628454"/>
                  </a:lnTo>
                  <a:lnTo>
                    <a:pt x="322" y="3628672"/>
                  </a:lnTo>
                  <a:lnTo>
                    <a:pt x="9563" y="3637899"/>
                  </a:lnTo>
                  <a:lnTo>
                    <a:pt x="9563" y="3549973"/>
                  </a:lnTo>
                  <a:lnTo>
                    <a:pt x="549" y="3539772"/>
                  </a:lnTo>
                  <a:lnTo>
                    <a:pt x="0" y="3539347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083271" y="2518156"/>
              <a:ext cx="10160" cy="3622675"/>
            </a:xfrm>
            <a:custGeom>
              <a:avLst/>
              <a:gdLst/>
              <a:ahLst/>
              <a:cxnLst/>
              <a:rect l="l" t="t" r="r" b="b"/>
              <a:pathLst>
                <a:path w="10159" h="3622675">
                  <a:moveTo>
                    <a:pt x="9563" y="3533229"/>
                  </a:moveTo>
                  <a:lnTo>
                    <a:pt x="0" y="3525837"/>
                  </a:lnTo>
                  <a:lnTo>
                    <a:pt x="0" y="3615867"/>
                  </a:lnTo>
                  <a:lnTo>
                    <a:pt x="9563" y="3622332"/>
                  </a:lnTo>
                  <a:lnTo>
                    <a:pt x="9563" y="3533229"/>
                  </a:lnTo>
                  <a:close/>
                </a:path>
                <a:path w="10159" h="3622675">
                  <a:moveTo>
                    <a:pt x="9563" y="0"/>
                  </a:moveTo>
                  <a:lnTo>
                    <a:pt x="8534" y="0"/>
                  </a:lnTo>
                  <a:lnTo>
                    <a:pt x="8534" y="2540"/>
                  </a:lnTo>
                  <a:lnTo>
                    <a:pt x="3492" y="2540"/>
                  </a:lnTo>
                  <a:lnTo>
                    <a:pt x="3492" y="8890"/>
                  </a:lnTo>
                  <a:lnTo>
                    <a:pt x="0" y="8890"/>
                  </a:lnTo>
                  <a:lnTo>
                    <a:pt x="0" y="894080"/>
                  </a:lnTo>
                  <a:lnTo>
                    <a:pt x="0" y="901700"/>
                  </a:lnTo>
                  <a:lnTo>
                    <a:pt x="4267" y="901700"/>
                  </a:lnTo>
                  <a:lnTo>
                    <a:pt x="4267" y="894080"/>
                  </a:lnTo>
                  <a:lnTo>
                    <a:pt x="9563" y="894080"/>
                  </a:lnTo>
                  <a:lnTo>
                    <a:pt x="9563" y="8890"/>
                  </a:lnTo>
                  <a:lnTo>
                    <a:pt x="9563" y="254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073708" y="2527605"/>
              <a:ext cx="10160" cy="3606800"/>
            </a:xfrm>
            <a:custGeom>
              <a:avLst/>
              <a:gdLst/>
              <a:ahLst/>
              <a:cxnLst/>
              <a:rect l="l" t="t" r="r" b="b"/>
              <a:pathLst>
                <a:path w="10159" h="3606800">
                  <a:moveTo>
                    <a:pt x="9563" y="3516388"/>
                  </a:moveTo>
                  <a:lnTo>
                    <a:pt x="0" y="3508997"/>
                  </a:lnTo>
                  <a:lnTo>
                    <a:pt x="0" y="3599954"/>
                  </a:lnTo>
                  <a:lnTo>
                    <a:pt x="9563" y="3606419"/>
                  </a:lnTo>
                  <a:lnTo>
                    <a:pt x="9563" y="3516388"/>
                  </a:lnTo>
                  <a:close/>
                </a:path>
                <a:path w="10159" h="3606800">
                  <a:moveTo>
                    <a:pt x="9563" y="0"/>
                  </a:moveTo>
                  <a:lnTo>
                    <a:pt x="0" y="10172"/>
                  </a:lnTo>
                  <a:lnTo>
                    <a:pt x="0" y="899452"/>
                  </a:lnTo>
                  <a:lnTo>
                    <a:pt x="9563" y="891844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7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064132" y="2537790"/>
              <a:ext cx="10160" cy="3590290"/>
            </a:xfrm>
            <a:custGeom>
              <a:avLst/>
              <a:gdLst/>
              <a:ahLst/>
              <a:cxnLst/>
              <a:rect l="l" t="t" r="r" b="b"/>
              <a:pathLst>
                <a:path w="10159" h="3590290">
                  <a:moveTo>
                    <a:pt x="9563" y="3498799"/>
                  </a:moveTo>
                  <a:lnTo>
                    <a:pt x="0" y="3491407"/>
                  </a:lnTo>
                  <a:lnTo>
                    <a:pt x="0" y="3583292"/>
                  </a:lnTo>
                  <a:lnTo>
                    <a:pt x="9563" y="3589756"/>
                  </a:lnTo>
                  <a:lnTo>
                    <a:pt x="9563" y="3498799"/>
                  </a:lnTo>
                  <a:close/>
                </a:path>
                <a:path w="10159" h="3590290">
                  <a:moveTo>
                    <a:pt x="9563" y="0"/>
                  </a:moveTo>
                  <a:lnTo>
                    <a:pt x="0" y="10185"/>
                  </a:lnTo>
                  <a:lnTo>
                    <a:pt x="0" y="896874"/>
                  </a:lnTo>
                  <a:lnTo>
                    <a:pt x="9563" y="889266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054568" y="2547971"/>
              <a:ext cx="10160" cy="3573145"/>
            </a:xfrm>
            <a:custGeom>
              <a:avLst/>
              <a:gdLst/>
              <a:ahLst/>
              <a:cxnLst/>
              <a:rect l="l" t="t" r="r" b="b"/>
              <a:pathLst>
                <a:path w="10159" h="3573145">
                  <a:moveTo>
                    <a:pt x="9563" y="0"/>
                  </a:moveTo>
                  <a:lnTo>
                    <a:pt x="0" y="10181"/>
                  </a:lnTo>
                  <a:lnTo>
                    <a:pt x="0" y="897876"/>
                  </a:lnTo>
                  <a:lnTo>
                    <a:pt x="8377" y="887633"/>
                  </a:lnTo>
                  <a:lnTo>
                    <a:pt x="9563" y="886690"/>
                  </a:lnTo>
                  <a:lnTo>
                    <a:pt x="9563" y="0"/>
                  </a:lnTo>
                  <a:close/>
                </a:path>
                <a:path w="10159" h="3573145">
                  <a:moveTo>
                    <a:pt x="0" y="3471337"/>
                  </a:moveTo>
                  <a:lnTo>
                    <a:pt x="0" y="3566619"/>
                  </a:lnTo>
                  <a:lnTo>
                    <a:pt x="9563" y="3573099"/>
                  </a:lnTo>
                  <a:lnTo>
                    <a:pt x="9563" y="3481216"/>
                  </a:lnTo>
                  <a:lnTo>
                    <a:pt x="5963" y="3478433"/>
                  </a:lnTo>
                  <a:lnTo>
                    <a:pt x="0" y="3471337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044992" y="2558796"/>
              <a:ext cx="10160" cy="3556000"/>
            </a:xfrm>
            <a:custGeom>
              <a:avLst/>
              <a:gdLst/>
              <a:ahLst/>
              <a:cxnLst/>
              <a:rect l="l" t="t" r="r" b="b"/>
              <a:pathLst>
                <a:path w="10159" h="3556000">
                  <a:moveTo>
                    <a:pt x="9563" y="3460508"/>
                  </a:moveTo>
                  <a:lnTo>
                    <a:pt x="0" y="3449129"/>
                  </a:lnTo>
                  <a:lnTo>
                    <a:pt x="0" y="3549218"/>
                  </a:lnTo>
                  <a:lnTo>
                    <a:pt x="9563" y="3555796"/>
                  </a:lnTo>
                  <a:lnTo>
                    <a:pt x="9563" y="3460508"/>
                  </a:lnTo>
                  <a:close/>
                </a:path>
                <a:path w="10159" h="3556000">
                  <a:moveTo>
                    <a:pt x="9563" y="0"/>
                  </a:moveTo>
                  <a:lnTo>
                    <a:pt x="4787" y="0"/>
                  </a:lnTo>
                  <a:lnTo>
                    <a:pt x="4787" y="6350"/>
                  </a:lnTo>
                  <a:lnTo>
                    <a:pt x="0" y="6350"/>
                  </a:lnTo>
                  <a:lnTo>
                    <a:pt x="0" y="886460"/>
                  </a:lnTo>
                  <a:lnTo>
                    <a:pt x="0" y="899160"/>
                  </a:lnTo>
                  <a:lnTo>
                    <a:pt x="4864" y="899160"/>
                  </a:lnTo>
                  <a:lnTo>
                    <a:pt x="4864" y="886460"/>
                  </a:lnTo>
                  <a:lnTo>
                    <a:pt x="9563" y="886460"/>
                  </a:lnTo>
                  <a:lnTo>
                    <a:pt x="9563" y="635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035429" y="2565438"/>
              <a:ext cx="10160" cy="3542665"/>
            </a:xfrm>
            <a:custGeom>
              <a:avLst/>
              <a:gdLst/>
              <a:ahLst/>
              <a:cxnLst/>
              <a:rect l="l" t="t" r="r" b="b"/>
              <a:pathLst>
                <a:path w="10159" h="3542665">
                  <a:moveTo>
                    <a:pt x="9563" y="3442487"/>
                  </a:moveTo>
                  <a:lnTo>
                    <a:pt x="0" y="3431108"/>
                  </a:lnTo>
                  <a:lnTo>
                    <a:pt x="0" y="3535997"/>
                  </a:lnTo>
                  <a:lnTo>
                    <a:pt x="9563" y="3542576"/>
                  </a:lnTo>
                  <a:lnTo>
                    <a:pt x="9563" y="3442487"/>
                  </a:lnTo>
                  <a:close/>
                </a:path>
                <a:path w="10159" h="3542665">
                  <a:moveTo>
                    <a:pt x="9563" y="0"/>
                  </a:moveTo>
                  <a:lnTo>
                    <a:pt x="0" y="6896"/>
                  </a:lnTo>
                  <a:lnTo>
                    <a:pt x="0" y="903820"/>
                  </a:lnTo>
                  <a:lnTo>
                    <a:pt x="9563" y="892124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8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025866" y="2572766"/>
              <a:ext cx="10160" cy="3528060"/>
            </a:xfrm>
            <a:custGeom>
              <a:avLst/>
              <a:gdLst/>
              <a:ahLst/>
              <a:cxnLst/>
              <a:rect l="l" t="t" r="r" b="b"/>
              <a:pathLst>
                <a:path w="10159" h="3528060">
                  <a:moveTo>
                    <a:pt x="9563" y="3423920"/>
                  </a:moveTo>
                  <a:lnTo>
                    <a:pt x="5943" y="3423920"/>
                  </a:lnTo>
                  <a:lnTo>
                    <a:pt x="5943" y="3415030"/>
                  </a:lnTo>
                  <a:lnTo>
                    <a:pt x="1181" y="3415030"/>
                  </a:lnTo>
                  <a:lnTo>
                    <a:pt x="1181" y="3412490"/>
                  </a:lnTo>
                  <a:lnTo>
                    <a:pt x="0" y="3412490"/>
                  </a:lnTo>
                  <a:lnTo>
                    <a:pt x="0" y="3415030"/>
                  </a:lnTo>
                  <a:lnTo>
                    <a:pt x="0" y="3423920"/>
                  </a:lnTo>
                  <a:lnTo>
                    <a:pt x="0" y="3521710"/>
                  </a:lnTo>
                  <a:lnTo>
                    <a:pt x="4064" y="3521710"/>
                  </a:lnTo>
                  <a:lnTo>
                    <a:pt x="4064" y="3528060"/>
                  </a:lnTo>
                  <a:lnTo>
                    <a:pt x="9563" y="3528060"/>
                  </a:lnTo>
                  <a:lnTo>
                    <a:pt x="9563" y="3521710"/>
                  </a:lnTo>
                  <a:lnTo>
                    <a:pt x="9563" y="3423920"/>
                  </a:lnTo>
                  <a:close/>
                </a:path>
                <a:path w="10159" h="3528060">
                  <a:moveTo>
                    <a:pt x="9563" y="0"/>
                  </a:moveTo>
                  <a:lnTo>
                    <a:pt x="4546" y="0"/>
                  </a:lnTo>
                  <a:lnTo>
                    <a:pt x="4546" y="6350"/>
                  </a:lnTo>
                  <a:lnTo>
                    <a:pt x="0" y="6350"/>
                  </a:lnTo>
                  <a:lnTo>
                    <a:pt x="0" y="896620"/>
                  </a:lnTo>
                  <a:lnTo>
                    <a:pt x="0" y="900430"/>
                  </a:lnTo>
                  <a:lnTo>
                    <a:pt x="0" y="905510"/>
                  </a:lnTo>
                  <a:lnTo>
                    <a:pt x="3479" y="905510"/>
                  </a:lnTo>
                  <a:lnTo>
                    <a:pt x="3479" y="900430"/>
                  </a:lnTo>
                  <a:lnTo>
                    <a:pt x="7886" y="900430"/>
                  </a:lnTo>
                  <a:lnTo>
                    <a:pt x="7886" y="896620"/>
                  </a:lnTo>
                  <a:lnTo>
                    <a:pt x="9563" y="896620"/>
                  </a:lnTo>
                  <a:lnTo>
                    <a:pt x="9563" y="635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006727" y="2579116"/>
              <a:ext cx="19685" cy="3515360"/>
            </a:xfrm>
            <a:custGeom>
              <a:avLst/>
              <a:gdLst/>
              <a:ahLst/>
              <a:cxnLst/>
              <a:rect l="l" t="t" r="r" b="b"/>
              <a:pathLst>
                <a:path w="19684" h="3515360">
                  <a:moveTo>
                    <a:pt x="19126" y="3406140"/>
                  </a:moveTo>
                  <a:lnTo>
                    <a:pt x="14605" y="3406140"/>
                  </a:lnTo>
                  <a:lnTo>
                    <a:pt x="14605" y="3394710"/>
                  </a:lnTo>
                  <a:lnTo>
                    <a:pt x="9563" y="3394710"/>
                  </a:lnTo>
                  <a:lnTo>
                    <a:pt x="9563" y="3394252"/>
                  </a:lnTo>
                  <a:lnTo>
                    <a:pt x="0" y="3382568"/>
                  </a:lnTo>
                  <a:lnTo>
                    <a:pt x="0" y="3498253"/>
                  </a:lnTo>
                  <a:lnTo>
                    <a:pt x="9563" y="3508298"/>
                  </a:lnTo>
                  <a:lnTo>
                    <a:pt x="9563" y="3507740"/>
                  </a:lnTo>
                  <a:lnTo>
                    <a:pt x="10248" y="3507740"/>
                  </a:lnTo>
                  <a:lnTo>
                    <a:pt x="10248" y="3510280"/>
                  </a:lnTo>
                  <a:lnTo>
                    <a:pt x="14897" y="3510280"/>
                  </a:lnTo>
                  <a:lnTo>
                    <a:pt x="14897" y="3515360"/>
                  </a:lnTo>
                  <a:lnTo>
                    <a:pt x="19126" y="3515360"/>
                  </a:lnTo>
                  <a:lnTo>
                    <a:pt x="19126" y="3510280"/>
                  </a:lnTo>
                  <a:lnTo>
                    <a:pt x="19126" y="3507740"/>
                  </a:lnTo>
                  <a:lnTo>
                    <a:pt x="19126" y="3406140"/>
                  </a:lnTo>
                  <a:close/>
                </a:path>
                <a:path w="19684" h="3515360">
                  <a:moveTo>
                    <a:pt x="19126" y="0"/>
                  </a:moveTo>
                  <a:lnTo>
                    <a:pt x="15748" y="0"/>
                  </a:lnTo>
                  <a:lnTo>
                    <a:pt x="15748" y="5080"/>
                  </a:lnTo>
                  <a:lnTo>
                    <a:pt x="10490" y="5080"/>
                  </a:lnTo>
                  <a:lnTo>
                    <a:pt x="10490" y="7620"/>
                  </a:lnTo>
                  <a:lnTo>
                    <a:pt x="9563" y="7620"/>
                  </a:lnTo>
                  <a:lnTo>
                    <a:pt x="9563" y="7035"/>
                  </a:lnTo>
                  <a:lnTo>
                    <a:pt x="0" y="14046"/>
                  </a:lnTo>
                  <a:lnTo>
                    <a:pt x="0" y="915555"/>
                  </a:lnTo>
                  <a:lnTo>
                    <a:pt x="9563" y="907554"/>
                  </a:lnTo>
                  <a:lnTo>
                    <a:pt x="9563" y="908050"/>
                  </a:lnTo>
                  <a:lnTo>
                    <a:pt x="14274" y="908050"/>
                  </a:lnTo>
                  <a:lnTo>
                    <a:pt x="14274" y="899160"/>
                  </a:lnTo>
                  <a:lnTo>
                    <a:pt x="19126" y="899160"/>
                  </a:lnTo>
                  <a:lnTo>
                    <a:pt x="19126" y="7620"/>
                  </a:lnTo>
                  <a:lnTo>
                    <a:pt x="19126" y="5080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997164" y="2593086"/>
              <a:ext cx="10160" cy="3484879"/>
            </a:xfrm>
            <a:custGeom>
              <a:avLst/>
              <a:gdLst/>
              <a:ahLst/>
              <a:cxnLst/>
              <a:rect l="l" t="t" r="r" b="b"/>
              <a:pathLst>
                <a:path w="10159" h="3484879">
                  <a:moveTo>
                    <a:pt x="9563" y="3368598"/>
                  </a:moveTo>
                  <a:lnTo>
                    <a:pt x="0" y="3356902"/>
                  </a:lnTo>
                  <a:lnTo>
                    <a:pt x="0" y="3474250"/>
                  </a:lnTo>
                  <a:lnTo>
                    <a:pt x="9563" y="3484283"/>
                  </a:lnTo>
                  <a:lnTo>
                    <a:pt x="9563" y="3368598"/>
                  </a:lnTo>
                  <a:close/>
                </a:path>
                <a:path w="10159" h="3484879">
                  <a:moveTo>
                    <a:pt x="9563" y="0"/>
                  </a:moveTo>
                  <a:lnTo>
                    <a:pt x="4457" y="0"/>
                  </a:lnTo>
                  <a:lnTo>
                    <a:pt x="4457" y="7620"/>
                  </a:lnTo>
                  <a:lnTo>
                    <a:pt x="0" y="7620"/>
                  </a:lnTo>
                  <a:lnTo>
                    <a:pt x="0" y="901700"/>
                  </a:lnTo>
                  <a:lnTo>
                    <a:pt x="0" y="905510"/>
                  </a:lnTo>
                  <a:lnTo>
                    <a:pt x="0" y="911860"/>
                  </a:lnTo>
                  <a:lnTo>
                    <a:pt x="2184" y="911860"/>
                  </a:lnTo>
                  <a:lnTo>
                    <a:pt x="2184" y="905510"/>
                  </a:lnTo>
                  <a:lnTo>
                    <a:pt x="7137" y="905510"/>
                  </a:lnTo>
                  <a:lnTo>
                    <a:pt x="7137" y="901700"/>
                  </a:lnTo>
                  <a:lnTo>
                    <a:pt x="9563" y="901700"/>
                  </a:lnTo>
                  <a:lnTo>
                    <a:pt x="9563" y="762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8F9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987589" y="2600185"/>
              <a:ext cx="10160" cy="3467735"/>
            </a:xfrm>
            <a:custGeom>
              <a:avLst/>
              <a:gdLst/>
              <a:ahLst/>
              <a:cxnLst/>
              <a:rect l="l" t="t" r="r" b="b"/>
              <a:pathLst>
                <a:path w="10159" h="3467735">
                  <a:moveTo>
                    <a:pt x="9563" y="3349790"/>
                  </a:moveTo>
                  <a:lnTo>
                    <a:pt x="0" y="3337776"/>
                  </a:lnTo>
                  <a:lnTo>
                    <a:pt x="0" y="3457105"/>
                  </a:lnTo>
                  <a:lnTo>
                    <a:pt x="9563" y="3467138"/>
                  </a:lnTo>
                  <a:lnTo>
                    <a:pt x="9563" y="3349790"/>
                  </a:lnTo>
                  <a:close/>
                </a:path>
                <a:path w="10159" h="3467735">
                  <a:moveTo>
                    <a:pt x="9563" y="0"/>
                  </a:moveTo>
                  <a:lnTo>
                    <a:pt x="0" y="7010"/>
                  </a:lnTo>
                  <a:lnTo>
                    <a:pt x="0" y="916762"/>
                  </a:lnTo>
                  <a:lnTo>
                    <a:pt x="9563" y="90443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978025" y="2607056"/>
              <a:ext cx="10160" cy="3450590"/>
            </a:xfrm>
            <a:custGeom>
              <a:avLst/>
              <a:gdLst/>
              <a:ahLst/>
              <a:cxnLst/>
              <a:rect l="l" t="t" r="r" b="b"/>
              <a:pathLst>
                <a:path w="10159" h="3450590">
                  <a:moveTo>
                    <a:pt x="9563" y="3331210"/>
                  </a:moveTo>
                  <a:lnTo>
                    <a:pt x="4762" y="3331210"/>
                  </a:lnTo>
                  <a:lnTo>
                    <a:pt x="4762" y="3318510"/>
                  </a:lnTo>
                  <a:lnTo>
                    <a:pt x="0" y="3318510"/>
                  </a:lnTo>
                  <a:lnTo>
                    <a:pt x="0" y="3331210"/>
                  </a:lnTo>
                  <a:lnTo>
                    <a:pt x="0" y="3441700"/>
                  </a:lnTo>
                  <a:lnTo>
                    <a:pt x="1841" y="3441700"/>
                  </a:lnTo>
                  <a:lnTo>
                    <a:pt x="1841" y="3444240"/>
                  </a:lnTo>
                  <a:lnTo>
                    <a:pt x="6870" y="3444240"/>
                  </a:lnTo>
                  <a:lnTo>
                    <a:pt x="6870" y="3450590"/>
                  </a:lnTo>
                  <a:lnTo>
                    <a:pt x="9563" y="3450590"/>
                  </a:lnTo>
                  <a:lnTo>
                    <a:pt x="9563" y="3444240"/>
                  </a:lnTo>
                  <a:lnTo>
                    <a:pt x="9563" y="3441700"/>
                  </a:lnTo>
                  <a:lnTo>
                    <a:pt x="9563" y="3331210"/>
                  </a:lnTo>
                  <a:close/>
                </a:path>
                <a:path w="10159" h="3450590">
                  <a:moveTo>
                    <a:pt x="9563" y="0"/>
                  </a:moveTo>
                  <a:lnTo>
                    <a:pt x="8001" y="0"/>
                  </a:lnTo>
                  <a:lnTo>
                    <a:pt x="8001" y="2540"/>
                  </a:lnTo>
                  <a:lnTo>
                    <a:pt x="2844" y="2540"/>
                  </a:lnTo>
                  <a:lnTo>
                    <a:pt x="2844" y="7620"/>
                  </a:lnTo>
                  <a:lnTo>
                    <a:pt x="0" y="7620"/>
                  </a:lnTo>
                  <a:lnTo>
                    <a:pt x="0" y="909320"/>
                  </a:lnTo>
                  <a:lnTo>
                    <a:pt x="0" y="922020"/>
                  </a:lnTo>
                  <a:lnTo>
                    <a:pt x="5067" y="922020"/>
                  </a:lnTo>
                  <a:lnTo>
                    <a:pt x="5067" y="909320"/>
                  </a:lnTo>
                  <a:lnTo>
                    <a:pt x="9563" y="909320"/>
                  </a:lnTo>
                  <a:lnTo>
                    <a:pt x="9563" y="7620"/>
                  </a:lnTo>
                  <a:lnTo>
                    <a:pt x="9563" y="254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968450" y="2614676"/>
              <a:ext cx="10160" cy="3434079"/>
            </a:xfrm>
            <a:custGeom>
              <a:avLst/>
              <a:gdLst/>
              <a:ahLst/>
              <a:cxnLst/>
              <a:rect l="l" t="t" r="r" b="b"/>
              <a:pathLst>
                <a:path w="10159" h="3434079">
                  <a:moveTo>
                    <a:pt x="9563" y="3311245"/>
                  </a:moveTo>
                  <a:lnTo>
                    <a:pt x="0" y="3299218"/>
                  </a:lnTo>
                  <a:lnTo>
                    <a:pt x="0" y="3427222"/>
                  </a:lnTo>
                  <a:lnTo>
                    <a:pt x="9563" y="3434029"/>
                  </a:lnTo>
                  <a:lnTo>
                    <a:pt x="9563" y="3311245"/>
                  </a:lnTo>
                  <a:close/>
                </a:path>
                <a:path w="10159" h="3434079">
                  <a:moveTo>
                    <a:pt x="9563" y="0"/>
                  </a:moveTo>
                  <a:lnTo>
                    <a:pt x="4762" y="0"/>
                  </a:lnTo>
                  <a:lnTo>
                    <a:pt x="4762" y="6350"/>
                  </a:lnTo>
                  <a:lnTo>
                    <a:pt x="0" y="6350"/>
                  </a:lnTo>
                  <a:lnTo>
                    <a:pt x="0" y="914400"/>
                  </a:lnTo>
                  <a:lnTo>
                    <a:pt x="0" y="922020"/>
                  </a:lnTo>
                  <a:lnTo>
                    <a:pt x="0" y="927100"/>
                  </a:lnTo>
                  <a:lnTo>
                    <a:pt x="1879" y="927100"/>
                  </a:lnTo>
                  <a:lnTo>
                    <a:pt x="1879" y="922020"/>
                  </a:lnTo>
                  <a:lnTo>
                    <a:pt x="6769" y="922020"/>
                  </a:lnTo>
                  <a:lnTo>
                    <a:pt x="6769" y="914400"/>
                  </a:lnTo>
                  <a:lnTo>
                    <a:pt x="9563" y="914400"/>
                  </a:lnTo>
                  <a:lnTo>
                    <a:pt x="9563" y="635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958887" y="2621407"/>
              <a:ext cx="10160" cy="3421379"/>
            </a:xfrm>
            <a:custGeom>
              <a:avLst/>
              <a:gdLst/>
              <a:ahLst/>
              <a:cxnLst/>
              <a:rect l="l" t="t" r="r" b="b"/>
              <a:pathLst>
                <a:path w="10159" h="3421379">
                  <a:moveTo>
                    <a:pt x="9563" y="3292729"/>
                  </a:moveTo>
                  <a:lnTo>
                    <a:pt x="8737" y="3292729"/>
                  </a:lnTo>
                  <a:lnTo>
                    <a:pt x="8737" y="3290189"/>
                  </a:lnTo>
                  <a:lnTo>
                    <a:pt x="3873" y="3290189"/>
                  </a:lnTo>
                  <a:lnTo>
                    <a:pt x="3873" y="3283839"/>
                  </a:lnTo>
                  <a:lnTo>
                    <a:pt x="0" y="3283839"/>
                  </a:lnTo>
                  <a:lnTo>
                    <a:pt x="0" y="3290189"/>
                  </a:lnTo>
                  <a:lnTo>
                    <a:pt x="0" y="3292729"/>
                  </a:lnTo>
                  <a:lnTo>
                    <a:pt x="0" y="3413379"/>
                  </a:lnTo>
                  <a:lnTo>
                    <a:pt x="4927" y="3413379"/>
                  </a:lnTo>
                  <a:lnTo>
                    <a:pt x="4927" y="3420999"/>
                  </a:lnTo>
                  <a:lnTo>
                    <a:pt x="9563" y="3420999"/>
                  </a:lnTo>
                  <a:lnTo>
                    <a:pt x="9563" y="3413379"/>
                  </a:lnTo>
                  <a:lnTo>
                    <a:pt x="9563" y="3292729"/>
                  </a:lnTo>
                  <a:close/>
                </a:path>
                <a:path w="10159" h="3421379">
                  <a:moveTo>
                    <a:pt x="9563" y="0"/>
                  </a:moveTo>
                  <a:lnTo>
                    <a:pt x="0" y="7137"/>
                  </a:lnTo>
                  <a:lnTo>
                    <a:pt x="0" y="933030"/>
                  </a:lnTo>
                  <a:lnTo>
                    <a:pt x="9563" y="920343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949324" y="2628646"/>
              <a:ext cx="10160" cy="3406775"/>
            </a:xfrm>
            <a:custGeom>
              <a:avLst/>
              <a:gdLst/>
              <a:ahLst/>
              <a:cxnLst/>
              <a:rect l="l" t="t" r="r" b="b"/>
              <a:pathLst>
                <a:path w="10159" h="3406775">
                  <a:moveTo>
                    <a:pt x="9563" y="3276435"/>
                  </a:moveTo>
                  <a:lnTo>
                    <a:pt x="0" y="3268180"/>
                  </a:lnTo>
                  <a:lnTo>
                    <a:pt x="0" y="3399637"/>
                  </a:lnTo>
                  <a:lnTo>
                    <a:pt x="9563" y="3406444"/>
                  </a:lnTo>
                  <a:lnTo>
                    <a:pt x="9563" y="3276435"/>
                  </a:lnTo>
                  <a:close/>
                </a:path>
                <a:path w="10159" h="3406775">
                  <a:moveTo>
                    <a:pt x="9563" y="0"/>
                  </a:moveTo>
                  <a:lnTo>
                    <a:pt x="5143" y="0"/>
                  </a:lnTo>
                  <a:lnTo>
                    <a:pt x="5143" y="6350"/>
                  </a:lnTo>
                  <a:lnTo>
                    <a:pt x="88" y="6350"/>
                  </a:lnTo>
                  <a:lnTo>
                    <a:pt x="88" y="7620"/>
                  </a:lnTo>
                  <a:lnTo>
                    <a:pt x="0" y="925830"/>
                  </a:lnTo>
                  <a:lnTo>
                    <a:pt x="0" y="938530"/>
                  </a:lnTo>
                  <a:lnTo>
                    <a:pt x="4737" y="938530"/>
                  </a:lnTo>
                  <a:lnTo>
                    <a:pt x="4737" y="925830"/>
                  </a:lnTo>
                  <a:lnTo>
                    <a:pt x="9563" y="925830"/>
                  </a:lnTo>
                  <a:lnTo>
                    <a:pt x="9563" y="7620"/>
                  </a:lnTo>
                  <a:lnTo>
                    <a:pt x="9563" y="635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9FA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939748" y="2636266"/>
              <a:ext cx="10160" cy="3392170"/>
            </a:xfrm>
            <a:custGeom>
              <a:avLst/>
              <a:gdLst/>
              <a:ahLst/>
              <a:cxnLst/>
              <a:rect l="l" t="t" r="r" b="b"/>
              <a:pathLst>
                <a:path w="10159" h="3392170">
                  <a:moveTo>
                    <a:pt x="9563" y="3260090"/>
                  </a:moveTo>
                  <a:lnTo>
                    <a:pt x="4610" y="3260090"/>
                  </a:lnTo>
                  <a:lnTo>
                    <a:pt x="4610" y="3252470"/>
                  </a:lnTo>
                  <a:lnTo>
                    <a:pt x="0" y="3252470"/>
                  </a:lnTo>
                  <a:lnTo>
                    <a:pt x="0" y="3260090"/>
                  </a:lnTo>
                  <a:lnTo>
                    <a:pt x="0" y="3384550"/>
                  </a:lnTo>
                  <a:lnTo>
                    <a:pt x="2743" y="3384550"/>
                  </a:lnTo>
                  <a:lnTo>
                    <a:pt x="2743" y="3389630"/>
                  </a:lnTo>
                  <a:lnTo>
                    <a:pt x="8013" y="3389630"/>
                  </a:lnTo>
                  <a:lnTo>
                    <a:pt x="8013" y="3392170"/>
                  </a:lnTo>
                  <a:lnTo>
                    <a:pt x="9563" y="3392170"/>
                  </a:lnTo>
                  <a:lnTo>
                    <a:pt x="9563" y="3389630"/>
                  </a:lnTo>
                  <a:lnTo>
                    <a:pt x="9563" y="3384550"/>
                  </a:lnTo>
                  <a:lnTo>
                    <a:pt x="9563" y="3260090"/>
                  </a:lnTo>
                  <a:close/>
                </a:path>
                <a:path w="10159" h="3392170">
                  <a:moveTo>
                    <a:pt x="9563" y="0"/>
                  </a:moveTo>
                  <a:lnTo>
                    <a:pt x="4648" y="0"/>
                  </a:lnTo>
                  <a:lnTo>
                    <a:pt x="4648" y="10160"/>
                  </a:lnTo>
                  <a:lnTo>
                    <a:pt x="0" y="10160"/>
                  </a:lnTo>
                  <a:lnTo>
                    <a:pt x="0" y="930910"/>
                  </a:lnTo>
                  <a:lnTo>
                    <a:pt x="0" y="938530"/>
                  </a:lnTo>
                  <a:lnTo>
                    <a:pt x="0" y="942340"/>
                  </a:lnTo>
                  <a:lnTo>
                    <a:pt x="1866" y="942340"/>
                  </a:lnTo>
                  <a:lnTo>
                    <a:pt x="1866" y="938530"/>
                  </a:lnTo>
                  <a:lnTo>
                    <a:pt x="6654" y="938530"/>
                  </a:lnTo>
                  <a:lnTo>
                    <a:pt x="6654" y="930910"/>
                  </a:lnTo>
                  <a:lnTo>
                    <a:pt x="9563" y="930910"/>
                  </a:lnTo>
                  <a:lnTo>
                    <a:pt x="9563" y="1016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930185" y="2646642"/>
              <a:ext cx="10160" cy="3374390"/>
            </a:xfrm>
            <a:custGeom>
              <a:avLst/>
              <a:gdLst/>
              <a:ahLst/>
              <a:cxnLst/>
              <a:rect l="l" t="t" r="r" b="b"/>
              <a:pathLst>
                <a:path w="10159" h="3374390">
                  <a:moveTo>
                    <a:pt x="9563" y="3242094"/>
                  </a:moveTo>
                  <a:lnTo>
                    <a:pt x="8293" y="3242094"/>
                  </a:lnTo>
                  <a:lnTo>
                    <a:pt x="8293" y="3239554"/>
                  </a:lnTo>
                  <a:lnTo>
                    <a:pt x="3695" y="3239554"/>
                  </a:lnTo>
                  <a:lnTo>
                    <a:pt x="3695" y="3230664"/>
                  </a:lnTo>
                  <a:lnTo>
                    <a:pt x="0" y="3230664"/>
                  </a:lnTo>
                  <a:lnTo>
                    <a:pt x="0" y="3239554"/>
                  </a:lnTo>
                  <a:lnTo>
                    <a:pt x="0" y="3242094"/>
                  </a:lnTo>
                  <a:lnTo>
                    <a:pt x="0" y="3367824"/>
                  </a:lnTo>
                  <a:lnTo>
                    <a:pt x="4432" y="3367824"/>
                  </a:lnTo>
                  <a:lnTo>
                    <a:pt x="4432" y="3374174"/>
                  </a:lnTo>
                  <a:lnTo>
                    <a:pt x="9563" y="3374174"/>
                  </a:lnTo>
                  <a:lnTo>
                    <a:pt x="9563" y="3367824"/>
                  </a:lnTo>
                  <a:lnTo>
                    <a:pt x="9563" y="3242094"/>
                  </a:lnTo>
                  <a:close/>
                </a:path>
                <a:path w="10159" h="3374390">
                  <a:moveTo>
                    <a:pt x="9563" y="0"/>
                  </a:moveTo>
                  <a:lnTo>
                    <a:pt x="0" y="10883"/>
                  </a:lnTo>
                  <a:lnTo>
                    <a:pt x="0" y="940485"/>
                  </a:lnTo>
                  <a:lnTo>
                    <a:pt x="9563" y="931773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920622" y="2657525"/>
              <a:ext cx="10160" cy="3357245"/>
            </a:xfrm>
            <a:custGeom>
              <a:avLst/>
              <a:gdLst/>
              <a:ahLst/>
              <a:cxnLst/>
              <a:rect l="l" t="t" r="r" b="b"/>
              <a:pathLst>
                <a:path w="10159" h="3357245">
                  <a:moveTo>
                    <a:pt x="9563" y="3219285"/>
                  </a:moveTo>
                  <a:lnTo>
                    <a:pt x="0" y="3206521"/>
                  </a:lnTo>
                  <a:lnTo>
                    <a:pt x="0" y="3349968"/>
                  </a:lnTo>
                  <a:lnTo>
                    <a:pt x="9563" y="3356902"/>
                  </a:lnTo>
                  <a:lnTo>
                    <a:pt x="9563" y="3219285"/>
                  </a:lnTo>
                  <a:close/>
                </a:path>
                <a:path w="10159" h="3357245">
                  <a:moveTo>
                    <a:pt x="9563" y="0"/>
                  </a:moveTo>
                  <a:lnTo>
                    <a:pt x="0" y="10883"/>
                  </a:lnTo>
                  <a:lnTo>
                    <a:pt x="0" y="938314"/>
                  </a:lnTo>
                  <a:lnTo>
                    <a:pt x="9563" y="92960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911046" y="2668421"/>
              <a:ext cx="10160" cy="3339465"/>
            </a:xfrm>
            <a:custGeom>
              <a:avLst/>
              <a:gdLst/>
              <a:ahLst/>
              <a:cxnLst/>
              <a:rect l="l" t="t" r="r" b="b"/>
              <a:pathLst>
                <a:path w="10159" h="3339465">
                  <a:moveTo>
                    <a:pt x="9563" y="0"/>
                  </a:moveTo>
                  <a:lnTo>
                    <a:pt x="5008" y="5183"/>
                  </a:lnTo>
                  <a:lnTo>
                    <a:pt x="0" y="9052"/>
                  </a:lnTo>
                  <a:lnTo>
                    <a:pt x="0" y="938237"/>
                  </a:lnTo>
                  <a:lnTo>
                    <a:pt x="4223" y="932283"/>
                  </a:lnTo>
                  <a:lnTo>
                    <a:pt x="9563" y="927418"/>
                  </a:lnTo>
                  <a:lnTo>
                    <a:pt x="9563" y="0"/>
                  </a:lnTo>
                  <a:close/>
                </a:path>
                <a:path w="10159" h="3339465">
                  <a:moveTo>
                    <a:pt x="0" y="3182828"/>
                  </a:moveTo>
                  <a:lnTo>
                    <a:pt x="0" y="3331875"/>
                  </a:lnTo>
                  <a:lnTo>
                    <a:pt x="638" y="3332583"/>
                  </a:lnTo>
                  <a:lnTo>
                    <a:pt x="9563" y="3339057"/>
                  </a:lnTo>
                  <a:lnTo>
                    <a:pt x="9563" y="3195598"/>
                  </a:lnTo>
                  <a:lnTo>
                    <a:pt x="0" y="3182828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901483" y="2677477"/>
              <a:ext cx="10160" cy="3323590"/>
            </a:xfrm>
            <a:custGeom>
              <a:avLst/>
              <a:gdLst/>
              <a:ahLst/>
              <a:cxnLst/>
              <a:rect l="l" t="t" r="r" b="b"/>
              <a:pathLst>
                <a:path w="10159" h="3323590">
                  <a:moveTo>
                    <a:pt x="9563" y="3173158"/>
                  </a:moveTo>
                  <a:lnTo>
                    <a:pt x="8140" y="3173158"/>
                  </a:lnTo>
                  <a:lnTo>
                    <a:pt x="8140" y="3170618"/>
                  </a:lnTo>
                  <a:lnTo>
                    <a:pt x="3530" y="3170618"/>
                  </a:lnTo>
                  <a:lnTo>
                    <a:pt x="3530" y="3160458"/>
                  </a:lnTo>
                  <a:lnTo>
                    <a:pt x="0" y="3160458"/>
                  </a:lnTo>
                  <a:lnTo>
                    <a:pt x="0" y="3170618"/>
                  </a:lnTo>
                  <a:lnTo>
                    <a:pt x="0" y="3173158"/>
                  </a:lnTo>
                  <a:lnTo>
                    <a:pt x="0" y="3311588"/>
                  </a:lnTo>
                  <a:lnTo>
                    <a:pt x="4584" y="3311588"/>
                  </a:lnTo>
                  <a:lnTo>
                    <a:pt x="4584" y="3323018"/>
                  </a:lnTo>
                  <a:lnTo>
                    <a:pt x="9563" y="3323018"/>
                  </a:lnTo>
                  <a:lnTo>
                    <a:pt x="9563" y="3311588"/>
                  </a:lnTo>
                  <a:lnTo>
                    <a:pt x="9563" y="3173158"/>
                  </a:lnTo>
                  <a:close/>
                </a:path>
                <a:path w="10159" h="3323590">
                  <a:moveTo>
                    <a:pt x="9563" y="0"/>
                  </a:moveTo>
                  <a:lnTo>
                    <a:pt x="0" y="7391"/>
                  </a:lnTo>
                  <a:lnTo>
                    <a:pt x="0" y="942670"/>
                  </a:lnTo>
                  <a:lnTo>
                    <a:pt x="9563" y="929182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891920" y="2684869"/>
              <a:ext cx="10160" cy="3305175"/>
            </a:xfrm>
            <a:custGeom>
              <a:avLst/>
              <a:gdLst/>
              <a:ahLst/>
              <a:cxnLst/>
              <a:rect l="l" t="t" r="r" b="b"/>
              <a:pathLst>
                <a:path w="10159" h="3305175">
                  <a:moveTo>
                    <a:pt x="9563" y="3153283"/>
                  </a:moveTo>
                  <a:lnTo>
                    <a:pt x="0" y="3140087"/>
                  </a:lnTo>
                  <a:lnTo>
                    <a:pt x="0" y="3294215"/>
                  </a:lnTo>
                  <a:lnTo>
                    <a:pt x="9563" y="3304832"/>
                  </a:lnTo>
                  <a:lnTo>
                    <a:pt x="9563" y="3153283"/>
                  </a:lnTo>
                  <a:close/>
                </a:path>
                <a:path w="10159" h="3305175">
                  <a:moveTo>
                    <a:pt x="9563" y="0"/>
                  </a:moveTo>
                  <a:lnTo>
                    <a:pt x="0" y="7391"/>
                  </a:lnTo>
                  <a:lnTo>
                    <a:pt x="0" y="948766"/>
                  </a:lnTo>
                  <a:lnTo>
                    <a:pt x="9563" y="935278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AFB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882343" y="2692259"/>
              <a:ext cx="10160" cy="3287395"/>
            </a:xfrm>
            <a:custGeom>
              <a:avLst/>
              <a:gdLst/>
              <a:ahLst/>
              <a:cxnLst/>
              <a:rect l="l" t="t" r="r" b="b"/>
              <a:pathLst>
                <a:path w="10159" h="3287395">
                  <a:moveTo>
                    <a:pt x="9563" y="0"/>
                  </a:moveTo>
                  <a:lnTo>
                    <a:pt x="832" y="6745"/>
                  </a:lnTo>
                  <a:lnTo>
                    <a:pt x="0" y="7727"/>
                  </a:lnTo>
                  <a:lnTo>
                    <a:pt x="0" y="955143"/>
                  </a:lnTo>
                  <a:lnTo>
                    <a:pt x="5901" y="946545"/>
                  </a:lnTo>
                  <a:lnTo>
                    <a:pt x="9563" y="941383"/>
                  </a:lnTo>
                  <a:lnTo>
                    <a:pt x="9563" y="0"/>
                  </a:lnTo>
                  <a:close/>
                </a:path>
                <a:path w="10159" h="3287395">
                  <a:moveTo>
                    <a:pt x="0" y="3119484"/>
                  </a:moveTo>
                  <a:lnTo>
                    <a:pt x="0" y="3276204"/>
                  </a:lnTo>
                  <a:lnTo>
                    <a:pt x="9563" y="3286810"/>
                  </a:lnTo>
                  <a:lnTo>
                    <a:pt x="9563" y="3132676"/>
                  </a:lnTo>
                  <a:lnTo>
                    <a:pt x="0" y="3119484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872780" y="2699986"/>
              <a:ext cx="10160" cy="3268979"/>
            </a:xfrm>
            <a:custGeom>
              <a:avLst/>
              <a:gdLst/>
              <a:ahLst/>
              <a:cxnLst/>
              <a:rect l="l" t="t" r="r" b="b"/>
              <a:pathLst>
                <a:path w="10159" h="3268979">
                  <a:moveTo>
                    <a:pt x="9563" y="0"/>
                  </a:moveTo>
                  <a:lnTo>
                    <a:pt x="0" y="11292"/>
                  </a:lnTo>
                  <a:lnTo>
                    <a:pt x="0" y="961348"/>
                  </a:lnTo>
                  <a:lnTo>
                    <a:pt x="9563" y="947415"/>
                  </a:lnTo>
                  <a:lnTo>
                    <a:pt x="9563" y="0"/>
                  </a:lnTo>
                  <a:close/>
                </a:path>
                <a:path w="10159" h="3268979">
                  <a:moveTo>
                    <a:pt x="0" y="3098148"/>
                  </a:moveTo>
                  <a:lnTo>
                    <a:pt x="0" y="3259485"/>
                  </a:lnTo>
                  <a:lnTo>
                    <a:pt x="4550" y="3262917"/>
                  </a:lnTo>
                  <a:lnTo>
                    <a:pt x="9563" y="3268476"/>
                  </a:lnTo>
                  <a:lnTo>
                    <a:pt x="9563" y="3111756"/>
                  </a:lnTo>
                  <a:lnTo>
                    <a:pt x="8664" y="3110517"/>
                  </a:lnTo>
                  <a:lnTo>
                    <a:pt x="0" y="3098148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863217" y="2711285"/>
              <a:ext cx="10160" cy="3248660"/>
            </a:xfrm>
            <a:custGeom>
              <a:avLst/>
              <a:gdLst/>
              <a:ahLst/>
              <a:cxnLst/>
              <a:rect l="l" t="t" r="r" b="b"/>
              <a:pathLst>
                <a:path w="10159" h="3248660">
                  <a:moveTo>
                    <a:pt x="9563" y="3086862"/>
                  </a:moveTo>
                  <a:lnTo>
                    <a:pt x="0" y="3073209"/>
                  </a:lnTo>
                  <a:lnTo>
                    <a:pt x="0" y="3240976"/>
                  </a:lnTo>
                  <a:lnTo>
                    <a:pt x="9563" y="3248190"/>
                  </a:lnTo>
                  <a:lnTo>
                    <a:pt x="9563" y="3086862"/>
                  </a:lnTo>
                  <a:close/>
                </a:path>
                <a:path w="10159" h="3248660">
                  <a:moveTo>
                    <a:pt x="9563" y="0"/>
                  </a:moveTo>
                  <a:lnTo>
                    <a:pt x="0" y="11290"/>
                  </a:lnTo>
                  <a:lnTo>
                    <a:pt x="0" y="963993"/>
                  </a:lnTo>
                  <a:lnTo>
                    <a:pt x="9563" y="95006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853642" y="2722626"/>
              <a:ext cx="10160" cy="3229610"/>
            </a:xfrm>
            <a:custGeom>
              <a:avLst/>
              <a:gdLst/>
              <a:ahLst/>
              <a:cxnLst/>
              <a:rect l="l" t="t" r="r" b="b"/>
              <a:pathLst>
                <a:path w="10159" h="3229610">
                  <a:moveTo>
                    <a:pt x="9563" y="3061970"/>
                  </a:moveTo>
                  <a:lnTo>
                    <a:pt x="5194" y="3061970"/>
                  </a:lnTo>
                  <a:lnTo>
                    <a:pt x="5194" y="3049270"/>
                  </a:lnTo>
                  <a:lnTo>
                    <a:pt x="330" y="3049270"/>
                  </a:lnTo>
                  <a:lnTo>
                    <a:pt x="330" y="3048000"/>
                  </a:lnTo>
                  <a:lnTo>
                    <a:pt x="0" y="3048000"/>
                  </a:lnTo>
                  <a:lnTo>
                    <a:pt x="0" y="3049270"/>
                  </a:lnTo>
                  <a:lnTo>
                    <a:pt x="0" y="3061970"/>
                  </a:lnTo>
                  <a:lnTo>
                    <a:pt x="0" y="3221990"/>
                  </a:lnTo>
                  <a:lnTo>
                    <a:pt x="4483" y="3221990"/>
                  </a:lnTo>
                  <a:lnTo>
                    <a:pt x="4483" y="3229610"/>
                  </a:lnTo>
                  <a:lnTo>
                    <a:pt x="9563" y="3229610"/>
                  </a:lnTo>
                  <a:lnTo>
                    <a:pt x="9563" y="3221990"/>
                  </a:lnTo>
                  <a:lnTo>
                    <a:pt x="9563" y="3061970"/>
                  </a:lnTo>
                  <a:close/>
                </a:path>
                <a:path w="10159" h="3229610">
                  <a:moveTo>
                    <a:pt x="9563" y="0"/>
                  </a:moveTo>
                  <a:lnTo>
                    <a:pt x="4686" y="0"/>
                  </a:lnTo>
                  <a:lnTo>
                    <a:pt x="4686" y="11430"/>
                  </a:lnTo>
                  <a:lnTo>
                    <a:pt x="0" y="11430"/>
                  </a:lnTo>
                  <a:lnTo>
                    <a:pt x="0" y="952500"/>
                  </a:lnTo>
                  <a:lnTo>
                    <a:pt x="0" y="953770"/>
                  </a:lnTo>
                  <a:lnTo>
                    <a:pt x="0" y="966470"/>
                  </a:lnTo>
                  <a:lnTo>
                    <a:pt x="4572" y="966470"/>
                  </a:lnTo>
                  <a:lnTo>
                    <a:pt x="4572" y="953770"/>
                  </a:lnTo>
                  <a:lnTo>
                    <a:pt x="9232" y="953770"/>
                  </a:lnTo>
                  <a:lnTo>
                    <a:pt x="9232" y="952500"/>
                  </a:lnTo>
                  <a:lnTo>
                    <a:pt x="9563" y="952500"/>
                  </a:lnTo>
                  <a:lnTo>
                    <a:pt x="9563" y="1143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844078" y="2734056"/>
              <a:ext cx="10160" cy="3211195"/>
            </a:xfrm>
            <a:custGeom>
              <a:avLst/>
              <a:gdLst/>
              <a:ahLst/>
              <a:cxnLst/>
              <a:rect l="l" t="t" r="r" b="b"/>
              <a:pathLst>
                <a:path w="10159" h="3211195">
                  <a:moveTo>
                    <a:pt x="9563" y="3036709"/>
                  </a:moveTo>
                  <a:lnTo>
                    <a:pt x="0" y="3022549"/>
                  </a:lnTo>
                  <a:lnTo>
                    <a:pt x="0" y="3203778"/>
                  </a:lnTo>
                  <a:lnTo>
                    <a:pt x="9563" y="3210991"/>
                  </a:lnTo>
                  <a:lnTo>
                    <a:pt x="9563" y="3036709"/>
                  </a:lnTo>
                  <a:close/>
                </a:path>
                <a:path w="10159" h="3211195">
                  <a:moveTo>
                    <a:pt x="9563" y="0"/>
                  </a:moveTo>
                  <a:lnTo>
                    <a:pt x="8331" y="0"/>
                  </a:lnTo>
                  <a:lnTo>
                    <a:pt x="8331" y="2540"/>
                  </a:lnTo>
                  <a:lnTo>
                    <a:pt x="3505" y="2540"/>
                  </a:lnTo>
                  <a:lnTo>
                    <a:pt x="3505" y="8890"/>
                  </a:lnTo>
                  <a:lnTo>
                    <a:pt x="0" y="8890"/>
                  </a:lnTo>
                  <a:lnTo>
                    <a:pt x="0" y="955040"/>
                  </a:lnTo>
                  <a:lnTo>
                    <a:pt x="0" y="970280"/>
                  </a:lnTo>
                  <a:lnTo>
                    <a:pt x="4876" y="970280"/>
                  </a:lnTo>
                  <a:lnTo>
                    <a:pt x="4876" y="955040"/>
                  </a:lnTo>
                  <a:lnTo>
                    <a:pt x="9563" y="955040"/>
                  </a:lnTo>
                  <a:lnTo>
                    <a:pt x="9563" y="8890"/>
                  </a:lnTo>
                  <a:lnTo>
                    <a:pt x="9563" y="254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834503" y="2742946"/>
              <a:ext cx="10160" cy="3195320"/>
            </a:xfrm>
            <a:custGeom>
              <a:avLst/>
              <a:gdLst/>
              <a:ahLst/>
              <a:cxnLst/>
              <a:rect l="l" t="t" r="r" b="b"/>
              <a:pathLst>
                <a:path w="10159" h="3195320">
                  <a:moveTo>
                    <a:pt x="9563" y="3013710"/>
                  </a:moveTo>
                  <a:lnTo>
                    <a:pt x="4889" y="3013710"/>
                  </a:lnTo>
                  <a:lnTo>
                    <a:pt x="4889" y="2999740"/>
                  </a:lnTo>
                  <a:lnTo>
                    <a:pt x="0" y="2999740"/>
                  </a:lnTo>
                  <a:lnTo>
                    <a:pt x="0" y="3013710"/>
                  </a:lnTo>
                  <a:lnTo>
                    <a:pt x="0" y="3183890"/>
                  </a:lnTo>
                  <a:lnTo>
                    <a:pt x="4305" y="3183890"/>
                  </a:lnTo>
                  <a:lnTo>
                    <a:pt x="4305" y="3194050"/>
                  </a:lnTo>
                  <a:lnTo>
                    <a:pt x="9309" y="3194050"/>
                  </a:lnTo>
                  <a:lnTo>
                    <a:pt x="9309" y="3195320"/>
                  </a:lnTo>
                  <a:lnTo>
                    <a:pt x="9563" y="3195320"/>
                  </a:lnTo>
                  <a:lnTo>
                    <a:pt x="9563" y="3194050"/>
                  </a:lnTo>
                  <a:lnTo>
                    <a:pt x="9563" y="3183890"/>
                  </a:lnTo>
                  <a:lnTo>
                    <a:pt x="9563" y="3013710"/>
                  </a:lnTo>
                  <a:close/>
                </a:path>
                <a:path w="10159" h="3195320">
                  <a:moveTo>
                    <a:pt x="9563" y="0"/>
                  </a:moveTo>
                  <a:lnTo>
                    <a:pt x="4381" y="0"/>
                  </a:lnTo>
                  <a:lnTo>
                    <a:pt x="4381" y="7620"/>
                  </a:lnTo>
                  <a:lnTo>
                    <a:pt x="0" y="7620"/>
                  </a:lnTo>
                  <a:lnTo>
                    <a:pt x="0" y="961390"/>
                  </a:lnTo>
                  <a:lnTo>
                    <a:pt x="0" y="971550"/>
                  </a:lnTo>
                  <a:lnTo>
                    <a:pt x="0" y="975360"/>
                  </a:lnTo>
                  <a:lnTo>
                    <a:pt x="1435" y="975360"/>
                  </a:lnTo>
                  <a:lnTo>
                    <a:pt x="1435" y="971550"/>
                  </a:lnTo>
                  <a:lnTo>
                    <a:pt x="6032" y="971550"/>
                  </a:lnTo>
                  <a:lnTo>
                    <a:pt x="6032" y="961390"/>
                  </a:lnTo>
                  <a:lnTo>
                    <a:pt x="9563" y="961390"/>
                  </a:lnTo>
                  <a:lnTo>
                    <a:pt x="9563" y="762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824940" y="2750273"/>
              <a:ext cx="10160" cy="3176905"/>
            </a:xfrm>
            <a:custGeom>
              <a:avLst/>
              <a:gdLst/>
              <a:ahLst/>
              <a:cxnLst/>
              <a:rect l="l" t="t" r="r" b="b"/>
              <a:pathLst>
                <a:path w="10159" h="3176904">
                  <a:moveTo>
                    <a:pt x="9563" y="2992412"/>
                  </a:moveTo>
                  <a:lnTo>
                    <a:pt x="6731" y="2992412"/>
                  </a:lnTo>
                  <a:lnTo>
                    <a:pt x="6731" y="2983522"/>
                  </a:lnTo>
                  <a:lnTo>
                    <a:pt x="1676" y="2983522"/>
                  </a:lnTo>
                  <a:lnTo>
                    <a:pt x="1676" y="2977172"/>
                  </a:lnTo>
                  <a:lnTo>
                    <a:pt x="0" y="2977172"/>
                  </a:lnTo>
                  <a:lnTo>
                    <a:pt x="0" y="2983522"/>
                  </a:lnTo>
                  <a:lnTo>
                    <a:pt x="0" y="2992412"/>
                  </a:lnTo>
                  <a:lnTo>
                    <a:pt x="0" y="3165132"/>
                  </a:lnTo>
                  <a:lnTo>
                    <a:pt x="4521" y="3165132"/>
                  </a:lnTo>
                  <a:lnTo>
                    <a:pt x="4521" y="3176562"/>
                  </a:lnTo>
                  <a:lnTo>
                    <a:pt x="9563" y="3176562"/>
                  </a:lnTo>
                  <a:lnTo>
                    <a:pt x="9563" y="3165132"/>
                  </a:lnTo>
                  <a:lnTo>
                    <a:pt x="9563" y="2992412"/>
                  </a:lnTo>
                  <a:close/>
                </a:path>
                <a:path w="10159" h="3176904">
                  <a:moveTo>
                    <a:pt x="9563" y="0"/>
                  </a:moveTo>
                  <a:lnTo>
                    <a:pt x="0" y="7683"/>
                  </a:lnTo>
                  <a:lnTo>
                    <a:pt x="0" y="983335"/>
                  </a:lnTo>
                  <a:lnTo>
                    <a:pt x="9563" y="968375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815377" y="2758186"/>
              <a:ext cx="10160" cy="3157855"/>
            </a:xfrm>
            <a:custGeom>
              <a:avLst/>
              <a:gdLst/>
              <a:ahLst/>
              <a:cxnLst/>
              <a:rect l="l" t="t" r="r" b="b"/>
              <a:pathLst>
                <a:path w="10159" h="3157854">
                  <a:moveTo>
                    <a:pt x="9563" y="2969857"/>
                  </a:moveTo>
                  <a:lnTo>
                    <a:pt x="0" y="2955150"/>
                  </a:lnTo>
                  <a:lnTo>
                    <a:pt x="0" y="3146679"/>
                  </a:lnTo>
                  <a:lnTo>
                    <a:pt x="9563" y="3157715"/>
                  </a:lnTo>
                  <a:lnTo>
                    <a:pt x="9563" y="2969857"/>
                  </a:lnTo>
                  <a:close/>
                </a:path>
                <a:path w="10159" h="3157854">
                  <a:moveTo>
                    <a:pt x="9563" y="0"/>
                  </a:moveTo>
                  <a:lnTo>
                    <a:pt x="6883" y="0"/>
                  </a:lnTo>
                  <a:lnTo>
                    <a:pt x="6883" y="3810"/>
                  </a:lnTo>
                  <a:lnTo>
                    <a:pt x="2235" y="3810"/>
                  </a:lnTo>
                  <a:lnTo>
                    <a:pt x="2235" y="8890"/>
                  </a:lnTo>
                  <a:lnTo>
                    <a:pt x="0" y="8890"/>
                  </a:lnTo>
                  <a:lnTo>
                    <a:pt x="0" y="975360"/>
                  </a:lnTo>
                  <a:lnTo>
                    <a:pt x="0" y="990600"/>
                  </a:lnTo>
                  <a:lnTo>
                    <a:pt x="4724" y="990600"/>
                  </a:lnTo>
                  <a:lnTo>
                    <a:pt x="4724" y="975360"/>
                  </a:lnTo>
                  <a:lnTo>
                    <a:pt x="9563" y="975360"/>
                  </a:lnTo>
                  <a:lnTo>
                    <a:pt x="9563" y="8890"/>
                  </a:lnTo>
                  <a:lnTo>
                    <a:pt x="9563" y="381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805801" y="2767076"/>
              <a:ext cx="10160" cy="3138170"/>
            </a:xfrm>
            <a:custGeom>
              <a:avLst/>
              <a:gdLst/>
              <a:ahLst/>
              <a:cxnLst/>
              <a:rect l="l" t="t" r="r" b="b"/>
              <a:pathLst>
                <a:path w="10159" h="3138170">
                  <a:moveTo>
                    <a:pt x="9563" y="2946400"/>
                  </a:moveTo>
                  <a:lnTo>
                    <a:pt x="4711" y="2946400"/>
                  </a:lnTo>
                  <a:lnTo>
                    <a:pt x="4711" y="2931160"/>
                  </a:lnTo>
                  <a:lnTo>
                    <a:pt x="0" y="2931160"/>
                  </a:lnTo>
                  <a:lnTo>
                    <a:pt x="0" y="2946400"/>
                  </a:lnTo>
                  <a:lnTo>
                    <a:pt x="0" y="3126740"/>
                  </a:lnTo>
                  <a:lnTo>
                    <a:pt x="2273" y="3126740"/>
                  </a:lnTo>
                  <a:lnTo>
                    <a:pt x="2273" y="3131820"/>
                  </a:lnTo>
                  <a:lnTo>
                    <a:pt x="7162" y="3131820"/>
                  </a:lnTo>
                  <a:lnTo>
                    <a:pt x="7162" y="3138170"/>
                  </a:lnTo>
                  <a:lnTo>
                    <a:pt x="9563" y="3138170"/>
                  </a:lnTo>
                  <a:lnTo>
                    <a:pt x="9563" y="3131820"/>
                  </a:lnTo>
                  <a:lnTo>
                    <a:pt x="9563" y="3126740"/>
                  </a:lnTo>
                  <a:lnTo>
                    <a:pt x="9563" y="2946400"/>
                  </a:lnTo>
                  <a:close/>
                </a:path>
                <a:path w="10159" h="3138170">
                  <a:moveTo>
                    <a:pt x="9563" y="0"/>
                  </a:moveTo>
                  <a:lnTo>
                    <a:pt x="5080" y="0"/>
                  </a:lnTo>
                  <a:lnTo>
                    <a:pt x="5080" y="11430"/>
                  </a:lnTo>
                  <a:lnTo>
                    <a:pt x="0" y="11430"/>
                  </a:lnTo>
                  <a:lnTo>
                    <a:pt x="0" y="981710"/>
                  </a:lnTo>
                  <a:lnTo>
                    <a:pt x="0" y="985520"/>
                  </a:lnTo>
                  <a:lnTo>
                    <a:pt x="0" y="996950"/>
                  </a:lnTo>
                  <a:lnTo>
                    <a:pt x="3467" y="996950"/>
                  </a:lnTo>
                  <a:lnTo>
                    <a:pt x="3467" y="985520"/>
                  </a:lnTo>
                  <a:lnTo>
                    <a:pt x="8204" y="985520"/>
                  </a:lnTo>
                  <a:lnTo>
                    <a:pt x="8204" y="981710"/>
                  </a:lnTo>
                  <a:lnTo>
                    <a:pt x="9563" y="981710"/>
                  </a:lnTo>
                  <a:lnTo>
                    <a:pt x="9563" y="1143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796238" y="2779052"/>
              <a:ext cx="10160" cy="3115310"/>
            </a:xfrm>
            <a:custGeom>
              <a:avLst/>
              <a:gdLst/>
              <a:ahLst/>
              <a:cxnLst/>
              <a:rect l="l" t="t" r="r" b="b"/>
              <a:pathLst>
                <a:path w="10159" h="3115310">
                  <a:moveTo>
                    <a:pt x="9563" y="2919184"/>
                  </a:moveTo>
                  <a:lnTo>
                    <a:pt x="8483" y="2919184"/>
                  </a:lnTo>
                  <a:lnTo>
                    <a:pt x="8483" y="2916644"/>
                  </a:lnTo>
                  <a:lnTo>
                    <a:pt x="3886" y="2916644"/>
                  </a:lnTo>
                  <a:lnTo>
                    <a:pt x="3886" y="2900134"/>
                  </a:lnTo>
                  <a:lnTo>
                    <a:pt x="0" y="2900134"/>
                  </a:lnTo>
                  <a:lnTo>
                    <a:pt x="0" y="2916644"/>
                  </a:lnTo>
                  <a:lnTo>
                    <a:pt x="0" y="2919184"/>
                  </a:lnTo>
                  <a:lnTo>
                    <a:pt x="0" y="3103334"/>
                  </a:lnTo>
                  <a:lnTo>
                    <a:pt x="4838" y="3103334"/>
                  </a:lnTo>
                  <a:lnTo>
                    <a:pt x="4838" y="3114764"/>
                  </a:lnTo>
                  <a:lnTo>
                    <a:pt x="9563" y="3114764"/>
                  </a:lnTo>
                  <a:lnTo>
                    <a:pt x="9563" y="3103334"/>
                  </a:lnTo>
                  <a:lnTo>
                    <a:pt x="9563" y="2919184"/>
                  </a:lnTo>
                  <a:close/>
                </a:path>
                <a:path w="10159" h="3115310">
                  <a:moveTo>
                    <a:pt x="9563" y="0"/>
                  </a:moveTo>
                  <a:lnTo>
                    <a:pt x="0" y="11747"/>
                  </a:lnTo>
                  <a:lnTo>
                    <a:pt x="0" y="1000442"/>
                  </a:lnTo>
                  <a:lnTo>
                    <a:pt x="9563" y="984897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786674" y="2790796"/>
              <a:ext cx="10160" cy="3091815"/>
            </a:xfrm>
            <a:custGeom>
              <a:avLst/>
              <a:gdLst/>
              <a:ahLst/>
              <a:cxnLst/>
              <a:rect l="l" t="t" r="r" b="b"/>
              <a:pathLst>
                <a:path w="10159" h="3091815">
                  <a:moveTo>
                    <a:pt x="9563" y="0"/>
                  </a:moveTo>
                  <a:lnTo>
                    <a:pt x="1580" y="9807"/>
                  </a:lnTo>
                  <a:lnTo>
                    <a:pt x="0" y="11129"/>
                  </a:lnTo>
                  <a:lnTo>
                    <a:pt x="0" y="1004397"/>
                  </a:lnTo>
                  <a:lnTo>
                    <a:pt x="2357" y="1000407"/>
                  </a:lnTo>
                  <a:lnTo>
                    <a:pt x="9563" y="988695"/>
                  </a:lnTo>
                  <a:lnTo>
                    <a:pt x="9563" y="0"/>
                  </a:lnTo>
                  <a:close/>
                </a:path>
                <a:path w="10159" h="3091815">
                  <a:moveTo>
                    <a:pt x="0" y="2867921"/>
                  </a:moveTo>
                  <a:lnTo>
                    <a:pt x="0" y="3080313"/>
                  </a:lnTo>
                  <a:lnTo>
                    <a:pt x="9563" y="3091595"/>
                  </a:lnTo>
                  <a:lnTo>
                    <a:pt x="9563" y="2888335"/>
                  </a:lnTo>
                  <a:lnTo>
                    <a:pt x="0" y="2867921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777099" y="2801937"/>
              <a:ext cx="10160" cy="3069590"/>
            </a:xfrm>
            <a:custGeom>
              <a:avLst/>
              <a:gdLst/>
              <a:ahLst/>
              <a:cxnLst/>
              <a:rect l="l" t="t" r="r" b="b"/>
              <a:pathLst>
                <a:path w="10159" h="3069590">
                  <a:moveTo>
                    <a:pt x="9563" y="2856928"/>
                  </a:moveTo>
                  <a:lnTo>
                    <a:pt x="6362" y="2856928"/>
                  </a:lnTo>
                  <a:lnTo>
                    <a:pt x="6362" y="2842958"/>
                  </a:lnTo>
                  <a:lnTo>
                    <a:pt x="1511" y="2842958"/>
                  </a:lnTo>
                  <a:lnTo>
                    <a:pt x="1511" y="2837878"/>
                  </a:lnTo>
                  <a:lnTo>
                    <a:pt x="0" y="2837878"/>
                  </a:lnTo>
                  <a:lnTo>
                    <a:pt x="0" y="2842958"/>
                  </a:lnTo>
                  <a:lnTo>
                    <a:pt x="0" y="2856928"/>
                  </a:lnTo>
                  <a:lnTo>
                    <a:pt x="0" y="3057588"/>
                  </a:lnTo>
                  <a:lnTo>
                    <a:pt x="304" y="3057588"/>
                  </a:lnTo>
                  <a:lnTo>
                    <a:pt x="304" y="3058858"/>
                  </a:lnTo>
                  <a:lnTo>
                    <a:pt x="5130" y="3058858"/>
                  </a:lnTo>
                  <a:lnTo>
                    <a:pt x="5130" y="3069018"/>
                  </a:lnTo>
                  <a:lnTo>
                    <a:pt x="9563" y="3069018"/>
                  </a:lnTo>
                  <a:lnTo>
                    <a:pt x="9563" y="3058858"/>
                  </a:lnTo>
                  <a:lnTo>
                    <a:pt x="9563" y="3057588"/>
                  </a:lnTo>
                  <a:lnTo>
                    <a:pt x="9563" y="2856928"/>
                  </a:lnTo>
                  <a:close/>
                </a:path>
                <a:path w="10159" h="3069590">
                  <a:moveTo>
                    <a:pt x="9563" y="0"/>
                  </a:moveTo>
                  <a:lnTo>
                    <a:pt x="0" y="8001"/>
                  </a:lnTo>
                  <a:lnTo>
                    <a:pt x="0" y="1009472"/>
                  </a:lnTo>
                  <a:lnTo>
                    <a:pt x="9563" y="993279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767536" y="2809938"/>
              <a:ext cx="10160" cy="3049905"/>
            </a:xfrm>
            <a:custGeom>
              <a:avLst/>
              <a:gdLst/>
              <a:ahLst/>
              <a:cxnLst/>
              <a:rect l="l" t="t" r="r" b="b"/>
              <a:pathLst>
                <a:path w="10159" h="3049904">
                  <a:moveTo>
                    <a:pt x="9563" y="2829890"/>
                  </a:moveTo>
                  <a:lnTo>
                    <a:pt x="0" y="2813913"/>
                  </a:lnTo>
                  <a:lnTo>
                    <a:pt x="0" y="3038310"/>
                  </a:lnTo>
                  <a:lnTo>
                    <a:pt x="9563" y="3049841"/>
                  </a:lnTo>
                  <a:lnTo>
                    <a:pt x="9563" y="2829890"/>
                  </a:lnTo>
                  <a:close/>
                </a:path>
                <a:path w="10159" h="3049904">
                  <a:moveTo>
                    <a:pt x="9563" y="0"/>
                  </a:moveTo>
                  <a:lnTo>
                    <a:pt x="0" y="8001"/>
                  </a:lnTo>
                  <a:lnTo>
                    <a:pt x="0" y="1017663"/>
                  </a:lnTo>
                  <a:lnTo>
                    <a:pt x="9563" y="100147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757973" y="2817876"/>
              <a:ext cx="10160" cy="3030855"/>
            </a:xfrm>
            <a:custGeom>
              <a:avLst/>
              <a:gdLst/>
              <a:ahLst/>
              <a:cxnLst/>
              <a:rect l="l" t="t" r="r" b="b"/>
              <a:pathLst>
                <a:path w="10159" h="3030854">
                  <a:moveTo>
                    <a:pt x="9563" y="2805976"/>
                  </a:moveTo>
                  <a:lnTo>
                    <a:pt x="0" y="2789999"/>
                  </a:lnTo>
                  <a:lnTo>
                    <a:pt x="0" y="3018840"/>
                  </a:lnTo>
                  <a:lnTo>
                    <a:pt x="9563" y="3030372"/>
                  </a:lnTo>
                  <a:lnTo>
                    <a:pt x="9563" y="2805976"/>
                  </a:lnTo>
                  <a:close/>
                </a:path>
                <a:path w="10159" h="3030854">
                  <a:moveTo>
                    <a:pt x="9563" y="0"/>
                  </a:moveTo>
                  <a:lnTo>
                    <a:pt x="5067" y="0"/>
                  </a:lnTo>
                  <a:lnTo>
                    <a:pt x="5067" y="7620"/>
                  </a:lnTo>
                  <a:lnTo>
                    <a:pt x="0" y="7620"/>
                  </a:lnTo>
                  <a:lnTo>
                    <a:pt x="0" y="1009650"/>
                  </a:lnTo>
                  <a:lnTo>
                    <a:pt x="0" y="1010920"/>
                  </a:lnTo>
                  <a:lnTo>
                    <a:pt x="0" y="1031240"/>
                  </a:lnTo>
                  <a:lnTo>
                    <a:pt x="4445" y="1031240"/>
                  </a:lnTo>
                  <a:lnTo>
                    <a:pt x="4445" y="1010920"/>
                  </a:lnTo>
                  <a:lnTo>
                    <a:pt x="9220" y="1010920"/>
                  </a:lnTo>
                  <a:lnTo>
                    <a:pt x="9220" y="1009650"/>
                  </a:lnTo>
                  <a:lnTo>
                    <a:pt x="9563" y="1009650"/>
                  </a:lnTo>
                  <a:lnTo>
                    <a:pt x="9563" y="762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748397" y="2825496"/>
              <a:ext cx="10160" cy="3011805"/>
            </a:xfrm>
            <a:custGeom>
              <a:avLst/>
              <a:gdLst/>
              <a:ahLst/>
              <a:cxnLst/>
              <a:rect l="l" t="t" r="r" b="b"/>
              <a:pathLst>
                <a:path w="10159" h="3011804">
                  <a:moveTo>
                    <a:pt x="9563" y="2782354"/>
                  </a:moveTo>
                  <a:lnTo>
                    <a:pt x="0" y="2765653"/>
                  </a:lnTo>
                  <a:lnTo>
                    <a:pt x="0" y="2999663"/>
                  </a:lnTo>
                  <a:lnTo>
                    <a:pt x="9563" y="3011208"/>
                  </a:lnTo>
                  <a:lnTo>
                    <a:pt x="9563" y="2782354"/>
                  </a:lnTo>
                  <a:close/>
                </a:path>
                <a:path w="10159" h="3011804">
                  <a:moveTo>
                    <a:pt x="9563" y="0"/>
                  </a:moveTo>
                  <a:lnTo>
                    <a:pt x="4927" y="0"/>
                  </a:lnTo>
                  <a:lnTo>
                    <a:pt x="4927" y="12700"/>
                  </a:lnTo>
                  <a:lnTo>
                    <a:pt x="0" y="12700"/>
                  </a:lnTo>
                  <a:lnTo>
                    <a:pt x="0" y="1023620"/>
                  </a:lnTo>
                  <a:lnTo>
                    <a:pt x="0" y="1046480"/>
                  </a:lnTo>
                  <a:lnTo>
                    <a:pt x="4864" y="1046480"/>
                  </a:lnTo>
                  <a:lnTo>
                    <a:pt x="4864" y="1023620"/>
                  </a:lnTo>
                  <a:lnTo>
                    <a:pt x="9563" y="1023620"/>
                  </a:lnTo>
                  <a:lnTo>
                    <a:pt x="9563" y="1270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738834" y="2838196"/>
              <a:ext cx="10160" cy="2987040"/>
            </a:xfrm>
            <a:custGeom>
              <a:avLst/>
              <a:gdLst/>
              <a:ahLst/>
              <a:cxnLst/>
              <a:rect l="l" t="t" r="r" b="b"/>
              <a:pathLst>
                <a:path w="10159" h="2987040">
                  <a:moveTo>
                    <a:pt x="9563" y="2753360"/>
                  </a:moveTo>
                  <a:lnTo>
                    <a:pt x="5067" y="2753360"/>
                  </a:lnTo>
                  <a:lnTo>
                    <a:pt x="5067" y="2736850"/>
                  </a:lnTo>
                  <a:lnTo>
                    <a:pt x="0" y="2736850"/>
                  </a:lnTo>
                  <a:lnTo>
                    <a:pt x="0" y="2753360"/>
                  </a:lnTo>
                  <a:lnTo>
                    <a:pt x="0" y="2978150"/>
                  </a:lnTo>
                  <a:lnTo>
                    <a:pt x="3454" y="2978150"/>
                  </a:lnTo>
                  <a:lnTo>
                    <a:pt x="3454" y="2984500"/>
                  </a:lnTo>
                  <a:lnTo>
                    <a:pt x="8572" y="2984500"/>
                  </a:lnTo>
                  <a:lnTo>
                    <a:pt x="8572" y="2987040"/>
                  </a:lnTo>
                  <a:lnTo>
                    <a:pt x="9563" y="2987040"/>
                  </a:lnTo>
                  <a:lnTo>
                    <a:pt x="9563" y="2984500"/>
                  </a:lnTo>
                  <a:lnTo>
                    <a:pt x="9563" y="2978150"/>
                  </a:lnTo>
                  <a:lnTo>
                    <a:pt x="9563" y="2753360"/>
                  </a:lnTo>
                  <a:close/>
                </a:path>
                <a:path w="10159" h="2987040">
                  <a:moveTo>
                    <a:pt x="9563" y="0"/>
                  </a:moveTo>
                  <a:lnTo>
                    <a:pt x="4584" y="0"/>
                  </a:lnTo>
                  <a:lnTo>
                    <a:pt x="4584" y="12700"/>
                  </a:lnTo>
                  <a:lnTo>
                    <a:pt x="0" y="12700"/>
                  </a:lnTo>
                  <a:lnTo>
                    <a:pt x="0" y="1033780"/>
                  </a:lnTo>
                  <a:lnTo>
                    <a:pt x="0" y="1041400"/>
                  </a:lnTo>
                  <a:lnTo>
                    <a:pt x="0" y="1052830"/>
                  </a:lnTo>
                  <a:lnTo>
                    <a:pt x="3314" y="1052830"/>
                  </a:lnTo>
                  <a:lnTo>
                    <a:pt x="3314" y="1041400"/>
                  </a:lnTo>
                  <a:lnTo>
                    <a:pt x="7962" y="1041400"/>
                  </a:lnTo>
                  <a:lnTo>
                    <a:pt x="7962" y="1033780"/>
                  </a:lnTo>
                  <a:lnTo>
                    <a:pt x="9563" y="1033780"/>
                  </a:lnTo>
                  <a:lnTo>
                    <a:pt x="9563" y="1270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729258" y="2850451"/>
              <a:ext cx="10160" cy="2966085"/>
            </a:xfrm>
            <a:custGeom>
              <a:avLst/>
              <a:gdLst/>
              <a:ahLst/>
              <a:cxnLst/>
              <a:rect l="l" t="t" r="r" b="b"/>
              <a:pathLst>
                <a:path w="10159" h="2966085">
                  <a:moveTo>
                    <a:pt x="9563" y="2723324"/>
                  </a:moveTo>
                  <a:lnTo>
                    <a:pt x="7747" y="2723324"/>
                  </a:lnTo>
                  <a:lnTo>
                    <a:pt x="7747" y="2718244"/>
                  </a:lnTo>
                  <a:lnTo>
                    <a:pt x="3200" y="2718244"/>
                  </a:lnTo>
                  <a:lnTo>
                    <a:pt x="3200" y="2706814"/>
                  </a:lnTo>
                  <a:lnTo>
                    <a:pt x="0" y="2706814"/>
                  </a:lnTo>
                  <a:lnTo>
                    <a:pt x="0" y="2718244"/>
                  </a:lnTo>
                  <a:lnTo>
                    <a:pt x="0" y="2723324"/>
                  </a:lnTo>
                  <a:lnTo>
                    <a:pt x="0" y="2958274"/>
                  </a:lnTo>
                  <a:lnTo>
                    <a:pt x="4546" y="2958274"/>
                  </a:lnTo>
                  <a:lnTo>
                    <a:pt x="4546" y="2965894"/>
                  </a:lnTo>
                  <a:lnTo>
                    <a:pt x="9563" y="2965894"/>
                  </a:lnTo>
                  <a:lnTo>
                    <a:pt x="9563" y="2958274"/>
                  </a:lnTo>
                  <a:lnTo>
                    <a:pt x="9563" y="2723324"/>
                  </a:lnTo>
                  <a:close/>
                </a:path>
                <a:path w="10159" h="2966085">
                  <a:moveTo>
                    <a:pt x="9563" y="0"/>
                  </a:moveTo>
                  <a:lnTo>
                    <a:pt x="0" y="12268"/>
                  </a:lnTo>
                  <a:lnTo>
                    <a:pt x="0" y="1058722"/>
                  </a:lnTo>
                  <a:lnTo>
                    <a:pt x="9563" y="104103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FFFF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719695" y="2862326"/>
              <a:ext cx="10160" cy="2947035"/>
            </a:xfrm>
            <a:custGeom>
              <a:avLst/>
              <a:gdLst/>
              <a:ahLst/>
              <a:cxnLst/>
              <a:rect l="l" t="t" r="r" b="b"/>
              <a:pathLst>
                <a:path w="10159" h="2947035">
                  <a:moveTo>
                    <a:pt x="9563" y="2694787"/>
                  </a:moveTo>
                  <a:lnTo>
                    <a:pt x="0" y="2677236"/>
                  </a:lnTo>
                  <a:lnTo>
                    <a:pt x="0" y="2938602"/>
                  </a:lnTo>
                  <a:lnTo>
                    <a:pt x="9563" y="2946463"/>
                  </a:lnTo>
                  <a:lnTo>
                    <a:pt x="9563" y="2694787"/>
                  </a:lnTo>
                  <a:close/>
                </a:path>
                <a:path w="10159" h="2947035">
                  <a:moveTo>
                    <a:pt x="9563" y="0"/>
                  </a:moveTo>
                  <a:lnTo>
                    <a:pt x="9359" y="0"/>
                  </a:lnTo>
                  <a:lnTo>
                    <a:pt x="9359" y="1270"/>
                  </a:lnTo>
                  <a:lnTo>
                    <a:pt x="4686" y="1270"/>
                  </a:lnTo>
                  <a:lnTo>
                    <a:pt x="4686" y="8890"/>
                  </a:lnTo>
                  <a:lnTo>
                    <a:pt x="0" y="8890"/>
                  </a:lnTo>
                  <a:lnTo>
                    <a:pt x="0" y="1046480"/>
                  </a:lnTo>
                  <a:lnTo>
                    <a:pt x="0" y="1055370"/>
                  </a:lnTo>
                  <a:lnTo>
                    <a:pt x="0" y="1065530"/>
                  </a:lnTo>
                  <a:lnTo>
                    <a:pt x="2324" y="1065530"/>
                  </a:lnTo>
                  <a:lnTo>
                    <a:pt x="2324" y="1055370"/>
                  </a:lnTo>
                  <a:lnTo>
                    <a:pt x="7353" y="1055370"/>
                  </a:lnTo>
                  <a:lnTo>
                    <a:pt x="7353" y="1046480"/>
                  </a:lnTo>
                  <a:lnTo>
                    <a:pt x="9563" y="1046480"/>
                  </a:lnTo>
                  <a:lnTo>
                    <a:pt x="9563" y="8890"/>
                  </a:lnTo>
                  <a:lnTo>
                    <a:pt x="9563" y="1270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FFFF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710131" y="2871513"/>
              <a:ext cx="10160" cy="2929890"/>
            </a:xfrm>
            <a:custGeom>
              <a:avLst/>
              <a:gdLst/>
              <a:ahLst/>
              <a:cxnLst/>
              <a:rect l="l" t="t" r="r" b="b"/>
              <a:pathLst>
                <a:path w="10159" h="2929890">
                  <a:moveTo>
                    <a:pt x="9563" y="0"/>
                  </a:moveTo>
                  <a:lnTo>
                    <a:pt x="0" y="8360"/>
                  </a:lnTo>
                  <a:lnTo>
                    <a:pt x="0" y="1074356"/>
                  </a:lnTo>
                  <a:lnTo>
                    <a:pt x="9563" y="1055779"/>
                  </a:lnTo>
                  <a:lnTo>
                    <a:pt x="9563" y="0"/>
                  </a:lnTo>
                  <a:close/>
                </a:path>
                <a:path w="10159" h="2929890">
                  <a:moveTo>
                    <a:pt x="0" y="2646807"/>
                  </a:moveTo>
                  <a:lnTo>
                    <a:pt x="0" y="2918985"/>
                  </a:lnTo>
                  <a:lnTo>
                    <a:pt x="5777" y="2926291"/>
                  </a:lnTo>
                  <a:lnTo>
                    <a:pt x="9563" y="2929405"/>
                  </a:lnTo>
                  <a:lnTo>
                    <a:pt x="9563" y="2668040"/>
                  </a:lnTo>
                  <a:lnTo>
                    <a:pt x="4959" y="2659591"/>
                  </a:lnTo>
                  <a:lnTo>
                    <a:pt x="0" y="264680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7278" y="1868030"/>
              <a:ext cx="3964724" cy="3922468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8938539" y="6532045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90" h="2540">
                  <a:moveTo>
                    <a:pt x="0" y="0"/>
                  </a:moveTo>
                  <a:lnTo>
                    <a:pt x="0" y="437"/>
                  </a:lnTo>
                  <a:lnTo>
                    <a:pt x="6952" y="2359"/>
                  </a:lnTo>
                  <a:lnTo>
                    <a:pt x="8320" y="2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929547" y="6529495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0" y="501"/>
                  </a:lnTo>
                  <a:lnTo>
                    <a:pt x="8991" y="2987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911578" y="6524409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5" h="5715">
                  <a:moveTo>
                    <a:pt x="8978" y="2552"/>
                  </a:moveTo>
                  <a:lnTo>
                    <a:pt x="0" y="0"/>
                  </a:lnTo>
                  <a:lnTo>
                    <a:pt x="0" y="622"/>
                  </a:lnTo>
                  <a:lnTo>
                    <a:pt x="8978" y="3111"/>
                  </a:lnTo>
                  <a:lnTo>
                    <a:pt x="8978" y="2552"/>
                  </a:lnTo>
                  <a:close/>
                </a:path>
                <a:path w="18415" h="5715">
                  <a:moveTo>
                    <a:pt x="17983" y="5092"/>
                  </a:moveTo>
                  <a:lnTo>
                    <a:pt x="8991" y="2552"/>
                  </a:lnTo>
                  <a:lnTo>
                    <a:pt x="8991" y="3111"/>
                  </a:lnTo>
                  <a:lnTo>
                    <a:pt x="17983" y="5600"/>
                  </a:lnTo>
                  <a:lnTo>
                    <a:pt x="17983" y="5092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902585" y="6521851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0" y="694"/>
                  </a:lnTo>
                  <a:lnTo>
                    <a:pt x="8991" y="3179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893593" y="6519301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758"/>
                  </a:lnTo>
                  <a:lnTo>
                    <a:pt x="8991" y="3243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8884602" y="6516752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822"/>
                  </a:lnTo>
                  <a:lnTo>
                    <a:pt x="8991" y="3307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8875611" y="6514202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886"/>
                  </a:lnTo>
                  <a:lnTo>
                    <a:pt x="8991" y="3371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866619" y="6511652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950"/>
                  </a:lnTo>
                  <a:lnTo>
                    <a:pt x="8991" y="3436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8857627" y="6509103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1014"/>
                  </a:lnTo>
                  <a:lnTo>
                    <a:pt x="8991" y="3500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8848648" y="6506557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1078"/>
                  </a:lnTo>
                  <a:lnTo>
                    <a:pt x="8991" y="3564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8839656" y="6504008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1143"/>
                  </a:lnTo>
                  <a:lnTo>
                    <a:pt x="8991" y="3628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8830665" y="6501458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1207"/>
                  </a:lnTo>
                  <a:lnTo>
                    <a:pt x="8991" y="3692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821674" y="6498909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0" y="0"/>
                  </a:moveTo>
                  <a:lnTo>
                    <a:pt x="0" y="1271"/>
                  </a:lnTo>
                  <a:lnTo>
                    <a:pt x="8991" y="3756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812682" y="6496359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0" y="0"/>
                  </a:moveTo>
                  <a:lnTo>
                    <a:pt x="0" y="1335"/>
                  </a:lnTo>
                  <a:lnTo>
                    <a:pt x="8991" y="3820"/>
                  </a:lnTo>
                  <a:lnTo>
                    <a:pt x="8991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8803691" y="6493256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2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79" y="1270"/>
                  </a:lnTo>
                  <a:lnTo>
                    <a:pt x="279" y="0"/>
                  </a:lnTo>
                  <a:close/>
                </a:path>
                <a:path w="9525" h="3810">
                  <a:moveTo>
                    <a:pt x="8978" y="2540"/>
                  </a:moveTo>
                  <a:lnTo>
                    <a:pt x="4762" y="2540"/>
                  </a:lnTo>
                  <a:lnTo>
                    <a:pt x="4762" y="1270"/>
                  </a:lnTo>
                  <a:lnTo>
                    <a:pt x="1930" y="1270"/>
                  </a:lnTo>
                  <a:lnTo>
                    <a:pt x="1930" y="2540"/>
                  </a:lnTo>
                  <a:lnTo>
                    <a:pt x="4406" y="2540"/>
                  </a:lnTo>
                  <a:lnTo>
                    <a:pt x="4406" y="3810"/>
                  </a:lnTo>
                  <a:lnTo>
                    <a:pt x="8978" y="3810"/>
                  </a:lnTo>
                  <a:lnTo>
                    <a:pt x="8978" y="2540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794699" y="648898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8077" y="4572"/>
                  </a:moveTo>
                  <a:lnTo>
                    <a:pt x="0" y="0"/>
                  </a:lnTo>
                  <a:lnTo>
                    <a:pt x="0" y="2247"/>
                  </a:lnTo>
                  <a:lnTo>
                    <a:pt x="8077" y="4572"/>
                  </a:lnTo>
                  <a:close/>
                </a:path>
                <a:path w="9525" h="5079">
                  <a:moveTo>
                    <a:pt x="8991" y="4826"/>
                  </a:moveTo>
                  <a:lnTo>
                    <a:pt x="8077" y="4572"/>
                  </a:lnTo>
                  <a:lnTo>
                    <a:pt x="8991" y="5080"/>
                  </a:lnTo>
                  <a:lnTo>
                    <a:pt x="8991" y="4826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785720" y="648391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0" y="0"/>
                  </a:moveTo>
                  <a:lnTo>
                    <a:pt x="0" y="4729"/>
                  </a:lnTo>
                  <a:lnTo>
                    <a:pt x="8991" y="7318"/>
                  </a:lnTo>
                  <a:lnTo>
                    <a:pt x="8991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776728" y="647882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0" y="0"/>
                  </a:moveTo>
                  <a:lnTo>
                    <a:pt x="0" y="7222"/>
                  </a:lnTo>
                  <a:lnTo>
                    <a:pt x="8991" y="9811"/>
                  </a:lnTo>
                  <a:lnTo>
                    <a:pt x="8991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767737" y="6473746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0"/>
                  </a:moveTo>
                  <a:lnTo>
                    <a:pt x="0" y="9719"/>
                  </a:lnTo>
                  <a:lnTo>
                    <a:pt x="8991" y="12304"/>
                  </a:lnTo>
                  <a:lnTo>
                    <a:pt x="8991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758746" y="6470396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8978" y="3810"/>
                  </a:moveTo>
                  <a:lnTo>
                    <a:pt x="6426" y="3810"/>
                  </a:lnTo>
                  <a:lnTo>
                    <a:pt x="642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3111" y="10160"/>
                  </a:lnTo>
                  <a:lnTo>
                    <a:pt x="3111" y="12700"/>
                  </a:lnTo>
                  <a:lnTo>
                    <a:pt x="8978" y="12700"/>
                  </a:lnTo>
                  <a:lnTo>
                    <a:pt x="8978" y="10160"/>
                  </a:lnTo>
                  <a:lnTo>
                    <a:pt x="8978" y="3810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749753" y="6467176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0" y="0"/>
                  </a:moveTo>
                  <a:lnTo>
                    <a:pt x="0" y="11265"/>
                  </a:lnTo>
                  <a:lnTo>
                    <a:pt x="8991" y="13777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740762" y="646458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0" y="0"/>
                  </a:moveTo>
                  <a:lnTo>
                    <a:pt x="0" y="11340"/>
                  </a:lnTo>
                  <a:lnTo>
                    <a:pt x="8991" y="13852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731770" y="6462002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0" y="0"/>
                  </a:moveTo>
                  <a:lnTo>
                    <a:pt x="0" y="11416"/>
                  </a:lnTo>
                  <a:lnTo>
                    <a:pt x="8991" y="13927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722791" y="6459419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0" y="0"/>
                  </a:moveTo>
                  <a:lnTo>
                    <a:pt x="0" y="11491"/>
                  </a:lnTo>
                  <a:lnTo>
                    <a:pt x="8991" y="14003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713800" y="6456832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0" y="0"/>
                  </a:moveTo>
                  <a:lnTo>
                    <a:pt x="0" y="11566"/>
                  </a:lnTo>
                  <a:lnTo>
                    <a:pt x="8991" y="14078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704808" y="6454245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0" y="0"/>
                  </a:moveTo>
                  <a:lnTo>
                    <a:pt x="0" y="11641"/>
                  </a:lnTo>
                  <a:lnTo>
                    <a:pt x="8991" y="14153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695816" y="6451658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0" y="0"/>
                  </a:moveTo>
                  <a:lnTo>
                    <a:pt x="0" y="11717"/>
                  </a:lnTo>
                  <a:lnTo>
                    <a:pt x="8991" y="14229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686825" y="644907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0" y="0"/>
                  </a:moveTo>
                  <a:lnTo>
                    <a:pt x="0" y="11792"/>
                  </a:lnTo>
                  <a:lnTo>
                    <a:pt x="8991" y="14304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677834" y="6446483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0" y="0"/>
                  </a:moveTo>
                  <a:lnTo>
                    <a:pt x="0" y="11868"/>
                  </a:lnTo>
                  <a:lnTo>
                    <a:pt x="8991" y="14379"/>
                  </a:lnTo>
                  <a:lnTo>
                    <a:pt x="8991" y="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668842" y="2718082"/>
              <a:ext cx="9525" cy="3740785"/>
            </a:xfrm>
            <a:custGeom>
              <a:avLst/>
              <a:gdLst/>
              <a:ahLst/>
              <a:cxnLst/>
              <a:rect l="l" t="t" r="r" b="b"/>
              <a:pathLst>
                <a:path w="9525" h="3740785">
                  <a:moveTo>
                    <a:pt x="8991" y="0"/>
                  </a:moveTo>
                  <a:lnTo>
                    <a:pt x="0" y="2587"/>
                  </a:lnTo>
                  <a:lnTo>
                    <a:pt x="0" y="304239"/>
                  </a:lnTo>
                  <a:lnTo>
                    <a:pt x="8991" y="298848"/>
                  </a:lnTo>
                  <a:lnTo>
                    <a:pt x="8991" y="0"/>
                  </a:lnTo>
                  <a:close/>
                </a:path>
                <a:path w="9525" h="3740785">
                  <a:moveTo>
                    <a:pt x="0" y="3724144"/>
                  </a:moveTo>
                  <a:lnTo>
                    <a:pt x="0" y="3735311"/>
                  </a:lnTo>
                  <a:lnTo>
                    <a:pt x="8463" y="3740121"/>
                  </a:lnTo>
                  <a:lnTo>
                    <a:pt x="8991" y="3740269"/>
                  </a:lnTo>
                  <a:lnTo>
                    <a:pt x="8991" y="3728401"/>
                  </a:lnTo>
                  <a:lnTo>
                    <a:pt x="5587" y="3727421"/>
                  </a:lnTo>
                  <a:lnTo>
                    <a:pt x="0" y="3724144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659850" y="2720670"/>
              <a:ext cx="9525" cy="3733165"/>
            </a:xfrm>
            <a:custGeom>
              <a:avLst/>
              <a:gdLst/>
              <a:ahLst/>
              <a:cxnLst/>
              <a:rect l="l" t="t" r="r" b="b"/>
              <a:pathLst>
                <a:path w="9525" h="3733165">
                  <a:moveTo>
                    <a:pt x="8991" y="3721557"/>
                  </a:moveTo>
                  <a:lnTo>
                    <a:pt x="0" y="3716286"/>
                  </a:lnTo>
                  <a:lnTo>
                    <a:pt x="0" y="3727615"/>
                  </a:lnTo>
                  <a:lnTo>
                    <a:pt x="8991" y="3732733"/>
                  </a:lnTo>
                  <a:lnTo>
                    <a:pt x="8991" y="3721557"/>
                  </a:lnTo>
                  <a:close/>
                </a:path>
                <a:path w="9525" h="3733165">
                  <a:moveTo>
                    <a:pt x="8991" y="0"/>
                  </a:moveTo>
                  <a:lnTo>
                    <a:pt x="0" y="2590"/>
                  </a:lnTo>
                  <a:lnTo>
                    <a:pt x="0" y="307047"/>
                  </a:lnTo>
                  <a:lnTo>
                    <a:pt x="8991" y="301663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650871" y="2723253"/>
              <a:ext cx="9525" cy="3725545"/>
            </a:xfrm>
            <a:custGeom>
              <a:avLst/>
              <a:gdLst/>
              <a:ahLst/>
              <a:cxnLst/>
              <a:rect l="l" t="t" r="r" b="b"/>
              <a:pathLst>
                <a:path w="9525" h="3725545">
                  <a:moveTo>
                    <a:pt x="8991" y="0"/>
                  </a:moveTo>
                  <a:lnTo>
                    <a:pt x="4991" y="1151"/>
                  </a:lnTo>
                  <a:lnTo>
                    <a:pt x="0" y="4146"/>
                  </a:lnTo>
                  <a:lnTo>
                    <a:pt x="0" y="307921"/>
                  </a:lnTo>
                  <a:lnTo>
                    <a:pt x="6491" y="305951"/>
                  </a:lnTo>
                  <a:lnTo>
                    <a:pt x="8991" y="304451"/>
                  </a:lnTo>
                  <a:lnTo>
                    <a:pt x="8991" y="0"/>
                  </a:lnTo>
                  <a:close/>
                </a:path>
                <a:path w="9525" h="3725545">
                  <a:moveTo>
                    <a:pt x="0" y="3708432"/>
                  </a:moveTo>
                  <a:lnTo>
                    <a:pt x="0" y="3719927"/>
                  </a:lnTo>
                  <a:lnTo>
                    <a:pt x="8991" y="3725037"/>
                  </a:lnTo>
                  <a:lnTo>
                    <a:pt x="8991" y="3713706"/>
                  </a:lnTo>
                  <a:lnTo>
                    <a:pt x="0" y="3708432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641880" y="2727401"/>
              <a:ext cx="9525" cy="3716020"/>
            </a:xfrm>
            <a:custGeom>
              <a:avLst/>
              <a:gdLst/>
              <a:ahLst/>
              <a:cxnLst/>
              <a:rect l="l" t="t" r="r" b="b"/>
              <a:pathLst>
                <a:path w="9525" h="3716020">
                  <a:moveTo>
                    <a:pt x="8978" y="3704285"/>
                  </a:moveTo>
                  <a:lnTo>
                    <a:pt x="0" y="3699014"/>
                  </a:lnTo>
                  <a:lnTo>
                    <a:pt x="0" y="3710673"/>
                  </a:lnTo>
                  <a:lnTo>
                    <a:pt x="8978" y="3715791"/>
                  </a:lnTo>
                  <a:lnTo>
                    <a:pt x="8978" y="3704285"/>
                  </a:lnTo>
                  <a:close/>
                </a:path>
                <a:path w="9525" h="3716020">
                  <a:moveTo>
                    <a:pt x="8978" y="0"/>
                  </a:moveTo>
                  <a:lnTo>
                    <a:pt x="0" y="5397"/>
                  </a:lnTo>
                  <a:lnTo>
                    <a:pt x="0" y="306514"/>
                  </a:lnTo>
                  <a:lnTo>
                    <a:pt x="8978" y="303784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632888" y="2732798"/>
              <a:ext cx="9525" cy="3705860"/>
            </a:xfrm>
            <a:custGeom>
              <a:avLst/>
              <a:gdLst/>
              <a:ahLst/>
              <a:cxnLst/>
              <a:rect l="l" t="t" r="r" b="b"/>
              <a:pathLst>
                <a:path w="9525" h="3705860">
                  <a:moveTo>
                    <a:pt x="8991" y="3693617"/>
                  </a:moveTo>
                  <a:lnTo>
                    <a:pt x="0" y="3688346"/>
                  </a:lnTo>
                  <a:lnTo>
                    <a:pt x="0" y="3700170"/>
                  </a:lnTo>
                  <a:lnTo>
                    <a:pt x="8991" y="3705275"/>
                  </a:lnTo>
                  <a:lnTo>
                    <a:pt x="8991" y="3693617"/>
                  </a:lnTo>
                  <a:close/>
                </a:path>
                <a:path w="9525" h="3705860">
                  <a:moveTo>
                    <a:pt x="8991" y="0"/>
                  </a:moveTo>
                  <a:lnTo>
                    <a:pt x="0" y="5397"/>
                  </a:lnTo>
                  <a:lnTo>
                    <a:pt x="0" y="303847"/>
                  </a:lnTo>
                  <a:lnTo>
                    <a:pt x="8991" y="301117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623897" y="2738190"/>
              <a:ext cx="9525" cy="3695065"/>
            </a:xfrm>
            <a:custGeom>
              <a:avLst/>
              <a:gdLst/>
              <a:ahLst/>
              <a:cxnLst/>
              <a:rect l="l" t="t" r="r" b="b"/>
              <a:pathLst>
                <a:path w="9525" h="3695065">
                  <a:moveTo>
                    <a:pt x="8991" y="0"/>
                  </a:moveTo>
                  <a:lnTo>
                    <a:pt x="0" y="5395"/>
                  </a:lnTo>
                  <a:lnTo>
                    <a:pt x="0" y="301175"/>
                  </a:lnTo>
                  <a:lnTo>
                    <a:pt x="8991" y="298445"/>
                  </a:lnTo>
                  <a:lnTo>
                    <a:pt x="8991" y="0"/>
                  </a:lnTo>
                  <a:close/>
                </a:path>
                <a:path w="9525" h="3695065">
                  <a:moveTo>
                    <a:pt x="0" y="3679764"/>
                  </a:moveTo>
                  <a:lnTo>
                    <a:pt x="0" y="3692106"/>
                  </a:lnTo>
                  <a:lnTo>
                    <a:pt x="8717" y="3694614"/>
                  </a:lnTo>
                  <a:lnTo>
                    <a:pt x="8991" y="3694769"/>
                  </a:lnTo>
                  <a:lnTo>
                    <a:pt x="8991" y="3682947"/>
                  </a:lnTo>
                  <a:lnTo>
                    <a:pt x="7230" y="3681914"/>
                  </a:lnTo>
                  <a:lnTo>
                    <a:pt x="0" y="3679764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614905" y="2744216"/>
              <a:ext cx="9525" cy="3686175"/>
            </a:xfrm>
            <a:custGeom>
              <a:avLst/>
              <a:gdLst/>
              <a:ahLst/>
              <a:cxnLst/>
              <a:rect l="l" t="t" r="r" b="b"/>
              <a:pathLst>
                <a:path w="9525" h="3686175">
                  <a:moveTo>
                    <a:pt x="8991" y="3673741"/>
                  </a:moveTo>
                  <a:lnTo>
                    <a:pt x="0" y="3671074"/>
                  </a:lnTo>
                  <a:lnTo>
                    <a:pt x="0" y="3683495"/>
                  </a:lnTo>
                  <a:lnTo>
                    <a:pt x="8991" y="3686086"/>
                  </a:lnTo>
                  <a:lnTo>
                    <a:pt x="8991" y="3673741"/>
                  </a:lnTo>
                  <a:close/>
                </a:path>
                <a:path w="9525" h="3686175">
                  <a:moveTo>
                    <a:pt x="8991" y="0"/>
                  </a:moveTo>
                  <a:lnTo>
                    <a:pt x="3695" y="0"/>
                  </a:lnTo>
                  <a:lnTo>
                    <a:pt x="3695" y="5080"/>
                  </a:lnTo>
                  <a:lnTo>
                    <a:pt x="0" y="5080"/>
                  </a:lnTo>
                  <a:lnTo>
                    <a:pt x="0" y="294640"/>
                  </a:lnTo>
                  <a:lnTo>
                    <a:pt x="0" y="297180"/>
                  </a:lnTo>
                  <a:lnTo>
                    <a:pt x="0" y="298450"/>
                  </a:lnTo>
                  <a:lnTo>
                    <a:pt x="419" y="298450"/>
                  </a:lnTo>
                  <a:lnTo>
                    <a:pt x="419" y="297180"/>
                  </a:lnTo>
                  <a:lnTo>
                    <a:pt x="6477" y="297180"/>
                  </a:lnTo>
                  <a:lnTo>
                    <a:pt x="6477" y="294640"/>
                  </a:lnTo>
                  <a:lnTo>
                    <a:pt x="8991" y="294640"/>
                  </a:lnTo>
                  <a:lnTo>
                    <a:pt x="8991" y="508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605913" y="2749296"/>
              <a:ext cx="9525" cy="3678554"/>
            </a:xfrm>
            <a:custGeom>
              <a:avLst/>
              <a:gdLst/>
              <a:ahLst/>
              <a:cxnLst/>
              <a:rect l="l" t="t" r="r" b="b"/>
              <a:pathLst>
                <a:path w="9525" h="3678554">
                  <a:moveTo>
                    <a:pt x="8991" y="3665994"/>
                  </a:moveTo>
                  <a:lnTo>
                    <a:pt x="0" y="3663315"/>
                  </a:lnTo>
                  <a:lnTo>
                    <a:pt x="0" y="3675837"/>
                  </a:lnTo>
                  <a:lnTo>
                    <a:pt x="8991" y="3678415"/>
                  </a:lnTo>
                  <a:lnTo>
                    <a:pt x="8991" y="3665994"/>
                  </a:lnTo>
                  <a:close/>
                </a:path>
                <a:path w="9525" h="3678554">
                  <a:moveTo>
                    <a:pt x="8991" y="0"/>
                  </a:moveTo>
                  <a:lnTo>
                    <a:pt x="5105" y="0"/>
                  </a:lnTo>
                  <a:lnTo>
                    <a:pt x="5105" y="2540"/>
                  </a:lnTo>
                  <a:lnTo>
                    <a:pt x="0" y="2540"/>
                  </a:lnTo>
                  <a:lnTo>
                    <a:pt x="0" y="293370"/>
                  </a:lnTo>
                  <a:lnTo>
                    <a:pt x="0" y="298450"/>
                  </a:lnTo>
                  <a:lnTo>
                    <a:pt x="4254" y="298450"/>
                  </a:lnTo>
                  <a:lnTo>
                    <a:pt x="4254" y="293370"/>
                  </a:lnTo>
                  <a:lnTo>
                    <a:pt x="8991" y="293370"/>
                  </a:lnTo>
                  <a:lnTo>
                    <a:pt x="8991" y="254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596922" y="2752128"/>
              <a:ext cx="9525" cy="3673475"/>
            </a:xfrm>
            <a:custGeom>
              <a:avLst/>
              <a:gdLst/>
              <a:ahLst/>
              <a:cxnLst/>
              <a:rect l="l" t="t" r="r" b="b"/>
              <a:pathLst>
                <a:path w="9525" h="3673475">
                  <a:moveTo>
                    <a:pt x="8991" y="3660483"/>
                  </a:moveTo>
                  <a:lnTo>
                    <a:pt x="0" y="3657816"/>
                  </a:lnTo>
                  <a:lnTo>
                    <a:pt x="0" y="3670414"/>
                  </a:lnTo>
                  <a:lnTo>
                    <a:pt x="8991" y="3673005"/>
                  </a:lnTo>
                  <a:lnTo>
                    <a:pt x="8991" y="3660483"/>
                  </a:lnTo>
                  <a:close/>
                </a:path>
                <a:path w="9525" h="3673475">
                  <a:moveTo>
                    <a:pt x="8991" y="0"/>
                  </a:moveTo>
                  <a:lnTo>
                    <a:pt x="0" y="2730"/>
                  </a:lnTo>
                  <a:lnTo>
                    <a:pt x="0" y="301231"/>
                  </a:lnTo>
                  <a:lnTo>
                    <a:pt x="8991" y="295706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587943" y="2754845"/>
              <a:ext cx="9525" cy="3667760"/>
            </a:xfrm>
            <a:custGeom>
              <a:avLst/>
              <a:gdLst/>
              <a:ahLst/>
              <a:cxnLst/>
              <a:rect l="l" t="t" r="r" b="b"/>
              <a:pathLst>
                <a:path w="9525" h="3667760">
                  <a:moveTo>
                    <a:pt x="8991" y="3654590"/>
                  </a:moveTo>
                  <a:lnTo>
                    <a:pt x="3022" y="3654590"/>
                  </a:lnTo>
                  <a:lnTo>
                    <a:pt x="3022" y="3652050"/>
                  </a:lnTo>
                  <a:lnTo>
                    <a:pt x="0" y="3652050"/>
                  </a:lnTo>
                  <a:lnTo>
                    <a:pt x="0" y="3654590"/>
                  </a:lnTo>
                  <a:lnTo>
                    <a:pt x="0" y="3664750"/>
                  </a:lnTo>
                  <a:lnTo>
                    <a:pt x="3162" y="3664750"/>
                  </a:lnTo>
                  <a:lnTo>
                    <a:pt x="3162" y="3667290"/>
                  </a:lnTo>
                  <a:lnTo>
                    <a:pt x="8991" y="3667290"/>
                  </a:lnTo>
                  <a:lnTo>
                    <a:pt x="8991" y="3664750"/>
                  </a:lnTo>
                  <a:lnTo>
                    <a:pt x="8991" y="3654590"/>
                  </a:lnTo>
                  <a:close/>
                </a:path>
                <a:path w="9525" h="3667760">
                  <a:moveTo>
                    <a:pt x="8991" y="0"/>
                  </a:moveTo>
                  <a:lnTo>
                    <a:pt x="0" y="2730"/>
                  </a:lnTo>
                  <a:lnTo>
                    <a:pt x="0" y="304038"/>
                  </a:lnTo>
                  <a:lnTo>
                    <a:pt x="8991" y="298513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569960" y="2757576"/>
              <a:ext cx="18415" cy="3662679"/>
            </a:xfrm>
            <a:custGeom>
              <a:avLst/>
              <a:gdLst/>
              <a:ahLst/>
              <a:cxnLst/>
              <a:rect l="l" t="t" r="r" b="b"/>
              <a:pathLst>
                <a:path w="18415" h="3662679">
                  <a:moveTo>
                    <a:pt x="8978" y="3644087"/>
                  </a:moveTo>
                  <a:lnTo>
                    <a:pt x="0" y="3638626"/>
                  </a:lnTo>
                  <a:lnTo>
                    <a:pt x="0" y="3651758"/>
                  </a:lnTo>
                  <a:lnTo>
                    <a:pt x="8978" y="3657003"/>
                  </a:lnTo>
                  <a:lnTo>
                    <a:pt x="8978" y="3644087"/>
                  </a:lnTo>
                  <a:close/>
                </a:path>
                <a:path w="18415" h="3662679">
                  <a:moveTo>
                    <a:pt x="8978" y="2730"/>
                  </a:moveTo>
                  <a:lnTo>
                    <a:pt x="1727" y="4927"/>
                  </a:lnTo>
                  <a:lnTo>
                    <a:pt x="0" y="5994"/>
                  </a:lnTo>
                  <a:lnTo>
                    <a:pt x="0" y="311073"/>
                  </a:lnTo>
                  <a:lnTo>
                    <a:pt x="4292" y="309727"/>
                  </a:lnTo>
                  <a:lnTo>
                    <a:pt x="8978" y="306844"/>
                  </a:lnTo>
                  <a:lnTo>
                    <a:pt x="8978" y="2730"/>
                  </a:lnTo>
                  <a:close/>
                </a:path>
                <a:path w="18415" h="3662679">
                  <a:moveTo>
                    <a:pt x="17983" y="3649548"/>
                  </a:moveTo>
                  <a:lnTo>
                    <a:pt x="8991" y="3644087"/>
                  </a:lnTo>
                  <a:lnTo>
                    <a:pt x="8991" y="3657003"/>
                  </a:lnTo>
                  <a:lnTo>
                    <a:pt x="17983" y="3662235"/>
                  </a:lnTo>
                  <a:lnTo>
                    <a:pt x="17983" y="3649548"/>
                  </a:lnTo>
                  <a:close/>
                </a:path>
                <a:path w="18415" h="3662679">
                  <a:moveTo>
                    <a:pt x="17983" y="0"/>
                  </a:moveTo>
                  <a:lnTo>
                    <a:pt x="8991" y="2730"/>
                  </a:lnTo>
                  <a:lnTo>
                    <a:pt x="8991" y="306844"/>
                  </a:lnTo>
                  <a:lnTo>
                    <a:pt x="17983" y="301307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560968" y="2763571"/>
              <a:ext cx="9525" cy="3646170"/>
            </a:xfrm>
            <a:custGeom>
              <a:avLst/>
              <a:gdLst/>
              <a:ahLst/>
              <a:cxnLst/>
              <a:rect l="l" t="t" r="r" b="b"/>
              <a:pathLst>
                <a:path w="9525" h="3646170">
                  <a:moveTo>
                    <a:pt x="8991" y="3632631"/>
                  </a:moveTo>
                  <a:lnTo>
                    <a:pt x="0" y="3627170"/>
                  </a:lnTo>
                  <a:lnTo>
                    <a:pt x="0" y="3640531"/>
                  </a:lnTo>
                  <a:lnTo>
                    <a:pt x="8991" y="3645763"/>
                  </a:lnTo>
                  <a:lnTo>
                    <a:pt x="8991" y="3632631"/>
                  </a:lnTo>
                  <a:close/>
                </a:path>
                <a:path w="9525" h="3646170">
                  <a:moveTo>
                    <a:pt x="8991" y="0"/>
                  </a:moveTo>
                  <a:lnTo>
                    <a:pt x="0" y="5524"/>
                  </a:lnTo>
                  <a:lnTo>
                    <a:pt x="0" y="307886"/>
                  </a:lnTo>
                  <a:lnTo>
                    <a:pt x="8991" y="305079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551977" y="2769095"/>
              <a:ext cx="9525" cy="3635375"/>
            </a:xfrm>
            <a:custGeom>
              <a:avLst/>
              <a:gdLst/>
              <a:ahLst/>
              <a:cxnLst/>
              <a:rect l="l" t="t" r="r" b="b"/>
              <a:pathLst>
                <a:path w="9525" h="3635375">
                  <a:moveTo>
                    <a:pt x="8991" y="3621646"/>
                  </a:moveTo>
                  <a:lnTo>
                    <a:pt x="0" y="3616185"/>
                  </a:lnTo>
                  <a:lnTo>
                    <a:pt x="0" y="3629761"/>
                  </a:lnTo>
                  <a:lnTo>
                    <a:pt x="8991" y="3635006"/>
                  </a:lnTo>
                  <a:lnTo>
                    <a:pt x="8991" y="3621646"/>
                  </a:lnTo>
                  <a:close/>
                </a:path>
                <a:path w="9525" h="3635375">
                  <a:moveTo>
                    <a:pt x="8991" y="0"/>
                  </a:moveTo>
                  <a:lnTo>
                    <a:pt x="0" y="5524"/>
                  </a:lnTo>
                  <a:lnTo>
                    <a:pt x="0" y="305168"/>
                  </a:lnTo>
                  <a:lnTo>
                    <a:pt x="8991" y="302361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542985" y="2774619"/>
              <a:ext cx="9525" cy="3625215"/>
            </a:xfrm>
            <a:custGeom>
              <a:avLst/>
              <a:gdLst/>
              <a:ahLst/>
              <a:cxnLst/>
              <a:rect l="l" t="t" r="r" b="b"/>
              <a:pathLst>
                <a:path w="9525" h="3625215">
                  <a:moveTo>
                    <a:pt x="8991" y="3610686"/>
                  </a:moveTo>
                  <a:lnTo>
                    <a:pt x="4851" y="3610686"/>
                  </a:lnTo>
                  <a:lnTo>
                    <a:pt x="4851" y="3605606"/>
                  </a:lnTo>
                  <a:lnTo>
                    <a:pt x="0" y="3605606"/>
                  </a:lnTo>
                  <a:lnTo>
                    <a:pt x="0" y="3610686"/>
                  </a:lnTo>
                  <a:lnTo>
                    <a:pt x="0" y="3619576"/>
                  </a:lnTo>
                  <a:lnTo>
                    <a:pt x="5346" y="3619576"/>
                  </a:lnTo>
                  <a:lnTo>
                    <a:pt x="5346" y="3624656"/>
                  </a:lnTo>
                  <a:lnTo>
                    <a:pt x="8991" y="3624656"/>
                  </a:lnTo>
                  <a:lnTo>
                    <a:pt x="8991" y="3619576"/>
                  </a:lnTo>
                  <a:lnTo>
                    <a:pt x="8991" y="3610686"/>
                  </a:lnTo>
                  <a:close/>
                </a:path>
                <a:path w="9525" h="3625215">
                  <a:moveTo>
                    <a:pt x="8991" y="0"/>
                  </a:moveTo>
                  <a:lnTo>
                    <a:pt x="0" y="5537"/>
                  </a:lnTo>
                  <a:lnTo>
                    <a:pt x="0" y="302450"/>
                  </a:lnTo>
                  <a:lnTo>
                    <a:pt x="8991" y="299643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533994" y="2780157"/>
              <a:ext cx="9525" cy="3614420"/>
            </a:xfrm>
            <a:custGeom>
              <a:avLst/>
              <a:gdLst/>
              <a:ahLst/>
              <a:cxnLst/>
              <a:rect l="l" t="t" r="r" b="b"/>
              <a:pathLst>
                <a:path w="9525" h="3614420">
                  <a:moveTo>
                    <a:pt x="8978" y="3599662"/>
                  </a:moveTo>
                  <a:lnTo>
                    <a:pt x="0" y="3594201"/>
                  </a:lnTo>
                  <a:lnTo>
                    <a:pt x="0" y="3611346"/>
                  </a:lnTo>
                  <a:lnTo>
                    <a:pt x="8978" y="3614001"/>
                  </a:lnTo>
                  <a:lnTo>
                    <a:pt x="8978" y="3599662"/>
                  </a:lnTo>
                  <a:close/>
                </a:path>
                <a:path w="9525" h="3614420">
                  <a:moveTo>
                    <a:pt x="8978" y="0"/>
                  </a:moveTo>
                  <a:lnTo>
                    <a:pt x="0" y="5524"/>
                  </a:lnTo>
                  <a:lnTo>
                    <a:pt x="0" y="299720"/>
                  </a:lnTo>
                  <a:lnTo>
                    <a:pt x="8978" y="296913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525002" y="2786126"/>
              <a:ext cx="9525" cy="3605529"/>
            </a:xfrm>
            <a:custGeom>
              <a:avLst/>
              <a:gdLst/>
              <a:ahLst/>
              <a:cxnLst/>
              <a:rect l="l" t="t" r="r" b="b"/>
              <a:pathLst>
                <a:path w="9525" h="3605529">
                  <a:moveTo>
                    <a:pt x="8991" y="3588232"/>
                  </a:moveTo>
                  <a:lnTo>
                    <a:pt x="0" y="3582771"/>
                  </a:lnTo>
                  <a:lnTo>
                    <a:pt x="0" y="3602723"/>
                  </a:lnTo>
                  <a:lnTo>
                    <a:pt x="8991" y="3605377"/>
                  </a:lnTo>
                  <a:lnTo>
                    <a:pt x="8991" y="3588232"/>
                  </a:lnTo>
                  <a:close/>
                </a:path>
                <a:path w="9525" h="3605529">
                  <a:moveTo>
                    <a:pt x="8991" y="0"/>
                  </a:moveTo>
                  <a:lnTo>
                    <a:pt x="7213" y="0"/>
                  </a:lnTo>
                  <a:lnTo>
                    <a:pt x="7213" y="1270"/>
                  </a:lnTo>
                  <a:lnTo>
                    <a:pt x="2895" y="1270"/>
                  </a:lnTo>
                  <a:lnTo>
                    <a:pt x="2895" y="3810"/>
                  </a:lnTo>
                  <a:lnTo>
                    <a:pt x="0" y="3810"/>
                  </a:lnTo>
                  <a:lnTo>
                    <a:pt x="0" y="293370"/>
                  </a:lnTo>
                  <a:lnTo>
                    <a:pt x="0" y="299720"/>
                  </a:lnTo>
                  <a:lnTo>
                    <a:pt x="4356" y="299720"/>
                  </a:lnTo>
                  <a:lnTo>
                    <a:pt x="4356" y="293370"/>
                  </a:lnTo>
                  <a:lnTo>
                    <a:pt x="8991" y="293370"/>
                  </a:lnTo>
                  <a:lnTo>
                    <a:pt x="8991" y="3810"/>
                  </a:lnTo>
                  <a:lnTo>
                    <a:pt x="8991" y="127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516023" y="2789567"/>
              <a:ext cx="9525" cy="3599815"/>
            </a:xfrm>
            <a:custGeom>
              <a:avLst/>
              <a:gdLst/>
              <a:ahLst/>
              <a:cxnLst/>
              <a:rect l="l" t="t" r="r" b="b"/>
              <a:pathLst>
                <a:path w="9525" h="3599815">
                  <a:moveTo>
                    <a:pt x="8991" y="3579342"/>
                  </a:moveTo>
                  <a:lnTo>
                    <a:pt x="0" y="3573881"/>
                  </a:lnTo>
                  <a:lnTo>
                    <a:pt x="0" y="3596640"/>
                  </a:lnTo>
                  <a:lnTo>
                    <a:pt x="8991" y="3599294"/>
                  </a:lnTo>
                  <a:lnTo>
                    <a:pt x="8991" y="3579342"/>
                  </a:lnTo>
                  <a:close/>
                </a:path>
                <a:path w="9525" h="3599815">
                  <a:moveTo>
                    <a:pt x="8991" y="0"/>
                  </a:moveTo>
                  <a:lnTo>
                    <a:pt x="0" y="2806"/>
                  </a:lnTo>
                  <a:lnTo>
                    <a:pt x="0" y="301625"/>
                  </a:lnTo>
                  <a:lnTo>
                    <a:pt x="8991" y="295884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507032" y="2792374"/>
              <a:ext cx="9525" cy="3594100"/>
            </a:xfrm>
            <a:custGeom>
              <a:avLst/>
              <a:gdLst/>
              <a:ahLst/>
              <a:cxnLst/>
              <a:rect l="l" t="t" r="r" b="b"/>
              <a:pathLst>
                <a:path w="9525" h="3594100">
                  <a:moveTo>
                    <a:pt x="8991" y="3571075"/>
                  </a:moveTo>
                  <a:lnTo>
                    <a:pt x="0" y="3565614"/>
                  </a:lnTo>
                  <a:lnTo>
                    <a:pt x="0" y="3591179"/>
                  </a:lnTo>
                  <a:lnTo>
                    <a:pt x="8991" y="3593833"/>
                  </a:lnTo>
                  <a:lnTo>
                    <a:pt x="8991" y="3571075"/>
                  </a:lnTo>
                  <a:close/>
                </a:path>
                <a:path w="9525" h="3594100">
                  <a:moveTo>
                    <a:pt x="8991" y="0"/>
                  </a:moveTo>
                  <a:lnTo>
                    <a:pt x="0" y="2794"/>
                  </a:lnTo>
                  <a:lnTo>
                    <a:pt x="0" y="304546"/>
                  </a:lnTo>
                  <a:lnTo>
                    <a:pt x="8991" y="298818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498039" y="2795161"/>
              <a:ext cx="9525" cy="3588385"/>
            </a:xfrm>
            <a:custGeom>
              <a:avLst/>
              <a:gdLst/>
              <a:ahLst/>
              <a:cxnLst/>
              <a:rect l="l" t="t" r="r" b="b"/>
              <a:pathLst>
                <a:path w="9525" h="3588385">
                  <a:moveTo>
                    <a:pt x="8991" y="0"/>
                  </a:moveTo>
                  <a:lnTo>
                    <a:pt x="0" y="2797"/>
                  </a:lnTo>
                  <a:lnTo>
                    <a:pt x="0" y="307490"/>
                  </a:lnTo>
                  <a:lnTo>
                    <a:pt x="8991" y="301756"/>
                  </a:lnTo>
                  <a:lnTo>
                    <a:pt x="8991" y="0"/>
                  </a:lnTo>
                  <a:close/>
                </a:path>
                <a:path w="9525" h="3588385">
                  <a:moveTo>
                    <a:pt x="0" y="3557263"/>
                  </a:moveTo>
                  <a:lnTo>
                    <a:pt x="0" y="3584572"/>
                  </a:lnTo>
                  <a:lnTo>
                    <a:pt x="3767" y="3586842"/>
                  </a:lnTo>
                  <a:lnTo>
                    <a:pt x="8991" y="3588383"/>
                  </a:lnTo>
                  <a:lnTo>
                    <a:pt x="8991" y="3562818"/>
                  </a:lnTo>
                  <a:lnTo>
                    <a:pt x="6726" y="3561442"/>
                  </a:lnTo>
                  <a:lnTo>
                    <a:pt x="0" y="3557263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489048" y="2797556"/>
              <a:ext cx="9525" cy="3582670"/>
            </a:xfrm>
            <a:custGeom>
              <a:avLst/>
              <a:gdLst/>
              <a:ahLst/>
              <a:cxnLst/>
              <a:rect l="l" t="t" r="r" b="b"/>
              <a:pathLst>
                <a:path w="9525" h="3582670">
                  <a:moveTo>
                    <a:pt x="8991" y="3554869"/>
                  </a:moveTo>
                  <a:lnTo>
                    <a:pt x="0" y="3549294"/>
                  </a:lnTo>
                  <a:lnTo>
                    <a:pt x="0" y="3576764"/>
                  </a:lnTo>
                  <a:lnTo>
                    <a:pt x="8991" y="3582187"/>
                  </a:lnTo>
                  <a:lnTo>
                    <a:pt x="8991" y="3554869"/>
                  </a:lnTo>
                  <a:close/>
                </a:path>
                <a:path w="9525" h="3582670">
                  <a:moveTo>
                    <a:pt x="8991" y="0"/>
                  </a:moveTo>
                  <a:lnTo>
                    <a:pt x="6197" y="0"/>
                  </a:lnTo>
                  <a:lnTo>
                    <a:pt x="6197" y="2540"/>
                  </a:lnTo>
                  <a:lnTo>
                    <a:pt x="279" y="2540"/>
                  </a:lnTo>
                  <a:lnTo>
                    <a:pt x="279" y="3810"/>
                  </a:lnTo>
                  <a:lnTo>
                    <a:pt x="0" y="3810"/>
                  </a:lnTo>
                  <a:lnTo>
                    <a:pt x="0" y="304800"/>
                  </a:lnTo>
                  <a:lnTo>
                    <a:pt x="0" y="311150"/>
                  </a:lnTo>
                  <a:lnTo>
                    <a:pt x="4470" y="311150"/>
                  </a:lnTo>
                  <a:lnTo>
                    <a:pt x="4470" y="304800"/>
                  </a:lnTo>
                  <a:lnTo>
                    <a:pt x="8991" y="304800"/>
                  </a:lnTo>
                  <a:lnTo>
                    <a:pt x="8991" y="3810"/>
                  </a:lnTo>
                  <a:lnTo>
                    <a:pt x="8991" y="254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480057" y="2800921"/>
              <a:ext cx="9525" cy="3573779"/>
            </a:xfrm>
            <a:custGeom>
              <a:avLst/>
              <a:gdLst/>
              <a:ahLst/>
              <a:cxnLst/>
              <a:rect l="l" t="t" r="r" b="b"/>
              <a:pathLst>
                <a:path w="9525" h="3573779">
                  <a:moveTo>
                    <a:pt x="8991" y="3545929"/>
                  </a:moveTo>
                  <a:lnTo>
                    <a:pt x="0" y="3540341"/>
                  </a:lnTo>
                  <a:lnTo>
                    <a:pt x="0" y="3567988"/>
                  </a:lnTo>
                  <a:lnTo>
                    <a:pt x="8991" y="3573399"/>
                  </a:lnTo>
                  <a:lnTo>
                    <a:pt x="8991" y="3545929"/>
                  </a:lnTo>
                  <a:close/>
                </a:path>
                <a:path w="9525" h="3573779">
                  <a:moveTo>
                    <a:pt x="8991" y="0"/>
                  </a:moveTo>
                  <a:lnTo>
                    <a:pt x="0" y="5702"/>
                  </a:lnTo>
                  <a:lnTo>
                    <a:pt x="0" y="313207"/>
                  </a:lnTo>
                  <a:lnTo>
                    <a:pt x="8991" y="307467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471065" y="2806624"/>
              <a:ext cx="9525" cy="3562350"/>
            </a:xfrm>
            <a:custGeom>
              <a:avLst/>
              <a:gdLst/>
              <a:ahLst/>
              <a:cxnLst/>
              <a:rect l="l" t="t" r="r" b="b"/>
              <a:pathLst>
                <a:path w="9525" h="3562350">
                  <a:moveTo>
                    <a:pt x="8991" y="3534638"/>
                  </a:moveTo>
                  <a:lnTo>
                    <a:pt x="0" y="3529050"/>
                  </a:lnTo>
                  <a:lnTo>
                    <a:pt x="0" y="3556863"/>
                  </a:lnTo>
                  <a:lnTo>
                    <a:pt x="8991" y="3562286"/>
                  </a:lnTo>
                  <a:lnTo>
                    <a:pt x="8991" y="3534638"/>
                  </a:lnTo>
                  <a:close/>
                </a:path>
                <a:path w="9525" h="3562350">
                  <a:moveTo>
                    <a:pt x="8991" y="0"/>
                  </a:moveTo>
                  <a:lnTo>
                    <a:pt x="0" y="5715"/>
                  </a:lnTo>
                  <a:lnTo>
                    <a:pt x="0" y="313232"/>
                  </a:lnTo>
                  <a:lnTo>
                    <a:pt x="8991" y="307505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453095" y="2812338"/>
              <a:ext cx="18415" cy="3551554"/>
            </a:xfrm>
            <a:custGeom>
              <a:avLst/>
              <a:gdLst/>
              <a:ahLst/>
              <a:cxnLst/>
              <a:rect l="l" t="t" r="r" b="b"/>
              <a:pathLst>
                <a:path w="18415" h="3551554">
                  <a:moveTo>
                    <a:pt x="17957" y="3523437"/>
                  </a:moveTo>
                  <a:lnTo>
                    <a:pt x="14058" y="3523437"/>
                  </a:lnTo>
                  <a:lnTo>
                    <a:pt x="14058" y="3518357"/>
                  </a:lnTo>
                  <a:lnTo>
                    <a:pt x="8978" y="3518357"/>
                  </a:lnTo>
                  <a:lnTo>
                    <a:pt x="0" y="3515461"/>
                  </a:lnTo>
                  <a:lnTo>
                    <a:pt x="0" y="3540328"/>
                  </a:lnTo>
                  <a:lnTo>
                    <a:pt x="8978" y="3545738"/>
                  </a:lnTo>
                  <a:lnTo>
                    <a:pt x="8978" y="3546297"/>
                  </a:lnTo>
                  <a:lnTo>
                    <a:pt x="14135" y="3546297"/>
                  </a:lnTo>
                  <a:lnTo>
                    <a:pt x="14135" y="3551377"/>
                  </a:lnTo>
                  <a:lnTo>
                    <a:pt x="17957" y="3551377"/>
                  </a:lnTo>
                  <a:lnTo>
                    <a:pt x="17957" y="3546297"/>
                  </a:lnTo>
                  <a:lnTo>
                    <a:pt x="17957" y="3523437"/>
                  </a:lnTo>
                  <a:close/>
                </a:path>
                <a:path w="18415" h="3551554">
                  <a:moveTo>
                    <a:pt x="17957" y="0"/>
                  </a:moveTo>
                  <a:lnTo>
                    <a:pt x="8978" y="5702"/>
                  </a:lnTo>
                  <a:lnTo>
                    <a:pt x="0" y="11404"/>
                  </a:lnTo>
                  <a:lnTo>
                    <a:pt x="0" y="318998"/>
                  </a:lnTo>
                  <a:lnTo>
                    <a:pt x="8978" y="313245"/>
                  </a:lnTo>
                  <a:lnTo>
                    <a:pt x="17957" y="307517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444103" y="2823743"/>
              <a:ext cx="9525" cy="3529329"/>
            </a:xfrm>
            <a:custGeom>
              <a:avLst/>
              <a:gdLst/>
              <a:ahLst/>
              <a:cxnLst/>
              <a:rect l="l" t="t" r="r" b="b"/>
              <a:pathLst>
                <a:path w="9525" h="3529329">
                  <a:moveTo>
                    <a:pt x="8991" y="3504057"/>
                  </a:moveTo>
                  <a:lnTo>
                    <a:pt x="0" y="3501225"/>
                  </a:lnTo>
                  <a:lnTo>
                    <a:pt x="0" y="3523500"/>
                  </a:lnTo>
                  <a:lnTo>
                    <a:pt x="8991" y="3528923"/>
                  </a:lnTo>
                  <a:lnTo>
                    <a:pt x="8991" y="3504057"/>
                  </a:lnTo>
                  <a:close/>
                </a:path>
                <a:path w="9525" h="3529329">
                  <a:moveTo>
                    <a:pt x="8991" y="0"/>
                  </a:moveTo>
                  <a:lnTo>
                    <a:pt x="0" y="5702"/>
                  </a:lnTo>
                  <a:lnTo>
                    <a:pt x="0" y="313461"/>
                  </a:lnTo>
                  <a:lnTo>
                    <a:pt x="8991" y="307594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435111" y="2829445"/>
              <a:ext cx="9525" cy="3517900"/>
            </a:xfrm>
            <a:custGeom>
              <a:avLst/>
              <a:gdLst/>
              <a:ahLst/>
              <a:cxnLst/>
              <a:rect l="l" t="t" r="r" b="b"/>
              <a:pathLst>
                <a:path w="9525" h="3517900">
                  <a:moveTo>
                    <a:pt x="8991" y="3495522"/>
                  </a:moveTo>
                  <a:lnTo>
                    <a:pt x="0" y="3492677"/>
                  </a:lnTo>
                  <a:lnTo>
                    <a:pt x="0" y="3512388"/>
                  </a:lnTo>
                  <a:lnTo>
                    <a:pt x="8991" y="3517798"/>
                  </a:lnTo>
                  <a:lnTo>
                    <a:pt x="8991" y="3495522"/>
                  </a:lnTo>
                  <a:close/>
                </a:path>
                <a:path w="9525" h="3517900">
                  <a:moveTo>
                    <a:pt x="8991" y="0"/>
                  </a:moveTo>
                  <a:lnTo>
                    <a:pt x="0" y="5715"/>
                  </a:lnTo>
                  <a:lnTo>
                    <a:pt x="0" y="313626"/>
                  </a:lnTo>
                  <a:lnTo>
                    <a:pt x="8991" y="307759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426120" y="2835160"/>
              <a:ext cx="9525" cy="3507104"/>
            </a:xfrm>
            <a:custGeom>
              <a:avLst/>
              <a:gdLst/>
              <a:ahLst/>
              <a:cxnLst/>
              <a:rect l="l" t="t" r="r" b="b"/>
              <a:pathLst>
                <a:path w="9525" h="3507104">
                  <a:moveTo>
                    <a:pt x="8991" y="3486962"/>
                  </a:moveTo>
                  <a:lnTo>
                    <a:pt x="0" y="3484130"/>
                  </a:lnTo>
                  <a:lnTo>
                    <a:pt x="0" y="3501250"/>
                  </a:lnTo>
                  <a:lnTo>
                    <a:pt x="8991" y="3506673"/>
                  </a:lnTo>
                  <a:lnTo>
                    <a:pt x="8991" y="3486962"/>
                  </a:lnTo>
                  <a:close/>
                </a:path>
                <a:path w="9525" h="3507104">
                  <a:moveTo>
                    <a:pt x="8991" y="0"/>
                  </a:moveTo>
                  <a:lnTo>
                    <a:pt x="0" y="5702"/>
                  </a:lnTo>
                  <a:lnTo>
                    <a:pt x="0" y="313778"/>
                  </a:lnTo>
                  <a:lnTo>
                    <a:pt x="8991" y="307911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417128" y="2840863"/>
              <a:ext cx="9525" cy="3495040"/>
            </a:xfrm>
            <a:custGeom>
              <a:avLst/>
              <a:gdLst/>
              <a:ahLst/>
              <a:cxnLst/>
              <a:rect l="l" t="t" r="r" b="b"/>
              <a:pathLst>
                <a:path w="9525" h="3495040">
                  <a:moveTo>
                    <a:pt x="8978" y="3478403"/>
                  </a:moveTo>
                  <a:lnTo>
                    <a:pt x="6921" y="3478403"/>
                  </a:lnTo>
                  <a:lnTo>
                    <a:pt x="6921" y="3477133"/>
                  </a:lnTo>
                  <a:lnTo>
                    <a:pt x="2755" y="3477133"/>
                  </a:lnTo>
                  <a:lnTo>
                    <a:pt x="2755" y="3473323"/>
                  </a:lnTo>
                  <a:lnTo>
                    <a:pt x="0" y="3473323"/>
                  </a:lnTo>
                  <a:lnTo>
                    <a:pt x="0" y="3477133"/>
                  </a:lnTo>
                  <a:lnTo>
                    <a:pt x="0" y="3478403"/>
                  </a:lnTo>
                  <a:lnTo>
                    <a:pt x="0" y="3489833"/>
                  </a:lnTo>
                  <a:lnTo>
                    <a:pt x="3721" y="3489833"/>
                  </a:lnTo>
                  <a:lnTo>
                    <a:pt x="3721" y="3494913"/>
                  </a:lnTo>
                  <a:lnTo>
                    <a:pt x="8978" y="3494913"/>
                  </a:lnTo>
                  <a:lnTo>
                    <a:pt x="8978" y="3489833"/>
                  </a:lnTo>
                  <a:lnTo>
                    <a:pt x="8978" y="3478403"/>
                  </a:lnTo>
                  <a:close/>
                </a:path>
                <a:path w="9525" h="3495040">
                  <a:moveTo>
                    <a:pt x="8978" y="0"/>
                  </a:moveTo>
                  <a:lnTo>
                    <a:pt x="0" y="5702"/>
                  </a:lnTo>
                  <a:lnTo>
                    <a:pt x="0" y="313944"/>
                  </a:lnTo>
                  <a:lnTo>
                    <a:pt x="8978" y="30807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408136" y="2846564"/>
              <a:ext cx="9525" cy="3484879"/>
            </a:xfrm>
            <a:custGeom>
              <a:avLst/>
              <a:gdLst/>
              <a:ahLst/>
              <a:cxnLst/>
              <a:rect l="l" t="t" r="r" b="b"/>
              <a:pathLst>
                <a:path w="9525" h="3484879">
                  <a:moveTo>
                    <a:pt x="8991" y="0"/>
                  </a:moveTo>
                  <a:lnTo>
                    <a:pt x="1366" y="4839"/>
                  </a:lnTo>
                  <a:lnTo>
                    <a:pt x="0" y="5282"/>
                  </a:lnTo>
                  <a:lnTo>
                    <a:pt x="0" y="314184"/>
                  </a:lnTo>
                  <a:lnTo>
                    <a:pt x="6849" y="309639"/>
                  </a:lnTo>
                  <a:lnTo>
                    <a:pt x="8991" y="308241"/>
                  </a:lnTo>
                  <a:lnTo>
                    <a:pt x="8991" y="0"/>
                  </a:lnTo>
                  <a:close/>
                </a:path>
                <a:path w="9525" h="3484879">
                  <a:moveTo>
                    <a:pt x="0" y="3461982"/>
                  </a:moveTo>
                  <a:lnTo>
                    <a:pt x="0" y="3478846"/>
                  </a:lnTo>
                  <a:lnTo>
                    <a:pt x="8991" y="3484423"/>
                  </a:lnTo>
                  <a:lnTo>
                    <a:pt x="8991" y="3467754"/>
                  </a:lnTo>
                  <a:lnTo>
                    <a:pt x="0" y="3461982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8399145" y="2851848"/>
              <a:ext cx="9525" cy="3474085"/>
            </a:xfrm>
            <a:custGeom>
              <a:avLst/>
              <a:gdLst/>
              <a:ahLst/>
              <a:cxnLst/>
              <a:rect l="l" t="t" r="r" b="b"/>
              <a:pathLst>
                <a:path w="9525" h="3474085">
                  <a:moveTo>
                    <a:pt x="8991" y="3456711"/>
                  </a:moveTo>
                  <a:lnTo>
                    <a:pt x="0" y="3450933"/>
                  </a:lnTo>
                  <a:lnTo>
                    <a:pt x="0" y="3467989"/>
                  </a:lnTo>
                  <a:lnTo>
                    <a:pt x="8991" y="3473564"/>
                  </a:lnTo>
                  <a:lnTo>
                    <a:pt x="8991" y="3456711"/>
                  </a:lnTo>
                  <a:close/>
                </a:path>
                <a:path w="9525" h="3474085">
                  <a:moveTo>
                    <a:pt x="8991" y="0"/>
                  </a:moveTo>
                  <a:lnTo>
                    <a:pt x="0" y="2921"/>
                  </a:lnTo>
                  <a:lnTo>
                    <a:pt x="0" y="314871"/>
                  </a:lnTo>
                  <a:lnTo>
                    <a:pt x="8991" y="308902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8390166" y="2854756"/>
              <a:ext cx="9525" cy="3465195"/>
            </a:xfrm>
            <a:custGeom>
              <a:avLst/>
              <a:gdLst/>
              <a:ahLst/>
              <a:cxnLst/>
              <a:rect l="l" t="t" r="r" b="b"/>
              <a:pathLst>
                <a:path w="9525" h="3465195">
                  <a:moveTo>
                    <a:pt x="8991" y="3448037"/>
                  </a:moveTo>
                  <a:lnTo>
                    <a:pt x="0" y="3442258"/>
                  </a:lnTo>
                  <a:lnTo>
                    <a:pt x="0" y="3459518"/>
                  </a:lnTo>
                  <a:lnTo>
                    <a:pt x="8991" y="3465093"/>
                  </a:lnTo>
                  <a:lnTo>
                    <a:pt x="8991" y="3448037"/>
                  </a:lnTo>
                  <a:close/>
                </a:path>
                <a:path w="9525" h="3465195">
                  <a:moveTo>
                    <a:pt x="8991" y="0"/>
                  </a:moveTo>
                  <a:lnTo>
                    <a:pt x="0" y="2921"/>
                  </a:lnTo>
                  <a:lnTo>
                    <a:pt x="0" y="317919"/>
                  </a:lnTo>
                  <a:lnTo>
                    <a:pt x="8991" y="31195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8381174" y="2857677"/>
              <a:ext cx="9525" cy="3456940"/>
            </a:xfrm>
            <a:custGeom>
              <a:avLst/>
              <a:gdLst/>
              <a:ahLst/>
              <a:cxnLst/>
              <a:rect l="l" t="t" r="r" b="b"/>
              <a:pathLst>
                <a:path w="9525" h="3456940">
                  <a:moveTo>
                    <a:pt x="8978" y="3438728"/>
                  </a:moveTo>
                  <a:lnTo>
                    <a:pt x="5067" y="3438728"/>
                  </a:lnTo>
                  <a:lnTo>
                    <a:pt x="5067" y="3434918"/>
                  </a:lnTo>
                  <a:lnTo>
                    <a:pt x="1143" y="3434918"/>
                  </a:lnTo>
                  <a:lnTo>
                    <a:pt x="1143" y="3433648"/>
                  </a:lnTo>
                  <a:lnTo>
                    <a:pt x="0" y="3433648"/>
                  </a:lnTo>
                  <a:lnTo>
                    <a:pt x="0" y="3434918"/>
                  </a:lnTo>
                  <a:lnTo>
                    <a:pt x="0" y="3438728"/>
                  </a:lnTo>
                  <a:lnTo>
                    <a:pt x="0" y="3451428"/>
                  </a:lnTo>
                  <a:lnTo>
                    <a:pt x="4762" y="3451428"/>
                  </a:lnTo>
                  <a:lnTo>
                    <a:pt x="4762" y="3456508"/>
                  </a:lnTo>
                  <a:lnTo>
                    <a:pt x="8978" y="3456508"/>
                  </a:lnTo>
                  <a:lnTo>
                    <a:pt x="8978" y="3451428"/>
                  </a:lnTo>
                  <a:lnTo>
                    <a:pt x="8978" y="3438728"/>
                  </a:lnTo>
                  <a:close/>
                </a:path>
                <a:path w="9525" h="3456940">
                  <a:moveTo>
                    <a:pt x="8978" y="0"/>
                  </a:moveTo>
                  <a:lnTo>
                    <a:pt x="0" y="2908"/>
                  </a:lnTo>
                  <a:lnTo>
                    <a:pt x="0" y="320967"/>
                  </a:lnTo>
                  <a:lnTo>
                    <a:pt x="8978" y="31499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372183" y="2861056"/>
              <a:ext cx="9525" cy="3448050"/>
            </a:xfrm>
            <a:custGeom>
              <a:avLst/>
              <a:gdLst/>
              <a:ahLst/>
              <a:cxnLst/>
              <a:rect l="l" t="t" r="r" b="b"/>
              <a:pathLst>
                <a:path w="9525" h="3448050">
                  <a:moveTo>
                    <a:pt x="8991" y="3430155"/>
                  </a:moveTo>
                  <a:lnTo>
                    <a:pt x="0" y="3424288"/>
                  </a:lnTo>
                  <a:lnTo>
                    <a:pt x="0" y="3442055"/>
                  </a:lnTo>
                  <a:lnTo>
                    <a:pt x="8991" y="3447631"/>
                  </a:lnTo>
                  <a:lnTo>
                    <a:pt x="8991" y="3430155"/>
                  </a:lnTo>
                  <a:close/>
                </a:path>
                <a:path w="9525" h="3448050">
                  <a:moveTo>
                    <a:pt x="8991" y="0"/>
                  </a:moveTo>
                  <a:lnTo>
                    <a:pt x="3606" y="0"/>
                  </a:lnTo>
                  <a:lnTo>
                    <a:pt x="3606" y="2540"/>
                  </a:lnTo>
                  <a:lnTo>
                    <a:pt x="0" y="2540"/>
                  </a:lnTo>
                  <a:lnTo>
                    <a:pt x="0" y="317500"/>
                  </a:lnTo>
                  <a:lnTo>
                    <a:pt x="0" y="320040"/>
                  </a:lnTo>
                  <a:lnTo>
                    <a:pt x="0" y="323850"/>
                  </a:lnTo>
                  <a:lnTo>
                    <a:pt x="2438" y="323850"/>
                  </a:lnTo>
                  <a:lnTo>
                    <a:pt x="2438" y="320040"/>
                  </a:lnTo>
                  <a:lnTo>
                    <a:pt x="7188" y="320040"/>
                  </a:lnTo>
                  <a:lnTo>
                    <a:pt x="7188" y="317500"/>
                  </a:lnTo>
                  <a:lnTo>
                    <a:pt x="8991" y="317500"/>
                  </a:lnTo>
                  <a:lnTo>
                    <a:pt x="8991" y="254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8363191" y="2863596"/>
              <a:ext cx="9525" cy="3439795"/>
            </a:xfrm>
            <a:custGeom>
              <a:avLst/>
              <a:gdLst/>
              <a:ahLst/>
              <a:cxnLst/>
              <a:rect l="l" t="t" r="r" b="b"/>
              <a:pathLst>
                <a:path w="9525" h="3439795">
                  <a:moveTo>
                    <a:pt x="8991" y="3421748"/>
                  </a:moveTo>
                  <a:lnTo>
                    <a:pt x="0" y="3415881"/>
                  </a:lnTo>
                  <a:lnTo>
                    <a:pt x="0" y="3433940"/>
                  </a:lnTo>
                  <a:lnTo>
                    <a:pt x="8991" y="3439515"/>
                  </a:lnTo>
                  <a:lnTo>
                    <a:pt x="8991" y="3421748"/>
                  </a:lnTo>
                  <a:close/>
                </a:path>
                <a:path w="9525" h="3439795">
                  <a:moveTo>
                    <a:pt x="8991" y="0"/>
                  </a:moveTo>
                  <a:lnTo>
                    <a:pt x="4025" y="0"/>
                  </a:lnTo>
                  <a:lnTo>
                    <a:pt x="4025" y="5080"/>
                  </a:lnTo>
                  <a:lnTo>
                    <a:pt x="0" y="5080"/>
                  </a:lnTo>
                  <a:lnTo>
                    <a:pt x="0" y="321310"/>
                  </a:lnTo>
                  <a:lnTo>
                    <a:pt x="0" y="327660"/>
                  </a:lnTo>
                  <a:lnTo>
                    <a:pt x="3911" y="327660"/>
                  </a:lnTo>
                  <a:lnTo>
                    <a:pt x="3911" y="321310"/>
                  </a:lnTo>
                  <a:lnTo>
                    <a:pt x="8991" y="321310"/>
                  </a:lnTo>
                  <a:lnTo>
                    <a:pt x="8991" y="508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354200" y="2868790"/>
              <a:ext cx="9525" cy="3429000"/>
            </a:xfrm>
            <a:custGeom>
              <a:avLst/>
              <a:gdLst/>
              <a:ahLst/>
              <a:cxnLst/>
              <a:rect l="l" t="t" r="r" b="b"/>
              <a:pathLst>
                <a:path w="9525" h="3429000">
                  <a:moveTo>
                    <a:pt x="8991" y="3410686"/>
                  </a:moveTo>
                  <a:lnTo>
                    <a:pt x="0" y="3404806"/>
                  </a:lnTo>
                  <a:lnTo>
                    <a:pt x="0" y="3423170"/>
                  </a:lnTo>
                  <a:lnTo>
                    <a:pt x="8991" y="3428746"/>
                  </a:lnTo>
                  <a:lnTo>
                    <a:pt x="8991" y="3410686"/>
                  </a:lnTo>
                  <a:close/>
                </a:path>
                <a:path w="9525" h="3429000">
                  <a:moveTo>
                    <a:pt x="8991" y="0"/>
                  </a:moveTo>
                  <a:lnTo>
                    <a:pt x="0" y="5918"/>
                  </a:lnTo>
                  <a:lnTo>
                    <a:pt x="0" y="328002"/>
                  </a:lnTo>
                  <a:lnTo>
                    <a:pt x="8991" y="321932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8336217" y="2874708"/>
              <a:ext cx="18415" cy="3417570"/>
            </a:xfrm>
            <a:custGeom>
              <a:avLst/>
              <a:gdLst/>
              <a:ahLst/>
              <a:cxnLst/>
              <a:rect l="l" t="t" r="r" b="b"/>
              <a:pathLst>
                <a:path w="18415" h="3417570">
                  <a:moveTo>
                    <a:pt x="17970" y="3398888"/>
                  </a:moveTo>
                  <a:lnTo>
                    <a:pt x="8991" y="3393021"/>
                  </a:lnTo>
                  <a:lnTo>
                    <a:pt x="0" y="3384054"/>
                  </a:lnTo>
                  <a:lnTo>
                    <a:pt x="0" y="3406089"/>
                  </a:lnTo>
                  <a:lnTo>
                    <a:pt x="8991" y="3411677"/>
                  </a:lnTo>
                  <a:lnTo>
                    <a:pt x="17970" y="3417252"/>
                  </a:lnTo>
                  <a:lnTo>
                    <a:pt x="17970" y="3398888"/>
                  </a:lnTo>
                  <a:close/>
                </a:path>
                <a:path w="18415" h="3417570">
                  <a:moveTo>
                    <a:pt x="17970" y="0"/>
                  </a:moveTo>
                  <a:lnTo>
                    <a:pt x="8991" y="5918"/>
                  </a:lnTo>
                  <a:lnTo>
                    <a:pt x="8991" y="5397"/>
                  </a:lnTo>
                  <a:lnTo>
                    <a:pt x="4927" y="5397"/>
                  </a:lnTo>
                  <a:lnTo>
                    <a:pt x="4927" y="11747"/>
                  </a:lnTo>
                  <a:lnTo>
                    <a:pt x="0" y="11747"/>
                  </a:lnTo>
                  <a:lnTo>
                    <a:pt x="0" y="327977"/>
                  </a:lnTo>
                  <a:lnTo>
                    <a:pt x="0" y="331787"/>
                  </a:lnTo>
                  <a:lnTo>
                    <a:pt x="0" y="334327"/>
                  </a:lnTo>
                  <a:lnTo>
                    <a:pt x="1727" y="334327"/>
                  </a:lnTo>
                  <a:lnTo>
                    <a:pt x="1727" y="331787"/>
                  </a:lnTo>
                  <a:lnTo>
                    <a:pt x="6413" y="331787"/>
                  </a:lnTo>
                  <a:lnTo>
                    <a:pt x="6413" y="327977"/>
                  </a:lnTo>
                  <a:lnTo>
                    <a:pt x="8991" y="327977"/>
                  </a:lnTo>
                  <a:lnTo>
                    <a:pt x="8991" y="328155"/>
                  </a:lnTo>
                  <a:lnTo>
                    <a:pt x="17970" y="322084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327225" y="2886456"/>
              <a:ext cx="9525" cy="3394710"/>
            </a:xfrm>
            <a:custGeom>
              <a:avLst/>
              <a:gdLst/>
              <a:ahLst/>
              <a:cxnLst/>
              <a:rect l="l" t="t" r="r" b="b"/>
              <a:pathLst>
                <a:path w="9525" h="3394710">
                  <a:moveTo>
                    <a:pt x="8991" y="3372307"/>
                  </a:moveTo>
                  <a:lnTo>
                    <a:pt x="0" y="3363341"/>
                  </a:lnTo>
                  <a:lnTo>
                    <a:pt x="0" y="3388652"/>
                  </a:lnTo>
                  <a:lnTo>
                    <a:pt x="8991" y="3394341"/>
                  </a:lnTo>
                  <a:lnTo>
                    <a:pt x="8991" y="3372307"/>
                  </a:lnTo>
                  <a:close/>
                </a:path>
                <a:path w="9525" h="3394710">
                  <a:moveTo>
                    <a:pt x="8991" y="0"/>
                  </a:moveTo>
                  <a:lnTo>
                    <a:pt x="7162" y="0"/>
                  </a:lnTo>
                  <a:lnTo>
                    <a:pt x="7162" y="2540"/>
                  </a:lnTo>
                  <a:lnTo>
                    <a:pt x="2362" y="2540"/>
                  </a:lnTo>
                  <a:lnTo>
                    <a:pt x="2362" y="6350"/>
                  </a:lnTo>
                  <a:lnTo>
                    <a:pt x="0" y="6350"/>
                  </a:lnTo>
                  <a:lnTo>
                    <a:pt x="0" y="322580"/>
                  </a:lnTo>
                  <a:lnTo>
                    <a:pt x="0" y="328930"/>
                  </a:lnTo>
                  <a:lnTo>
                    <a:pt x="4254" y="328930"/>
                  </a:lnTo>
                  <a:lnTo>
                    <a:pt x="4254" y="322580"/>
                  </a:lnTo>
                  <a:lnTo>
                    <a:pt x="8991" y="322580"/>
                  </a:lnTo>
                  <a:lnTo>
                    <a:pt x="8991" y="6350"/>
                  </a:lnTo>
                  <a:lnTo>
                    <a:pt x="8991" y="254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318246" y="2892488"/>
              <a:ext cx="9525" cy="3382645"/>
            </a:xfrm>
            <a:custGeom>
              <a:avLst/>
              <a:gdLst/>
              <a:ahLst/>
              <a:cxnLst/>
              <a:rect l="l" t="t" r="r" b="b"/>
              <a:pathLst>
                <a:path w="9525" h="3382645">
                  <a:moveTo>
                    <a:pt x="8991" y="3357321"/>
                  </a:moveTo>
                  <a:lnTo>
                    <a:pt x="0" y="3348355"/>
                  </a:lnTo>
                  <a:lnTo>
                    <a:pt x="0" y="3376904"/>
                  </a:lnTo>
                  <a:lnTo>
                    <a:pt x="8991" y="3382619"/>
                  </a:lnTo>
                  <a:lnTo>
                    <a:pt x="8991" y="3357321"/>
                  </a:lnTo>
                  <a:close/>
                </a:path>
                <a:path w="9525" h="3382645">
                  <a:moveTo>
                    <a:pt x="8991" y="0"/>
                  </a:moveTo>
                  <a:lnTo>
                    <a:pt x="0" y="5994"/>
                  </a:lnTo>
                  <a:lnTo>
                    <a:pt x="0" y="328815"/>
                  </a:lnTo>
                  <a:lnTo>
                    <a:pt x="8991" y="322643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309255" y="2898483"/>
              <a:ext cx="9525" cy="3371215"/>
            </a:xfrm>
            <a:custGeom>
              <a:avLst/>
              <a:gdLst/>
              <a:ahLst/>
              <a:cxnLst/>
              <a:rect l="l" t="t" r="r" b="b"/>
              <a:pathLst>
                <a:path w="9525" h="3371215">
                  <a:moveTo>
                    <a:pt x="8991" y="3342360"/>
                  </a:moveTo>
                  <a:lnTo>
                    <a:pt x="0" y="3333381"/>
                  </a:lnTo>
                  <a:lnTo>
                    <a:pt x="0" y="3365208"/>
                  </a:lnTo>
                  <a:lnTo>
                    <a:pt x="8991" y="3370910"/>
                  </a:lnTo>
                  <a:lnTo>
                    <a:pt x="8991" y="3342360"/>
                  </a:lnTo>
                  <a:close/>
                </a:path>
                <a:path w="9525" h="3371215">
                  <a:moveTo>
                    <a:pt x="8991" y="0"/>
                  </a:moveTo>
                  <a:lnTo>
                    <a:pt x="0" y="6007"/>
                  </a:lnTo>
                  <a:lnTo>
                    <a:pt x="0" y="328993"/>
                  </a:lnTo>
                  <a:lnTo>
                    <a:pt x="8991" y="322821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300262" y="2904485"/>
              <a:ext cx="9525" cy="3359785"/>
            </a:xfrm>
            <a:custGeom>
              <a:avLst/>
              <a:gdLst/>
              <a:ahLst/>
              <a:cxnLst/>
              <a:rect l="l" t="t" r="r" b="b"/>
              <a:pathLst>
                <a:path w="9525" h="3359785">
                  <a:moveTo>
                    <a:pt x="8991" y="0"/>
                  </a:moveTo>
                  <a:lnTo>
                    <a:pt x="0" y="6003"/>
                  </a:lnTo>
                  <a:lnTo>
                    <a:pt x="0" y="329189"/>
                  </a:lnTo>
                  <a:lnTo>
                    <a:pt x="1816" y="327919"/>
                  </a:lnTo>
                  <a:lnTo>
                    <a:pt x="8991" y="322990"/>
                  </a:lnTo>
                  <a:lnTo>
                    <a:pt x="8991" y="0"/>
                  </a:lnTo>
                  <a:close/>
                </a:path>
                <a:path w="9525" h="3359785">
                  <a:moveTo>
                    <a:pt x="0" y="3320561"/>
                  </a:moveTo>
                  <a:lnTo>
                    <a:pt x="0" y="3353487"/>
                  </a:lnTo>
                  <a:lnTo>
                    <a:pt x="8991" y="3359197"/>
                  </a:lnTo>
                  <a:lnTo>
                    <a:pt x="8991" y="3327379"/>
                  </a:lnTo>
                  <a:lnTo>
                    <a:pt x="6726" y="3325119"/>
                  </a:lnTo>
                  <a:lnTo>
                    <a:pt x="0" y="3320561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291270" y="2910488"/>
              <a:ext cx="9525" cy="3347720"/>
            </a:xfrm>
            <a:custGeom>
              <a:avLst/>
              <a:gdLst/>
              <a:ahLst/>
              <a:cxnLst/>
              <a:rect l="l" t="t" r="r" b="b"/>
              <a:pathLst>
                <a:path w="9525" h="3347720">
                  <a:moveTo>
                    <a:pt x="8991" y="0"/>
                  </a:moveTo>
                  <a:lnTo>
                    <a:pt x="2378" y="4415"/>
                  </a:lnTo>
                  <a:lnTo>
                    <a:pt x="0" y="6028"/>
                  </a:lnTo>
                  <a:lnTo>
                    <a:pt x="0" y="329476"/>
                  </a:lnTo>
                  <a:lnTo>
                    <a:pt x="8991" y="323186"/>
                  </a:lnTo>
                  <a:lnTo>
                    <a:pt x="8991" y="0"/>
                  </a:lnTo>
                  <a:close/>
                </a:path>
                <a:path w="9525" h="3347720">
                  <a:moveTo>
                    <a:pt x="0" y="3308464"/>
                  </a:moveTo>
                  <a:lnTo>
                    <a:pt x="0" y="3341727"/>
                  </a:lnTo>
                  <a:lnTo>
                    <a:pt x="4318" y="3344515"/>
                  </a:lnTo>
                  <a:lnTo>
                    <a:pt x="8991" y="3347483"/>
                  </a:lnTo>
                  <a:lnTo>
                    <a:pt x="8991" y="3314557"/>
                  </a:lnTo>
                  <a:lnTo>
                    <a:pt x="0" y="3308464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282280" y="2916529"/>
              <a:ext cx="9525" cy="3336290"/>
            </a:xfrm>
            <a:custGeom>
              <a:avLst/>
              <a:gdLst/>
              <a:ahLst/>
              <a:cxnLst/>
              <a:rect l="l" t="t" r="r" b="b"/>
              <a:pathLst>
                <a:path w="9525" h="3336290">
                  <a:moveTo>
                    <a:pt x="8991" y="3302431"/>
                  </a:moveTo>
                  <a:lnTo>
                    <a:pt x="0" y="3296335"/>
                  </a:lnTo>
                  <a:lnTo>
                    <a:pt x="0" y="3329889"/>
                  </a:lnTo>
                  <a:lnTo>
                    <a:pt x="8991" y="3335693"/>
                  </a:lnTo>
                  <a:lnTo>
                    <a:pt x="8991" y="3302431"/>
                  </a:lnTo>
                  <a:close/>
                </a:path>
                <a:path w="9525" h="3336290">
                  <a:moveTo>
                    <a:pt x="8991" y="0"/>
                  </a:moveTo>
                  <a:lnTo>
                    <a:pt x="0" y="6096"/>
                  </a:lnTo>
                  <a:lnTo>
                    <a:pt x="0" y="329730"/>
                  </a:lnTo>
                  <a:lnTo>
                    <a:pt x="8991" y="323443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273288" y="2922625"/>
              <a:ext cx="9525" cy="3324225"/>
            </a:xfrm>
            <a:custGeom>
              <a:avLst/>
              <a:gdLst/>
              <a:ahLst/>
              <a:cxnLst/>
              <a:rect l="l" t="t" r="r" b="b"/>
              <a:pathLst>
                <a:path w="9525" h="3324225">
                  <a:moveTo>
                    <a:pt x="8991" y="3290239"/>
                  </a:moveTo>
                  <a:lnTo>
                    <a:pt x="0" y="3284143"/>
                  </a:lnTo>
                  <a:lnTo>
                    <a:pt x="0" y="3317989"/>
                  </a:lnTo>
                  <a:lnTo>
                    <a:pt x="8991" y="3323793"/>
                  </a:lnTo>
                  <a:lnTo>
                    <a:pt x="8991" y="3290239"/>
                  </a:lnTo>
                  <a:close/>
                </a:path>
                <a:path w="9525" h="3324225">
                  <a:moveTo>
                    <a:pt x="8991" y="0"/>
                  </a:moveTo>
                  <a:lnTo>
                    <a:pt x="0" y="6096"/>
                  </a:lnTo>
                  <a:lnTo>
                    <a:pt x="0" y="329920"/>
                  </a:lnTo>
                  <a:lnTo>
                    <a:pt x="8991" y="323634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264296" y="2928716"/>
              <a:ext cx="9525" cy="3312160"/>
            </a:xfrm>
            <a:custGeom>
              <a:avLst/>
              <a:gdLst/>
              <a:ahLst/>
              <a:cxnLst/>
              <a:rect l="l" t="t" r="r" b="b"/>
              <a:pathLst>
                <a:path w="9525" h="3312160">
                  <a:moveTo>
                    <a:pt x="8991" y="0"/>
                  </a:moveTo>
                  <a:lnTo>
                    <a:pt x="0" y="6099"/>
                  </a:lnTo>
                  <a:lnTo>
                    <a:pt x="0" y="330140"/>
                  </a:lnTo>
                  <a:lnTo>
                    <a:pt x="1475" y="329088"/>
                  </a:lnTo>
                  <a:lnTo>
                    <a:pt x="8991" y="323829"/>
                  </a:lnTo>
                  <a:lnTo>
                    <a:pt x="8991" y="0"/>
                  </a:lnTo>
                  <a:close/>
                </a:path>
                <a:path w="9525" h="3312160">
                  <a:moveTo>
                    <a:pt x="0" y="3271887"/>
                  </a:moveTo>
                  <a:lnTo>
                    <a:pt x="0" y="3306083"/>
                  </a:lnTo>
                  <a:lnTo>
                    <a:pt x="8991" y="3311888"/>
                  </a:lnTo>
                  <a:lnTo>
                    <a:pt x="8991" y="3278050"/>
                  </a:lnTo>
                  <a:lnTo>
                    <a:pt x="5210" y="3275488"/>
                  </a:lnTo>
                  <a:lnTo>
                    <a:pt x="0" y="3271887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255318" y="2934817"/>
              <a:ext cx="9525" cy="3300095"/>
            </a:xfrm>
            <a:custGeom>
              <a:avLst/>
              <a:gdLst/>
              <a:ahLst/>
              <a:cxnLst/>
              <a:rect l="l" t="t" r="r" b="b"/>
              <a:pathLst>
                <a:path w="9525" h="3300095">
                  <a:moveTo>
                    <a:pt x="8991" y="3265805"/>
                  </a:moveTo>
                  <a:lnTo>
                    <a:pt x="0" y="3259582"/>
                  </a:lnTo>
                  <a:lnTo>
                    <a:pt x="0" y="3294176"/>
                  </a:lnTo>
                  <a:lnTo>
                    <a:pt x="8991" y="3299993"/>
                  </a:lnTo>
                  <a:lnTo>
                    <a:pt x="8991" y="3265805"/>
                  </a:lnTo>
                  <a:close/>
                </a:path>
                <a:path w="9525" h="3300095">
                  <a:moveTo>
                    <a:pt x="8991" y="0"/>
                  </a:moveTo>
                  <a:lnTo>
                    <a:pt x="0" y="6108"/>
                  </a:lnTo>
                  <a:lnTo>
                    <a:pt x="0" y="330454"/>
                  </a:lnTo>
                  <a:lnTo>
                    <a:pt x="8991" y="32404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8246326" y="2940926"/>
              <a:ext cx="9525" cy="3288665"/>
            </a:xfrm>
            <a:custGeom>
              <a:avLst/>
              <a:gdLst/>
              <a:ahLst/>
              <a:cxnLst/>
              <a:rect l="l" t="t" r="r" b="b"/>
              <a:pathLst>
                <a:path w="9525" h="3288665">
                  <a:moveTo>
                    <a:pt x="8991" y="3253473"/>
                  </a:moveTo>
                  <a:lnTo>
                    <a:pt x="0" y="3247263"/>
                  </a:lnTo>
                  <a:lnTo>
                    <a:pt x="0" y="3282162"/>
                  </a:lnTo>
                  <a:lnTo>
                    <a:pt x="8991" y="3288068"/>
                  </a:lnTo>
                  <a:lnTo>
                    <a:pt x="8991" y="3253473"/>
                  </a:lnTo>
                  <a:close/>
                </a:path>
                <a:path w="9525" h="3288665">
                  <a:moveTo>
                    <a:pt x="8991" y="0"/>
                  </a:moveTo>
                  <a:lnTo>
                    <a:pt x="0" y="6197"/>
                  </a:lnTo>
                  <a:lnTo>
                    <a:pt x="0" y="330746"/>
                  </a:lnTo>
                  <a:lnTo>
                    <a:pt x="8991" y="324345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8237334" y="2947123"/>
              <a:ext cx="9525" cy="3275965"/>
            </a:xfrm>
            <a:custGeom>
              <a:avLst/>
              <a:gdLst/>
              <a:ahLst/>
              <a:cxnLst/>
              <a:rect l="l" t="t" r="r" b="b"/>
              <a:pathLst>
                <a:path w="9525" h="3275965">
                  <a:moveTo>
                    <a:pt x="8991" y="3241065"/>
                  </a:moveTo>
                  <a:lnTo>
                    <a:pt x="0" y="3234855"/>
                  </a:lnTo>
                  <a:lnTo>
                    <a:pt x="0" y="3270059"/>
                  </a:lnTo>
                  <a:lnTo>
                    <a:pt x="8991" y="3275965"/>
                  </a:lnTo>
                  <a:lnTo>
                    <a:pt x="8991" y="3241065"/>
                  </a:lnTo>
                  <a:close/>
                </a:path>
                <a:path w="9525" h="3275965">
                  <a:moveTo>
                    <a:pt x="8991" y="0"/>
                  </a:moveTo>
                  <a:lnTo>
                    <a:pt x="0" y="6197"/>
                  </a:lnTo>
                  <a:lnTo>
                    <a:pt x="0" y="330962"/>
                  </a:lnTo>
                  <a:lnTo>
                    <a:pt x="8991" y="324548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219351" y="2953321"/>
              <a:ext cx="18415" cy="3263900"/>
            </a:xfrm>
            <a:custGeom>
              <a:avLst/>
              <a:gdLst/>
              <a:ahLst/>
              <a:cxnLst/>
              <a:rect l="l" t="t" r="r" b="b"/>
              <a:pathLst>
                <a:path w="18415" h="3263900">
                  <a:moveTo>
                    <a:pt x="17970" y="3228657"/>
                  </a:moveTo>
                  <a:lnTo>
                    <a:pt x="13398" y="3225482"/>
                  </a:lnTo>
                  <a:lnTo>
                    <a:pt x="8991" y="3222371"/>
                  </a:lnTo>
                  <a:lnTo>
                    <a:pt x="0" y="3216033"/>
                  </a:lnTo>
                  <a:lnTo>
                    <a:pt x="0" y="3252051"/>
                  </a:lnTo>
                  <a:lnTo>
                    <a:pt x="8991" y="3257956"/>
                  </a:lnTo>
                  <a:lnTo>
                    <a:pt x="17970" y="3263862"/>
                  </a:lnTo>
                  <a:lnTo>
                    <a:pt x="17970" y="3228657"/>
                  </a:lnTo>
                  <a:close/>
                </a:path>
                <a:path w="18415" h="3263900">
                  <a:moveTo>
                    <a:pt x="17970" y="0"/>
                  </a:moveTo>
                  <a:lnTo>
                    <a:pt x="8991" y="6197"/>
                  </a:lnTo>
                  <a:lnTo>
                    <a:pt x="0" y="12395"/>
                  </a:lnTo>
                  <a:lnTo>
                    <a:pt x="0" y="337743"/>
                  </a:lnTo>
                  <a:lnTo>
                    <a:pt x="8991" y="331203"/>
                  </a:lnTo>
                  <a:lnTo>
                    <a:pt x="10795" y="329882"/>
                  </a:lnTo>
                  <a:lnTo>
                    <a:pt x="17970" y="324764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8210359" y="2965716"/>
              <a:ext cx="9525" cy="3239770"/>
            </a:xfrm>
            <a:custGeom>
              <a:avLst/>
              <a:gdLst/>
              <a:ahLst/>
              <a:cxnLst/>
              <a:rect l="l" t="t" r="r" b="b"/>
              <a:pathLst>
                <a:path w="9525" h="3239770">
                  <a:moveTo>
                    <a:pt x="8991" y="3203689"/>
                  </a:moveTo>
                  <a:lnTo>
                    <a:pt x="4572" y="3203689"/>
                  </a:lnTo>
                  <a:lnTo>
                    <a:pt x="4572" y="3197339"/>
                  </a:lnTo>
                  <a:lnTo>
                    <a:pt x="0" y="3197339"/>
                  </a:lnTo>
                  <a:lnTo>
                    <a:pt x="0" y="3203689"/>
                  </a:lnTo>
                  <a:lnTo>
                    <a:pt x="0" y="3234169"/>
                  </a:lnTo>
                  <a:lnTo>
                    <a:pt x="3606" y="3234169"/>
                  </a:lnTo>
                  <a:lnTo>
                    <a:pt x="3606" y="3237979"/>
                  </a:lnTo>
                  <a:lnTo>
                    <a:pt x="7404" y="3237979"/>
                  </a:lnTo>
                  <a:lnTo>
                    <a:pt x="7404" y="3239249"/>
                  </a:lnTo>
                  <a:lnTo>
                    <a:pt x="8991" y="3239249"/>
                  </a:lnTo>
                  <a:lnTo>
                    <a:pt x="8991" y="3237979"/>
                  </a:lnTo>
                  <a:lnTo>
                    <a:pt x="8991" y="3234169"/>
                  </a:lnTo>
                  <a:lnTo>
                    <a:pt x="8991" y="3203689"/>
                  </a:lnTo>
                  <a:close/>
                </a:path>
                <a:path w="9525" h="3239770">
                  <a:moveTo>
                    <a:pt x="8991" y="0"/>
                  </a:moveTo>
                  <a:lnTo>
                    <a:pt x="0" y="6311"/>
                  </a:lnTo>
                  <a:lnTo>
                    <a:pt x="0" y="331889"/>
                  </a:lnTo>
                  <a:lnTo>
                    <a:pt x="8991" y="325348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201368" y="2972028"/>
              <a:ext cx="9525" cy="3227705"/>
            </a:xfrm>
            <a:custGeom>
              <a:avLst/>
              <a:gdLst/>
              <a:ahLst/>
              <a:cxnLst/>
              <a:rect l="l" t="t" r="r" b="b"/>
              <a:pathLst>
                <a:path w="9525" h="3227704">
                  <a:moveTo>
                    <a:pt x="8991" y="3190976"/>
                  </a:moveTo>
                  <a:lnTo>
                    <a:pt x="0" y="3184639"/>
                  </a:lnTo>
                  <a:lnTo>
                    <a:pt x="0" y="3221342"/>
                  </a:lnTo>
                  <a:lnTo>
                    <a:pt x="8991" y="3227349"/>
                  </a:lnTo>
                  <a:lnTo>
                    <a:pt x="8991" y="3190976"/>
                  </a:lnTo>
                  <a:close/>
                </a:path>
                <a:path w="9525" h="3227704">
                  <a:moveTo>
                    <a:pt x="8991" y="0"/>
                  </a:moveTo>
                  <a:lnTo>
                    <a:pt x="0" y="6299"/>
                  </a:lnTo>
                  <a:lnTo>
                    <a:pt x="0" y="332130"/>
                  </a:lnTo>
                  <a:lnTo>
                    <a:pt x="8991" y="325577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8192389" y="2978317"/>
              <a:ext cx="9525" cy="3215640"/>
            </a:xfrm>
            <a:custGeom>
              <a:avLst/>
              <a:gdLst/>
              <a:ahLst/>
              <a:cxnLst/>
              <a:rect l="l" t="t" r="r" b="b"/>
              <a:pathLst>
                <a:path w="9525" h="3215640">
                  <a:moveTo>
                    <a:pt x="8991" y="0"/>
                  </a:moveTo>
                  <a:lnTo>
                    <a:pt x="0" y="6305"/>
                  </a:lnTo>
                  <a:lnTo>
                    <a:pt x="0" y="333465"/>
                  </a:lnTo>
                  <a:lnTo>
                    <a:pt x="2852" y="330286"/>
                  </a:lnTo>
                  <a:lnTo>
                    <a:pt x="8991" y="325820"/>
                  </a:lnTo>
                  <a:lnTo>
                    <a:pt x="8991" y="0"/>
                  </a:lnTo>
                  <a:close/>
                </a:path>
                <a:path w="9525" h="3215640">
                  <a:moveTo>
                    <a:pt x="0" y="3170371"/>
                  </a:moveTo>
                  <a:lnTo>
                    <a:pt x="0" y="3209040"/>
                  </a:lnTo>
                  <a:lnTo>
                    <a:pt x="8991" y="3215052"/>
                  </a:lnTo>
                  <a:lnTo>
                    <a:pt x="8991" y="3178353"/>
                  </a:lnTo>
                  <a:lnTo>
                    <a:pt x="4361" y="3175086"/>
                  </a:lnTo>
                  <a:lnTo>
                    <a:pt x="0" y="3170371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8183397" y="2984627"/>
              <a:ext cx="9525" cy="3202940"/>
            </a:xfrm>
            <a:custGeom>
              <a:avLst/>
              <a:gdLst/>
              <a:ahLst/>
              <a:cxnLst/>
              <a:rect l="l" t="t" r="r" b="b"/>
              <a:pathLst>
                <a:path w="9525" h="3202940">
                  <a:moveTo>
                    <a:pt x="8978" y="3164065"/>
                  </a:moveTo>
                  <a:lnTo>
                    <a:pt x="0" y="3154349"/>
                  </a:lnTo>
                  <a:lnTo>
                    <a:pt x="0" y="3196729"/>
                  </a:lnTo>
                  <a:lnTo>
                    <a:pt x="8978" y="3202736"/>
                  </a:lnTo>
                  <a:lnTo>
                    <a:pt x="8978" y="3164065"/>
                  </a:lnTo>
                  <a:close/>
                </a:path>
                <a:path w="9525" h="3202940">
                  <a:moveTo>
                    <a:pt x="8978" y="0"/>
                  </a:moveTo>
                  <a:lnTo>
                    <a:pt x="0" y="6311"/>
                  </a:lnTo>
                  <a:lnTo>
                    <a:pt x="0" y="337185"/>
                  </a:lnTo>
                  <a:lnTo>
                    <a:pt x="8978" y="327164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174405" y="2990929"/>
              <a:ext cx="9525" cy="3190875"/>
            </a:xfrm>
            <a:custGeom>
              <a:avLst/>
              <a:gdLst/>
              <a:ahLst/>
              <a:cxnLst/>
              <a:rect l="l" t="t" r="r" b="b"/>
              <a:pathLst>
                <a:path w="9525" h="3190875">
                  <a:moveTo>
                    <a:pt x="8991" y="0"/>
                  </a:moveTo>
                  <a:lnTo>
                    <a:pt x="8742" y="174"/>
                  </a:lnTo>
                  <a:lnTo>
                    <a:pt x="0" y="9535"/>
                  </a:lnTo>
                  <a:lnTo>
                    <a:pt x="0" y="340891"/>
                  </a:lnTo>
                  <a:lnTo>
                    <a:pt x="8991" y="330872"/>
                  </a:lnTo>
                  <a:lnTo>
                    <a:pt x="8991" y="0"/>
                  </a:lnTo>
                  <a:close/>
                </a:path>
                <a:path w="9525" h="3190875">
                  <a:moveTo>
                    <a:pt x="0" y="3138317"/>
                  </a:moveTo>
                  <a:lnTo>
                    <a:pt x="0" y="3182569"/>
                  </a:lnTo>
                  <a:lnTo>
                    <a:pt x="5191" y="3187874"/>
                  </a:lnTo>
                  <a:lnTo>
                    <a:pt x="8991" y="3190415"/>
                  </a:lnTo>
                  <a:lnTo>
                    <a:pt x="8991" y="3148038"/>
                  </a:lnTo>
                  <a:lnTo>
                    <a:pt x="0" y="3138317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4379" y="6860532"/>
              <a:ext cx="2591160" cy="470517"/>
            </a:xfrm>
            <a:prstGeom prst="rect">
              <a:avLst/>
            </a:prstGeom>
          </p:spPr>
        </p:pic>
        <p:pic>
          <p:nvPicPr>
            <p:cNvPr id="556" name="object 556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177" y="2067082"/>
              <a:ext cx="10160826" cy="4484286"/>
            </a:xfrm>
            <a:prstGeom prst="rect">
              <a:avLst/>
            </a:prstGeom>
          </p:spPr>
        </p:pic>
        <p:pic>
          <p:nvPicPr>
            <p:cNvPr id="557" name="object 55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792" y="6110402"/>
              <a:ext cx="65760" cy="173304"/>
            </a:xfrm>
            <a:prstGeom prst="rect">
              <a:avLst/>
            </a:prstGeom>
          </p:spPr>
        </p:pic>
        <p:pic>
          <p:nvPicPr>
            <p:cNvPr id="558" name="object 558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706" y="6110398"/>
              <a:ext cx="105790" cy="175666"/>
            </a:xfrm>
            <a:prstGeom prst="rect">
              <a:avLst/>
            </a:prstGeom>
          </p:spPr>
        </p:pic>
        <p:sp>
          <p:nvSpPr>
            <p:cNvPr id="559" name="object 559"/>
            <p:cNvSpPr/>
            <p:nvPr/>
          </p:nvSpPr>
          <p:spPr>
            <a:xfrm>
              <a:off x="827148" y="624706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8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0" name="object 560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626" y="6108039"/>
              <a:ext cx="257446" cy="178028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1190866" y="6199937"/>
              <a:ext cx="62865" cy="27940"/>
            </a:xfrm>
            <a:custGeom>
              <a:avLst/>
              <a:gdLst/>
              <a:ahLst/>
              <a:cxnLst/>
              <a:rect l="l" t="t" r="r" b="b"/>
              <a:pathLst>
                <a:path w="62865" h="27939">
                  <a:moveTo>
                    <a:pt x="62318" y="0"/>
                  </a:moveTo>
                  <a:lnTo>
                    <a:pt x="0" y="0"/>
                  </a:lnTo>
                  <a:lnTo>
                    <a:pt x="0" y="27686"/>
                  </a:lnTo>
                  <a:lnTo>
                    <a:pt x="62318" y="27686"/>
                  </a:lnTo>
                  <a:lnTo>
                    <a:pt x="6231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2" name="object 562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8543" y="6110402"/>
              <a:ext cx="65760" cy="173304"/>
            </a:xfrm>
            <a:prstGeom prst="rect">
              <a:avLst/>
            </a:prstGeom>
          </p:spPr>
        </p:pic>
        <p:pic>
          <p:nvPicPr>
            <p:cNvPr id="563" name="object 563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563" y="6107674"/>
              <a:ext cx="113703" cy="178384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1569899" y="624706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8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6829" y="6108039"/>
              <a:ext cx="264995" cy="178028"/>
            </a:xfrm>
            <a:prstGeom prst="rect">
              <a:avLst/>
            </a:prstGeom>
          </p:spPr>
        </p:pic>
        <p:pic>
          <p:nvPicPr>
            <p:cNvPr id="566" name="object 566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507" y="6600544"/>
              <a:ext cx="2425877" cy="179425"/>
            </a:xfrm>
            <a:prstGeom prst="rect">
              <a:avLst/>
            </a:prstGeom>
          </p:spPr>
        </p:pic>
        <p:pic>
          <p:nvPicPr>
            <p:cNvPr id="567" name="object 567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317" y="6922793"/>
              <a:ext cx="65760" cy="173304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36" y="6920065"/>
              <a:ext cx="113703" cy="178384"/>
            </a:xfrm>
            <a:prstGeom prst="rect">
              <a:avLst/>
            </a:prstGeom>
          </p:spPr>
        </p:pic>
        <p:sp>
          <p:nvSpPr>
            <p:cNvPr id="569" name="object 569"/>
            <p:cNvSpPr/>
            <p:nvPr/>
          </p:nvSpPr>
          <p:spPr>
            <a:xfrm>
              <a:off x="836673" y="705945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9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0" name="object 57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602" y="6920430"/>
              <a:ext cx="264995" cy="178028"/>
            </a:xfrm>
            <a:prstGeom prst="rect">
              <a:avLst/>
            </a:prstGeom>
          </p:spPr>
        </p:pic>
        <p:sp>
          <p:nvSpPr>
            <p:cNvPr id="571" name="object 571"/>
            <p:cNvSpPr/>
            <p:nvPr/>
          </p:nvSpPr>
          <p:spPr>
            <a:xfrm>
              <a:off x="1200391" y="7012330"/>
              <a:ext cx="62865" cy="27940"/>
            </a:xfrm>
            <a:custGeom>
              <a:avLst/>
              <a:gdLst/>
              <a:ahLst/>
              <a:cxnLst/>
              <a:rect l="l" t="t" r="r" b="b"/>
              <a:pathLst>
                <a:path w="62865" h="27940">
                  <a:moveTo>
                    <a:pt x="62318" y="0"/>
                  </a:moveTo>
                  <a:lnTo>
                    <a:pt x="0" y="0"/>
                  </a:lnTo>
                  <a:lnTo>
                    <a:pt x="0" y="27686"/>
                  </a:lnTo>
                  <a:lnTo>
                    <a:pt x="62318" y="27686"/>
                  </a:lnTo>
                  <a:lnTo>
                    <a:pt x="6231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2" name="object 572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068" y="6922793"/>
              <a:ext cx="65760" cy="173304"/>
            </a:xfrm>
            <a:prstGeom prst="rect">
              <a:avLst/>
            </a:prstGeom>
          </p:spPr>
        </p:pic>
        <p:pic>
          <p:nvPicPr>
            <p:cNvPr id="573" name="object 573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1328" y="6920428"/>
              <a:ext cx="113220" cy="178028"/>
            </a:xfrm>
            <a:prstGeom prst="rect">
              <a:avLst/>
            </a:prstGeom>
          </p:spPr>
        </p:pic>
        <p:sp>
          <p:nvSpPr>
            <p:cNvPr id="574" name="object 574"/>
            <p:cNvSpPr/>
            <p:nvPr/>
          </p:nvSpPr>
          <p:spPr>
            <a:xfrm>
              <a:off x="1579424" y="705945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7101" y="0"/>
                  </a:moveTo>
                  <a:lnTo>
                    <a:pt x="15316" y="0"/>
                  </a:lnTo>
                  <a:lnTo>
                    <a:pt x="10312" y="2057"/>
                  </a:lnTo>
                  <a:lnTo>
                    <a:pt x="2057" y="10312"/>
                  </a:lnTo>
                  <a:lnTo>
                    <a:pt x="0" y="15303"/>
                  </a:lnTo>
                  <a:lnTo>
                    <a:pt x="0" y="21209"/>
                  </a:lnTo>
                  <a:lnTo>
                    <a:pt x="0" y="27089"/>
                  </a:lnTo>
                  <a:lnTo>
                    <a:pt x="2057" y="32118"/>
                  </a:lnTo>
                  <a:lnTo>
                    <a:pt x="10312" y="40449"/>
                  </a:lnTo>
                  <a:lnTo>
                    <a:pt x="15316" y="42532"/>
                  </a:lnTo>
                  <a:lnTo>
                    <a:pt x="27101" y="42532"/>
                  </a:lnTo>
                  <a:lnTo>
                    <a:pt x="32105" y="40449"/>
                  </a:lnTo>
                  <a:lnTo>
                    <a:pt x="40360" y="32118"/>
                  </a:lnTo>
                  <a:lnTo>
                    <a:pt x="42418" y="27089"/>
                  </a:lnTo>
                  <a:lnTo>
                    <a:pt x="42418" y="15303"/>
                  </a:lnTo>
                  <a:lnTo>
                    <a:pt x="40360" y="10312"/>
                  </a:lnTo>
                  <a:lnTo>
                    <a:pt x="32105" y="205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5" name="object 575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354" y="6920430"/>
              <a:ext cx="264995" cy="178028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6295" y="6953972"/>
              <a:ext cx="4259300" cy="181190"/>
            </a:xfrm>
            <a:prstGeom prst="rect">
              <a:avLst/>
            </a:prstGeom>
          </p:spPr>
        </p:pic>
        <p:pic>
          <p:nvPicPr>
            <p:cNvPr id="577" name="object 577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00" y="7182568"/>
              <a:ext cx="3133017" cy="18194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61" y="188925"/>
            <a:ext cx="10657205" cy="638175"/>
            <a:chOff x="34861" y="188925"/>
            <a:chExt cx="10657205" cy="638175"/>
          </a:xfrm>
        </p:grpSpPr>
        <p:sp>
          <p:nvSpPr>
            <p:cNvPr id="3" name="object 3"/>
            <p:cNvSpPr/>
            <p:nvPr/>
          </p:nvSpPr>
          <p:spPr>
            <a:xfrm>
              <a:off x="34861" y="18892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19">
                  <a:moveTo>
                    <a:pt x="10657142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2" y="7594"/>
                  </a:lnTo>
                  <a:lnTo>
                    <a:pt x="10657142" y="12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61" y="19652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861" y="204102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861" y="21170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61" y="21929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861" y="22688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861" y="234467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61" y="24207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61" y="24966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861" y="25725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861" y="26484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61" y="27244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861" y="28003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61" y="287617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861" y="29521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861" y="30280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861" y="31040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861" y="31799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861" y="325577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61" y="33318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61" y="34076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861" y="34836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861" y="35595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861" y="36355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861" y="37114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61" y="378727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61" y="38633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861" y="39391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861" y="40151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861" y="40910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861" y="41670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861" y="42429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861" y="43187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61" y="439483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861" y="44706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861" y="45466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861" y="46225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861" y="46984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861" y="47744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861" y="48502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861" y="49262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861" y="500202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861" y="50780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861" y="51540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861" y="52298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861" y="53058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861" y="53817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861" y="54577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861" y="55336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861" y="56094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861" y="568553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861" y="57613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861" y="58373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861" y="59132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861" y="59891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861" y="60651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861" y="614096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61" y="621703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4861" y="62928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861" y="63687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861" y="64446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861" y="65206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861" y="659663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861" y="66724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861" y="67484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861" y="68243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861" y="69002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4861" y="69761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1" y="70520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1" y="712813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4861" y="72039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861" y="72798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861" y="73557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861" y="743178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861" y="75076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861" y="75835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861" y="76595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861" y="77354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4861" y="78113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4861" y="788721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861" y="796315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10657141" y="7607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861" y="803910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20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861" y="811504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19">
                  <a:moveTo>
                    <a:pt x="1065714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1" y="7594"/>
                  </a:lnTo>
                  <a:lnTo>
                    <a:pt x="10657141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861" y="819099"/>
              <a:ext cx="10657205" cy="7620"/>
            </a:xfrm>
            <a:custGeom>
              <a:avLst/>
              <a:gdLst/>
              <a:ahLst/>
              <a:cxnLst/>
              <a:rect l="l" t="t" r="r" b="b"/>
              <a:pathLst>
                <a:path w="10657205" h="7619">
                  <a:moveTo>
                    <a:pt x="10657142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10657142" y="7594"/>
                  </a:lnTo>
                  <a:lnTo>
                    <a:pt x="10657142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2359795" y="5572447"/>
            <a:ext cx="8332470" cy="1915795"/>
            <a:chOff x="2359795" y="5572447"/>
            <a:chExt cx="8332470" cy="1915795"/>
          </a:xfrm>
        </p:grpSpPr>
        <p:sp>
          <p:nvSpPr>
            <p:cNvPr id="88" name="object 88"/>
            <p:cNvSpPr/>
            <p:nvPr/>
          </p:nvSpPr>
          <p:spPr>
            <a:xfrm>
              <a:off x="2359795" y="5572447"/>
              <a:ext cx="8332470" cy="1915795"/>
            </a:xfrm>
            <a:custGeom>
              <a:avLst/>
              <a:gdLst/>
              <a:ahLst/>
              <a:cxnLst/>
              <a:rect l="l" t="t" r="r" b="b"/>
              <a:pathLst>
                <a:path w="8332470" h="1915795">
                  <a:moveTo>
                    <a:pt x="8332203" y="0"/>
                  </a:moveTo>
                  <a:lnTo>
                    <a:pt x="1521409" y="49834"/>
                  </a:lnTo>
                  <a:lnTo>
                    <a:pt x="0" y="1915553"/>
                  </a:lnTo>
                  <a:lnTo>
                    <a:pt x="8332203" y="853808"/>
                  </a:lnTo>
                  <a:lnTo>
                    <a:pt x="8332203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174726" y="5622280"/>
              <a:ext cx="224154" cy="160655"/>
            </a:xfrm>
            <a:custGeom>
              <a:avLst/>
              <a:gdLst/>
              <a:ahLst/>
              <a:cxnLst/>
              <a:rect l="l" t="t" r="r" b="b"/>
              <a:pathLst>
                <a:path w="224154" h="160654">
                  <a:moveTo>
                    <a:pt x="223685" y="0"/>
                  </a:moveTo>
                  <a:lnTo>
                    <a:pt x="0" y="0"/>
                  </a:lnTo>
                  <a:lnTo>
                    <a:pt x="223685" y="160261"/>
                  </a:lnTo>
                  <a:lnTo>
                    <a:pt x="223685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44659" y="5594835"/>
              <a:ext cx="3788410" cy="402590"/>
            </a:xfrm>
            <a:custGeom>
              <a:avLst/>
              <a:gdLst/>
              <a:ahLst/>
              <a:cxnLst/>
              <a:rect l="l" t="t" r="r" b="b"/>
              <a:pathLst>
                <a:path w="3788409" h="402589">
                  <a:moveTo>
                    <a:pt x="3787876" y="0"/>
                  </a:moveTo>
                  <a:lnTo>
                    <a:pt x="330060" y="27444"/>
                  </a:lnTo>
                  <a:lnTo>
                    <a:pt x="0" y="27444"/>
                  </a:lnTo>
                  <a:lnTo>
                    <a:pt x="48361" y="402183"/>
                  </a:lnTo>
                  <a:lnTo>
                    <a:pt x="553758" y="282257"/>
                  </a:lnTo>
                  <a:lnTo>
                    <a:pt x="3787876" y="0"/>
                  </a:lnTo>
                  <a:close/>
                </a:path>
              </a:pathLst>
            </a:custGeom>
            <a:solidFill>
              <a:srgbClr val="5D9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429078" y="6550317"/>
              <a:ext cx="40005" cy="40640"/>
            </a:xfrm>
            <a:custGeom>
              <a:avLst/>
              <a:gdLst/>
              <a:ahLst/>
              <a:cxnLst/>
              <a:rect l="l" t="t" r="r" b="b"/>
              <a:pathLst>
                <a:path w="40004" h="40640">
                  <a:moveTo>
                    <a:pt x="2857" y="0"/>
                  </a:moveTo>
                  <a:lnTo>
                    <a:pt x="0" y="40500"/>
                  </a:lnTo>
                  <a:lnTo>
                    <a:pt x="39801" y="711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DCD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0" y="7491423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5" h="59054">
                <a:moveTo>
                  <a:pt x="0" y="0"/>
                </a:moveTo>
                <a:lnTo>
                  <a:pt x="0" y="59054"/>
                </a:lnTo>
                <a:lnTo>
                  <a:pt x="39903" y="59054"/>
                </a:lnTo>
                <a:lnTo>
                  <a:pt x="0" y="0"/>
                </a:lnTo>
                <a:close/>
              </a:path>
            </a:pathLst>
          </a:custGeom>
          <a:solidFill>
            <a:srgbClr val="B1C50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0" y="5884304"/>
            <a:ext cx="1147445" cy="1219835"/>
            <a:chOff x="0" y="5884304"/>
            <a:chExt cx="1147445" cy="1219835"/>
          </a:xfrm>
        </p:grpSpPr>
        <p:sp>
          <p:nvSpPr>
            <p:cNvPr id="94" name="object 94"/>
            <p:cNvSpPr/>
            <p:nvPr/>
          </p:nvSpPr>
          <p:spPr>
            <a:xfrm>
              <a:off x="0" y="6427366"/>
              <a:ext cx="553085" cy="676275"/>
            </a:xfrm>
            <a:custGeom>
              <a:avLst/>
              <a:gdLst/>
              <a:ahLst/>
              <a:cxnLst/>
              <a:rect l="l" t="t" r="r" b="b"/>
              <a:pathLst>
                <a:path w="553085" h="676275">
                  <a:moveTo>
                    <a:pt x="552704" y="0"/>
                  </a:moveTo>
                  <a:lnTo>
                    <a:pt x="0" y="0"/>
                  </a:lnTo>
                  <a:lnTo>
                    <a:pt x="0" y="152247"/>
                  </a:lnTo>
                  <a:lnTo>
                    <a:pt x="460489" y="676262"/>
                  </a:lnTo>
                  <a:lnTo>
                    <a:pt x="552704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2704" y="5884304"/>
              <a:ext cx="594360" cy="932815"/>
            </a:xfrm>
            <a:custGeom>
              <a:avLst/>
              <a:gdLst/>
              <a:ahLst/>
              <a:cxnLst/>
              <a:rect l="l" t="t" r="r" b="b"/>
              <a:pathLst>
                <a:path w="594360" h="932815">
                  <a:moveTo>
                    <a:pt x="522566" y="0"/>
                  </a:moveTo>
                  <a:lnTo>
                    <a:pt x="0" y="543064"/>
                  </a:lnTo>
                  <a:lnTo>
                    <a:pt x="594296" y="932421"/>
                  </a:lnTo>
                  <a:lnTo>
                    <a:pt x="522566" y="0"/>
                  </a:lnTo>
                  <a:close/>
                </a:path>
              </a:pathLst>
            </a:custGeom>
            <a:solidFill>
              <a:srgbClr val="4A8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0" y="4963111"/>
            <a:ext cx="553085" cy="1464310"/>
            <a:chOff x="0" y="4963111"/>
            <a:chExt cx="553085" cy="1464310"/>
          </a:xfrm>
        </p:grpSpPr>
        <p:sp>
          <p:nvSpPr>
            <p:cNvPr id="97" name="object 97"/>
            <p:cNvSpPr/>
            <p:nvPr/>
          </p:nvSpPr>
          <p:spPr>
            <a:xfrm>
              <a:off x="0" y="4963111"/>
              <a:ext cx="461009" cy="588645"/>
            </a:xfrm>
            <a:custGeom>
              <a:avLst/>
              <a:gdLst/>
              <a:ahLst/>
              <a:cxnLst/>
              <a:rect l="l" t="t" r="r" b="b"/>
              <a:pathLst>
                <a:path w="461009" h="588645">
                  <a:moveTo>
                    <a:pt x="0" y="0"/>
                  </a:moveTo>
                  <a:lnTo>
                    <a:pt x="0" y="588340"/>
                  </a:lnTo>
                  <a:lnTo>
                    <a:pt x="460489" y="337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5300257"/>
              <a:ext cx="553085" cy="1127125"/>
            </a:xfrm>
            <a:custGeom>
              <a:avLst/>
              <a:gdLst/>
              <a:ahLst/>
              <a:cxnLst/>
              <a:rect l="l" t="t" r="r" b="b"/>
              <a:pathLst>
                <a:path w="553085" h="1127125">
                  <a:moveTo>
                    <a:pt x="460489" y="0"/>
                  </a:moveTo>
                  <a:lnTo>
                    <a:pt x="0" y="251193"/>
                  </a:lnTo>
                  <a:lnTo>
                    <a:pt x="0" y="436219"/>
                  </a:lnTo>
                  <a:lnTo>
                    <a:pt x="552704" y="1127112"/>
                  </a:lnTo>
                  <a:lnTo>
                    <a:pt x="460489" y="0"/>
                  </a:lnTo>
                  <a:close/>
                </a:path>
              </a:pathLst>
            </a:custGeom>
            <a:solidFill>
              <a:srgbClr val="335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0" y="6579612"/>
            <a:ext cx="461009" cy="970915"/>
            <a:chOff x="0" y="6579612"/>
            <a:chExt cx="461009" cy="970915"/>
          </a:xfrm>
        </p:grpSpPr>
        <p:sp>
          <p:nvSpPr>
            <p:cNvPr id="100" name="object 100"/>
            <p:cNvSpPr/>
            <p:nvPr/>
          </p:nvSpPr>
          <p:spPr>
            <a:xfrm>
              <a:off x="0" y="6579612"/>
              <a:ext cx="461009" cy="685800"/>
            </a:xfrm>
            <a:custGeom>
              <a:avLst/>
              <a:gdLst/>
              <a:ahLst/>
              <a:cxnLst/>
              <a:rect l="l" t="t" r="r" b="b"/>
              <a:pathLst>
                <a:path w="461009" h="685800">
                  <a:moveTo>
                    <a:pt x="0" y="0"/>
                  </a:moveTo>
                  <a:lnTo>
                    <a:pt x="0" y="685584"/>
                  </a:lnTo>
                  <a:lnTo>
                    <a:pt x="460489" y="524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7103639"/>
              <a:ext cx="461009" cy="447040"/>
            </a:xfrm>
            <a:custGeom>
              <a:avLst/>
              <a:gdLst/>
              <a:ahLst/>
              <a:cxnLst/>
              <a:rect l="l" t="t" r="r" b="b"/>
              <a:pathLst>
                <a:path w="461009" h="447040">
                  <a:moveTo>
                    <a:pt x="460489" y="0"/>
                  </a:moveTo>
                  <a:lnTo>
                    <a:pt x="0" y="161556"/>
                  </a:lnTo>
                  <a:lnTo>
                    <a:pt x="0" y="387769"/>
                  </a:lnTo>
                  <a:lnTo>
                    <a:pt x="39903" y="446836"/>
                  </a:lnTo>
                  <a:lnTo>
                    <a:pt x="209626" y="446836"/>
                  </a:lnTo>
                  <a:lnTo>
                    <a:pt x="460489" y="0"/>
                  </a:lnTo>
                  <a:close/>
                </a:path>
              </a:pathLst>
            </a:custGeom>
            <a:solidFill>
              <a:srgbClr val="95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09626" y="7103628"/>
              <a:ext cx="251460" cy="447040"/>
            </a:xfrm>
            <a:custGeom>
              <a:avLst/>
              <a:gdLst/>
              <a:ahLst/>
              <a:cxnLst/>
              <a:rect l="l" t="t" r="r" b="b"/>
              <a:pathLst>
                <a:path w="251459" h="447040">
                  <a:moveTo>
                    <a:pt x="250863" y="0"/>
                  </a:moveTo>
                  <a:lnTo>
                    <a:pt x="0" y="446849"/>
                  </a:lnTo>
                  <a:lnTo>
                    <a:pt x="230085" y="446849"/>
                  </a:lnTo>
                  <a:lnTo>
                    <a:pt x="250863" y="0"/>
                  </a:lnTo>
                  <a:close/>
                </a:path>
              </a:pathLst>
            </a:custGeom>
            <a:solidFill>
              <a:srgbClr val="A8C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0" y="5736486"/>
            <a:ext cx="553085" cy="690880"/>
          </a:xfrm>
          <a:custGeom>
            <a:avLst/>
            <a:gdLst/>
            <a:ahLst/>
            <a:cxnLst/>
            <a:rect l="l" t="t" r="r" b="b"/>
            <a:pathLst>
              <a:path w="553085" h="690879">
                <a:moveTo>
                  <a:pt x="0" y="0"/>
                </a:moveTo>
                <a:lnTo>
                  <a:pt x="0" y="690880"/>
                </a:lnTo>
                <a:lnTo>
                  <a:pt x="552704" y="690880"/>
                </a:lnTo>
                <a:lnTo>
                  <a:pt x="0" y="0"/>
                </a:lnTo>
                <a:close/>
              </a:path>
            </a:pathLst>
          </a:custGeom>
          <a:solidFill>
            <a:srgbClr val="356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4856290"/>
            <a:ext cx="537210" cy="444500"/>
          </a:xfrm>
          <a:custGeom>
            <a:avLst/>
            <a:gdLst/>
            <a:ahLst/>
            <a:cxnLst/>
            <a:rect l="l" t="t" r="r" b="b"/>
            <a:pathLst>
              <a:path w="537210" h="444500">
                <a:moveTo>
                  <a:pt x="536790" y="0"/>
                </a:moveTo>
                <a:lnTo>
                  <a:pt x="0" y="0"/>
                </a:lnTo>
                <a:lnTo>
                  <a:pt x="0" y="106819"/>
                </a:lnTo>
                <a:lnTo>
                  <a:pt x="460489" y="443979"/>
                </a:lnTo>
                <a:lnTo>
                  <a:pt x="536790" y="0"/>
                </a:lnTo>
                <a:close/>
              </a:path>
            </a:pathLst>
          </a:custGeom>
          <a:solidFill>
            <a:srgbClr val="2D46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0486" y="7103628"/>
            <a:ext cx="1066165" cy="447040"/>
          </a:xfrm>
          <a:custGeom>
            <a:avLst/>
            <a:gdLst/>
            <a:ahLst/>
            <a:cxnLst/>
            <a:rect l="l" t="t" r="r" b="b"/>
            <a:pathLst>
              <a:path w="1066165" h="447040">
                <a:moveTo>
                  <a:pt x="0" y="0"/>
                </a:moveTo>
                <a:lnTo>
                  <a:pt x="446849" y="446849"/>
                </a:lnTo>
                <a:lnTo>
                  <a:pt x="948880" y="446849"/>
                </a:lnTo>
                <a:lnTo>
                  <a:pt x="1065618" y="256159"/>
                </a:lnTo>
                <a:lnTo>
                  <a:pt x="0" y="0"/>
                </a:lnTo>
                <a:close/>
              </a:path>
            </a:pathLst>
          </a:custGeom>
          <a:solidFill>
            <a:srgbClr val="B8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460490" y="5300266"/>
            <a:ext cx="687070" cy="1803400"/>
            <a:chOff x="460490" y="5300266"/>
            <a:chExt cx="687070" cy="1803400"/>
          </a:xfrm>
        </p:grpSpPr>
        <p:sp>
          <p:nvSpPr>
            <p:cNvPr id="107" name="object 107"/>
            <p:cNvSpPr/>
            <p:nvPr/>
          </p:nvSpPr>
          <p:spPr>
            <a:xfrm>
              <a:off x="460490" y="5300266"/>
              <a:ext cx="615315" cy="1127125"/>
            </a:xfrm>
            <a:custGeom>
              <a:avLst/>
              <a:gdLst/>
              <a:ahLst/>
              <a:cxnLst/>
              <a:rect l="l" t="t" r="r" b="b"/>
              <a:pathLst>
                <a:path w="615315" h="1127125">
                  <a:moveTo>
                    <a:pt x="0" y="0"/>
                  </a:moveTo>
                  <a:lnTo>
                    <a:pt x="92214" y="1127099"/>
                  </a:lnTo>
                  <a:lnTo>
                    <a:pt x="614768" y="584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6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0493" y="6427366"/>
              <a:ext cx="687070" cy="676275"/>
            </a:xfrm>
            <a:custGeom>
              <a:avLst/>
              <a:gdLst/>
              <a:ahLst/>
              <a:cxnLst/>
              <a:rect l="l" t="t" r="r" b="b"/>
              <a:pathLst>
                <a:path w="687069" h="676275">
                  <a:moveTo>
                    <a:pt x="92214" y="0"/>
                  </a:moveTo>
                  <a:lnTo>
                    <a:pt x="0" y="676262"/>
                  </a:lnTo>
                  <a:lnTo>
                    <a:pt x="686511" y="389356"/>
                  </a:lnTo>
                  <a:lnTo>
                    <a:pt x="92214" y="0"/>
                  </a:lnTo>
                  <a:close/>
                </a:path>
              </a:pathLst>
            </a:custGeom>
            <a:solidFill>
              <a:srgbClr val="4B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3431930" y="5997017"/>
            <a:ext cx="840105" cy="560705"/>
          </a:xfrm>
          <a:custGeom>
            <a:avLst/>
            <a:gdLst/>
            <a:ahLst/>
            <a:cxnLst/>
            <a:rect l="l" t="t" r="r" b="b"/>
            <a:pathLst>
              <a:path w="840104" h="560704">
                <a:moveTo>
                  <a:pt x="461086" y="0"/>
                </a:moveTo>
                <a:lnTo>
                  <a:pt x="0" y="553300"/>
                </a:lnTo>
                <a:lnTo>
                  <a:pt x="36956" y="560412"/>
                </a:lnTo>
                <a:lnTo>
                  <a:pt x="138861" y="474916"/>
                </a:lnTo>
                <a:lnTo>
                  <a:pt x="839723" y="474916"/>
                </a:lnTo>
                <a:lnTo>
                  <a:pt x="461086" y="0"/>
                </a:lnTo>
                <a:close/>
              </a:path>
            </a:pathLst>
          </a:custGeom>
          <a:solidFill>
            <a:srgbClr val="B8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9712" y="7103628"/>
            <a:ext cx="467995" cy="447040"/>
          </a:xfrm>
          <a:custGeom>
            <a:avLst/>
            <a:gdLst/>
            <a:ahLst/>
            <a:cxnLst/>
            <a:rect l="l" t="t" r="r" b="b"/>
            <a:pathLst>
              <a:path w="467994" h="447040">
                <a:moveTo>
                  <a:pt x="20777" y="0"/>
                </a:moveTo>
                <a:lnTo>
                  <a:pt x="0" y="446849"/>
                </a:lnTo>
                <a:lnTo>
                  <a:pt x="467626" y="446849"/>
                </a:lnTo>
                <a:lnTo>
                  <a:pt x="20777" y="0"/>
                </a:lnTo>
                <a:close/>
              </a:path>
            </a:pathLst>
          </a:custGeom>
          <a:solidFill>
            <a:srgbClr val="B8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0493" y="4856287"/>
            <a:ext cx="620395" cy="444500"/>
          </a:xfrm>
          <a:custGeom>
            <a:avLst/>
            <a:gdLst/>
            <a:ahLst/>
            <a:cxnLst/>
            <a:rect l="l" t="t" r="r" b="b"/>
            <a:pathLst>
              <a:path w="620394" h="444500">
                <a:moveTo>
                  <a:pt x="620356" y="0"/>
                </a:moveTo>
                <a:lnTo>
                  <a:pt x="76301" y="0"/>
                </a:lnTo>
                <a:lnTo>
                  <a:pt x="0" y="443979"/>
                </a:lnTo>
                <a:lnTo>
                  <a:pt x="620356" y="0"/>
                </a:lnTo>
                <a:close/>
              </a:path>
            </a:pathLst>
          </a:custGeom>
          <a:solidFill>
            <a:srgbClr val="314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460496" y="6540081"/>
            <a:ext cx="1875155" cy="953135"/>
            <a:chOff x="460496" y="6540081"/>
            <a:chExt cx="1875155" cy="953135"/>
          </a:xfrm>
        </p:grpSpPr>
        <p:sp>
          <p:nvSpPr>
            <p:cNvPr id="113" name="object 113"/>
            <p:cNvSpPr/>
            <p:nvPr/>
          </p:nvSpPr>
          <p:spPr>
            <a:xfrm>
              <a:off x="460496" y="6816721"/>
              <a:ext cx="1066165" cy="543560"/>
            </a:xfrm>
            <a:custGeom>
              <a:avLst/>
              <a:gdLst/>
              <a:ahLst/>
              <a:cxnLst/>
              <a:rect l="l" t="t" r="r" b="b"/>
              <a:pathLst>
                <a:path w="1066165" h="543559">
                  <a:moveTo>
                    <a:pt x="686498" y="0"/>
                  </a:moveTo>
                  <a:lnTo>
                    <a:pt x="0" y="286905"/>
                  </a:lnTo>
                  <a:lnTo>
                    <a:pt x="1065618" y="543064"/>
                  </a:lnTo>
                  <a:lnTo>
                    <a:pt x="686498" y="0"/>
                  </a:lnTo>
                  <a:close/>
                </a:path>
              </a:pathLst>
            </a:custGeom>
            <a:solidFill>
              <a:srgbClr val="89B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26119" y="6540081"/>
              <a:ext cx="809625" cy="953135"/>
            </a:xfrm>
            <a:custGeom>
              <a:avLst/>
              <a:gdLst/>
              <a:ahLst/>
              <a:cxnLst/>
              <a:rect l="l" t="t" r="r" b="b"/>
              <a:pathLst>
                <a:path w="809625" h="953134">
                  <a:moveTo>
                    <a:pt x="461073" y="0"/>
                  </a:moveTo>
                  <a:lnTo>
                    <a:pt x="0" y="819708"/>
                  </a:lnTo>
                  <a:lnTo>
                    <a:pt x="809447" y="952906"/>
                  </a:lnTo>
                  <a:lnTo>
                    <a:pt x="461073" y="0"/>
                  </a:lnTo>
                  <a:close/>
                </a:path>
              </a:pathLst>
            </a:custGeom>
            <a:solidFill>
              <a:srgbClr val="ACC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460493" y="4856287"/>
            <a:ext cx="1311910" cy="1028065"/>
            <a:chOff x="460493" y="4856287"/>
            <a:chExt cx="1311910" cy="1028065"/>
          </a:xfrm>
        </p:grpSpPr>
        <p:sp>
          <p:nvSpPr>
            <p:cNvPr id="116" name="object 116"/>
            <p:cNvSpPr/>
            <p:nvPr/>
          </p:nvSpPr>
          <p:spPr>
            <a:xfrm>
              <a:off x="460493" y="4856287"/>
              <a:ext cx="1311910" cy="444500"/>
            </a:xfrm>
            <a:custGeom>
              <a:avLst/>
              <a:gdLst/>
              <a:ahLst/>
              <a:cxnLst/>
              <a:rect l="l" t="t" r="r" b="b"/>
              <a:pathLst>
                <a:path w="1311910" h="444500">
                  <a:moveTo>
                    <a:pt x="1158049" y="0"/>
                  </a:moveTo>
                  <a:lnTo>
                    <a:pt x="620356" y="0"/>
                  </a:lnTo>
                  <a:lnTo>
                    <a:pt x="0" y="443979"/>
                  </a:lnTo>
                  <a:lnTo>
                    <a:pt x="1311541" y="413245"/>
                  </a:lnTo>
                  <a:lnTo>
                    <a:pt x="1158049" y="0"/>
                  </a:lnTo>
                  <a:close/>
                </a:path>
              </a:pathLst>
            </a:custGeom>
            <a:solidFill>
              <a:srgbClr val="335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0496" y="5269536"/>
              <a:ext cx="1311910" cy="615315"/>
            </a:xfrm>
            <a:custGeom>
              <a:avLst/>
              <a:gdLst/>
              <a:ahLst/>
              <a:cxnLst/>
              <a:rect l="l" t="t" r="r" b="b"/>
              <a:pathLst>
                <a:path w="1311910" h="615314">
                  <a:moveTo>
                    <a:pt x="1311529" y="0"/>
                  </a:moveTo>
                  <a:lnTo>
                    <a:pt x="0" y="30734"/>
                  </a:lnTo>
                  <a:lnTo>
                    <a:pt x="614768" y="614768"/>
                  </a:lnTo>
                  <a:lnTo>
                    <a:pt x="1311529" y="0"/>
                  </a:lnTo>
                  <a:close/>
                </a:path>
              </a:pathLst>
            </a:custGeom>
            <a:solidFill>
              <a:srgbClr val="34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409364" y="7359787"/>
            <a:ext cx="926465" cy="191135"/>
            <a:chOff x="1409364" y="7359787"/>
            <a:chExt cx="926465" cy="191135"/>
          </a:xfrm>
        </p:grpSpPr>
        <p:sp>
          <p:nvSpPr>
            <p:cNvPr id="119" name="object 119"/>
            <p:cNvSpPr/>
            <p:nvPr/>
          </p:nvSpPr>
          <p:spPr>
            <a:xfrm>
              <a:off x="1526112" y="7359787"/>
              <a:ext cx="809625" cy="191135"/>
            </a:xfrm>
            <a:custGeom>
              <a:avLst/>
              <a:gdLst/>
              <a:ahLst/>
              <a:cxnLst/>
              <a:rect l="l" t="t" r="r" b="b"/>
              <a:pathLst>
                <a:path w="809625" h="191134">
                  <a:moveTo>
                    <a:pt x="0" y="0"/>
                  </a:moveTo>
                  <a:lnTo>
                    <a:pt x="112001" y="190690"/>
                  </a:lnTo>
                  <a:lnTo>
                    <a:pt x="759218" y="190690"/>
                  </a:lnTo>
                  <a:lnTo>
                    <a:pt x="765835" y="185140"/>
                  </a:lnTo>
                  <a:lnTo>
                    <a:pt x="809459" y="133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409364" y="7359787"/>
              <a:ext cx="229235" cy="191135"/>
            </a:xfrm>
            <a:custGeom>
              <a:avLst/>
              <a:gdLst/>
              <a:ahLst/>
              <a:cxnLst/>
              <a:rect l="l" t="t" r="r" b="b"/>
              <a:pathLst>
                <a:path w="229235" h="191134">
                  <a:moveTo>
                    <a:pt x="116751" y="0"/>
                  </a:moveTo>
                  <a:lnTo>
                    <a:pt x="0" y="190690"/>
                  </a:lnTo>
                  <a:lnTo>
                    <a:pt x="228752" y="190690"/>
                  </a:lnTo>
                  <a:lnTo>
                    <a:pt x="116751" y="0"/>
                  </a:lnTo>
                  <a:close/>
                </a:path>
              </a:pathLst>
            </a:custGeom>
            <a:solidFill>
              <a:srgbClr val="D2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1075270" y="5884304"/>
            <a:ext cx="912494" cy="1475740"/>
            <a:chOff x="1075270" y="5884304"/>
            <a:chExt cx="912494" cy="1475740"/>
          </a:xfrm>
        </p:grpSpPr>
        <p:sp>
          <p:nvSpPr>
            <p:cNvPr id="122" name="object 122"/>
            <p:cNvSpPr/>
            <p:nvPr/>
          </p:nvSpPr>
          <p:spPr>
            <a:xfrm>
              <a:off x="1075270" y="5884304"/>
              <a:ext cx="912494" cy="932815"/>
            </a:xfrm>
            <a:custGeom>
              <a:avLst/>
              <a:gdLst/>
              <a:ahLst/>
              <a:cxnLst/>
              <a:rect l="l" t="t" r="r" b="b"/>
              <a:pathLst>
                <a:path w="912494" h="932815">
                  <a:moveTo>
                    <a:pt x="0" y="0"/>
                  </a:moveTo>
                  <a:lnTo>
                    <a:pt x="71729" y="932421"/>
                  </a:lnTo>
                  <a:lnTo>
                    <a:pt x="911923" y="655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9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47003" y="6540078"/>
              <a:ext cx="840740" cy="819785"/>
            </a:xfrm>
            <a:custGeom>
              <a:avLst/>
              <a:gdLst/>
              <a:ahLst/>
              <a:cxnLst/>
              <a:rect l="l" t="t" r="r" b="b"/>
              <a:pathLst>
                <a:path w="840739" h="819784">
                  <a:moveTo>
                    <a:pt x="840193" y="0"/>
                  </a:moveTo>
                  <a:lnTo>
                    <a:pt x="0" y="276644"/>
                  </a:lnTo>
                  <a:lnTo>
                    <a:pt x="379107" y="819708"/>
                  </a:lnTo>
                  <a:lnTo>
                    <a:pt x="840193" y="0"/>
                  </a:lnTo>
                  <a:close/>
                </a:path>
              </a:pathLst>
            </a:custGeom>
            <a:solidFill>
              <a:srgbClr val="7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/>
          <p:nvPr/>
        </p:nvSpPr>
        <p:spPr>
          <a:xfrm>
            <a:off x="2291950" y="7492987"/>
            <a:ext cx="45085" cy="52069"/>
          </a:xfrm>
          <a:custGeom>
            <a:avLst/>
            <a:gdLst/>
            <a:ahLst/>
            <a:cxnLst/>
            <a:rect l="l" t="t" r="r" b="b"/>
            <a:pathLst>
              <a:path w="45085" h="52070">
                <a:moveTo>
                  <a:pt x="43611" y="0"/>
                </a:moveTo>
                <a:lnTo>
                  <a:pt x="0" y="51942"/>
                </a:lnTo>
                <a:lnTo>
                  <a:pt x="44856" y="14300"/>
                </a:lnTo>
                <a:lnTo>
                  <a:pt x="43611" y="0"/>
                </a:lnTo>
                <a:close/>
              </a:path>
            </a:pathLst>
          </a:custGeom>
          <a:solidFill>
            <a:srgbClr val="E4D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1075260" y="5269536"/>
            <a:ext cx="1291590" cy="1270635"/>
            <a:chOff x="1075260" y="5269536"/>
            <a:chExt cx="1291590" cy="1270635"/>
          </a:xfrm>
        </p:grpSpPr>
        <p:sp>
          <p:nvSpPr>
            <p:cNvPr id="126" name="object 126"/>
            <p:cNvSpPr/>
            <p:nvPr/>
          </p:nvSpPr>
          <p:spPr>
            <a:xfrm>
              <a:off x="1075260" y="5771601"/>
              <a:ext cx="1291590" cy="768985"/>
            </a:xfrm>
            <a:custGeom>
              <a:avLst/>
              <a:gdLst/>
              <a:ahLst/>
              <a:cxnLst/>
              <a:rect l="l" t="t" r="r" b="b"/>
              <a:pathLst>
                <a:path w="1291589" h="768984">
                  <a:moveTo>
                    <a:pt x="1291056" y="0"/>
                  </a:moveTo>
                  <a:lnTo>
                    <a:pt x="0" y="112699"/>
                  </a:lnTo>
                  <a:lnTo>
                    <a:pt x="911936" y="768476"/>
                  </a:lnTo>
                  <a:lnTo>
                    <a:pt x="1291056" y="0"/>
                  </a:lnTo>
                  <a:close/>
                </a:path>
              </a:pathLst>
            </a:custGeom>
            <a:solidFill>
              <a:srgbClr val="70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75265" y="5269536"/>
              <a:ext cx="1291590" cy="615315"/>
            </a:xfrm>
            <a:custGeom>
              <a:avLst/>
              <a:gdLst/>
              <a:ahLst/>
              <a:cxnLst/>
              <a:rect l="l" t="t" r="r" b="b"/>
              <a:pathLst>
                <a:path w="1291589" h="615314">
                  <a:moveTo>
                    <a:pt x="696760" y="0"/>
                  </a:moveTo>
                  <a:lnTo>
                    <a:pt x="0" y="614768"/>
                  </a:lnTo>
                  <a:lnTo>
                    <a:pt x="1291043" y="502069"/>
                  </a:lnTo>
                  <a:lnTo>
                    <a:pt x="696760" y="0"/>
                  </a:lnTo>
                  <a:close/>
                </a:path>
              </a:pathLst>
            </a:custGeom>
            <a:solidFill>
              <a:srgbClr val="579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2083094" y="402207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7" y="0"/>
                </a:moveTo>
                <a:lnTo>
                  <a:pt x="0" y="0"/>
                </a:lnTo>
                <a:lnTo>
                  <a:pt x="165" y="152"/>
                </a:lnTo>
                <a:lnTo>
                  <a:pt x="317" y="0"/>
                </a:lnTo>
                <a:close/>
              </a:path>
            </a:pathLst>
          </a:custGeom>
          <a:solidFill>
            <a:srgbClr val="315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87191" y="5771604"/>
            <a:ext cx="758825" cy="1178560"/>
          </a:xfrm>
          <a:custGeom>
            <a:avLst/>
            <a:gdLst/>
            <a:ahLst/>
            <a:cxnLst/>
            <a:rect l="l" t="t" r="r" b="b"/>
            <a:pathLst>
              <a:path w="758825" h="1178559">
                <a:moveTo>
                  <a:pt x="379120" y="0"/>
                </a:moveTo>
                <a:lnTo>
                  <a:pt x="0" y="768476"/>
                </a:lnTo>
                <a:lnTo>
                  <a:pt x="758240" y="1178318"/>
                </a:lnTo>
                <a:lnTo>
                  <a:pt x="379120" y="0"/>
                </a:lnTo>
                <a:close/>
              </a:path>
            </a:pathLst>
          </a:custGeom>
          <a:solidFill>
            <a:srgbClr val="A1C5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3140938" y="5594829"/>
            <a:ext cx="4491990" cy="955675"/>
            <a:chOff x="3140938" y="5594829"/>
            <a:chExt cx="4491990" cy="955675"/>
          </a:xfrm>
        </p:grpSpPr>
        <p:sp>
          <p:nvSpPr>
            <p:cNvPr id="131" name="object 131"/>
            <p:cNvSpPr/>
            <p:nvPr/>
          </p:nvSpPr>
          <p:spPr>
            <a:xfrm>
              <a:off x="3431928" y="5594829"/>
              <a:ext cx="4201160" cy="955675"/>
            </a:xfrm>
            <a:custGeom>
              <a:avLst/>
              <a:gdLst/>
              <a:ahLst/>
              <a:cxnLst/>
              <a:rect l="l" t="t" r="r" b="b"/>
              <a:pathLst>
                <a:path w="4201159" h="955675">
                  <a:moveTo>
                    <a:pt x="4200601" y="0"/>
                  </a:moveTo>
                  <a:lnTo>
                    <a:pt x="966482" y="282270"/>
                  </a:lnTo>
                  <a:lnTo>
                    <a:pt x="461086" y="402183"/>
                  </a:lnTo>
                  <a:lnTo>
                    <a:pt x="0" y="955497"/>
                  </a:lnTo>
                  <a:lnTo>
                    <a:pt x="4200601" y="0"/>
                  </a:lnTo>
                  <a:close/>
                </a:path>
              </a:pathLst>
            </a:custGeom>
            <a:solidFill>
              <a:srgbClr val="A3C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40938" y="5622280"/>
              <a:ext cx="752475" cy="928369"/>
            </a:xfrm>
            <a:custGeom>
              <a:avLst/>
              <a:gdLst/>
              <a:ahLst/>
              <a:cxnLst/>
              <a:rect l="l" t="t" r="r" b="b"/>
              <a:pathLst>
                <a:path w="752475" h="928370">
                  <a:moveTo>
                    <a:pt x="271945" y="0"/>
                  </a:moveTo>
                  <a:lnTo>
                    <a:pt x="0" y="0"/>
                  </a:lnTo>
                  <a:lnTo>
                    <a:pt x="290995" y="928039"/>
                  </a:lnTo>
                  <a:lnTo>
                    <a:pt x="752081" y="374738"/>
                  </a:lnTo>
                  <a:lnTo>
                    <a:pt x="271945" y="0"/>
                  </a:lnTo>
                  <a:close/>
                </a:path>
              </a:pathLst>
            </a:custGeom>
            <a:solidFill>
              <a:srgbClr val="83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987199" y="6540085"/>
            <a:ext cx="758825" cy="961390"/>
            <a:chOff x="1987199" y="6540085"/>
            <a:chExt cx="758825" cy="961390"/>
          </a:xfrm>
        </p:grpSpPr>
        <p:sp>
          <p:nvSpPr>
            <p:cNvPr id="134" name="object 134"/>
            <p:cNvSpPr/>
            <p:nvPr/>
          </p:nvSpPr>
          <p:spPr>
            <a:xfrm>
              <a:off x="1987199" y="6540085"/>
              <a:ext cx="758825" cy="953135"/>
            </a:xfrm>
            <a:custGeom>
              <a:avLst/>
              <a:gdLst/>
              <a:ahLst/>
              <a:cxnLst/>
              <a:rect l="l" t="t" r="r" b="b"/>
              <a:pathLst>
                <a:path w="758825" h="953134">
                  <a:moveTo>
                    <a:pt x="0" y="0"/>
                  </a:moveTo>
                  <a:lnTo>
                    <a:pt x="348373" y="952906"/>
                  </a:lnTo>
                  <a:lnTo>
                    <a:pt x="758228" y="409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35569" y="7488001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24218" y="0"/>
                  </a:moveTo>
                  <a:lnTo>
                    <a:pt x="0" y="4991"/>
                  </a:lnTo>
                  <a:lnTo>
                    <a:pt x="8229" y="1342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E3D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1618537" y="4856287"/>
            <a:ext cx="1813560" cy="1694180"/>
            <a:chOff x="1618537" y="4856287"/>
            <a:chExt cx="1813560" cy="1694180"/>
          </a:xfrm>
        </p:grpSpPr>
        <p:sp>
          <p:nvSpPr>
            <p:cNvPr id="137" name="object 137"/>
            <p:cNvSpPr/>
            <p:nvPr/>
          </p:nvSpPr>
          <p:spPr>
            <a:xfrm>
              <a:off x="1618537" y="4856287"/>
              <a:ext cx="416559" cy="413384"/>
            </a:xfrm>
            <a:custGeom>
              <a:avLst/>
              <a:gdLst/>
              <a:ahLst/>
              <a:cxnLst/>
              <a:rect l="l" t="t" r="r" b="b"/>
              <a:pathLst>
                <a:path w="416560" h="413385">
                  <a:moveTo>
                    <a:pt x="204546" y="0"/>
                  </a:moveTo>
                  <a:lnTo>
                    <a:pt x="0" y="0"/>
                  </a:lnTo>
                  <a:lnTo>
                    <a:pt x="153492" y="413245"/>
                  </a:lnTo>
                  <a:lnTo>
                    <a:pt x="416318" y="201358"/>
                  </a:lnTo>
                  <a:lnTo>
                    <a:pt x="204546" y="0"/>
                  </a:lnTo>
                  <a:close/>
                </a:path>
              </a:pathLst>
            </a:custGeom>
            <a:solidFill>
              <a:srgbClr val="376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72028" y="5269535"/>
              <a:ext cx="847090" cy="502284"/>
            </a:xfrm>
            <a:custGeom>
              <a:avLst/>
              <a:gdLst/>
              <a:ahLst/>
              <a:cxnLst/>
              <a:rect l="l" t="t" r="r" b="b"/>
              <a:pathLst>
                <a:path w="847089" h="502285">
                  <a:moveTo>
                    <a:pt x="0" y="0"/>
                  </a:moveTo>
                  <a:lnTo>
                    <a:pt x="594283" y="502069"/>
                  </a:lnTo>
                  <a:lnTo>
                    <a:pt x="847051" y="343598"/>
                  </a:lnTo>
                  <a:lnTo>
                    <a:pt x="516077" y="28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72028" y="5057645"/>
              <a:ext cx="516255" cy="241300"/>
            </a:xfrm>
            <a:custGeom>
              <a:avLst/>
              <a:gdLst/>
              <a:ahLst/>
              <a:cxnLst/>
              <a:rect l="l" t="t" r="r" b="b"/>
              <a:pathLst>
                <a:path w="516255" h="241300">
                  <a:moveTo>
                    <a:pt x="262826" y="0"/>
                  </a:moveTo>
                  <a:lnTo>
                    <a:pt x="0" y="211886"/>
                  </a:lnTo>
                  <a:lnTo>
                    <a:pt x="516077" y="240779"/>
                  </a:lnTo>
                  <a:lnTo>
                    <a:pt x="262826" y="0"/>
                  </a:lnTo>
                  <a:close/>
                </a:path>
              </a:pathLst>
            </a:custGeom>
            <a:solidFill>
              <a:srgbClr val="3D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6316" y="5613139"/>
              <a:ext cx="1066165" cy="937260"/>
            </a:xfrm>
            <a:custGeom>
              <a:avLst/>
              <a:gdLst/>
              <a:ahLst/>
              <a:cxnLst/>
              <a:rect l="l" t="t" r="r" b="b"/>
              <a:pathLst>
                <a:path w="1066164" h="937259">
                  <a:moveTo>
                    <a:pt x="252768" y="0"/>
                  </a:moveTo>
                  <a:lnTo>
                    <a:pt x="0" y="158470"/>
                  </a:lnTo>
                  <a:lnTo>
                    <a:pt x="1065618" y="937183"/>
                  </a:lnTo>
                  <a:lnTo>
                    <a:pt x="774623" y="9144"/>
                  </a:lnTo>
                  <a:lnTo>
                    <a:pt x="262394" y="9144"/>
                  </a:lnTo>
                  <a:lnTo>
                    <a:pt x="252768" y="0"/>
                  </a:lnTo>
                  <a:close/>
                </a:path>
              </a:pathLst>
            </a:custGeom>
            <a:solidFill>
              <a:srgbClr val="7A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2335573" y="5622280"/>
            <a:ext cx="1557655" cy="1885314"/>
            <a:chOff x="2335573" y="5622280"/>
            <a:chExt cx="1557655" cy="1885314"/>
          </a:xfrm>
        </p:grpSpPr>
        <p:sp>
          <p:nvSpPr>
            <p:cNvPr id="142" name="object 142"/>
            <p:cNvSpPr/>
            <p:nvPr/>
          </p:nvSpPr>
          <p:spPr>
            <a:xfrm>
              <a:off x="2335574" y="7492983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5" h="14604">
                  <a:moveTo>
                    <a:pt x="0" y="0"/>
                  </a:moveTo>
                  <a:lnTo>
                    <a:pt x="1231" y="14300"/>
                  </a:lnTo>
                  <a:lnTo>
                    <a:pt x="8229" y="8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35573" y="6949926"/>
              <a:ext cx="568325" cy="543560"/>
            </a:xfrm>
            <a:custGeom>
              <a:avLst/>
              <a:gdLst/>
              <a:ahLst/>
              <a:cxnLst/>
              <a:rect l="l" t="t" r="r" b="b"/>
              <a:pathLst>
                <a:path w="568325" h="543559">
                  <a:moveTo>
                    <a:pt x="409854" y="0"/>
                  </a:moveTo>
                  <a:lnTo>
                    <a:pt x="0" y="543064"/>
                  </a:lnTo>
                  <a:lnTo>
                    <a:pt x="24218" y="538073"/>
                  </a:lnTo>
                  <a:lnTo>
                    <a:pt x="568134" y="81699"/>
                  </a:lnTo>
                  <a:lnTo>
                    <a:pt x="409854" y="0"/>
                  </a:lnTo>
                  <a:close/>
                </a:path>
              </a:pathLst>
            </a:custGeom>
            <a:solidFill>
              <a:srgbClr val="DBD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366314" y="5771609"/>
              <a:ext cx="1066165" cy="1178560"/>
            </a:xfrm>
            <a:custGeom>
              <a:avLst/>
              <a:gdLst/>
              <a:ahLst/>
              <a:cxnLst/>
              <a:rect l="l" t="t" r="r" b="b"/>
              <a:pathLst>
                <a:path w="1066164" h="1178559">
                  <a:moveTo>
                    <a:pt x="0" y="0"/>
                  </a:moveTo>
                  <a:lnTo>
                    <a:pt x="379107" y="1178318"/>
                  </a:lnTo>
                  <a:lnTo>
                    <a:pt x="1065618" y="778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45427" y="6550321"/>
              <a:ext cx="687070" cy="481330"/>
            </a:xfrm>
            <a:custGeom>
              <a:avLst/>
              <a:gdLst/>
              <a:ahLst/>
              <a:cxnLst/>
              <a:rect l="l" t="t" r="r" b="b"/>
              <a:pathLst>
                <a:path w="687070" h="481329">
                  <a:moveTo>
                    <a:pt x="686511" y="0"/>
                  </a:moveTo>
                  <a:lnTo>
                    <a:pt x="0" y="399605"/>
                  </a:lnTo>
                  <a:lnTo>
                    <a:pt x="158280" y="481304"/>
                  </a:lnTo>
                  <a:lnTo>
                    <a:pt x="683653" y="40500"/>
                  </a:lnTo>
                  <a:lnTo>
                    <a:pt x="686511" y="0"/>
                  </a:lnTo>
                  <a:close/>
                </a:path>
              </a:pathLst>
            </a:custGeom>
            <a:solidFill>
              <a:srgbClr val="D7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412884" y="5622280"/>
              <a:ext cx="480695" cy="375285"/>
            </a:xfrm>
            <a:custGeom>
              <a:avLst/>
              <a:gdLst/>
              <a:ahLst/>
              <a:cxnLst/>
              <a:rect l="l" t="t" r="r" b="b"/>
              <a:pathLst>
                <a:path w="480695" h="375285">
                  <a:moveTo>
                    <a:pt x="431774" y="0"/>
                  </a:moveTo>
                  <a:lnTo>
                    <a:pt x="0" y="0"/>
                  </a:lnTo>
                  <a:lnTo>
                    <a:pt x="480136" y="374738"/>
                  </a:lnTo>
                  <a:lnTo>
                    <a:pt x="431774" y="0"/>
                  </a:lnTo>
                  <a:close/>
                </a:path>
              </a:pathLst>
            </a:custGeom>
            <a:solidFill>
              <a:srgbClr val="56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7" name="object 14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78" y="389483"/>
            <a:ext cx="7486980" cy="347814"/>
          </a:xfrm>
          <a:prstGeom prst="rect">
            <a:avLst/>
          </a:prstGeom>
        </p:spPr>
      </p:pic>
      <p:sp>
        <p:nvSpPr>
          <p:cNvPr id="148" name="object 148"/>
          <p:cNvSpPr/>
          <p:nvPr/>
        </p:nvSpPr>
        <p:spPr>
          <a:xfrm>
            <a:off x="3411085" y="2550030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8648" y="0"/>
                </a:moveTo>
                <a:lnTo>
                  <a:pt x="4190" y="0"/>
                </a:lnTo>
                <a:lnTo>
                  <a:pt x="647" y="3556"/>
                </a:lnTo>
                <a:lnTo>
                  <a:pt x="0" y="5207"/>
                </a:lnTo>
                <a:lnTo>
                  <a:pt x="0" y="7620"/>
                </a:lnTo>
                <a:lnTo>
                  <a:pt x="139" y="8509"/>
                </a:lnTo>
                <a:lnTo>
                  <a:pt x="507" y="9271"/>
                </a:lnTo>
                <a:lnTo>
                  <a:pt x="774" y="10033"/>
                </a:lnTo>
                <a:lnTo>
                  <a:pt x="5588" y="13208"/>
                </a:lnTo>
                <a:lnTo>
                  <a:pt x="6350" y="13208"/>
                </a:lnTo>
                <a:lnTo>
                  <a:pt x="7239" y="13208"/>
                </a:lnTo>
                <a:lnTo>
                  <a:pt x="8763" y="12700"/>
                </a:lnTo>
                <a:lnTo>
                  <a:pt x="10299" y="11938"/>
                </a:lnTo>
                <a:lnTo>
                  <a:pt x="10807" y="11303"/>
                </a:lnTo>
                <a:lnTo>
                  <a:pt x="11430" y="10668"/>
                </a:lnTo>
                <a:lnTo>
                  <a:pt x="11938" y="10033"/>
                </a:lnTo>
                <a:lnTo>
                  <a:pt x="12331" y="9271"/>
                </a:lnTo>
                <a:lnTo>
                  <a:pt x="12573" y="8509"/>
                </a:lnTo>
                <a:lnTo>
                  <a:pt x="12700" y="7747"/>
                </a:lnTo>
                <a:lnTo>
                  <a:pt x="12700" y="5207"/>
                </a:lnTo>
                <a:lnTo>
                  <a:pt x="12065" y="3556"/>
                </a:lnTo>
                <a:lnTo>
                  <a:pt x="10807" y="2286"/>
                </a:lnTo>
                <a:lnTo>
                  <a:pt x="8648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89443" y="2550538"/>
            <a:ext cx="1031875" cy="12700"/>
          </a:xfrm>
          <a:custGeom>
            <a:avLst/>
            <a:gdLst/>
            <a:ahLst/>
            <a:cxnLst/>
            <a:rect l="l" t="t" r="r" b="b"/>
            <a:pathLst>
              <a:path w="1031875" h="12700">
                <a:moveTo>
                  <a:pt x="9906" y="0"/>
                </a:moveTo>
                <a:lnTo>
                  <a:pt x="2921" y="0"/>
                </a:lnTo>
                <a:lnTo>
                  <a:pt x="0" y="2793"/>
                </a:lnTo>
                <a:lnTo>
                  <a:pt x="0" y="9779"/>
                </a:lnTo>
                <a:lnTo>
                  <a:pt x="2921" y="12700"/>
                </a:lnTo>
                <a:lnTo>
                  <a:pt x="9906" y="12700"/>
                </a:lnTo>
                <a:lnTo>
                  <a:pt x="12700" y="9779"/>
                </a:lnTo>
                <a:lnTo>
                  <a:pt x="12700" y="2793"/>
                </a:lnTo>
                <a:lnTo>
                  <a:pt x="9906" y="0"/>
                </a:lnTo>
                <a:close/>
              </a:path>
              <a:path w="1031875" h="12700">
                <a:moveTo>
                  <a:pt x="88265" y="0"/>
                </a:moveTo>
                <a:lnTo>
                  <a:pt x="81280" y="0"/>
                </a:lnTo>
                <a:lnTo>
                  <a:pt x="78498" y="2793"/>
                </a:lnTo>
                <a:lnTo>
                  <a:pt x="78498" y="9779"/>
                </a:lnTo>
                <a:lnTo>
                  <a:pt x="81280" y="12700"/>
                </a:lnTo>
                <a:lnTo>
                  <a:pt x="88265" y="12700"/>
                </a:lnTo>
                <a:lnTo>
                  <a:pt x="91071" y="9779"/>
                </a:lnTo>
                <a:lnTo>
                  <a:pt x="91071" y="2793"/>
                </a:lnTo>
                <a:lnTo>
                  <a:pt x="88265" y="0"/>
                </a:lnTo>
                <a:close/>
              </a:path>
              <a:path w="1031875" h="12700">
                <a:moveTo>
                  <a:pt x="166624" y="0"/>
                </a:moveTo>
                <a:lnTo>
                  <a:pt x="159639" y="0"/>
                </a:lnTo>
                <a:lnTo>
                  <a:pt x="156730" y="2793"/>
                </a:lnTo>
                <a:lnTo>
                  <a:pt x="156730" y="9779"/>
                </a:lnTo>
                <a:lnTo>
                  <a:pt x="159639" y="12700"/>
                </a:lnTo>
                <a:lnTo>
                  <a:pt x="166624" y="12700"/>
                </a:lnTo>
                <a:lnTo>
                  <a:pt x="169430" y="9779"/>
                </a:lnTo>
                <a:lnTo>
                  <a:pt x="169430" y="2793"/>
                </a:lnTo>
                <a:lnTo>
                  <a:pt x="166624" y="0"/>
                </a:lnTo>
                <a:close/>
              </a:path>
              <a:path w="1031875" h="12700">
                <a:moveTo>
                  <a:pt x="244983" y="0"/>
                </a:moveTo>
                <a:lnTo>
                  <a:pt x="237997" y="0"/>
                </a:lnTo>
                <a:lnTo>
                  <a:pt x="235216" y="2793"/>
                </a:lnTo>
                <a:lnTo>
                  <a:pt x="235216" y="9779"/>
                </a:lnTo>
                <a:lnTo>
                  <a:pt x="237997" y="12700"/>
                </a:lnTo>
                <a:lnTo>
                  <a:pt x="244983" y="12700"/>
                </a:lnTo>
                <a:lnTo>
                  <a:pt x="247916" y="9779"/>
                </a:lnTo>
                <a:lnTo>
                  <a:pt x="247916" y="2793"/>
                </a:lnTo>
                <a:lnTo>
                  <a:pt x="244983" y="0"/>
                </a:lnTo>
                <a:close/>
              </a:path>
              <a:path w="1031875" h="12700">
                <a:moveTo>
                  <a:pt x="323342" y="0"/>
                </a:moveTo>
                <a:lnTo>
                  <a:pt x="316357" y="0"/>
                </a:lnTo>
                <a:lnTo>
                  <a:pt x="313563" y="2793"/>
                </a:lnTo>
                <a:lnTo>
                  <a:pt x="313563" y="9779"/>
                </a:lnTo>
                <a:lnTo>
                  <a:pt x="316357" y="12700"/>
                </a:lnTo>
                <a:lnTo>
                  <a:pt x="323342" y="12700"/>
                </a:lnTo>
                <a:lnTo>
                  <a:pt x="326263" y="9779"/>
                </a:lnTo>
                <a:lnTo>
                  <a:pt x="326263" y="2793"/>
                </a:lnTo>
                <a:lnTo>
                  <a:pt x="323342" y="0"/>
                </a:lnTo>
                <a:close/>
              </a:path>
              <a:path w="1031875" h="12700">
                <a:moveTo>
                  <a:pt x="401713" y="0"/>
                </a:moveTo>
                <a:lnTo>
                  <a:pt x="394716" y="0"/>
                </a:lnTo>
                <a:lnTo>
                  <a:pt x="391922" y="2793"/>
                </a:lnTo>
                <a:lnTo>
                  <a:pt x="391922" y="9779"/>
                </a:lnTo>
                <a:lnTo>
                  <a:pt x="394716" y="12700"/>
                </a:lnTo>
                <a:lnTo>
                  <a:pt x="401713" y="12700"/>
                </a:lnTo>
                <a:lnTo>
                  <a:pt x="404622" y="9779"/>
                </a:lnTo>
                <a:lnTo>
                  <a:pt x="404622" y="2793"/>
                </a:lnTo>
                <a:lnTo>
                  <a:pt x="401713" y="0"/>
                </a:lnTo>
                <a:close/>
              </a:path>
              <a:path w="1031875" h="12700">
                <a:moveTo>
                  <a:pt x="480072" y="0"/>
                </a:moveTo>
                <a:lnTo>
                  <a:pt x="473075" y="0"/>
                </a:lnTo>
                <a:lnTo>
                  <a:pt x="470281" y="2793"/>
                </a:lnTo>
                <a:lnTo>
                  <a:pt x="470281" y="9779"/>
                </a:lnTo>
                <a:lnTo>
                  <a:pt x="473075" y="12700"/>
                </a:lnTo>
                <a:lnTo>
                  <a:pt x="480072" y="12700"/>
                </a:lnTo>
                <a:lnTo>
                  <a:pt x="482981" y="9779"/>
                </a:lnTo>
                <a:lnTo>
                  <a:pt x="482981" y="2793"/>
                </a:lnTo>
                <a:lnTo>
                  <a:pt x="480072" y="0"/>
                </a:lnTo>
                <a:close/>
              </a:path>
              <a:path w="1031875" h="12700">
                <a:moveTo>
                  <a:pt x="558431" y="0"/>
                </a:moveTo>
                <a:lnTo>
                  <a:pt x="551446" y="0"/>
                </a:lnTo>
                <a:lnTo>
                  <a:pt x="548640" y="2793"/>
                </a:lnTo>
                <a:lnTo>
                  <a:pt x="548640" y="9779"/>
                </a:lnTo>
                <a:lnTo>
                  <a:pt x="551446" y="12700"/>
                </a:lnTo>
                <a:lnTo>
                  <a:pt x="558431" y="12700"/>
                </a:lnTo>
                <a:lnTo>
                  <a:pt x="561340" y="9779"/>
                </a:lnTo>
                <a:lnTo>
                  <a:pt x="561340" y="2793"/>
                </a:lnTo>
                <a:lnTo>
                  <a:pt x="558431" y="0"/>
                </a:lnTo>
                <a:close/>
              </a:path>
              <a:path w="1031875" h="12700">
                <a:moveTo>
                  <a:pt x="636790" y="0"/>
                </a:moveTo>
                <a:lnTo>
                  <a:pt x="629805" y="0"/>
                </a:lnTo>
                <a:lnTo>
                  <a:pt x="626999" y="2793"/>
                </a:lnTo>
                <a:lnTo>
                  <a:pt x="626999" y="9779"/>
                </a:lnTo>
                <a:lnTo>
                  <a:pt x="629805" y="12700"/>
                </a:lnTo>
                <a:lnTo>
                  <a:pt x="636790" y="12700"/>
                </a:lnTo>
                <a:lnTo>
                  <a:pt x="639699" y="9779"/>
                </a:lnTo>
                <a:lnTo>
                  <a:pt x="639699" y="2793"/>
                </a:lnTo>
                <a:lnTo>
                  <a:pt x="636790" y="0"/>
                </a:lnTo>
                <a:close/>
              </a:path>
              <a:path w="1031875" h="12700">
                <a:moveTo>
                  <a:pt x="715264" y="0"/>
                </a:moveTo>
                <a:lnTo>
                  <a:pt x="708164" y="0"/>
                </a:lnTo>
                <a:lnTo>
                  <a:pt x="705358" y="2793"/>
                </a:lnTo>
                <a:lnTo>
                  <a:pt x="705358" y="9779"/>
                </a:lnTo>
                <a:lnTo>
                  <a:pt x="708164" y="12700"/>
                </a:lnTo>
                <a:lnTo>
                  <a:pt x="715264" y="12700"/>
                </a:lnTo>
                <a:lnTo>
                  <a:pt x="718058" y="9779"/>
                </a:lnTo>
                <a:lnTo>
                  <a:pt x="718058" y="2793"/>
                </a:lnTo>
                <a:lnTo>
                  <a:pt x="715264" y="0"/>
                </a:lnTo>
                <a:close/>
              </a:path>
              <a:path w="1031875" h="12700">
                <a:moveTo>
                  <a:pt x="793623" y="0"/>
                </a:moveTo>
                <a:lnTo>
                  <a:pt x="786638" y="0"/>
                </a:lnTo>
                <a:lnTo>
                  <a:pt x="783717" y="2793"/>
                </a:lnTo>
                <a:lnTo>
                  <a:pt x="783717" y="9779"/>
                </a:lnTo>
                <a:lnTo>
                  <a:pt x="786638" y="12700"/>
                </a:lnTo>
                <a:lnTo>
                  <a:pt x="793623" y="12700"/>
                </a:lnTo>
                <a:lnTo>
                  <a:pt x="796417" y="9779"/>
                </a:lnTo>
                <a:lnTo>
                  <a:pt x="796417" y="2793"/>
                </a:lnTo>
                <a:lnTo>
                  <a:pt x="793623" y="0"/>
                </a:lnTo>
                <a:close/>
              </a:path>
              <a:path w="1031875" h="12700">
                <a:moveTo>
                  <a:pt x="871982" y="0"/>
                </a:moveTo>
                <a:lnTo>
                  <a:pt x="864997" y="0"/>
                </a:lnTo>
                <a:lnTo>
                  <a:pt x="862088" y="2793"/>
                </a:lnTo>
                <a:lnTo>
                  <a:pt x="862088" y="9779"/>
                </a:lnTo>
                <a:lnTo>
                  <a:pt x="864997" y="12700"/>
                </a:lnTo>
                <a:lnTo>
                  <a:pt x="871982" y="12700"/>
                </a:lnTo>
                <a:lnTo>
                  <a:pt x="874788" y="9779"/>
                </a:lnTo>
                <a:lnTo>
                  <a:pt x="874788" y="2793"/>
                </a:lnTo>
                <a:lnTo>
                  <a:pt x="871982" y="0"/>
                </a:lnTo>
                <a:close/>
              </a:path>
              <a:path w="1031875" h="12700">
                <a:moveTo>
                  <a:pt x="950341" y="0"/>
                </a:moveTo>
                <a:lnTo>
                  <a:pt x="943356" y="0"/>
                </a:lnTo>
                <a:lnTo>
                  <a:pt x="940447" y="2793"/>
                </a:lnTo>
                <a:lnTo>
                  <a:pt x="940447" y="9779"/>
                </a:lnTo>
                <a:lnTo>
                  <a:pt x="943356" y="12700"/>
                </a:lnTo>
                <a:lnTo>
                  <a:pt x="950341" y="12700"/>
                </a:lnTo>
                <a:lnTo>
                  <a:pt x="953147" y="9779"/>
                </a:lnTo>
                <a:lnTo>
                  <a:pt x="953147" y="2793"/>
                </a:lnTo>
                <a:lnTo>
                  <a:pt x="950341" y="0"/>
                </a:lnTo>
                <a:close/>
              </a:path>
              <a:path w="1031875" h="12700">
                <a:moveTo>
                  <a:pt x="1028700" y="0"/>
                </a:moveTo>
                <a:lnTo>
                  <a:pt x="1021715" y="0"/>
                </a:lnTo>
                <a:lnTo>
                  <a:pt x="1018806" y="2793"/>
                </a:lnTo>
                <a:lnTo>
                  <a:pt x="1018806" y="9779"/>
                </a:lnTo>
                <a:lnTo>
                  <a:pt x="1021715" y="12700"/>
                </a:lnTo>
                <a:lnTo>
                  <a:pt x="1028700" y="12700"/>
                </a:lnTo>
                <a:lnTo>
                  <a:pt x="1031506" y="9779"/>
                </a:lnTo>
                <a:lnTo>
                  <a:pt x="1031506" y="2793"/>
                </a:lnTo>
                <a:lnTo>
                  <a:pt x="102870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86603" y="2550411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7226" y="0"/>
                </a:moveTo>
                <a:lnTo>
                  <a:pt x="5461" y="0"/>
                </a:lnTo>
                <a:lnTo>
                  <a:pt x="3937" y="634"/>
                </a:lnTo>
                <a:lnTo>
                  <a:pt x="3175" y="888"/>
                </a:lnTo>
                <a:lnTo>
                  <a:pt x="2400" y="1396"/>
                </a:lnTo>
                <a:lnTo>
                  <a:pt x="1269" y="2539"/>
                </a:lnTo>
                <a:lnTo>
                  <a:pt x="762" y="3301"/>
                </a:lnTo>
                <a:lnTo>
                  <a:pt x="507" y="4063"/>
                </a:lnTo>
                <a:lnTo>
                  <a:pt x="127" y="4825"/>
                </a:lnTo>
                <a:lnTo>
                  <a:pt x="0" y="5587"/>
                </a:lnTo>
                <a:lnTo>
                  <a:pt x="0" y="8127"/>
                </a:lnTo>
                <a:lnTo>
                  <a:pt x="634" y="9778"/>
                </a:lnTo>
                <a:lnTo>
                  <a:pt x="1892" y="10921"/>
                </a:lnTo>
                <a:lnTo>
                  <a:pt x="2400" y="11556"/>
                </a:lnTo>
                <a:lnTo>
                  <a:pt x="3937" y="12318"/>
                </a:lnTo>
                <a:lnTo>
                  <a:pt x="5461" y="12826"/>
                </a:lnTo>
                <a:lnTo>
                  <a:pt x="6350" y="12826"/>
                </a:lnTo>
                <a:lnTo>
                  <a:pt x="7226" y="12826"/>
                </a:lnTo>
                <a:lnTo>
                  <a:pt x="8750" y="12318"/>
                </a:lnTo>
                <a:lnTo>
                  <a:pt x="10287" y="11556"/>
                </a:lnTo>
                <a:lnTo>
                  <a:pt x="10795" y="10921"/>
                </a:lnTo>
                <a:lnTo>
                  <a:pt x="12065" y="9778"/>
                </a:lnTo>
                <a:lnTo>
                  <a:pt x="12700" y="8127"/>
                </a:lnTo>
                <a:lnTo>
                  <a:pt x="12700" y="5587"/>
                </a:lnTo>
                <a:lnTo>
                  <a:pt x="12573" y="4825"/>
                </a:lnTo>
                <a:lnTo>
                  <a:pt x="12192" y="4063"/>
                </a:lnTo>
                <a:lnTo>
                  <a:pt x="11925" y="3301"/>
                </a:lnTo>
                <a:lnTo>
                  <a:pt x="11417" y="2539"/>
                </a:lnTo>
                <a:lnTo>
                  <a:pt x="10287" y="1396"/>
                </a:lnTo>
                <a:lnTo>
                  <a:pt x="9525" y="888"/>
                </a:lnTo>
                <a:lnTo>
                  <a:pt x="8750" y="634"/>
                </a:lnTo>
                <a:lnTo>
                  <a:pt x="7226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72243" y="2550030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6350" y="0"/>
                </a:moveTo>
                <a:lnTo>
                  <a:pt x="3556" y="635"/>
                </a:lnTo>
                <a:lnTo>
                  <a:pt x="1790" y="2286"/>
                </a:lnTo>
                <a:lnTo>
                  <a:pt x="634" y="3556"/>
                </a:lnTo>
                <a:lnTo>
                  <a:pt x="0" y="5207"/>
                </a:lnTo>
                <a:lnTo>
                  <a:pt x="0" y="8509"/>
                </a:lnTo>
                <a:lnTo>
                  <a:pt x="634" y="10160"/>
                </a:lnTo>
                <a:lnTo>
                  <a:pt x="2413" y="11938"/>
                </a:lnTo>
                <a:lnTo>
                  <a:pt x="3175" y="12446"/>
                </a:lnTo>
                <a:lnTo>
                  <a:pt x="3949" y="12700"/>
                </a:lnTo>
                <a:lnTo>
                  <a:pt x="4699" y="13081"/>
                </a:lnTo>
                <a:lnTo>
                  <a:pt x="5473" y="13208"/>
                </a:lnTo>
                <a:lnTo>
                  <a:pt x="6350" y="13208"/>
                </a:lnTo>
                <a:lnTo>
                  <a:pt x="7124" y="13208"/>
                </a:lnTo>
                <a:lnTo>
                  <a:pt x="8001" y="13081"/>
                </a:lnTo>
                <a:lnTo>
                  <a:pt x="8763" y="12700"/>
                </a:lnTo>
                <a:lnTo>
                  <a:pt x="9525" y="12446"/>
                </a:lnTo>
                <a:lnTo>
                  <a:pt x="10160" y="11938"/>
                </a:lnTo>
                <a:lnTo>
                  <a:pt x="11938" y="10160"/>
                </a:lnTo>
                <a:lnTo>
                  <a:pt x="12700" y="8509"/>
                </a:lnTo>
                <a:lnTo>
                  <a:pt x="12700" y="5207"/>
                </a:lnTo>
                <a:lnTo>
                  <a:pt x="8763" y="1016"/>
                </a:lnTo>
                <a:lnTo>
                  <a:pt x="635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50601" y="2550538"/>
            <a:ext cx="1031875" cy="12700"/>
          </a:xfrm>
          <a:custGeom>
            <a:avLst/>
            <a:gdLst/>
            <a:ahLst/>
            <a:cxnLst/>
            <a:rect l="l" t="t" r="r" b="b"/>
            <a:pathLst>
              <a:path w="1031875" h="12700">
                <a:moveTo>
                  <a:pt x="9791" y="0"/>
                </a:moveTo>
                <a:lnTo>
                  <a:pt x="2806" y="0"/>
                </a:lnTo>
                <a:lnTo>
                  <a:pt x="0" y="2793"/>
                </a:lnTo>
                <a:lnTo>
                  <a:pt x="0" y="9779"/>
                </a:lnTo>
                <a:lnTo>
                  <a:pt x="2806" y="12700"/>
                </a:lnTo>
                <a:lnTo>
                  <a:pt x="9791" y="12700"/>
                </a:lnTo>
                <a:lnTo>
                  <a:pt x="12700" y="9779"/>
                </a:lnTo>
                <a:lnTo>
                  <a:pt x="12700" y="2793"/>
                </a:lnTo>
                <a:lnTo>
                  <a:pt x="9791" y="0"/>
                </a:lnTo>
                <a:close/>
              </a:path>
              <a:path w="1031875" h="12700">
                <a:moveTo>
                  <a:pt x="88138" y="0"/>
                </a:moveTo>
                <a:lnTo>
                  <a:pt x="81165" y="0"/>
                </a:lnTo>
                <a:lnTo>
                  <a:pt x="78359" y="2793"/>
                </a:lnTo>
                <a:lnTo>
                  <a:pt x="78359" y="9779"/>
                </a:lnTo>
                <a:lnTo>
                  <a:pt x="81165" y="12700"/>
                </a:lnTo>
                <a:lnTo>
                  <a:pt x="88138" y="12700"/>
                </a:lnTo>
                <a:lnTo>
                  <a:pt x="91059" y="9779"/>
                </a:lnTo>
                <a:lnTo>
                  <a:pt x="91059" y="2793"/>
                </a:lnTo>
                <a:lnTo>
                  <a:pt x="88138" y="0"/>
                </a:lnTo>
                <a:close/>
              </a:path>
              <a:path w="1031875" h="12700">
                <a:moveTo>
                  <a:pt x="166624" y="0"/>
                </a:moveTo>
                <a:lnTo>
                  <a:pt x="159524" y="0"/>
                </a:lnTo>
                <a:lnTo>
                  <a:pt x="156718" y="2793"/>
                </a:lnTo>
                <a:lnTo>
                  <a:pt x="156718" y="9779"/>
                </a:lnTo>
                <a:lnTo>
                  <a:pt x="159524" y="12700"/>
                </a:lnTo>
                <a:lnTo>
                  <a:pt x="166624" y="12700"/>
                </a:lnTo>
                <a:lnTo>
                  <a:pt x="169418" y="9779"/>
                </a:lnTo>
                <a:lnTo>
                  <a:pt x="169418" y="2793"/>
                </a:lnTo>
                <a:lnTo>
                  <a:pt x="166624" y="0"/>
                </a:lnTo>
                <a:close/>
              </a:path>
              <a:path w="1031875" h="12700">
                <a:moveTo>
                  <a:pt x="244983" y="0"/>
                </a:moveTo>
                <a:lnTo>
                  <a:pt x="237871" y="0"/>
                </a:lnTo>
                <a:lnTo>
                  <a:pt x="235089" y="2793"/>
                </a:lnTo>
                <a:lnTo>
                  <a:pt x="235089" y="9779"/>
                </a:lnTo>
                <a:lnTo>
                  <a:pt x="237871" y="12700"/>
                </a:lnTo>
                <a:lnTo>
                  <a:pt x="244983" y="12700"/>
                </a:lnTo>
                <a:lnTo>
                  <a:pt x="247789" y="9779"/>
                </a:lnTo>
                <a:lnTo>
                  <a:pt x="247789" y="2793"/>
                </a:lnTo>
                <a:lnTo>
                  <a:pt x="244983" y="0"/>
                </a:lnTo>
                <a:close/>
              </a:path>
              <a:path w="1031875" h="12700">
                <a:moveTo>
                  <a:pt x="323342" y="0"/>
                </a:moveTo>
                <a:lnTo>
                  <a:pt x="316230" y="0"/>
                </a:lnTo>
                <a:lnTo>
                  <a:pt x="313448" y="2793"/>
                </a:lnTo>
                <a:lnTo>
                  <a:pt x="313448" y="9779"/>
                </a:lnTo>
                <a:lnTo>
                  <a:pt x="316230" y="12700"/>
                </a:lnTo>
                <a:lnTo>
                  <a:pt x="323342" y="12700"/>
                </a:lnTo>
                <a:lnTo>
                  <a:pt x="326148" y="9779"/>
                </a:lnTo>
                <a:lnTo>
                  <a:pt x="326148" y="2793"/>
                </a:lnTo>
                <a:lnTo>
                  <a:pt x="323342" y="0"/>
                </a:lnTo>
                <a:close/>
              </a:path>
              <a:path w="1031875" h="12700">
                <a:moveTo>
                  <a:pt x="401701" y="0"/>
                </a:moveTo>
                <a:lnTo>
                  <a:pt x="394716" y="0"/>
                </a:lnTo>
                <a:lnTo>
                  <a:pt x="391807" y="2793"/>
                </a:lnTo>
                <a:lnTo>
                  <a:pt x="391807" y="9779"/>
                </a:lnTo>
                <a:lnTo>
                  <a:pt x="394716" y="12700"/>
                </a:lnTo>
                <a:lnTo>
                  <a:pt x="401701" y="12700"/>
                </a:lnTo>
                <a:lnTo>
                  <a:pt x="404507" y="9779"/>
                </a:lnTo>
                <a:lnTo>
                  <a:pt x="404507" y="2793"/>
                </a:lnTo>
                <a:lnTo>
                  <a:pt x="401701" y="0"/>
                </a:lnTo>
                <a:close/>
              </a:path>
              <a:path w="1031875" h="12700">
                <a:moveTo>
                  <a:pt x="480059" y="0"/>
                </a:moveTo>
                <a:lnTo>
                  <a:pt x="473075" y="0"/>
                </a:lnTo>
                <a:lnTo>
                  <a:pt x="470166" y="2793"/>
                </a:lnTo>
                <a:lnTo>
                  <a:pt x="470166" y="9779"/>
                </a:lnTo>
                <a:lnTo>
                  <a:pt x="473075" y="12700"/>
                </a:lnTo>
                <a:lnTo>
                  <a:pt x="480059" y="12700"/>
                </a:lnTo>
                <a:lnTo>
                  <a:pt x="482981" y="9779"/>
                </a:lnTo>
                <a:lnTo>
                  <a:pt x="482981" y="2793"/>
                </a:lnTo>
                <a:lnTo>
                  <a:pt x="480059" y="0"/>
                </a:lnTo>
                <a:close/>
              </a:path>
              <a:path w="1031875" h="12700">
                <a:moveTo>
                  <a:pt x="558431" y="0"/>
                </a:moveTo>
                <a:lnTo>
                  <a:pt x="551434" y="0"/>
                </a:lnTo>
                <a:lnTo>
                  <a:pt x="548513" y="2793"/>
                </a:lnTo>
                <a:lnTo>
                  <a:pt x="548513" y="9779"/>
                </a:lnTo>
                <a:lnTo>
                  <a:pt x="551434" y="12700"/>
                </a:lnTo>
                <a:lnTo>
                  <a:pt x="558431" y="12700"/>
                </a:lnTo>
                <a:lnTo>
                  <a:pt x="561213" y="9779"/>
                </a:lnTo>
                <a:lnTo>
                  <a:pt x="561213" y="2793"/>
                </a:lnTo>
                <a:lnTo>
                  <a:pt x="558431" y="0"/>
                </a:lnTo>
                <a:close/>
              </a:path>
              <a:path w="1031875" h="12700">
                <a:moveTo>
                  <a:pt x="636790" y="0"/>
                </a:moveTo>
                <a:lnTo>
                  <a:pt x="629793" y="0"/>
                </a:lnTo>
                <a:lnTo>
                  <a:pt x="626999" y="2793"/>
                </a:lnTo>
                <a:lnTo>
                  <a:pt x="626999" y="9779"/>
                </a:lnTo>
                <a:lnTo>
                  <a:pt x="629793" y="12700"/>
                </a:lnTo>
                <a:lnTo>
                  <a:pt x="636790" y="12700"/>
                </a:lnTo>
                <a:lnTo>
                  <a:pt x="639572" y="9779"/>
                </a:lnTo>
                <a:lnTo>
                  <a:pt x="639572" y="2793"/>
                </a:lnTo>
                <a:lnTo>
                  <a:pt x="636790" y="0"/>
                </a:lnTo>
                <a:close/>
              </a:path>
              <a:path w="1031875" h="12700">
                <a:moveTo>
                  <a:pt x="715149" y="0"/>
                </a:moveTo>
                <a:lnTo>
                  <a:pt x="708164" y="0"/>
                </a:lnTo>
                <a:lnTo>
                  <a:pt x="705358" y="2793"/>
                </a:lnTo>
                <a:lnTo>
                  <a:pt x="705358" y="9779"/>
                </a:lnTo>
                <a:lnTo>
                  <a:pt x="708164" y="12700"/>
                </a:lnTo>
                <a:lnTo>
                  <a:pt x="715149" y="12700"/>
                </a:lnTo>
                <a:lnTo>
                  <a:pt x="718058" y="9779"/>
                </a:lnTo>
                <a:lnTo>
                  <a:pt x="718058" y="2793"/>
                </a:lnTo>
                <a:lnTo>
                  <a:pt x="715149" y="0"/>
                </a:lnTo>
                <a:close/>
              </a:path>
              <a:path w="1031875" h="12700">
                <a:moveTo>
                  <a:pt x="793496" y="0"/>
                </a:moveTo>
                <a:lnTo>
                  <a:pt x="786523" y="0"/>
                </a:lnTo>
                <a:lnTo>
                  <a:pt x="783717" y="2793"/>
                </a:lnTo>
                <a:lnTo>
                  <a:pt x="783717" y="9779"/>
                </a:lnTo>
                <a:lnTo>
                  <a:pt x="786523" y="12700"/>
                </a:lnTo>
                <a:lnTo>
                  <a:pt x="793496" y="12700"/>
                </a:lnTo>
                <a:lnTo>
                  <a:pt x="796417" y="9779"/>
                </a:lnTo>
                <a:lnTo>
                  <a:pt x="796417" y="2793"/>
                </a:lnTo>
                <a:lnTo>
                  <a:pt x="793496" y="0"/>
                </a:lnTo>
                <a:close/>
              </a:path>
              <a:path w="1031875" h="12700">
                <a:moveTo>
                  <a:pt x="871855" y="0"/>
                </a:moveTo>
                <a:lnTo>
                  <a:pt x="864882" y="0"/>
                </a:lnTo>
                <a:lnTo>
                  <a:pt x="862076" y="2793"/>
                </a:lnTo>
                <a:lnTo>
                  <a:pt x="862076" y="9779"/>
                </a:lnTo>
                <a:lnTo>
                  <a:pt x="864882" y="12700"/>
                </a:lnTo>
                <a:lnTo>
                  <a:pt x="871855" y="12700"/>
                </a:lnTo>
                <a:lnTo>
                  <a:pt x="874776" y="9779"/>
                </a:lnTo>
                <a:lnTo>
                  <a:pt x="874776" y="2793"/>
                </a:lnTo>
                <a:lnTo>
                  <a:pt x="871855" y="0"/>
                </a:lnTo>
                <a:close/>
              </a:path>
              <a:path w="1031875" h="12700">
                <a:moveTo>
                  <a:pt x="950213" y="0"/>
                </a:moveTo>
                <a:lnTo>
                  <a:pt x="943356" y="0"/>
                </a:lnTo>
                <a:lnTo>
                  <a:pt x="940435" y="2793"/>
                </a:lnTo>
                <a:lnTo>
                  <a:pt x="940435" y="9779"/>
                </a:lnTo>
                <a:lnTo>
                  <a:pt x="943356" y="12700"/>
                </a:lnTo>
                <a:lnTo>
                  <a:pt x="950213" y="12700"/>
                </a:lnTo>
                <a:lnTo>
                  <a:pt x="953135" y="9779"/>
                </a:lnTo>
                <a:lnTo>
                  <a:pt x="953135" y="2793"/>
                </a:lnTo>
                <a:lnTo>
                  <a:pt x="950213" y="0"/>
                </a:lnTo>
                <a:close/>
              </a:path>
              <a:path w="1031875" h="12700">
                <a:moveTo>
                  <a:pt x="1028700" y="0"/>
                </a:moveTo>
                <a:lnTo>
                  <a:pt x="1021715" y="0"/>
                </a:lnTo>
                <a:lnTo>
                  <a:pt x="1018806" y="2793"/>
                </a:lnTo>
                <a:lnTo>
                  <a:pt x="1018806" y="9779"/>
                </a:lnTo>
                <a:lnTo>
                  <a:pt x="1021715" y="12700"/>
                </a:lnTo>
                <a:lnTo>
                  <a:pt x="1028700" y="12700"/>
                </a:lnTo>
                <a:lnTo>
                  <a:pt x="1031506" y="9779"/>
                </a:lnTo>
                <a:lnTo>
                  <a:pt x="1031506" y="2793"/>
                </a:lnTo>
                <a:lnTo>
                  <a:pt x="102870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47763" y="2550030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6350" y="0"/>
                </a:moveTo>
                <a:lnTo>
                  <a:pt x="0" y="5969"/>
                </a:lnTo>
                <a:lnTo>
                  <a:pt x="0" y="7620"/>
                </a:lnTo>
                <a:lnTo>
                  <a:pt x="4559" y="13208"/>
                </a:lnTo>
                <a:lnTo>
                  <a:pt x="6350" y="13208"/>
                </a:lnTo>
                <a:lnTo>
                  <a:pt x="7112" y="13208"/>
                </a:lnTo>
                <a:lnTo>
                  <a:pt x="8001" y="13081"/>
                </a:lnTo>
                <a:lnTo>
                  <a:pt x="9525" y="12319"/>
                </a:lnTo>
                <a:lnTo>
                  <a:pt x="10160" y="11938"/>
                </a:lnTo>
                <a:lnTo>
                  <a:pt x="10795" y="11303"/>
                </a:lnTo>
                <a:lnTo>
                  <a:pt x="12052" y="10160"/>
                </a:lnTo>
                <a:lnTo>
                  <a:pt x="12700" y="8509"/>
                </a:lnTo>
                <a:lnTo>
                  <a:pt x="12700" y="5969"/>
                </a:lnTo>
                <a:lnTo>
                  <a:pt x="8750" y="1016"/>
                </a:lnTo>
                <a:lnTo>
                  <a:pt x="635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11085" y="509193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7239" y="0"/>
                </a:moveTo>
                <a:lnTo>
                  <a:pt x="5473" y="0"/>
                </a:lnTo>
                <a:lnTo>
                  <a:pt x="3949" y="635"/>
                </a:lnTo>
                <a:lnTo>
                  <a:pt x="2413" y="1397"/>
                </a:lnTo>
                <a:lnTo>
                  <a:pt x="1905" y="2032"/>
                </a:lnTo>
                <a:lnTo>
                  <a:pt x="647" y="3175"/>
                </a:lnTo>
                <a:lnTo>
                  <a:pt x="0" y="4826"/>
                </a:lnTo>
                <a:lnTo>
                  <a:pt x="0" y="7378"/>
                </a:lnTo>
                <a:lnTo>
                  <a:pt x="139" y="8128"/>
                </a:lnTo>
                <a:lnTo>
                  <a:pt x="507" y="8890"/>
                </a:lnTo>
                <a:lnTo>
                  <a:pt x="774" y="9779"/>
                </a:lnTo>
                <a:lnTo>
                  <a:pt x="5588" y="12954"/>
                </a:lnTo>
                <a:lnTo>
                  <a:pt x="6350" y="12954"/>
                </a:lnTo>
                <a:lnTo>
                  <a:pt x="8140" y="12954"/>
                </a:lnTo>
                <a:lnTo>
                  <a:pt x="12700" y="7378"/>
                </a:lnTo>
                <a:lnTo>
                  <a:pt x="12700" y="4826"/>
                </a:lnTo>
                <a:lnTo>
                  <a:pt x="12065" y="3175"/>
                </a:lnTo>
                <a:lnTo>
                  <a:pt x="10807" y="2032"/>
                </a:lnTo>
                <a:lnTo>
                  <a:pt x="10299" y="1397"/>
                </a:lnTo>
                <a:lnTo>
                  <a:pt x="9664" y="1028"/>
                </a:lnTo>
                <a:lnTo>
                  <a:pt x="7239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89443" y="5092061"/>
            <a:ext cx="1031875" cy="12700"/>
          </a:xfrm>
          <a:custGeom>
            <a:avLst/>
            <a:gdLst/>
            <a:ahLst/>
            <a:cxnLst/>
            <a:rect l="l" t="t" r="r" b="b"/>
            <a:pathLst>
              <a:path w="1031875" h="12700">
                <a:moveTo>
                  <a:pt x="9906" y="0"/>
                </a:moveTo>
                <a:lnTo>
                  <a:pt x="2921" y="0"/>
                </a:lnTo>
                <a:lnTo>
                  <a:pt x="0" y="2920"/>
                </a:lnTo>
                <a:lnTo>
                  <a:pt x="0" y="9918"/>
                </a:lnTo>
                <a:lnTo>
                  <a:pt x="2921" y="12699"/>
                </a:lnTo>
                <a:lnTo>
                  <a:pt x="9906" y="12699"/>
                </a:lnTo>
                <a:lnTo>
                  <a:pt x="12700" y="9918"/>
                </a:lnTo>
                <a:lnTo>
                  <a:pt x="12700" y="2920"/>
                </a:lnTo>
                <a:lnTo>
                  <a:pt x="9906" y="0"/>
                </a:lnTo>
                <a:close/>
              </a:path>
              <a:path w="1031875" h="12700">
                <a:moveTo>
                  <a:pt x="88265" y="0"/>
                </a:moveTo>
                <a:lnTo>
                  <a:pt x="81280" y="0"/>
                </a:lnTo>
                <a:lnTo>
                  <a:pt x="78498" y="2920"/>
                </a:lnTo>
                <a:lnTo>
                  <a:pt x="78498" y="9918"/>
                </a:lnTo>
                <a:lnTo>
                  <a:pt x="81280" y="12699"/>
                </a:lnTo>
                <a:lnTo>
                  <a:pt x="88265" y="12699"/>
                </a:lnTo>
                <a:lnTo>
                  <a:pt x="91071" y="9918"/>
                </a:lnTo>
                <a:lnTo>
                  <a:pt x="91071" y="2920"/>
                </a:lnTo>
                <a:lnTo>
                  <a:pt x="88265" y="0"/>
                </a:lnTo>
                <a:close/>
              </a:path>
              <a:path w="1031875" h="12700">
                <a:moveTo>
                  <a:pt x="166624" y="0"/>
                </a:moveTo>
                <a:lnTo>
                  <a:pt x="159639" y="0"/>
                </a:lnTo>
                <a:lnTo>
                  <a:pt x="156730" y="2920"/>
                </a:lnTo>
                <a:lnTo>
                  <a:pt x="156730" y="9918"/>
                </a:lnTo>
                <a:lnTo>
                  <a:pt x="159639" y="12699"/>
                </a:lnTo>
                <a:lnTo>
                  <a:pt x="166624" y="12699"/>
                </a:lnTo>
                <a:lnTo>
                  <a:pt x="169430" y="9918"/>
                </a:lnTo>
                <a:lnTo>
                  <a:pt x="169430" y="2920"/>
                </a:lnTo>
                <a:lnTo>
                  <a:pt x="166624" y="0"/>
                </a:lnTo>
                <a:close/>
              </a:path>
              <a:path w="1031875" h="12700">
                <a:moveTo>
                  <a:pt x="244983" y="0"/>
                </a:moveTo>
                <a:lnTo>
                  <a:pt x="237997" y="0"/>
                </a:lnTo>
                <a:lnTo>
                  <a:pt x="235216" y="2920"/>
                </a:lnTo>
                <a:lnTo>
                  <a:pt x="235216" y="9918"/>
                </a:lnTo>
                <a:lnTo>
                  <a:pt x="237997" y="12699"/>
                </a:lnTo>
                <a:lnTo>
                  <a:pt x="244983" y="12699"/>
                </a:lnTo>
                <a:lnTo>
                  <a:pt x="247916" y="9918"/>
                </a:lnTo>
                <a:lnTo>
                  <a:pt x="247916" y="2920"/>
                </a:lnTo>
                <a:lnTo>
                  <a:pt x="244983" y="0"/>
                </a:lnTo>
                <a:close/>
              </a:path>
              <a:path w="1031875" h="12700">
                <a:moveTo>
                  <a:pt x="323342" y="0"/>
                </a:moveTo>
                <a:lnTo>
                  <a:pt x="316357" y="0"/>
                </a:lnTo>
                <a:lnTo>
                  <a:pt x="313563" y="2920"/>
                </a:lnTo>
                <a:lnTo>
                  <a:pt x="313563" y="9918"/>
                </a:lnTo>
                <a:lnTo>
                  <a:pt x="316357" y="12699"/>
                </a:lnTo>
                <a:lnTo>
                  <a:pt x="323342" y="12699"/>
                </a:lnTo>
                <a:lnTo>
                  <a:pt x="326263" y="9918"/>
                </a:lnTo>
                <a:lnTo>
                  <a:pt x="326263" y="2920"/>
                </a:lnTo>
                <a:lnTo>
                  <a:pt x="323342" y="0"/>
                </a:lnTo>
                <a:close/>
              </a:path>
              <a:path w="1031875" h="12700">
                <a:moveTo>
                  <a:pt x="401713" y="0"/>
                </a:moveTo>
                <a:lnTo>
                  <a:pt x="394716" y="0"/>
                </a:lnTo>
                <a:lnTo>
                  <a:pt x="391922" y="2920"/>
                </a:lnTo>
                <a:lnTo>
                  <a:pt x="391922" y="9918"/>
                </a:lnTo>
                <a:lnTo>
                  <a:pt x="394716" y="12699"/>
                </a:lnTo>
                <a:lnTo>
                  <a:pt x="401713" y="12699"/>
                </a:lnTo>
                <a:lnTo>
                  <a:pt x="404622" y="9918"/>
                </a:lnTo>
                <a:lnTo>
                  <a:pt x="404622" y="2920"/>
                </a:lnTo>
                <a:lnTo>
                  <a:pt x="401713" y="0"/>
                </a:lnTo>
                <a:close/>
              </a:path>
              <a:path w="1031875" h="12700">
                <a:moveTo>
                  <a:pt x="480072" y="0"/>
                </a:moveTo>
                <a:lnTo>
                  <a:pt x="473075" y="0"/>
                </a:lnTo>
                <a:lnTo>
                  <a:pt x="470281" y="2920"/>
                </a:lnTo>
                <a:lnTo>
                  <a:pt x="470281" y="9918"/>
                </a:lnTo>
                <a:lnTo>
                  <a:pt x="473075" y="12699"/>
                </a:lnTo>
                <a:lnTo>
                  <a:pt x="480072" y="12699"/>
                </a:lnTo>
                <a:lnTo>
                  <a:pt x="482981" y="9918"/>
                </a:lnTo>
                <a:lnTo>
                  <a:pt x="482981" y="2920"/>
                </a:lnTo>
                <a:lnTo>
                  <a:pt x="480072" y="0"/>
                </a:lnTo>
                <a:close/>
              </a:path>
              <a:path w="1031875" h="12700">
                <a:moveTo>
                  <a:pt x="558431" y="0"/>
                </a:moveTo>
                <a:lnTo>
                  <a:pt x="551446" y="0"/>
                </a:lnTo>
                <a:lnTo>
                  <a:pt x="548640" y="2920"/>
                </a:lnTo>
                <a:lnTo>
                  <a:pt x="548640" y="9918"/>
                </a:lnTo>
                <a:lnTo>
                  <a:pt x="551446" y="12699"/>
                </a:lnTo>
                <a:lnTo>
                  <a:pt x="558431" y="12699"/>
                </a:lnTo>
                <a:lnTo>
                  <a:pt x="561340" y="9918"/>
                </a:lnTo>
                <a:lnTo>
                  <a:pt x="561340" y="2920"/>
                </a:lnTo>
                <a:lnTo>
                  <a:pt x="558431" y="0"/>
                </a:lnTo>
                <a:close/>
              </a:path>
              <a:path w="1031875" h="12700">
                <a:moveTo>
                  <a:pt x="636790" y="0"/>
                </a:moveTo>
                <a:lnTo>
                  <a:pt x="629805" y="0"/>
                </a:lnTo>
                <a:lnTo>
                  <a:pt x="626999" y="2920"/>
                </a:lnTo>
                <a:lnTo>
                  <a:pt x="626999" y="9918"/>
                </a:lnTo>
                <a:lnTo>
                  <a:pt x="629805" y="12699"/>
                </a:lnTo>
                <a:lnTo>
                  <a:pt x="636790" y="12699"/>
                </a:lnTo>
                <a:lnTo>
                  <a:pt x="639699" y="9918"/>
                </a:lnTo>
                <a:lnTo>
                  <a:pt x="639699" y="2920"/>
                </a:lnTo>
                <a:lnTo>
                  <a:pt x="636790" y="0"/>
                </a:lnTo>
                <a:close/>
              </a:path>
              <a:path w="1031875" h="12700">
                <a:moveTo>
                  <a:pt x="715264" y="0"/>
                </a:moveTo>
                <a:lnTo>
                  <a:pt x="708164" y="0"/>
                </a:lnTo>
                <a:lnTo>
                  <a:pt x="705358" y="2920"/>
                </a:lnTo>
                <a:lnTo>
                  <a:pt x="705358" y="9918"/>
                </a:lnTo>
                <a:lnTo>
                  <a:pt x="708164" y="12699"/>
                </a:lnTo>
                <a:lnTo>
                  <a:pt x="715264" y="12699"/>
                </a:lnTo>
                <a:lnTo>
                  <a:pt x="718058" y="9918"/>
                </a:lnTo>
                <a:lnTo>
                  <a:pt x="718058" y="2920"/>
                </a:lnTo>
                <a:lnTo>
                  <a:pt x="715264" y="0"/>
                </a:lnTo>
                <a:close/>
              </a:path>
              <a:path w="1031875" h="12700">
                <a:moveTo>
                  <a:pt x="793623" y="0"/>
                </a:moveTo>
                <a:lnTo>
                  <a:pt x="786638" y="0"/>
                </a:lnTo>
                <a:lnTo>
                  <a:pt x="783717" y="2920"/>
                </a:lnTo>
                <a:lnTo>
                  <a:pt x="783717" y="9918"/>
                </a:lnTo>
                <a:lnTo>
                  <a:pt x="786638" y="12699"/>
                </a:lnTo>
                <a:lnTo>
                  <a:pt x="793623" y="12699"/>
                </a:lnTo>
                <a:lnTo>
                  <a:pt x="796417" y="9918"/>
                </a:lnTo>
                <a:lnTo>
                  <a:pt x="796417" y="2920"/>
                </a:lnTo>
                <a:lnTo>
                  <a:pt x="793623" y="0"/>
                </a:lnTo>
                <a:close/>
              </a:path>
              <a:path w="1031875" h="12700">
                <a:moveTo>
                  <a:pt x="871982" y="0"/>
                </a:moveTo>
                <a:lnTo>
                  <a:pt x="864997" y="0"/>
                </a:lnTo>
                <a:lnTo>
                  <a:pt x="862088" y="2920"/>
                </a:lnTo>
                <a:lnTo>
                  <a:pt x="862088" y="9918"/>
                </a:lnTo>
                <a:lnTo>
                  <a:pt x="864997" y="12699"/>
                </a:lnTo>
                <a:lnTo>
                  <a:pt x="871982" y="12699"/>
                </a:lnTo>
                <a:lnTo>
                  <a:pt x="874788" y="9918"/>
                </a:lnTo>
                <a:lnTo>
                  <a:pt x="874788" y="2920"/>
                </a:lnTo>
                <a:lnTo>
                  <a:pt x="871982" y="0"/>
                </a:lnTo>
                <a:close/>
              </a:path>
              <a:path w="1031875" h="12700">
                <a:moveTo>
                  <a:pt x="950341" y="0"/>
                </a:moveTo>
                <a:lnTo>
                  <a:pt x="943356" y="0"/>
                </a:lnTo>
                <a:lnTo>
                  <a:pt x="940447" y="2920"/>
                </a:lnTo>
                <a:lnTo>
                  <a:pt x="940447" y="9918"/>
                </a:lnTo>
                <a:lnTo>
                  <a:pt x="943356" y="12699"/>
                </a:lnTo>
                <a:lnTo>
                  <a:pt x="950341" y="12699"/>
                </a:lnTo>
                <a:lnTo>
                  <a:pt x="953147" y="9918"/>
                </a:lnTo>
                <a:lnTo>
                  <a:pt x="953147" y="2920"/>
                </a:lnTo>
                <a:lnTo>
                  <a:pt x="950341" y="0"/>
                </a:lnTo>
                <a:close/>
              </a:path>
              <a:path w="1031875" h="12700">
                <a:moveTo>
                  <a:pt x="1028700" y="0"/>
                </a:moveTo>
                <a:lnTo>
                  <a:pt x="1021715" y="0"/>
                </a:lnTo>
                <a:lnTo>
                  <a:pt x="1018806" y="2920"/>
                </a:lnTo>
                <a:lnTo>
                  <a:pt x="1018806" y="9918"/>
                </a:lnTo>
                <a:lnTo>
                  <a:pt x="1021715" y="12699"/>
                </a:lnTo>
                <a:lnTo>
                  <a:pt x="1028700" y="12699"/>
                </a:lnTo>
                <a:lnTo>
                  <a:pt x="1031506" y="9918"/>
                </a:lnTo>
                <a:lnTo>
                  <a:pt x="1031506" y="2920"/>
                </a:lnTo>
                <a:lnTo>
                  <a:pt x="102870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86603" y="509193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7226" y="0"/>
                </a:moveTo>
                <a:lnTo>
                  <a:pt x="5461" y="0"/>
                </a:lnTo>
                <a:lnTo>
                  <a:pt x="3937" y="635"/>
                </a:lnTo>
                <a:lnTo>
                  <a:pt x="3175" y="1028"/>
                </a:lnTo>
                <a:lnTo>
                  <a:pt x="2400" y="1397"/>
                </a:lnTo>
                <a:lnTo>
                  <a:pt x="1892" y="2032"/>
                </a:lnTo>
                <a:lnTo>
                  <a:pt x="1269" y="2667"/>
                </a:lnTo>
                <a:lnTo>
                  <a:pt x="762" y="3302"/>
                </a:lnTo>
                <a:lnTo>
                  <a:pt x="507" y="4064"/>
                </a:lnTo>
                <a:lnTo>
                  <a:pt x="127" y="4826"/>
                </a:lnTo>
                <a:lnTo>
                  <a:pt x="0" y="5715"/>
                </a:lnTo>
                <a:lnTo>
                  <a:pt x="0" y="8255"/>
                </a:lnTo>
                <a:lnTo>
                  <a:pt x="634" y="9779"/>
                </a:lnTo>
                <a:lnTo>
                  <a:pt x="1892" y="11061"/>
                </a:lnTo>
                <a:lnTo>
                  <a:pt x="3048" y="12192"/>
                </a:lnTo>
                <a:lnTo>
                  <a:pt x="4699" y="12954"/>
                </a:lnTo>
                <a:lnTo>
                  <a:pt x="6350" y="12954"/>
                </a:lnTo>
                <a:lnTo>
                  <a:pt x="7226" y="12954"/>
                </a:lnTo>
                <a:lnTo>
                  <a:pt x="12700" y="8255"/>
                </a:lnTo>
                <a:lnTo>
                  <a:pt x="12700" y="5715"/>
                </a:lnTo>
                <a:lnTo>
                  <a:pt x="12573" y="4826"/>
                </a:lnTo>
                <a:lnTo>
                  <a:pt x="12192" y="4064"/>
                </a:lnTo>
                <a:lnTo>
                  <a:pt x="11925" y="3302"/>
                </a:lnTo>
                <a:lnTo>
                  <a:pt x="11417" y="2667"/>
                </a:lnTo>
                <a:lnTo>
                  <a:pt x="10795" y="2032"/>
                </a:lnTo>
                <a:lnTo>
                  <a:pt x="10287" y="1397"/>
                </a:lnTo>
                <a:lnTo>
                  <a:pt x="8750" y="635"/>
                </a:lnTo>
                <a:lnTo>
                  <a:pt x="7226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72243" y="5091556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6350" y="0"/>
                </a:moveTo>
                <a:lnTo>
                  <a:pt x="3556" y="634"/>
                </a:lnTo>
                <a:lnTo>
                  <a:pt x="634" y="3555"/>
                </a:lnTo>
                <a:lnTo>
                  <a:pt x="0" y="5206"/>
                </a:lnTo>
                <a:lnTo>
                  <a:pt x="0" y="7746"/>
                </a:lnTo>
                <a:lnTo>
                  <a:pt x="127" y="8635"/>
                </a:lnTo>
                <a:lnTo>
                  <a:pt x="507" y="9397"/>
                </a:lnTo>
                <a:lnTo>
                  <a:pt x="774" y="10159"/>
                </a:lnTo>
                <a:lnTo>
                  <a:pt x="5473" y="13207"/>
                </a:lnTo>
                <a:lnTo>
                  <a:pt x="6350" y="13207"/>
                </a:lnTo>
                <a:lnTo>
                  <a:pt x="7124" y="13207"/>
                </a:lnTo>
                <a:lnTo>
                  <a:pt x="12700" y="7746"/>
                </a:lnTo>
                <a:lnTo>
                  <a:pt x="12700" y="5206"/>
                </a:lnTo>
                <a:lnTo>
                  <a:pt x="11938" y="3555"/>
                </a:lnTo>
                <a:lnTo>
                  <a:pt x="10299" y="1904"/>
                </a:lnTo>
                <a:lnTo>
                  <a:pt x="9525" y="1396"/>
                </a:lnTo>
                <a:lnTo>
                  <a:pt x="8763" y="1015"/>
                </a:lnTo>
                <a:lnTo>
                  <a:pt x="635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650601" y="5092061"/>
            <a:ext cx="1031875" cy="12700"/>
          </a:xfrm>
          <a:custGeom>
            <a:avLst/>
            <a:gdLst/>
            <a:ahLst/>
            <a:cxnLst/>
            <a:rect l="l" t="t" r="r" b="b"/>
            <a:pathLst>
              <a:path w="1031875" h="12700">
                <a:moveTo>
                  <a:pt x="9791" y="0"/>
                </a:moveTo>
                <a:lnTo>
                  <a:pt x="2806" y="0"/>
                </a:lnTo>
                <a:lnTo>
                  <a:pt x="0" y="2920"/>
                </a:lnTo>
                <a:lnTo>
                  <a:pt x="0" y="9918"/>
                </a:lnTo>
                <a:lnTo>
                  <a:pt x="2806" y="12699"/>
                </a:lnTo>
                <a:lnTo>
                  <a:pt x="9791" y="12699"/>
                </a:lnTo>
                <a:lnTo>
                  <a:pt x="12700" y="9918"/>
                </a:lnTo>
                <a:lnTo>
                  <a:pt x="12700" y="2920"/>
                </a:lnTo>
                <a:lnTo>
                  <a:pt x="9791" y="0"/>
                </a:lnTo>
                <a:close/>
              </a:path>
              <a:path w="1031875" h="12700">
                <a:moveTo>
                  <a:pt x="88138" y="0"/>
                </a:moveTo>
                <a:lnTo>
                  <a:pt x="81165" y="0"/>
                </a:lnTo>
                <a:lnTo>
                  <a:pt x="78359" y="2920"/>
                </a:lnTo>
                <a:lnTo>
                  <a:pt x="78359" y="9918"/>
                </a:lnTo>
                <a:lnTo>
                  <a:pt x="81165" y="12699"/>
                </a:lnTo>
                <a:lnTo>
                  <a:pt x="88138" y="12699"/>
                </a:lnTo>
                <a:lnTo>
                  <a:pt x="91059" y="9918"/>
                </a:lnTo>
                <a:lnTo>
                  <a:pt x="91059" y="2920"/>
                </a:lnTo>
                <a:lnTo>
                  <a:pt x="88138" y="0"/>
                </a:lnTo>
                <a:close/>
              </a:path>
              <a:path w="1031875" h="12700">
                <a:moveTo>
                  <a:pt x="166624" y="0"/>
                </a:moveTo>
                <a:lnTo>
                  <a:pt x="159524" y="0"/>
                </a:lnTo>
                <a:lnTo>
                  <a:pt x="156718" y="2920"/>
                </a:lnTo>
                <a:lnTo>
                  <a:pt x="156718" y="9918"/>
                </a:lnTo>
                <a:lnTo>
                  <a:pt x="159524" y="12699"/>
                </a:lnTo>
                <a:lnTo>
                  <a:pt x="166624" y="12699"/>
                </a:lnTo>
                <a:lnTo>
                  <a:pt x="169418" y="9918"/>
                </a:lnTo>
                <a:lnTo>
                  <a:pt x="169418" y="2920"/>
                </a:lnTo>
                <a:lnTo>
                  <a:pt x="166624" y="0"/>
                </a:lnTo>
                <a:close/>
              </a:path>
              <a:path w="1031875" h="12700">
                <a:moveTo>
                  <a:pt x="244983" y="0"/>
                </a:moveTo>
                <a:lnTo>
                  <a:pt x="237871" y="0"/>
                </a:lnTo>
                <a:lnTo>
                  <a:pt x="235089" y="2920"/>
                </a:lnTo>
                <a:lnTo>
                  <a:pt x="235089" y="9918"/>
                </a:lnTo>
                <a:lnTo>
                  <a:pt x="237871" y="12699"/>
                </a:lnTo>
                <a:lnTo>
                  <a:pt x="244983" y="12699"/>
                </a:lnTo>
                <a:lnTo>
                  <a:pt x="247789" y="9918"/>
                </a:lnTo>
                <a:lnTo>
                  <a:pt x="247789" y="2920"/>
                </a:lnTo>
                <a:lnTo>
                  <a:pt x="244983" y="0"/>
                </a:lnTo>
                <a:close/>
              </a:path>
              <a:path w="1031875" h="12700">
                <a:moveTo>
                  <a:pt x="323342" y="0"/>
                </a:moveTo>
                <a:lnTo>
                  <a:pt x="316230" y="0"/>
                </a:lnTo>
                <a:lnTo>
                  <a:pt x="313448" y="2920"/>
                </a:lnTo>
                <a:lnTo>
                  <a:pt x="313448" y="9918"/>
                </a:lnTo>
                <a:lnTo>
                  <a:pt x="316230" y="12699"/>
                </a:lnTo>
                <a:lnTo>
                  <a:pt x="323342" y="12699"/>
                </a:lnTo>
                <a:lnTo>
                  <a:pt x="326148" y="9918"/>
                </a:lnTo>
                <a:lnTo>
                  <a:pt x="326148" y="2920"/>
                </a:lnTo>
                <a:lnTo>
                  <a:pt x="323342" y="0"/>
                </a:lnTo>
                <a:close/>
              </a:path>
              <a:path w="1031875" h="12700">
                <a:moveTo>
                  <a:pt x="401701" y="0"/>
                </a:moveTo>
                <a:lnTo>
                  <a:pt x="394716" y="0"/>
                </a:lnTo>
                <a:lnTo>
                  <a:pt x="391807" y="2920"/>
                </a:lnTo>
                <a:lnTo>
                  <a:pt x="391807" y="9918"/>
                </a:lnTo>
                <a:lnTo>
                  <a:pt x="394716" y="12699"/>
                </a:lnTo>
                <a:lnTo>
                  <a:pt x="401701" y="12699"/>
                </a:lnTo>
                <a:lnTo>
                  <a:pt x="404507" y="9918"/>
                </a:lnTo>
                <a:lnTo>
                  <a:pt x="404507" y="2920"/>
                </a:lnTo>
                <a:lnTo>
                  <a:pt x="401701" y="0"/>
                </a:lnTo>
                <a:close/>
              </a:path>
              <a:path w="1031875" h="12700">
                <a:moveTo>
                  <a:pt x="480059" y="0"/>
                </a:moveTo>
                <a:lnTo>
                  <a:pt x="473075" y="0"/>
                </a:lnTo>
                <a:lnTo>
                  <a:pt x="470166" y="2920"/>
                </a:lnTo>
                <a:lnTo>
                  <a:pt x="470166" y="9918"/>
                </a:lnTo>
                <a:lnTo>
                  <a:pt x="473075" y="12699"/>
                </a:lnTo>
                <a:lnTo>
                  <a:pt x="480059" y="12699"/>
                </a:lnTo>
                <a:lnTo>
                  <a:pt x="482981" y="9918"/>
                </a:lnTo>
                <a:lnTo>
                  <a:pt x="482981" y="2920"/>
                </a:lnTo>
                <a:lnTo>
                  <a:pt x="480059" y="0"/>
                </a:lnTo>
                <a:close/>
              </a:path>
              <a:path w="1031875" h="12700">
                <a:moveTo>
                  <a:pt x="558431" y="0"/>
                </a:moveTo>
                <a:lnTo>
                  <a:pt x="551434" y="0"/>
                </a:lnTo>
                <a:lnTo>
                  <a:pt x="548513" y="2920"/>
                </a:lnTo>
                <a:lnTo>
                  <a:pt x="548513" y="9918"/>
                </a:lnTo>
                <a:lnTo>
                  <a:pt x="551434" y="12699"/>
                </a:lnTo>
                <a:lnTo>
                  <a:pt x="558431" y="12699"/>
                </a:lnTo>
                <a:lnTo>
                  <a:pt x="561213" y="9918"/>
                </a:lnTo>
                <a:lnTo>
                  <a:pt x="561213" y="2920"/>
                </a:lnTo>
                <a:lnTo>
                  <a:pt x="558431" y="0"/>
                </a:lnTo>
                <a:close/>
              </a:path>
              <a:path w="1031875" h="12700">
                <a:moveTo>
                  <a:pt x="636790" y="0"/>
                </a:moveTo>
                <a:lnTo>
                  <a:pt x="629793" y="0"/>
                </a:lnTo>
                <a:lnTo>
                  <a:pt x="626999" y="2920"/>
                </a:lnTo>
                <a:lnTo>
                  <a:pt x="626999" y="9918"/>
                </a:lnTo>
                <a:lnTo>
                  <a:pt x="629793" y="12699"/>
                </a:lnTo>
                <a:lnTo>
                  <a:pt x="636790" y="12699"/>
                </a:lnTo>
                <a:lnTo>
                  <a:pt x="639572" y="9918"/>
                </a:lnTo>
                <a:lnTo>
                  <a:pt x="639572" y="2920"/>
                </a:lnTo>
                <a:lnTo>
                  <a:pt x="636790" y="0"/>
                </a:lnTo>
                <a:close/>
              </a:path>
              <a:path w="1031875" h="12700">
                <a:moveTo>
                  <a:pt x="715149" y="0"/>
                </a:moveTo>
                <a:lnTo>
                  <a:pt x="708164" y="0"/>
                </a:lnTo>
                <a:lnTo>
                  <a:pt x="705358" y="2920"/>
                </a:lnTo>
                <a:lnTo>
                  <a:pt x="705358" y="9918"/>
                </a:lnTo>
                <a:lnTo>
                  <a:pt x="708164" y="12699"/>
                </a:lnTo>
                <a:lnTo>
                  <a:pt x="715149" y="12699"/>
                </a:lnTo>
                <a:lnTo>
                  <a:pt x="718058" y="9918"/>
                </a:lnTo>
                <a:lnTo>
                  <a:pt x="718058" y="2920"/>
                </a:lnTo>
                <a:lnTo>
                  <a:pt x="715149" y="0"/>
                </a:lnTo>
                <a:close/>
              </a:path>
              <a:path w="1031875" h="12700">
                <a:moveTo>
                  <a:pt x="793496" y="0"/>
                </a:moveTo>
                <a:lnTo>
                  <a:pt x="786523" y="0"/>
                </a:lnTo>
                <a:lnTo>
                  <a:pt x="783717" y="2920"/>
                </a:lnTo>
                <a:lnTo>
                  <a:pt x="783717" y="9918"/>
                </a:lnTo>
                <a:lnTo>
                  <a:pt x="786523" y="12699"/>
                </a:lnTo>
                <a:lnTo>
                  <a:pt x="793496" y="12699"/>
                </a:lnTo>
                <a:lnTo>
                  <a:pt x="796417" y="9918"/>
                </a:lnTo>
                <a:lnTo>
                  <a:pt x="796417" y="2920"/>
                </a:lnTo>
                <a:lnTo>
                  <a:pt x="793496" y="0"/>
                </a:lnTo>
                <a:close/>
              </a:path>
              <a:path w="1031875" h="12700">
                <a:moveTo>
                  <a:pt x="871855" y="0"/>
                </a:moveTo>
                <a:lnTo>
                  <a:pt x="864882" y="0"/>
                </a:lnTo>
                <a:lnTo>
                  <a:pt x="862076" y="2920"/>
                </a:lnTo>
                <a:lnTo>
                  <a:pt x="862076" y="9918"/>
                </a:lnTo>
                <a:lnTo>
                  <a:pt x="864882" y="12699"/>
                </a:lnTo>
                <a:lnTo>
                  <a:pt x="871855" y="12699"/>
                </a:lnTo>
                <a:lnTo>
                  <a:pt x="874776" y="9918"/>
                </a:lnTo>
                <a:lnTo>
                  <a:pt x="874776" y="2920"/>
                </a:lnTo>
                <a:lnTo>
                  <a:pt x="871855" y="0"/>
                </a:lnTo>
                <a:close/>
              </a:path>
              <a:path w="1031875" h="12700">
                <a:moveTo>
                  <a:pt x="950213" y="0"/>
                </a:moveTo>
                <a:lnTo>
                  <a:pt x="943356" y="0"/>
                </a:lnTo>
                <a:lnTo>
                  <a:pt x="940435" y="2920"/>
                </a:lnTo>
                <a:lnTo>
                  <a:pt x="940435" y="9918"/>
                </a:lnTo>
                <a:lnTo>
                  <a:pt x="943356" y="12699"/>
                </a:lnTo>
                <a:lnTo>
                  <a:pt x="950213" y="12699"/>
                </a:lnTo>
                <a:lnTo>
                  <a:pt x="953135" y="9918"/>
                </a:lnTo>
                <a:lnTo>
                  <a:pt x="953135" y="2920"/>
                </a:lnTo>
                <a:lnTo>
                  <a:pt x="950213" y="0"/>
                </a:lnTo>
                <a:close/>
              </a:path>
              <a:path w="1031875" h="12700">
                <a:moveTo>
                  <a:pt x="1028700" y="0"/>
                </a:moveTo>
                <a:lnTo>
                  <a:pt x="1021715" y="0"/>
                </a:lnTo>
                <a:lnTo>
                  <a:pt x="1018806" y="2920"/>
                </a:lnTo>
                <a:lnTo>
                  <a:pt x="1018806" y="9918"/>
                </a:lnTo>
                <a:lnTo>
                  <a:pt x="1021715" y="12699"/>
                </a:lnTo>
                <a:lnTo>
                  <a:pt x="1028700" y="12699"/>
                </a:lnTo>
                <a:lnTo>
                  <a:pt x="1031506" y="9918"/>
                </a:lnTo>
                <a:lnTo>
                  <a:pt x="1031506" y="2920"/>
                </a:lnTo>
                <a:lnTo>
                  <a:pt x="102870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747763" y="5091680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6350" y="0"/>
                </a:moveTo>
                <a:lnTo>
                  <a:pt x="0" y="5968"/>
                </a:lnTo>
                <a:lnTo>
                  <a:pt x="0" y="8508"/>
                </a:lnTo>
                <a:lnTo>
                  <a:pt x="634" y="10032"/>
                </a:lnTo>
                <a:lnTo>
                  <a:pt x="1778" y="11315"/>
                </a:lnTo>
                <a:lnTo>
                  <a:pt x="3035" y="12445"/>
                </a:lnTo>
                <a:lnTo>
                  <a:pt x="4559" y="13207"/>
                </a:lnTo>
                <a:lnTo>
                  <a:pt x="6350" y="13207"/>
                </a:lnTo>
                <a:lnTo>
                  <a:pt x="7112" y="13207"/>
                </a:lnTo>
                <a:lnTo>
                  <a:pt x="12700" y="8508"/>
                </a:lnTo>
                <a:lnTo>
                  <a:pt x="12700" y="5968"/>
                </a:lnTo>
                <a:lnTo>
                  <a:pt x="8750" y="888"/>
                </a:lnTo>
                <a:lnTo>
                  <a:pt x="6350" y="0"/>
                </a:lnTo>
                <a:close/>
              </a:path>
            </a:pathLst>
          </a:custGeom>
          <a:solidFill>
            <a:srgbClr val="13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0" name="object 160"/>
          <p:cNvGrpSpPr/>
          <p:nvPr/>
        </p:nvGrpSpPr>
        <p:grpSpPr>
          <a:xfrm>
            <a:off x="1312710" y="3295531"/>
            <a:ext cx="8594090" cy="159385"/>
            <a:chOff x="1312710" y="3295531"/>
            <a:chExt cx="8594090" cy="159385"/>
          </a:xfrm>
        </p:grpSpPr>
        <p:sp>
          <p:nvSpPr>
            <p:cNvPr id="161" name="object 161"/>
            <p:cNvSpPr/>
            <p:nvPr/>
          </p:nvSpPr>
          <p:spPr>
            <a:xfrm>
              <a:off x="1312710" y="3362261"/>
              <a:ext cx="8594090" cy="25400"/>
            </a:xfrm>
            <a:custGeom>
              <a:avLst/>
              <a:gdLst/>
              <a:ahLst/>
              <a:cxnLst/>
              <a:rect l="l" t="t" r="r" b="b"/>
              <a:pathLst>
                <a:path w="8594090" h="25400">
                  <a:moveTo>
                    <a:pt x="859375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8593759" y="25400"/>
                  </a:lnTo>
                  <a:lnTo>
                    <a:pt x="8593759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3463" y="3295531"/>
              <a:ext cx="158851" cy="15885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1647" y="3295531"/>
              <a:ext cx="158851" cy="158851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2180" y="3295531"/>
              <a:ext cx="158851" cy="158851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1045696" y="991616"/>
            <a:ext cx="2586355" cy="1912620"/>
            <a:chOff x="1045696" y="991616"/>
            <a:chExt cx="2586355" cy="1912620"/>
          </a:xfrm>
        </p:grpSpPr>
        <p:sp>
          <p:nvSpPr>
            <p:cNvPr id="166" name="object 166"/>
            <p:cNvSpPr/>
            <p:nvPr/>
          </p:nvSpPr>
          <p:spPr>
            <a:xfrm>
              <a:off x="1280930" y="1330151"/>
              <a:ext cx="2232025" cy="1573530"/>
            </a:xfrm>
            <a:custGeom>
              <a:avLst/>
              <a:gdLst/>
              <a:ahLst/>
              <a:cxnLst/>
              <a:rect l="l" t="t" r="r" b="b"/>
              <a:pathLst>
                <a:path w="2232025" h="1573530">
                  <a:moveTo>
                    <a:pt x="2073389" y="0"/>
                  </a:moveTo>
                  <a:lnTo>
                    <a:pt x="0" y="0"/>
                  </a:lnTo>
                  <a:lnTo>
                    <a:pt x="0" y="1573466"/>
                  </a:lnTo>
                  <a:lnTo>
                    <a:pt x="2073389" y="1573466"/>
                  </a:lnTo>
                  <a:lnTo>
                    <a:pt x="2123423" y="1565397"/>
                  </a:lnTo>
                  <a:lnTo>
                    <a:pt x="2166876" y="1542927"/>
                  </a:lnTo>
                  <a:lnTo>
                    <a:pt x="2201141" y="1508663"/>
                  </a:lnTo>
                  <a:lnTo>
                    <a:pt x="2223612" y="1465214"/>
                  </a:lnTo>
                  <a:lnTo>
                    <a:pt x="2231682" y="1415186"/>
                  </a:lnTo>
                  <a:lnTo>
                    <a:pt x="2231682" y="158292"/>
                  </a:lnTo>
                  <a:lnTo>
                    <a:pt x="2223612" y="108263"/>
                  </a:lnTo>
                  <a:lnTo>
                    <a:pt x="2201141" y="64810"/>
                  </a:lnTo>
                  <a:lnTo>
                    <a:pt x="2166876" y="30543"/>
                  </a:lnTo>
                  <a:lnTo>
                    <a:pt x="2123423" y="8070"/>
                  </a:lnTo>
                  <a:lnTo>
                    <a:pt x="2073389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096" y="1635169"/>
              <a:ext cx="1411503" cy="216585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520009" y="1937681"/>
              <a:ext cx="617220" cy="127635"/>
            </a:xfrm>
            <a:custGeom>
              <a:avLst/>
              <a:gdLst/>
              <a:ahLst/>
              <a:cxnLst/>
              <a:rect l="l" t="t" r="r" b="b"/>
              <a:pathLst>
                <a:path w="617219" h="127635">
                  <a:moveTo>
                    <a:pt x="574941" y="46456"/>
                  </a:moveTo>
                  <a:lnTo>
                    <a:pt x="570293" y="46456"/>
                  </a:lnTo>
                  <a:lnTo>
                    <a:pt x="558165" y="47256"/>
                  </a:lnTo>
                  <a:lnTo>
                    <a:pt x="521616" y="66038"/>
                  </a:lnTo>
                  <a:lnTo>
                    <a:pt x="512508" y="90728"/>
                  </a:lnTo>
                  <a:lnTo>
                    <a:pt x="513167" y="98146"/>
                  </a:lnTo>
                  <a:lnTo>
                    <a:pt x="541078" y="126571"/>
                  </a:lnTo>
                  <a:lnTo>
                    <a:pt x="548093" y="127228"/>
                  </a:lnTo>
                  <a:lnTo>
                    <a:pt x="560533" y="126205"/>
                  </a:lnTo>
                  <a:lnTo>
                    <a:pt x="571315" y="123136"/>
                  </a:lnTo>
                  <a:lnTo>
                    <a:pt x="580440" y="118023"/>
                  </a:lnTo>
                  <a:lnTo>
                    <a:pt x="587908" y="110870"/>
                  </a:lnTo>
                  <a:lnTo>
                    <a:pt x="609995" y="110870"/>
                  </a:lnTo>
                  <a:lnTo>
                    <a:pt x="609683" y="110172"/>
                  </a:lnTo>
                  <a:lnTo>
                    <a:pt x="556793" y="110172"/>
                  </a:lnTo>
                  <a:lnTo>
                    <a:pt x="546927" y="108972"/>
                  </a:lnTo>
                  <a:lnTo>
                    <a:pt x="539883" y="105370"/>
                  </a:lnTo>
                  <a:lnTo>
                    <a:pt x="535658" y="99365"/>
                  </a:lnTo>
                  <a:lnTo>
                    <a:pt x="534250" y="90957"/>
                  </a:lnTo>
                  <a:lnTo>
                    <a:pt x="534250" y="83337"/>
                  </a:lnTo>
                  <a:lnTo>
                    <a:pt x="571550" y="62356"/>
                  </a:lnTo>
                  <a:lnTo>
                    <a:pt x="607593" y="62356"/>
                  </a:lnTo>
                  <a:lnTo>
                    <a:pt x="607488" y="49199"/>
                  </a:lnTo>
                  <a:lnTo>
                    <a:pt x="586079" y="49199"/>
                  </a:lnTo>
                  <a:lnTo>
                    <a:pt x="580199" y="47370"/>
                  </a:lnTo>
                  <a:lnTo>
                    <a:pt x="574941" y="46456"/>
                  </a:lnTo>
                  <a:close/>
                </a:path>
                <a:path w="617219" h="127635">
                  <a:moveTo>
                    <a:pt x="609995" y="110870"/>
                  </a:moveTo>
                  <a:lnTo>
                    <a:pt x="587908" y="110870"/>
                  </a:lnTo>
                  <a:lnTo>
                    <a:pt x="589508" y="115976"/>
                  </a:lnTo>
                  <a:lnTo>
                    <a:pt x="592429" y="119938"/>
                  </a:lnTo>
                  <a:lnTo>
                    <a:pt x="600900" y="125590"/>
                  </a:lnTo>
                  <a:lnTo>
                    <a:pt x="607745" y="126999"/>
                  </a:lnTo>
                  <a:lnTo>
                    <a:pt x="617194" y="126999"/>
                  </a:lnTo>
                  <a:lnTo>
                    <a:pt x="617194" y="116243"/>
                  </a:lnTo>
                  <a:lnTo>
                    <a:pt x="610793" y="112661"/>
                  </a:lnTo>
                  <a:lnTo>
                    <a:pt x="609995" y="110870"/>
                  </a:lnTo>
                  <a:close/>
                </a:path>
                <a:path w="617219" h="127635">
                  <a:moveTo>
                    <a:pt x="607593" y="62356"/>
                  </a:moveTo>
                  <a:lnTo>
                    <a:pt x="573455" y="62356"/>
                  </a:lnTo>
                  <a:lnTo>
                    <a:pt x="578294" y="63157"/>
                  </a:lnTo>
                  <a:lnTo>
                    <a:pt x="586079" y="64757"/>
                  </a:lnTo>
                  <a:lnTo>
                    <a:pt x="586079" y="94500"/>
                  </a:lnTo>
                  <a:lnTo>
                    <a:pt x="579314" y="101358"/>
                  </a:lnTo>
                  <a:lnTo>
                    <a:pt x="572179" y="106256"/>
                  </a:lnTo>
                  <a:lnTo>
                    <a:pt x="564673" y="109193"/>
                  </a:lnTo>
                  <a:lnTo>
                    <a:pt x="556793" y="110172"/>
                  </a:lnTo>
                  <a:lnTo>
                    <a:pt x="609683" y="110172"/>
                  </a:lnTo>
                  <a:lnTo>
                    <a:pt x="607593" y="105486"/>
                  </a:lnTo>
                  <a:lnTo>
                    <a:pt x="607593" y="62356"/>
                  </a:lnTo>
                  <a:close/>
                </a:path>
                <a:path w="617219" h="127635">
                  <a:moveTo>
                    <a:pt x="600991" y="19456"/>
                  </a:moveTo>
                  <a:lnTo>
                    <a:pt x="559308" y="19456"/>
                  </a:lnTo>
                  <a:lnTo>
                    <a:pt x="571018" y="21314"/>
                  </a:lnTo>
                  <a:lnTo>
                    <a:pt x="579385" y="26889"/>
                  </a:lnTo>
                  <a:lnTo>
                    <a:pt x="584405" y="36183"/>
                  </a:lnTo>
                  <a:lnTo>
                    <a:pt x="586079" y="49199"/>
                  </a:lnTo>
                  <a:lnTo>
                    <a:pt x="607488" y="49199"/>
                  </a:lnTo>
                  <a:lnTo>
                    <a:pt x="606819" y="38217"/>
                  </a:lnTo>
                  <a:lnTo>
                    <a:pt x="604500" y="27463"/>
                  </a:lnTo>
                  <a:lnTo>
                    <a:pt x="600991" y="19456"/>
                  </a:lnTo>
                  <a:close/>
                </a:path>
                <a:path w="617219" h="127635">
                  <a:moveTo>
                    <a:pt x="557022" y="0"/>
                  </a:moveTo>
                  <a:lnTo>
                    <a:pt x="550075" y="0"/>
                  </a:lnTo>
                  <a:lnTo>
                    <a:pt x="542886" y="1295"/>
                  </a:lnTo>
                  <a:lnTo>
                    <a:pt x="528015" y="6489"/>
                  </a:lnTo>
                  <a:lnTo>
                    <a:pt x="522465" y="9347"/>
                  </a:lnTo>
                  <a:lnTo>
                    <a:pt x="518807" y="12471"/>
                  </a:lnTo>
                  <a:lnTo>
                    <a:pt x="527964" y="30543"/>
                  </a:lnTo>
                  <a:lnTo>
                    <a:pt x="534167" y="25692"/>
                  </a:lnTo>
                  <a:lnTo>
                    <a:pt x="541459" y="22228"/>
                  </a:lnTo>
                  <a:lnTo>
                    <a:pt x="549840" y="20149"/>
                  </a:lnTo>
                  <a:lnTo>
                    <a:pt x="559308" y="19456"/>
                  </a:lnTo>
                  <a:lnTo>
                    <a:pt x="600991" y="19456"/>
                  </a:lnTo>
                  <a:lnTo>
                    <a:pt x="600638" y="18653"/>
                  </a:lnTo>
                  <a:lnTo>
                    <a:pt x="595236" y="11785"/>
                  </a:lnTo>
                  <a:lnTo>
                    <a:pt x="588211" y="6627"/>
                  </a:lnTo>
                  <a:lnTo>
                    <a:pt x="579501" y="2944"/>
                  </a:lnTo>
                  <a:lnTo>
                    <a:pt x="569104" y="736"/>
                  </a:lnTo>
                  <a:lnTo>
                    <a:pt x="557022" y="0"/>
                  </a:lnTo>
                  <a:close/>
                </a:path>
                <a:path w="617219" h="127635">
                  <a:moveTo>
                    <a:pt x="462318" y="20713"/>
                  </a:moveTo>
                  <a:lnTo>
                    <a:pt x="440575" y="20713"/>
                  </a:lnTo>
                  <a:lnTo>
                    <a:pt x="440575" y="124942"/>
                  </a:lnTo>
                  <a:lnTo>
                    <a:pt x="462318" y="124942"/>
                  </a:lnTo>
                  <a:lnTo>
                    <a:pt x="462318" y="20713"/>
                  </a:lnTo>
                  <a:close/>
                </a:path>
                <a:path w="617219" h="127635">
                  <a:moveTo>
                    <a:pt x="497433" y="2400"/>
                  </a:moveTo>
                  <a:lnTo>
                    <a:pt x="405333" y="2400"/>
                  </a:lnTo>
                  <a:lnTo>
                    <a:pt x="405333" y="20713"/>
                  </a:lnTo>
                  <a:lnTo>
                    <a:pt x="497433" y="20713"/>
                  </a:lnTo>
                  <a:lnTo>
                    <a:pt x="497433" y="2400"/>
                  </a:lnTo>
                  <a:close/>
                </a:path>
                <a:path w="617219" h="127635">
                  <a:moveTo>
                    <a:pt x="359816" y="0"/>
                  </a:moveTo>
                  <a:lnTo>
                    <a:pt x="353186" y="0"/>
                  </a:lnTo>
                  <a:lnTo>
                    <a:pt x="339394" y="1090"/>
                  </a:lnTo>
                  <a:lnTo>
                    <a:pt x="299373" y="26965"/>
                  </a:lnTo>
                  <a:lnTo>
                    <a:pt x="289686" y="64985"/>
                  </a:lnTo>
                  <a:lnTo>
                    <a:pt x="290706" y="78501"/>
                  </a:lnTo>
                  <a:lnTo>
                    <a:pt x="314680" y="117734"/>
                  </a:lnTo>
                  <a:lnTo>
                    <a:pt x="347230" y="127228"/>
                  </a:lnTo>
                  <a:lnTo>
                    <a:pt x="359813" y="126514"/>
                  </a:lnTo>
                  <a:lnTo>
                    <a:pt x="371235" y="124369"/>
                  </a:lnTo>
                  <a:lnTo>
                    <a:pt x="381497" y="120793"/>
                  </a:lnTo>
                  <a:lnTo>
                    <a:pt x="390601" y="115785"/>
                  </a:lnTo>
                  <a:lnTo>
                    <a:pt x="387516" y="109029"/>
                  </a:lnTo>
                  <a:lnTo>
                    <a:pt x="352615" y="109029"/>
                  </a:lnTo>
                  <a:lnTo>
                    <a:pt x="343454" y="108305"/>
                  </a:lnTo>
                  <a:lnTo>
                    <a:pt x="312993" y="74820"/>
                  </a:lnTo>
                  <a:lnTo>
                    <a:pt x="312343" y="64985"/>
                  </a:lnTo>
                  <a:lnTo>
                    <a:pt x="312993" y="54789"/>
                  </a:lnTo>
                  <a:lnTo>
                    <a:pt x="335022" y="21450"/>
                  </a:lnTo>
                  <a:lnTo>
                    <a:pt x="351015" y="18300"/>
                  </a:lnTo>
                  <a:lnTo>
                    <a:pt x="385881" y="18300"/>
                  </a:lnTo>
                  <a:lnTo>
                    <a:pt x="389915" y="12471"/>
                  </a:lnTo>
                  <a:lnTo>
                    <a:pt x="386702" y="9651"/>
                  </a:lnTo>
                  <a:lnTo>
                    <a:pt x="381444" y="6870"/>
                  </a:lnTo>
                  <a:lnTo>
                    <a:pt x="366801" y="1371"/>
                  </a:lnTo>
                  <a:lnTo>
                    <a:pt x="359816" y="0"/>
                  </a:lnTo>
                  <a:close/>
                </a:path>
                <a:path w="617219" h="127635">
                  <a:moveTo>
                    <a:pt x="382244" y="97485"/>
                  </a:moveTo>
                  <a:lnTo>
                    <a:pt x="374770" y="102535"/>
                  </a:lnTo>
                  <a:lnTo>
                    <a:pt x="367339" y="106143"/>
                  </a:lnTo>
                  <a:lnTo>
                    <a:pt x="359954" y="108307"/>
                  </a:lnTo>
                  <a:lnTo>
                    <a:pt x="352615" y="109029"/>
                  </a:lnTo>
                  <a:lnTo>
                    <a:pt x="387516" y="109029"/>
                  </a:lnTo>
                  <a:lnTo>
                    <a:pt x="382244" y="97485"/>
                  </a:lnTo>
                  <a:close/>
                </a:path>
                <a:path w="617219" h="127635">
                  <a:moveTo>
                    <a:pt x="385881" y="18300"/>
                  </a:moveTo>
                  <a:lnTo>
                    <a:pt x="356501" y="18300"/>
                  </a:lnTo>
                  <a:lnTo>
                    <a:pt x="361937" y="19278"/>
                  </a:lnTo>
                  <a:lnTo>
                    <a:pt x="372694" y="23164"/>
                  </a:lnTo>
                  <a:lnTo>
                    <a:pt x="376707" y="25323"/>
                  </a:lnTo>
                  <a:lnTo>
                    <a:pt x="379387" y="27685"/>
                  </a:lnTo>
                  <a:lnTo>
                    <a:pt x="385881" y="18300"/>
                  </a:lnTo>
                  <a:close/>
                </a:path>
                <a:path w="617219" h="127635">
                  <a:moveTo>
                    <a:pt x="218605" y="0"/>
                  </a:moveTo>
                  <a:lnTo>
                    <a:pt x="178168" y="18021"/>
                  </a:lnTo>
                  <a:lnTo>
                    <a:pt x="161289" y="65214"/>
                  </a:lnTo>
                  <a:lnTo>
                    <a:pt x="162294" y="78444"/>
                  </a:lnTo>
                  <a:lnTo>
                    <a:pt x="185954" y="117605"/>
                  </a:lnTo>
                  <a:lnTo>
                    <a:pt x="218376" y="127228"/>
                  </a:lnTo>
                  <a:lnTo>
                    <a:pt x="225629" y="127074"/>
                  </a:lnTo>
                  <a:lnTo>
                    <a:pt x="262661" y="115557"/>
                  </a:lnTo>
                  <a:lnTo>
                    <a:pt x="259352" y="109029"/>
                  </a:lnTo>
                  <a:lnTo>
                    <a:pt x="214452" y="109029"/>
                  </a:lnTo>
                  <a:lnTo>
                    <a:pt x="207492" y="107226"/>
                  </a:lnTo>
                  <a:lnTo>
                    <a:pt x="195973" y="99974"/>
                  </a:lnTo>
                  <a:lnTo>
                    <a:pt x="191566" y="95034"/>
                  </a:lnTo>
                  <a:lnTo>
                    <a:pt x="185470" y="82524"/>
                  </a:lnTo>
                  <a:lnTo>
                    <a:pt x="183946" y="74904"/>
                  </a:lnTo>
                  <a:lnTo>
                    <a:pt x="183946" y="65900"/>
                  </a:lnTo>
                  <a:lnTo>
                    <a:pt x="272262" y="65900"/>
                  </a:lnTo>
                  <a:lnTo>
                    <a:pt x="273557" y="60185"/>
                  </a:lnTo>
                  <a:lnTo>
                    <a:pt x="274205" y="55714"/>
                  </a:lnTo>
                  <a:lnTo>
                    <a:pt x="274107" y="51327"/>
                  </a:lnTo>
                  <a:lnTo>
                    <a:pt x="273997" y="49999"/>
                  </a:lnTo>
                  <a:lnTo>
                    <a:pt x="184632" y="49999"/>
                  </a:lnTo>
                  <a:lnTo>
                    <a:pt x="185318" y="41300"/>
                  </a:lnTo>
                  <a:lnTo>
                    <a:pt x="219519" y="18300"/>
                  </a:lnTo>
                  <a:lnTo>
                    <a:pt x="262569" y="18300"/>
                  </a:lnTo>
                  <a:lnTo>
                    <a:pt x="259105" y="14249"/>
                  </a:lnTo>
                  <a:lnTo>
                    <a:pt x="250914" y="8015"/>
                  </a:lnTo>
                  <a:lnTo>
                    <a:pt x="241431" y="3562"/>
                  </a:lnTo>
                  <a:lnTo>
                    <a:pt x="230660" y="890"/>
                  </a:lnTo>
                  <a:lnTo>
                    <a:pt x="218605" y="0"/>
                  </a:lnTo>
                  <a:close/>
                </a:path>
                <a:path w="617219" h="127635">
                  <a:moveTo>
                    <a:pt x="253733" y="97942"/>
                  </a:moveTo>
                  <a:lnTo>
                    <a:pt x="247022" y="102793"/>
                  </a:lnTo>
                  <a:lnTo>
                    <a:pt x="239598" y="106257"/>
                  </a:lnTo>
                  <a:lnTo>
                    <a:pt x="231459" y="108336"/>
                  </a:lnTo>
                  <a:lnTo>
                    <a:pt x="222605" y="109029"/>
                  </a:lnTo>
                  <a:lnTo>
                    <a:pt x="259352" y="109029"/>
                  </a:lnTo>
                  <a:lnTo>
                    <a:pt x="253733" y="97942"/>
                  </a:lnTo>
                  <a:close/>
                </a:path>
                <a:path w="617219" h="127635">
                  <a:moveTo>
                    <a:pt x="262569" y="18300"/>
                  </a:moveTo>
                  <a:lnTo>
                    <a:pt x="219519" y="18300"/>
                  </a:lnTo>
                  <a:lnTo>
                    <a:pt x="226636" y="18855"/>
                  </a:lnTo>
                  <a:lnTo>
                    <a:pt x="232995" y="20520"/>
                  </a:lnTo>
                  <a:lnTo>
                    <a:pt x="238595" y="23294"/>
                  </a:lnTo>
                  <a:lnTo>
                    <a:pt x="243433" y="27177"/>
                  </a:lnTo>
                  <a:lnTo>
                    <a:pt x="249389" y="33083"/>
                  </a:lnTo>
                  <a:lnTo>
                    <a:pt x="252361" y="40690"/>
                  </a:lnTo>
                  <a:lnTo>
                    <a:pt x="252361" y="49999"/>
                  </a:lnTo>
                  <a:lnTo>
                    <a:pt x="273997" y="49999"/>
                  </a:lnTo>
                  <a:lnTo>
                    <a:pt x="273262" y="41113"/>
                  </a:lnTo>
                  <a:lnTo>
                    <a:pt x="270432" y="30934"/>
                  </a:lnTo>
                  <a:lnTo>
                    <a:pt x="265713" y="21978"/>
                  </a:lnTo>
                  <a:lnTo>
                    <a:pt x="262569" y="18300"/>
                  </a:lnTo>
                  <a:close/>
                </a:path>
                <a:path w="617219" h="127635">
                  <a:moveTo>
                    <a:pt x="55083" y="52285"/>
                  </a:moveTo>
                  <a:lnTo>
                    <a:pt x="33515" y="52285"/>
                  </a:lnTo>
                  <a:lnTo>
                    <a:pt x="70357" y="126999"/>
                  </a:lnTo>
                  <a:lnTo>
                    <a:pt x="76199" y="126999"/>
                  </a:lnTo>
                  <a:lnTo>
                    <a:pt x="93419" y="91643"/>
                  </a:lnTo>
                  <a:lnTo>
                    <a:pt x="74587" y="91643"/>
                  </a:lnTo>
                  <a:lnTo>
                    <a:pt x="55083" y="52285"/>
                  </a:lnTo>
                  <a:close/>
                </a:path>
                <a:path w="617219" h="127635">
                  <a:moveTo>
                    <a:pt x="29286" y="228"/>
                  </a:moveTo>
                  <a:lnTo>
                    <a:pt x="23444" y="228"/>
                  </a:lnTo>
                  <a:lnTo>
                    <a:pt x="0" y="124942"/>
                  </a:lnTo>
                  <a:lnTo>
                    <a:pt x="20929" y="124942"/>
                  </a:lnTo>
                  <a:lnTo>
                    <a:pt x="33515" y="52285"/>
                  </a:lnTo>
                  <a:lnTo>
                    <a:pt x="55083" y="52285"/>
                  </a:lnTo>
                  <a:lnTo>
                    <a:pt x="29286" y="228"/>
                  </a:lnTo>
                  <a:close/>
                </a:path>
                <a:path w="617219" h="127635">
                  <a:moveTo>
                    <a:pt x="134319" y="51142"/>
                  </a:moveTo>
                  <a:lnTo>
                    <a:pt x="113144" y="51142"/>
                  </a:lnTo>
                  <a:lnTo>
                    <a:pt x="126072" y="124942"/>
                  </a:lnTo>
                  <a:lnTo>
                    <a:pt x="147929" y="124942"/>
                  </a:lnTo>
                  <a:lnTo>
                    <a:pt x="134319" y="51142"/>
                  </a:lnTo>
                  <a:close/>
                </a:path>
                <a:path w="617219" h="127635">
                  <a:moveTo>
                    <a:pt x="124929" y="228"/>
                  </a:moveTo>
                  <a:lnTo>
                    <a:pt x="119329" y="228"/>
                  </a:lnTo>
                  <a:lnTo>
                    <a:pt x="74587" y="91643"/>
                  </a:lnTo>
                  <a:lnTo>
                    <a:pt x="93419" y="91643"/>
                  </a:lnTo>
                  <a:lnTo>
                    <a:pt x="113144" y="51142"/>
                  </a:lnTo>
                  <a:lnTo>
                    <a:pt x="134319" y="51142"/>
                  </a:lnTo>
                  <a:lnTo>
                    <a:pt x="124929" y="228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104" y="2150486"/>
              <a:ext cx="1572653" cy="219100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045696" y="1793192"/>
              <a:ext cx="198755" cy="565785"/>
            </a:xfrm>
            <a:custGeom>
              <a:avLst/>
              <a:gdLst/>
              <a:ahLst/>
              <a:cxnLst/>
              <a:rect l="l" t="t" r="r" b="b"/>
              <a:pathLst>
                <a:path w="198755" h="565785">
                  <a:moveTo>
                    <a:pt x="126009" y="85826"/>
                  </a:moveTo>
                  <a:lnTo>
                    <a:pt x="113309" y="85826"/>
                  </a:lnTo>
                  <a:lnTo>
                    <a:pt x="113309" y="565556"/>
                  </a:lnTo>
                  <a:lnTo>
                    <a:pt x="198297" y="565556"/>
                  </a:lnTo>
                  <a:lnTo>
                    <a:pt x="198297" y="552856"/>
                  </a:lnTo>
                  <a:lnTo>
                    <a:pt x="126009" y="552856"/>
                  </a:lnTo>
                  <a:lnTo>
                    <a:pt x="126009" y="85826"/>
                  </a:lnTo>
                  <a:close/>
                </a:path>
                <a:path w="198755" h="565785">
                  <a:moveTo>
                    <a:pt x="198297" y="12699"/>
                  </a:moveTo>
                  <a:lnTo>
                    <a:pt x="185597" y="12699"/>
                  </a:lnTo>
                  <a:lnTo>
                    <a:pt x="185597" y="552856"/>
                  </a:lnTo>
                  <a:lnTo>
                    <a:pt x="198297" y="552856"/>
                  </a:lnTo>
                  <a:lnTo>
                    <a:pt x="198297" y="12699"/>
                  </a:lnTo>
                  <a:close/>
                </a:path>
                <a:path w="198755" h="565785">
                  <a:moveTo>
                    <a:pt x="198297" y="0"/>
                  </a:moveTo>
                  <a:lnTo>
                    <a:pt x="126580" y="0"/>
                  </a:lnTo>
                  <a:lnTo>
                    <a:pt x="0" y="67741"/>
                  </a:lnTo>
                  <a:lnTo>
                    <a:pt x="17703" y="137426"/>
                  </a:lnTo>
                  <a:lnTo>
                    <a:pt x="52717" y="118529"/>
                  </a:lnTo>
                  <a:lnTo>
                    <a:pt x="26009" y="118529"/>
                  </a:lnTo>
                  <a:lnTo>
                    <a:pt x="14757" y="74231"/>
                  </a:lnTo>
                  <a:lnTo>
                    <a:pt x="129755" y="12699"/>
                  </a:lnTo>
                  <a:lnTo>
                    <a:pt x="198297" y="12699"/>
                  </a:lnTo>
                  <a:lnTo>
                    <a:pt x="198297" y="0"/>
                  </a:lnTo>
                  <a:close/>
                </a:path>
                <a:path w="198755" h="565785">
                  <a:moveTo>
                    <a:pt x="126009" y="69748"/>
                  </a:moveTo>
                  <a:lnTo>
                    <a:pt x="116357" y="69748"/>
                  </a:lnTo>
                  <a:lnTo>
                    <a:pt x="26009" y="118529"/>
                  </a:lnTo>
                  <a:lnTo>
                    <a:pt x="52717" y="118529"/>
                  </a:lnTo>
                  <a:lnTo>
                    <a:pt x="113309" y="85826"/>
                  </a:lnTo>
                  <a:lnTo>
                    <a:pt x="126009" y="85826"/>
                  </a:lnTo>
                  <a:lnTo>
                    <a:pt x="126009" y="69748"/>
                  </a:lnTo>
                  <a:close/>
                </a:path>
              </a:pathLst>
            </a:custGeom>
            <a:solidFill>
              <a:srgbClr val="2D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901200" y="1281661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89" h="151765">
                  <a:moveTo>
                    <a:pt x="8699" y="0"/>
                  </a:moveTo>
                  <a:lnTo>
                    <a:pt x="3290" y="26654"/>
                  </a:lnTo>
                  <a:lnTo>
                    <a:pt x="0" y="75905"/>
                  </a:lnTo>
                  <a:lnTo>
                    <a:pt x="3335" y="125484"/>
                  </a:lnTo>
                  <a:lnTo>
                    <a:pt x="8699" y="1517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909900" y="1247955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89" h="219709">
                  <a:moveTo>
                    <a:pt x="8699" y="0"/>
                  </a:moveTo>
                  <a:lnTo>
                    <a:pt x="4180" y="13105"/>
                  </a:lnTo>
                  <a:lnTo>
                    <a:pt x="0" y="33705"/>
                  </a:lnTo>
                  <a:lnTo>
                    <a:pt x="0" y="185444"/>
                  </a:lnTo>
                  <a:lnTo>
                    <a:pt x="4351" y="206742"/>
                  </a:lnTo>
                  <a:lnTo>
                    <a:pt x="8699" y="21926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918599" y="1222727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89" h="269875">
                  <a:moveTo>
                    <a:pt x="8699" y="0"/>
                  </a:moveTo>
                  <a:lnTo>
                    <a:pt x="0" y="25227"/>
                  </a:lnTo>
                  <a:lnTo>
                    <a:pt x="0" y="244488"/>
                  </a:lnTo>
                  <a:lnTo>
                    <a:pt x="8699" y="26953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927299" y="1203259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89" h="309244">
                  <a:moveTo>
                    <a:pt x="8699" y="0"/>
                  </a:moveTo>
                  <a:lnTo>
                    <a:pt x="2240" y="12971"/>
                  </a:lnTo>
                  <a:lnTo>
                    <a:pt x="0" y="19468"/>
                  </a:lnTo>
                  <a:lnTo>
                    <a:pt x="0" y="289003"/>
                  </a:lnTo>
                  <a:lnTo>
                    <a:pt x="2613" y="296526"/>
                  </a:lnTo>
                  <a:lnTo>
                    <a:pt x="8699" y="30865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935998" y="1185788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89" h="343534">
                  <a:moveTo>
                    <a:pt x="8699" y="0"/>
                  </a:moveTo>
                  <a:lnTo>
                    <a:pt x="0" y="17470"/>
                  </a:lnTo>
                  <a:lnTo>
                    <a:pt x="0" y="326126"/>
                  </a:lnTo>
                  <a:lnTo>
                    <a:pt x="8699" y="34346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944698" y="1169839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89" h="375919">
                  <a:moveTo>
                    <a:pt x="8699" y="0"/>
                  </a:moveTo>
                  <a:lnTo>
                    <a:pt x="5745" y="4410"/>
                  </a:lnTo>
                  <a:lnTo>
                    <a:pt x="0" y="15949"/>
                  </a:lnTo>
                  <a:lnTo>
                    <a:pt x="0" y="359413"/>
                  </a:lnTo>
                  <a:lnTo>
                    <a:pt x="6384" y="372136"/>
                  </a:lnTo>
                  <a:lnTo>
                    <a:pt x="8699" y="37556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953397" y="1156850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89" h="401955">
                  <a:moveTo>
                    <a:pt x="8699" y="0"/>
                  </a:moveTo>
                  <a:lnTo>
                    <a:pt x="0" y="12989"/>
                  </a:lnTo>
                  <a:lnTo>
                    <a:pt x="0" y="388553"/>
                  </a:lnTo>
                  <a:lnTo>
                    <a:pt x="8699" y="40143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962097" y="1143861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89" h="427355">
                  <a:moveTo>
                    <a:pt x="8699" y="0"/>
                  </a:moveTo>
                  <a:lnTo>
                    <a:pt x="0" y="12989"/>
                  </a:lnTo>
                  <a:lnTo>
                    <a:pt x="0" y="414422"/>
                  </a:lnTo>
                  <a:lnTo>
                    <a:pt x="8699" y="42730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970796" y="1131955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89" h="451484">
                  <a:moveTo>
                    <a:pt x="8699" y="0"/>
                  </a:moveTo>
                  <a:lnTo>
                    <a:pt x="5569" y="3590"/>
                  </a:lnTo>
                  <a:lnTo>
                    <a:pt x="0" y="11905"/>
                  </a:lnTo>
                  <a:lnTo>
                    <a:pt x="0" y="439208"/>
                  </a:lnTo>
                  <a:lnTo>
                    <a:pt x="6530" y="448877"/>
                  </a:lnTo>
                  <a:lnTo>
                    <a:pt x="8699" y="45134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979496" y="1121976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89" h="471805">
                  <a:moveTo>
                    <a:pt x="8699" y="0"/>
                  </a:moveTo>
                  <a:lnTo>
                    <a:pt x="0" y="9978"/>
                  </a:lnTo>
                  <a:lnTo>
                    <a:pt x="0" y="461320"/>
                  </a:lnTo>
                  <a:lnTo>
                    <a:pt x="8699" y="47120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988183" y="1112012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89" h="491490">
                  <a:moveTo>
                    <a:pt x="8699" y="0"/>
                  </a:moveTo>
                  <a:lnTo>
                    <a:pt x="0" y="9978"/>
                  </a:lnTo>
                  <a:lnTo>
                    <a:pt x="0" y="481154"/>
                  </a:lnTo>
                  <a:lnTo>
                    <a:pt x="8699" y="4910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996882" y="1102033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89" h="511175">
                  <a:moveTo>
                    <a:pt x="8699" y="0"/>
                  </a:moveTo>
                  <a:lnTo>
                    <a:pt x="0" y="9978"/>
                  </a:lnTo>
                  <a:lnTo>
                    <a:pt x="0" y="501017"/>
                  </a:lnTo>
                  <a:lnTo>
                    <a:pt x="8699" y="51090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005582" y="1093956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89" h="527685">
                  <a:moveTo>
                    <a:pt x="8699" y="0"/>
                  </a:moveTo>
                  <a:lnTo>
                    <a:pt x="1296" y="6589"/>
                  </a:lnTo>
                  <a:lnTo>
                    <a:pt x="0" y="8077"/>
                  </a:lnTo>
                  <a:lnTo>
                    <a:pt x="0" y="518978"/>
                  </a:lnTo>
                  <a:lnTo>
                    <a:pt x="2628" y="521965"/>
                  </a:lnTo>
                  <a:lnTo>
                    <a:pt x="8699" y="52730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014281" y="1086211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89" h="542925">
                  <a:moveTo>
                    <a:pt x="8699" y="0"/>
                  </a:moveTo>
                  <a:lnTo>
                    <a:pt x="0" y="7744"/>
                  </a:lnTo>
                  <a:lnTo>
                    <a:pt x="0" y="535052"/>
                  </a:lnTo>
                  <a:lnTo>
                    <a:pt x="8699" y="54271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022980" y="1078467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89" h="558164">
                  <a:moveTo>
                    <a:pt x="8699" y="0"/>
                  </a:moveTo>
                  <a:lnTo>
                    <a:pt x="0" y="7744"/>
                  </a:lnTo>
                  <a:lnTo>
                    <a:pt x="0" y="550454"/>
                  </a:lnTo>
                  <a:lnTo>
                    <a:pt x="8699" y="55811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031680" y="1070723"/>
              <a:ext cx="8890" cy="574040"/>
            </a:xfrm>
            <a:custGeom>
              <a:avLst/>
              <a:gdLst/>
              <a:ahLst/>
              <a:cxnLst/>
              <a:rect l="l" t="t" r="r" b="b"/>
              <a:pathLst>
                <a:path w="8889" h="574039">
                  <a:moveTo>
                    <a:pt x="8699" y="0"/>
                  </a:moveTo>
                  <a:lnTo>
                    <a:pt x="0" y="7744"/>
                  </a:lnTo>
                  <a:lnTo>
                    <a:pt x="0" y="565856"/>
                  </a:lnTo>
                  <a:lnTo>
                    <a:pt x="8699" y="57351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040380" y="1064522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89" h="586739">
                  <a:moveTo>
                    <a:pt x="8699" y="0"/>
                  </a:moveTo>
                  <a:lnTo>
                    <a:pt x="1177" y="5152"/>
                  </a:lnTo>
                  <a:lnTo>
                    <a:pt x="0" y="6200"/>
                  </a:lnTo>
                  <a:lnTo>
                    <a:pt x="0" y="579714"/>
                  </a:lnTo>
                  <a:lnTo>
                    <a:pt x="2918" y="582282"/>
                  </a:lnTo>
                  <a:lnTo>
                    <a:pt x="8699" y="58618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049079" y="1058563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89" h="598169">
                  <a:moveTo>
                    <a:pt x="8699" y="0"/>
                  </a:moveTo>
                  <a:lnTo>
                    <a:pt x="0" y="5958"/>
                  </a:lnTo>
                  <a:lnTo>
                    <a:pt x="0" y="592146"/>
                  </a:lnTo>
                  <a:lnTo>
                    <a:pt x="8699" y="59802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057779" y="1052605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89" h="610235">
                  <a:moveTo>
                    <a:pt x="8699" y="0"/>
                  </a:moveTo>
                  <a:lnTo>
                    <a:pt x="0" y="5958"/>
                  </a:lnTo>
                  <a:lnTo>
                    <a:pt x="0" y="603981"/>
                  </a:lnTo>
                  <a:lnTo>
                    <a:pt x="8699" y="60985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066478" y="1046646"/>
              <a:ext cx="8890" cy="622300"/>
            </a:xfrm>
            <a:custGeom>
              <a:avLst/>
              <a:gdLst/>
              <a:ahLst/>
              <a:cxnLst/>
              <a:rect l="l" t="t" r="r" b="b"/>
              <a:pathLst>
                <a:path w="8889" h="622300">
                  <a:moveTo>
                    <a:pt x="8699" y="0"/>
                  </a:moveTo>
                  <a:lnTo>
                    <a:pt x="0" y="5958"/>
                  </a:lnTo>
                  <a:lnTo>
                    <a:pt x="0" y="615816"/>
                  </a:lnTo>
                  <a:lnTo>
                    <a:pt x="8699" y="62169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75177" y="1041365"/>
              <a:ext cx="8890" cy="633095"/>
            </a:xfrm>
            <a:custGeom>
              <a:avLst/>
              <a:gdLst/>
              <a:ahLst/>
              <a:cxnLst/>
              <a:rect l="l" t="t" r="r" b="b"/>
              <a:pathLst>
                <a:path w="8889" h="633094">
                  <a:moveTo>
                    <a:pt x="8699" y="0"/>
                  </a:moveTo>
                  <a:lnTo>
                    <a:pt x="4795" y="1995"/>
                  </a:lnTo>
                  <a:lnTo>
                    <a:pt x="0" y="5280"/>
                  </a:lnTo>
                  <a:lnTo>
                    <a:pt x="0" y="626973"/>
                  </a:lnTo>
                  <a:lnTo>
                    <a:pt x="6976" y="631685"/>
                  </a:lnTo>
                  <a:lnTo>
                    <a:pt x="8699" y="63255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083877" y="1036918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89" h="641985">
                  <a:moveTo>
                    <a:pt x="8699" y="0"/>
                  </a:moveTo>
                  <a:lnTo>
                    <a:pt x="0" y="4447"/>
                  </a:lnTo>
                  <a:lnTo>
                    <a:pt x="0" y="636997"/>
                  </a:lnTo>
                  <a:lnTo>
                    <a:pt x="8699" y="64136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092577" y="1032471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89" h="650239">
                  <a:moveTo>
                    <a:pt x="8699" y="0"/>
                  </a:moveTo>
                  <a:lnTo>
                    <a:pt x="0" y="4447"/>
                  </a:lnTo>
                  <a:lnTo>
                    <a:pt x="0" y="645809"/>
                  </a:lnTo>
                  <a:lnTo>
                    <a:pt x="8699" y="65017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01276" y="1028024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89" h="659130">
                  <a:moveTo>
                    <a:pt x="8699" y="0"/>
                  </a:moveTo>
                  <a:lnTo>
                    <a:pt x="0" y="4447"/>
                  </a:lnTo>
                  <a:lnTo>
                    <a:pt x="0" y="654622"/>
                  </a:lnTo>
                  <a:lnTo>
                    <a:pt x="8699" y="65898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109976" y="1023577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89" h="668019">
                  <a:moveTo>
                    <a:pt x="8699" y="0"/>
                  </a:moveTo>
                  <a:lnTo>
                    <a:pt x="0" y="4447"/>
                  </a:lnTo>
                  <a:lnTo>
                    <a:pt x="0" y="663434"/>
                  </a:lnTo>
                  <a:lnTo>
                    <a:pt x="8699" y="66780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118675" y="1020005"/>
              <a:ext cx="8890" cy="675640"/>
            </a:xfrm>
            <a:custGeom>
              <a:avLst/>
              <a:gdLst/>
              <a:ahLst/>
              <a:cxnLst/>
              <a:rect l="l" t="t" r="r" b="b"/>
              <a:pathLst>
                <a:path w="8889" h="675639">
                  <a:moveTo>
                    <a:pt x="8699" y="0"/>
                  </a:moveTo>
                  <a:lnTo>
                    <a:pt x="3025" y="2024"/>
                  </a:lnTo>
                  <a:lnTo>
                    <a:pt x="0" y="3571"/>
                  </a:lnTo>
                  <a:lnTo>
                    <a:pt x="0" y="671371"/>
                  </a:lnTo>
                  <a:lnTo>
                    <a:pt x="5667" y="674215"/>
                  </a:lnTo>
                  <a:lnTo>
                    <a:pt x="8699" y="67526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127375" y="1016900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89" h="681989">
                  <a:moveTo>
                    <a:pt x="8699" y="0"/>
                  </a:moveTo>
                  <a:lnTo>
                    <a:pt x="0" y="3104"/>
                  </a:lnTo>
                  <a:lnTo>
                    <a:pt x="0" y="678373"/>
                  </a:lnTo>
                  <a:lnTo>
                    <a:pt x="8699" y="68139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136074" y="1013796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89" h="687705">
                  <a:moveTo>
                    <a:pt x="8699" y="0"/>
                  </a:moveTo>
                  <a:lnTo>
                    <a:pt x="0" y="3104"/>
                  </a:lnTo>
                  <a:lnTo>
                    <a:pt x="0" y="684500"/>
                  </a:lnTo>
                  <a:lnTo>
                    <a:pt x="8699" y="68752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144773" y="1010691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89" h="694055">
                  <a:moveTo>
                    <a:pt x="8699" y="0"/>
                  </a:moveTo>
                  <a:lnTo>
                    <a:pt x="0" y="3104"/>
                  </a:lnTo>
                  <a:lnTo>
                    <a:pt x="0" y="690626"/>
                  </a:lnTo>
                  <a:lnTo>
                    <a:pt x="8699" y="69364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153473" y="1007586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89" h="699769">
                  <a:moveTo>
                    <a:pt x="8699" y="0"/>
                  </a:moveTo>
                  <a:lnTo>
                    <a:pt x="0" y="3104"/>
                  </a:lnTo>
                  <a:lnTo>
                    <a:pt x="0" y="696753"/>
                  </a:lnTo>
                  <a:lnTo>
                    <a:pt x="8699" y="69977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162173" y="1005132"/>
              <a:ext cx="8890" cy="705485"/>
            </a:xfrm>
            <a:custGeom>
              <a:avLst/>
              <a:gdLst/>
              <a:ahLst/>
              <a:cxnLst/>
              <a:rect l="l" t="t" r="r" b="b"/>
              <a:pathLst>
                <a:path w="8889" h="705485">
                  <a:moveTo>
                    <a:pt x="8699" y="0"/>
                  </a:moveTo>
                  <a:lnTo>
                    <a:pt x="4141" y="976"/>
                  </a:lnTo>
                  <a:lnTo>
                    <a:pt x="0" y="2454"/>
                  </a:lnTo>
                  <a:lnTo>
                    <a:pt x="0" y="702229"/>
                  </a:lnTo>
                  <a:lnTo>
                    <a:pt x="7256" y="704749"/>
                  </a:lnTo>
                  <a:lnTo>
                    <a:pt x="8699" y="70504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170859" y="1003271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4">
                  <a:moveTo>
                    <a:pt x="8699" y="0"/>
                  </a:moveTo>
                  <a:lnTo>
                    <a:pt x="0" y="1863"/>
                  </a:lnTo>
                  <a:lnTo>
                    <a:pt x="0" y="706903"/>
                  </a:lnTo>
                  <a:lnTo>
                    <a:pt x="8699" y="70868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179559" y="1001407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89" h="712469">
                  <a:moveTo>
                    <a:pt x="8699" y="0"/>
                  </a:moveTo>
                  <a:lnTo>
                    <a:pt x="0" y="1863"/>
                  </a:lnTo>
                  <a:lnTo>
                    <a:pt x="0" y="710544"/>
                  </a:lnTo>
                  <a:lnTo>
                    <a:pt x="8699" y="71232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188258" y="999543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89" h="716280">
                  <a:moveTo>
                    <a:pt x="8699" y="0"/>
                  </a:moveTo>
                  <a:lnTo>
                    <a:pt x="0" y="1863"/>
                  </a:lnTo>
                  <a:lnTo>
                    <a:pt x="0" y="714186"/>
                  </a:lnTo>
                  <a:lnTo>
                    <a:pt x="8699" y="71596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196958" y="997679"/>
              <a:ext cx="8890" cy="720090"/>
            </a:xfrm>
            <a:custGeom>
              <a:avLst/>
              <a:gdLst/>
              <a:ahLst/>
              <a:cxnLst/>
              <a:rect l="l" t="t" r="r" b="b"/>
              <a:pathLst>
                <a:path w="8889" h="720089">
                  <a:moveTo>
                    <a:pt x="8699" y="0"/>
                  </a:moveTo>
                  <a:lnTo>
                    <a:pt x="0" y="1863"/>
                  </a:lnTo>
                  <a:lnTo>
                    <a:pt x="0" y="717827"/>
                  </a:lnTo>
                  <a:lnTo>
                    <a:pt x="8699" y="71960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205658" y="995426"/>
              <a:ext cx="8890" cy="723900"/>
            </a:xfrm>
            <a:custGeom>
              <a:avLst/>
              <a:gdLst/>
              <a:ahLst/>
              <a:cxnLst/>
              <a:rect l="l" t="t" r="r" b="b"/>
              <a:pathLst>
                <a:path w="8889" h="723900">
                  <a:moveTo>
                    <a:pt x="8699" y="0"/>
                  </a:moveTo>
                  <a:lnTo>
                    <a:pt x="4584" y="0"/>
                  </a:lnTo>
                  <a:lnTo>
                    <a:pt x="4584" y="2540"/>
                  </a:lnTo>
                  <a:lnTo>
                    <a:pt x="0" y="2540"/>
                  </a:lnTo>
                  <a:lnTo>
                    <a:pt x="0" y="721360"/>
                  </a:lnTo>
                  <a:lnTo>
                    <a:pt x="3771" y="721360"/>
                  </a:lnTo>
                  <a:lnTo>
                    <a:pt x="3771" y="723900"/>
                  </a:lnTo>
                  <a:lnTo>
                    <a:pt x="8699" y="723900"/>
                  </a:lnTo>
                  <a:lnTo>
                    <a:pt x="8699" y="721360"/>
                  </a:lnTo>
                  <a:lnTo>
                    <a:pt x="8699" y="254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214357" y="99542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89" h="725169">
                  <a:moveTo>
                    <a:pt x="8699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8013" y="723900"/>
                  </a:lnTo>
                  <a:lnTo>
                    <a:pt x="8013" y="725170"/>
                  </a:lnTo>
                  <a:lnTo>
                    <a:pt x="8699" y="725170"/>
                  </a:lnTo>
                  <a:lnTo>
                    <a:pt x="8699" y="72390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223056" y="994593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89" h="726439">
                  <a:moveTo>
                    <a:pt x="8699" y="0"/>
                  </a:moveTo>
                  <a:lnTo>
                    <a:pt x="0" y="677"/>
                  </a:lnTo>
                  <a:lnTo>
                    <a:pt x="0" y="725413"/>
                  </a:lnTo>
                  <a:lnTo>
                    <a:pt x="8699" y="72599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231756" y="993916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89" h="727710">
                  <a:moveTo>
                    <a:pt x="8699" y="0"/>
                  </a:moveTo>
                  <a:lnTo>
                    <a:pt x="0" y="677"/>
                  </a:lnTo>
                  <a:lnTo>
                    <a:pt x="0" y="726676"/>
                  </a:lnTo>
                  <a:lnTo>
                    <a:pt x="8699" y="72726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240455" y="993238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89" h="728980">
                  <a:moveTo>
                    <a:pt x="8699" y="0"/>
                  </a:moveTo>
                  <a:lnTo>
                    <a:pt x="0" y="677"/>
                  </a:lnTo>
                  <a:lnTo>
                    <a:pt x="0" y="727938"/>
                  </a:lnTo>
                  <a:lnTo>
                    <a:pt x="8699" y="72852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249155" y="992561"/>
              <a:ext cx="8890" cy="730250"/>
            </a:xfrm>
            <a:custGeom>
              <a:avLst/>
              <a:gdLst/>
              <a:ahLst/>
              <a:cxnLst/>
              <a:rect l="l" t="t" r="r" b="b"/>
              <a:pathLst>
                <a:path w="8889" h="730250">
                  <a:moveTo>
                    <a:pt x="8699" y="0"/>
                  </a:moveTo>
                  <a:lnTo>
                    <a:pt x="0" y="677"/>
                  </a:lnTo>
                  <a:lnTo>
                    <a:pt x="0" y="729201"/>
                  </a:lnTo>
                  <a:lnTo>
                    <a:pt x="8699" y="72978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257855" y="991616"/>
              <a:ext cx="8890" cy="731520"/>
            </a:xfrm>
            <a:custGeom>
              <a:avLst/>
              <a:gdLst/>
              <a:ahLst/>
              <a:cxnLst/>
              <a:rect l="l" t="t" r="r" b="b"/>
              <a:pathLst>
                <a:path w="8889" h="731519">
                  <a:moveTo>
                    <a:pt x="8699" y="0"/>
                  </a:moveTo>
                  <a:lnTo>
                    <a:pt x="3975" y="0"/>
                  </a:lnTo>
                  <a:lnTo>
                    <a:pt x="3975" y="1270"/>
                  </a:lnTo>
                  <a:lnTo>
                    <a:pt x="0" y="1270"/>
                  </a:lnTo>
                  <a:lnTo>
                    <a:pt x="0" y="730250"/>
                  </a:lnTo>
                  <a:lnTo>
                    <a:pt x="2273" y="730250"/>
                  </a:lnTo>
                  <a:lnTo>
                    <a:pt x="2273" y="731520"/>
                  </a:lnTo>
                  <a:lnTo>
                    <a:pt x="8699" y="731520"/>
                  </a:lnTo>
                  <a:lnTo>
                    <a:pt x="8699" y="73025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266554" y="991616"/>
              <a:ext cx="8890" cy="731520"/>
            </a:xfrm>
            <a:custGeom>
              <a:avLst/>
              <a:gdLst/>
              <a:ahLst/>
              <a:cxnLst/>
              <a:rect l="l" t="t" r="r" b="b"/>
              <a:pathLst>
                <a:path w="8889" h="731519">
                  <a:moveTo>
                    <a:pt x="8699" y="1270"/>
                  </a:moveTo>
                  <a:lnTo>
                    <a:pt x="4724" y="1270"/>
                  </a:lnTo>
                  <a:lnTo>
                    <a:pt x="472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0250"/>
                  </a:lnTo>
                  <a:lnTo>
                    <a:pt x="0" y="731520"/>
                  </a:lnTo>
                  <a:lnTo>
                    <a:pt x="6413" y="731520"/>
                  </a:lnTo>
                  <a:lnTo>
                    <a:pt x="6413" y="730250"/>
                  </a:lnTo>
                  <a:lnTo>
                    <a:pt x="8699" y="730250"/>
                  </a:lnTo>
                  <a:lnTo>
                    <a:pt x="8699" y="127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275253" y="992560"/>
              <a:ext cx="8890" cy="730250"/>
            </a:xfrm>
            <a:custGeom>
              <a:avLst/>
              <a:gdLst/>
              <a:ahLst/>
              <a:cxnLst/>
              <a:rect l="l" t="t" r="r" b="b"/>
              <a:pathLst>
                <a:path w="8889" h="730250">
                  <a:moveTo>
                    <a:pt x="0" y="0"/>
                  </a:moveTo>
                  <a:lnTo>
                    <a:pt x="0" y="729787"/>
                  </a:lnTo>
                  <a:lnTo>
                    <a:pt x="8699" y="729202"/>
                  </a:lnTo>
                  <a:lnTo>
                    <a:pt x="8699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283953" y="993237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89" h="728980">
                  <a:moveTo>
                    <a:pt x="0" y="0"/>
                  </a:moveTo>
                  <a:lnTo>
                    <a:pt x="0" y="728524"/>
                  </a:lnTo>
                  <a:lnTo>
                    <a:pt x="8699" y="727939"/>
                  </a:lnTo>
                  <a:lnTo>
                    <a:pt x="8699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292652" y="993915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89" h="727710">
                  <a:moveTo>
                    <a:pt x="0" y="0"/>
                  </a:moveTo>
                  <a:lnTo>
                    <a:pt x="0" y="727262"/>
                  </a:lnTo>
                  <a:lnTo>
                    <a:pt x="8699" y="726677"/>
                  </a:lnTo>
                  <a:lnTo>
                    <a:pt x="8699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301352" y="994592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89" h="726439">
                  <a:moveTo>
                    <a:pt x="0" y="0"/>
                  </a:moveTo>
                  <a:lnTo>
                    <a:pt x="0" y="725999"/>
                  </a:lnTo>
                  <a:lnTo>
                    <a:pt x="8699" y="725414"/>
                  </a:lnTo>
                  <a:lnTo>
                    <a:pt x="8699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310052" y="99542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89" h="725169">
                  <a:moveTo>
                    <a:pt x="8699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0" y="725170"/>
                  </a:lnTo>
                  <a:lnTo>
                    <a:pt x="673" y="725170"/>
                  </a:lnTo>
                  <a:lnTo>
                    <a:pt x="673" y="723900"/>
                  </a:lnTo>
                  <a:lnTo>
                    <a:pt x="8699" y="72390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318751" y="995426"/>
              <a:ext cx="8890" cy="723900"/>
            </a:xfrm>
            <a:custGeom>
              <a:avLst/>
              <a:gdLst/>
              <a:ahLst/>
              <a:cxnLst/>
              <a:rect l="l" t="t" r="r" b="b"/>
              <a:pathLst>
                <a:path w="8889" h="723900">
                  <a:moveTo>
                    <a:pt x="8699" y="2540"/>
                  </a:moveTo>
                  <a:lnTo>
                    <a:pt x="4114" y="2540"/>
                  </a:lnTo>
                  <a:lnTo>
                    <a:pt x="411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21360"/>
                  </a:lnTo>
                  <a:lnTo>
                    <a:pt x="0" y="723900"/>
                  </a:lnTo>
                  <a:lnTo>
                    <a:pt x="4914" y="723900"/>
                  </a:lnTo>
                  <a:lnTo>
                    <a:pt x="4914" y="721360"/>
                  </a:lnTo>
                  <a:lnTo>
                    <a:pt x="8699" y="721360"/>
                  </a:lnTo>
                  <a:lnTo>
                    <a:pt x="8699" y="254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327450" y="997676"/>
              <a:ext cx="8890" cy="720090"/>
            </a:xfrm>
            <a:custGeom>
              <a:avLst/>
              <a:gdLst/>
              <a:ahLst/>
              <a:cxnLst/>
              <a:rect l="l" t="t" r="r" b="b"/>
              <a:pathLst>
                <a:path w="8889" h="720089">
                  <a:moveTo>
                    <a:pt x="0" y="0"/>
                  </a:moveTo>
                  <a:lnTo>
                    <a:pt x="0" y="719608"/>
                  </a:lnTo>
                  <a:lnTo>
                    <a:pt x="8699" y="717830"/>
                  </a:lnTo>
                  <a:lnTo>
                    <a:pt x="8699" y="1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336150" y="999540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89" h="716280">
                  <a:moveTo>
                    <a:pt x="0" y="0"/>
                  </a:moveTo>
                  <a:lnTo>
                    <a:pt x="0" y="715966"/>
                  </a:lnTo>
                  <a:lnTo>
                    <a:pt x="8699" y="714189"/>
                  </a:lnTo>
                  <a:lnTo>
                    <a:pt x="8699" y="1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344849" y="1001404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89" h="712469">
                  <a:moveTo>
                    <a:pt x="0" y="0"/>
                  </a:moveTo>
                  <a:lnTo>
                    <a:pt x="0" y="712325"/>
                  </a:lnTo>
                  <a:lnTo>
                    <a:pt x="8699" y="710547"/>
                  </a:lnTo>
                  <a:lnTo>
                    <a:pt x="8699" y="1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353536" y="1003265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4">
                  <a:moveTo>
                    <a:pt x="0" y="0"/>
                  </a:moveTo>
                  <a:lnTo>
                    <a:pt x="0" y="708688"/>
                  </a:lnTo>
                  <a:lnTo>
                    <a:pt x="8699" y="706911"/>
                  </a:lnTo>
                  <a:lnTo>
                    <a:pt x="8699" y="1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362236" y="1005129"/>
              <a:ext cx="8890" cy="705485"/>
            </a:xfrm>
            <a:custGeom>
              <a:avLst/>
              <a:gdLst/>
              <a:ahLst/>
              <a:cxnLst/>
              <a:rect l="l" t="t" r="r" b="b"/>
              <a:pathLst>
                <a:path w="8889" h="705485">
                  <a:moveTo>
                    <a:pt x="0" y="0"/>
                  </a:moveTo>
                  <a:lnTo>
                    <a:pt x="0" y="705047"/>
                  </a:lnTo>
                  <a:lnTo>
                    <a:pt x="1443" y="704752"/>
                  </a:lnTo>
                  <a:lnTo>
                    <a:pt x="8699" y="702232"/>
                  </a:lnTo>
                  <a:lnTo>
                    <a:pt x="8699" y="2452"/>
                  </a:lnTo>
                  <a:lnTo>
                    <a:pt x="4569" y="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370935" y="1007582"/>
              <a:ext cx="8890" cy="700405"/>
            </a:xfrm>
            <a:custGeom>
              <a:avLst/>
              <a:gdLst/>
              <a:ahLst/>
              <a:cxnLst/>
              <a:rect l="l" t="t" r="r" b="b"/>
              <a:pathLst>
                <a:path w="8889" h="700405">
                  <a:moveTo>
                    <a:pt x="0" y="0"/>
                  </a:moveTo>
                  <a:lnTo>
                    <a:pt x="0" y="699779"/>
                  </a:lnTo>
                  <a:lnTo>
                    <a:pt x="8699" y="696757"/>
                  </a:lnTo>
                  <a:lnTo>
                    <a:pt x="8699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379635" y="1010687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89" h="694055">
                  <a:moveTo>
                    <a:pt x="0" y="0"/>
                  </a:moveTo>
                  <a:lnTo>
                    <a:pt x="0" y="693652"/>
                  </a:lnTo>
                  <a:lnTo>
                    <a:pt x="8699" y="690630"/>
                  </a:lnTo>
                  <a:lnTo>
                    <a:pt x="8699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388334" y="1013792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89" h="687705">
                  <a:moveTo>
                    <a:pt x="0" y="0"/>
                  </a:moveTo>
                  <a:lnTo>
                    <a:pt x="0" y="687526"/>
                  </a:lnTo>
                  <a:lnTo>
                    <a:pt x="8699" y="684504"/>
                  </a:lnTo>
                  <a:lnTo>
                    <a:pt x="8699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397034" y="1016896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89" h="681989">
                  <a:moveTo>
                    <a:pt x="0" y="0"/>
                  </a:moveTo>
                  <a:lnTo>
                    <a:pt x="0" y="681399"/>
                  </a:lnTo>
                  <a:lnTo>
                    <a:pt x="8699" y="678377"/>
                  </a:lnTo>
                  <a:lnTo>
                    <a:pt x="8699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05733" y="1020001"/>
              <a:ext cx="8890" cy="675640"/>
            </a:xfrm>
            <a:custGeom>
              <a:avLst/>
              <a:gdLst/>
              <a:ahLst/>
              <a:cxnLst/>
              <a:rect l="l" t="t" r="r" b="b"/>
              <a:pathLst>
                <a:path w="8889" h="675639">
                  <a:moveTo>
                    <a:pt x="0" y="0"/>
                  </a:moveTo>
                  <a:lnTo>
                    <a:pt x="0" y="675272"/>
                  </a:lnTo>
                  <a:lnTo>
                    <a:pt x="3032" y="674219"/>
                  </a:lnTo>
                  <a:lnTo>
                    <a:pt x="8699" y="671375"/>
                  </a:lnTo>
                  <a:lnTo>
                    <a:pt x="8699" y="3570"/>
                  </a:lnTo>
                  <a:lnTo>
                    <a:pt x="5684" y="2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14433" y="1023571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89" h="668019">
                  <a:moveTo>
                    <a:pt x="0" y="0"/>
                  </a:moveTo>
                  <a:lnTo>
                    <a:pt x="0" y="667805"/>
                  </a:lnTo>
                  <a:lnTo>
                    <a:pt x="8699" y="663440"/>
                  </a:lnTo>
                  <a:lnTo>
                    <a:pt x="8699" y="4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23132" y="1028019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89" h="659130">
                  <a:moveTo>
                    <a:pt x="0" y="0"/>
                  </a:moveTo>
                  <a:lnTo>
                    <a:pt x="0" y="658993"/>
                  </a:lnTo>
                  <a:lnTo>
                    <a:pt x="8699" y="654627"/>
                  </a:lnTo>
                  <a:lnTo>
                    <a:pt x="8699" y="4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31832" y="1032466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89" h="650239">
                  <a:moveTo>
                    <a:pt x="0" y="0"/>
                  </a:moveTo>
                  <a:lnTo>
                    <a:pt x="0" y="650180"/>
                  </a:lnTo>
                  <a:lnTo>
                    <a:pt x="8699" y="645814"/>
                  </a:lnTo>
                  <a:lnTo>
                    <a:pt x="8699" y="4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0531" y="1036913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89" h="641985">
                  <a:moveTo>
                    <a:pt x="0" y="0"/>
                  </a:moveTo>
                  <a:lnTo>
                    <a:pt x="0" y="641367"/>
                  </a:lnTo>
                  <a:lnTo>
                    <a:pt x="8699" y="637002"/>
                  </a:lnTo>
                  <a:lnTo>
                    <a:pt x="8699" y="4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9231" y="1041360"/>
              <a:ext cx="8890" cy="633095"/>
            </a:xfrm>
            <a:custGeom>
              <a:avLst/>
              <a:gdLst/>
              <a:ahLst/>
              <a:cxnLst/>
              <a:rect l="l" t="t" r="r" b="b"/>
              <a:pathLst>
                <a:path w="8889" h="633094">
                  <a:moveTo>
                    <a:pt x="0" y="0"/>
                  </a:moveTo>
                  <a:lnTo>
                    <a:pt x="0" y="632554"/>
                  </a:lnTo>
                  <a:lnTo>
                    <a:pt x="1723" y="631690"/>
                  </a:lnTo>
                  <a:lnTo>
                    <a:pt x="8699" y="626978"/>
                  </a:lnTo>
                  <a:lnTo>
                    <a:pt x="8699" y="5279"/>
                  </a:lnTo>
                  <a:lnTo>
                    <a:pt x="3913" y="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57930" y="1046639"/>
              <a:ext cx="8890" cy="622300"/>
            </a:xfrm>
            <a:custGeom>
              <a:avLst/>
              <a:gdLst/>
              <a:ahLst/>
              <a:cxnLst/>
              <a:rect l="l" t="t" r="r" b="b"/>
              <a:pathLst>
                <a:path w="8889" h="622300">
                  <a:moveTo>
                    <a:pt x="0" y="0"/>
                  </a:moveTo>
                  <a:lnTo>
                    <a:pt x="0" y="621699"/>
                  </a:lnTo>
                  <a:lnTo>
                    <a:pt x="8699" y="615823"/>
                  </a:lnTo>
                  <a:lnTo>
                    <a:pt x="8699" y="5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66630" y="1052598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89" h="610235">
                  <a:moveTo>
                    <a:pt x="0" y="0"/>
                  </a:moveTo>
                  <a:lnTo>
                    <a:pt x="0" y="609863"/>
                  </a:lnTo>
                  <a:lnTo>
                    <a:pt x="8699" y="603987"/>
                  </a:lnTo>
                  <a:lnTo>
                    <a:pt x="8699" y="5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75329" y="1058558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89" h="598169">
                  <a:moveTo>
                    <a:pt x="0" y="0"/>
                  </a:moveTo>
                  <a:lnTo>
                    <a:pt x="0" y="598028"/>
                  </a:lnTo>
                  <a:lnTo>
                    <a:pt x="8699" y="592152"/>
                  </a:lnTo>
                  <a:lnTo>
                    <a:pt x="8699" y="5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84029" y="1064517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89" h="586739">
                  <a:moveTo>
                    <a:pt x="0" y="0"/>
                  </a:moveTo>
                  <a:lnTo>
                    <a:pt x="0" y="586193"/>
                  </a:lnTo>
                  <a:lnTo>
                    <a:pt x="5781" y="582288"/>
                  </a:lnTo>
                  <a:lnTo>
                    <a:pt x="8699" y="579719"/>
                  </a:lnTo>
                  <a:lnTo>
                    <a:pt x="8699" y="6199"/>
                  </a:lnTo>
                  <a:lnTo>
                    <a:pt x="7530" y="5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92728" y="1070716"/>
              <a:ext cx="8890" cy="574040"/>
            </a:xfrm>
            <a:custGeom>
              <a:avLst/>
              <a:gdLst/>
              <a:ahLst/>
              <a:cxnLst/>
              <a:rect l="l" t="t" r="r" b="b"/>
              <a:pathLst>
                <a:path w="8889" h="574039">
                  <a:moveTo>
                    <a:pt x="0" y="0"/>
                  </a:moveTo>
                  <a:lnTo>
                    <a:pt x="0" y="573520"/>
                  </a:lnTo>
                  <a:lnTo>
                    <a:pt x="8699" y="565863"/>
                  </a:lnTo>
                  <a:lnTo>
                    <a:pt x="8699" y="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501428" y="1078460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89" h="558164">
                  <a:moveTo>
                    <a:pt x="0" y="0"/>
                  </a:moveTo>
                  <a:lnTo>
                    <a:pt x="0" y="558118"/>
                  </a:lnTo>
                  <a:lnTo>
                    <a:pt x="8699" y="550461"/>
                  </a:lnTo>
                  <a:lnTo>
                    <a:pt x="8699" y="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510127" y="1086205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89" h="542925">
                  <a:moveTo>
                    <a:pt x="0" y="0"/>
                  </a:moveTo>
                  <a:lnTo>
                    <a:pt x="0" y="542716"/>
                  </a:lnTo>
                  <a:lnTo>
                    <a:pt x="8699" y="535059"/>
                  </a:lnTo>
                  <a:lnTo>
                    <a:pt x="8699" y="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518827" y="1093950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89" h="527685">
                  <a:moveTo>
                    <a:pt x="0" y="0"/>
                  </a:moveTo>
                  <a:lnTo>
                    <a:pt x="0" y="527314"/>
                  </a:lnTo>
                  <a:lnTo>
                    <a:pt x="6070" y="521971"/>
                  </a:lnTo>
                  <a:lnTo>
                    <a:pt x="8699" y="518984"/>
                  </a:lnTo>
                  <a:lnTo>
                    <a:pt x="8699" y="8076"/>
                  </a:lnTo>
                  <a:lnTo>
                    <a:pt x="7408" y="6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527526" y="1102026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89" h="511175">
                  <a:moveTo>
                    <a:pt x="0" y="0"/>
                  </a:moveTo>
                  <a:lnTo>
                    <a:pt x="0" y="510908"/>
                  </a:lnTo>
                  <a:lnTo>
                    <a:pt x="8699" y="501024"/>
                  </a:lnTo>
                  <a:lnTo>
                    <a:pt x="8699" y="9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536213" y="1111991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89" h="491490">
                  <a:moveTo>
                    <a:pt x="0" y="0"/>
                  </a:moveTo>
                  <a:lnTo>
                    <a:pt x="0" y="491074"/>
                  </a:lnTo>
                  <a:lnTo>
                    <a:pt x="8699" y="481190"/>
                  </a:lnTo>
                  <a:lnTo>
                    <a:pt x="8699" y="9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544912" y="1121970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89" h="471805">
                  <a:moveTo>
                    <a:pt x="0" y="0"/>
                  </a:moveTo>
                  <a:lnTo>
                    <a:pt x="0" y="471210"/>
                  </a:lnTo>
                  <a:lnTo>
                    <a:pt x="8699" y="461326"/>
                  </a:lnTo>
                  <a:lnTo>
                    <a:pt x="8699" y="9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553612" y="1131949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89" h="451484">
                  <a:moveTo>
                    <a:pt x="0" y="0"/>
                  </a:moveTo>
                  <a:lnTo>
                    <a:pt x="0" y="451347"/>
                  </a:lnTo>
                  <a:lnTo>
                    <a:pt x="2168" y="448883"/>
                  </a:lnTo>
                  <a:lnTo>
                    <a:pt x="8699" y="439214"/>
                  </a:lnTo>
                  <a:lnTo>
                    <a:pt x="8699" y="11904"/>
                  </a:lnTo>
                  <a:lnTo>
                    <a:pt x="3135" y="3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562312" y="1143854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89" h="427355">
                  <a:moveTo>
                    <a:pt x="0" y="0"/>
                  </a:moveTo>
                  <a:lnTo>
                    <a:pt x="0" y="427309"/>
                  </a:lnTo>
                  <a:lnTo>
                    <a:pt x="8699" y="414429"/>
                  </a:lnTo>
                  <a:lnTo>
                    <a:pt x="8699" y="12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571011" y="1156844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89" h="401955">
                  <a:moveTo>
                    <a:pt x="0" y="0"/>
                  </a:moveTo>
                  <a:lnTo>
                    <a:pt x="0" y="401439"/>
                  </a:lnTo>
                  <a:lnTo>
                    <a:pt x="8699" y="388559"/>
                  </a:lnTo>
                  <a:lnTo>
                    <a:pt x="8699" y="12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79710" y="1169834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89" h="375919">
                  <a:moveTo>
                    <a:pt x="0" y="0"/>
                  </a:moveTo>
                  <a:lnTo>
                    <a:pt x="0" y="375569"/>
                  </a:lnTo>
                  <a:lnTo>
                    <a:pt x="2315" y="372141"/>
                  </a:lnTo>
                  <a:lnTo>
                    <a:pt x="8699" y="359418"/>
                  </a:lnTo>
                  <a:lnTo>
                    <a:pt x="8699" y="15948"/>
                  </a:lnTo>
                  <a:lnTo>
                    <a:pt x="2957" y="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588410" y="1185782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89" h="343534">
                  <a:moveTo>
                    <a:pt x="0" y="0"/>
                  </a:moveTo>
                  <a:lnTo>
                    <a:pt x="0" y="343470"/>
                  </a:lnTo>
                  <a:lnTo>
                    <a:pt x="8699" y="326132"/>
                  </a:lnTo>
                  <a:lnTo>
                    <a:pt x="8699" y="17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597109" y="1203254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89" h="309244">
                  <a:moveTo>
                    <a:pt x="0" y="0"/>
                  </a:moveTo>
                  <a:lnTo>
                    <a:pt x="0" y="308661"/>
                  </a:lnTo>
                  <a:lnTo>
                    <a:pt x="6086" y="296531"/>
                  </a:lnTo>
                  <a:lnTo>
                    <a:pt x="8699" y="289008"/>
                  </a:lnTo>
                  <a:lnTo>
                    <a:pt x="8699" y="19467"/>
                  </a:lnTo>
                  <a:lnTo>
                    <a:pt x="6460" y="12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605809" y="1222722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89" h="269875">
                  <a:moveTo>
                    <a:pt x="0" y="0"/>
                  </a:moveTo>
                  <a:lnTo>
                    <a:pt x="0" y="269540"/>
                  </a:lnTo>
                  <a:lnTo>
                    <a:pt x="8699" y="244493"/>
                  </a:lnTo>
                  <a:lnTo>
                    <a:pt x="8699" y="25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614509" y="1247951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89" h="219709">
                  <a:moveTo>
                    <a:pt x="0" y="0"/>
                  </a:moveTo>
                  <a:lnTo>
                    <a:pt x="0" y="219264"/>
                  </a:lnTo>
                  <a:lnTo>
                    <a:pt x="4348" y="206745"/>
                  </a:lnTo>
                  <a:lnTo>
                    <a:pt x="8699" y="185448"/>
                  </a:lnTo>
                  <a:lnTo>
                    <a:pt x="8699" y="33706"/>
                  </a:lnTo>
                  <a:lnTo>
                    <a:pt x="4520" y="13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623208" y="1281657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89" h="151765">
                  <a:moveTo>
                    <a:pt x="0" y="0"/>
                  </a:moveTo>
                  <a:lnTo>
                    <a:pt x="0" y="151742"/>
                  </a:lnTo>
                  <a:lnTo>
                    <a:pt x="5364" y="125487"/>
                  </a:lnTo>
                  <a:lnTo>
                    <a:pt x="8699" y="75909"/>
                  </a:lnTo>
                  <a:lnTo>
                    <a:pt x="5408" y="26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5" name="object 255"/>
          <p:cNvGrpSpPr/>
          <p:nvPr/>
        </p:nvGrpSpPr>
        <p:grpSpPr>
          <a:xfrm>
            <a:off x="4300085" y="991616"/>
            <a:ext cx="2747645" cy="1912620"/>
            <a:chOff x="4300085" y="991616"/>
            <a:chExt cx="2747645" cy="1912620"/>
          </a:xfrm>
        </p:grpSpPr>
        <p:sp>
          <p:nvSpPr>
            <p:cNvPr id="256" name="object 256"/>
            <p:cNvSpPr/>
            <p:nvPr/>
          </p:nvSpPr>
          <p:spPr>
            <a:xfrm>
              <a:off x="4524838" y="1330151"/>
              <a:ext cx="2232025" cy="1573530"/>
            </a:xfrm>
            <a:custGeom>
              <a:avLst/>
              <a:gdLst/>
              <a:ahLst/>
              <a:cxnLst/>
              <a:rect l="l" t="t" r="r" b="b"/>
              <a:pathLst>
                <a:path w="2232025" h="1573530">
                  <a:moveTo>
                    <a:pt x="2073389" y="0"/>
                  </a:moveTo>
                  <a:lnTo>
                    <a:pt x="0" y="0"/>
                  </a:lnTo>
                  <a:lnTo>
                    <a:pt x="0" y="1573466"/>
                  </a:lnTo>
                  <a:lnTo>
                    <a:pt x="2073389" y="1573466"/>
                  </a:lnTo>
                  <a:lnTo>
                    <a:pt x="2123423" y="1565397"/>
                  </a:lnTo>
                  <a:lnTo>
                    <a:pt x="2166876" y="1542927"/>
                  </a:lnTo>
                  <a:lnTo>
                    <a:pt x="2201141" y="1508663"/>
                  </a:lnTo>
                  <a:lnTo>
                    <a:pt x="2223612" y="1465214"/>
                  </a:lnTo>
                  <a:lnTo>
                    <a:pt x="2231682" y="1415186"/>
                  </a:lnTo>
                  <a:lnTo>
                    <a:pt x="2231682" y="158292"/>
                  </a:lnTo>
                  <a:lnTo>
                    <a:pt x="2223612" y="108263"/>
                  </a:lnTo>
                  <a:lnTo>
                    <a:pt x="2201141" y="64810"/>
                  </a:lnTo>
                  <a:lnTo>
                    <a:pt x="2166876" y="30543"/>
                  </a:lnTo>
                  <a:lnTo>
                    <a:pt x="2123423" y="8070"/>
                  </a:lnTo>
                  <a:lnTo>
                    <a:pt x="2073389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818748" y="1597558"/>
              <a:ext cx="1175385" cy="706755"/>
            </a:xfrm>
            <a:custGeom>
              <a:avLst/>
              <a:gdLst/>
              <a:ahLst/>
              <a:cxnLst/>
              <a:rect l="l" t="t" r="r" b="b"/>
              <a:pathLst>
                <a:path w="1175385" h="706755">
                  <a:moveTo>
                    <a:pt x="96570" y="685787"/>
                  </a:moveTo>
                  <a:lnTo>
                    <a:pt x="95656" y="686092"/>
                  </a:lnTo>
                  <a:lnTo>
                    <a:pt x="93713" y="686244"/>
                  </a:lnTo>
                  <a:lnTo>
                    <a:pt x="87452" y="686244"/>
                  </a:lnTo>
                  <a:lnTo>
                    <a:pt x="85318" y="684072"/>
                  </a:lnTo>
                  <a:lnTo>
                    <a:pt x="84328" y="679716"/>
                  </a:lnTo>
                  <a:lnTo>
                    <a:pt x="80022" y="665492"/>
                  </a:lnTo>
                  <a:lnTo>
                    <a:pt x="73164" y="654037"/>
                  </a:lnTo>
                  <a:lnTo>
                    <a:pt x="67043" y="648373"/>
                  </a:lnTo>
                  <a:lnTo>
                    <a:pt x="63766" y="645363"/>
                  </a:lnTo>
                  <a:lnTo>
                    <a:pt x="51828" y="639445"/>
                  </a:lnTo>
                  <a:lnTo>
                    <a:pt x="63220" y="634593"/>
                  </a:lnTo>
                  <a:lnTo>
                    <a:pt x="68275" y="630529"/>
                  </a:lnTo>
                  <a:lnTo>
                    <a:pt x="72085" y="627468"/>
                  </a:lnTo>
                  <a:lnTo>
                    <a:pt x="78435" y="618070"/>
                  </a:lnTo>
                  <a:lnTo>
                    <a:pt x="82270" y="606386"/>
                  </a:lnTo>
                  <a:lnTo>
                    <a:pt x="83185" y="601738"/>
                  </a:lnTo>
                  <a:lnTo>
                    <a:pt x="85356" y="599401"/>
                  </a:lnTo>
                  <a:lnTo>
                    <a:pt x="91605" y="599401"/>
                  </a:lnTo>
                  <a:lnTo>
                    <a:pt x="93510" y="599478"/>
                  </a:lnTo>
                  <a:lnTo>
                    <a:pt x="94513" y="599630"/>
                  </a:lnTo>
                  <a:lnTo>
                    <a:pt x="94513" y="599401"/>
                  </a:lnTo>
                  <a:lnTo>
                    <a:pt x="94513" y="580872"/>
                  </a:lnTo>
                  <a:lnTo>
                    <a:pt x="92062" y="580567"/>
                  </a:lnTo>
                  <a:lnTo>
                    <a:pt x="89547" y="580415"/>
                  </a:lnTo>
                  <a:lnTo>
                    <a:pt x="86956" y="580415"/>
                  </a:lnTo>
                  <a:lnTo>
                    <a:pt x="61061" y="611530"/>
                  </a:lnTo>
                  <a:lnTo>
                    <a:pt x="57137" y="618794"/>
                  </a:lnTo>
                  <a:lnTo>
                    <a:pt x="24828" y="630529"/>
                  </a:lnTo>
                  <a:lnTo>
                    <a:pt x="21856" y="630529"/>
                  </a:lnTo>
                  <a:lnTo>
                    <a:pt x="21856" y="581558"/>
                  </a:lnTo>
                  <a:lnTo>
                    <a:pt x="0" y="581558"/>
                  </a:lnTo>
                  <a:lnTo>
                    <a:pt x="0" y="704088"/>
                  </a:lnTo>
                  <a:lnTo>
                    <a:pt x="21856" y="704088"/>
                  </a:lnTo>
                  <a:lnTo>
                    <a:pt x="21856" y="648373"/>
                  </a:lnTo>
                  <a:lnTo>
                    <a:pt x="23685" y="648373"/>
                  </a:lnTo>
                  <a:lnTo>
                    <a:pt x="59550" y="667880"/>
                  </a:lnTo>
                  <a:lnTo>
                    <a:pt x="63957" y="683729"/>
                  </a:lnTo>
                  <a:lnTo>
                    <a:pt x="66649" y="693140"/>
                  </a:lnTo>
                  <a:lnTo>
                    <a:pt x="71653" y="699858"/>
                  </a:lnTo>
                  <a:lnTo>
                    <a:pt x="78955" y="703897"/>
                  </a:lnTo>
                  <a:lnTo>
                    <a:pt x="88557" y="705231"/>
                  </a:lnTo>
                  <a:lnTo>
                    <a:pt x="91757" y="705231"/>
                  </a:lnTo>
                  <a:lnTo>
                    <a:pt x="94437" y="705078"/>
                  </a:lnTo>
                  <a:lnTo>
                    <a:pt x="96570" y="704773"/>
                  </a:lnTo>
                  <a:lnTo>
                    <a:pt x="96570" y="686244"/>
                  </a:lnTo>
                  <a:lnTo>
                    <a:pt x="96570" y="685787"/>
                  </a:lnTo>
                  <a:close/>
                </a:path>
                <a:path w="1175385" h="706755">
                  <a:moveTo>
                    <a:pt x="110858" y="384302"/>
                  </a:moveTo>
                  <a:lnTo>
                    <a:pt x="109943" y="369620"/>
                  </a:lnTo>
                  <a:lnTo>
                    <a:pt x="107226" y="356781"/>
                  </a:lnTo>
                  <a:lnTo>
                    <a:pt x="102679" y="345795"/>
                  </a:lnTo>
                  <a:lnTo>
                    <a:pt x="97637" y="338543"/>
                  </a:lnTo>
                  <a:lnTo>
                    <a:pt x="96329" y="336651"/>
                  </a:lnTo>
                  <a:lnTo>
                    <a:pt x="91935" y="332701"/>
                  </a:lnTo>
                  <a:lnTo>
                    <a:pt x="88341" y="329476"/>
                  </a:lnTo>
                  <a:lnTo>
                    <a:pt x="88087" y="329349"/>
                  </a:lnTo>
                  <a:lnTo>
                    <a:pt x="88087" y="383273"/>
                  </a:lnTo>
                  <a:lnTo>
                    <a:pt x="85547" y="403402"/>
                  </a:lnTo>
                  <a:lnTo>
                    <a:pt x="77952" y="417779"/>
                  </a:lnTo>
                  <a:lnTo>
                    <a:pt x="65303" y="426402"/>
                  </a:lnTo>
                  <a:lnTo>
                    <a:pt x="47586" y="429272"/>
                  </a:lnTo>
                  <a:lnTo>
                    <a:pt x="43472" y="429272"/>
                  </a:lnTo>
                  <a:lnTo>
                    <a:pt x="39281" y="428371"/>
                  </a:lnTo>
                  <a:lnTo>
                    <a:pt x="30734" y="424789"/>
                  </a:lnTo>
                  <a:lnTo>
                    <a:pt x="27762" y="422783"/>
                  </a:lnTo>
                  <a:lnTo>
                    <a:pt x="26085" y="420573"/>
                  </a:lnTo>
                  <a:lnTo>
                    <a:pt x="26136" y="349008"/>
                  </a:lnTo>
                  <a:lnTo>
                    <a:pt x="28295" y="346621"/>
                  </a:lnTo>
                  <a:lnTo>
                    <a:pt x="31686" y="344258"/>
                  </a:lnTo>
                  <a:lnTo>
                    <a:pt x="40843" y="339686"/>
                  </a:lnTo>
                  <a:lnTo>
                    <a:pt x="44615" y="338543"/>
                  </a:lnTo>
                  <a:lnTo>
                    <a:pt x="47586" y="338543"/>
                  </a:lnTo>
                  <a:lnTo>
                    <a:pt x="82550" y="355079"/>
                  </a:lnTo>
                  <a:lnTo>
                    <a:pt x="88087" y="383273"/>
                  </a:lnTo>
                  <a:lnTo>
                    <a:pt x="88087" y="329349"/>
                  </a:lnTo>
                  <a:lnTo>
                    <a:pt x="78930" y="324345"/>
                  </a:lnTo>
                  <a:lnTo>
                    <a:pt x="68097" y="321259"/>
                  </a:lnTo>
                  <a:lnTo>
                    <a:pt x="55829" y="320230"/>
                  </a:lnTo>
                  <a:lnTo>
                    <a:pt x="47447" y="321017"/>
                  </a:lnTo>
                  <a:lnTo>
                    <a:pt x="39687" y="323354"/>
                  </a:lnTo>
                  <a:lnTo>
                    <a:pt x="32562" y="327253"/>
                  </a:lnTo>
                  <a:lnTo>
                    <a:pt x="26085" y="332701"/>
                  </a:lnTo>
                  <a:lnTo>
                    <a:pt x="26085" y="322643"/>
                  </a:lnTo>
                  <a:lnTo>
                    <a:pt x="4229" y="322643"/>
                  </a:lnTo>
                  <a:lnTo>
                    <a:pt x="4229" y="493229"/>
                  </a:lnTo>
                  <a:lnTo>
                    <a:pt x="26085" y="493229"/>
                  </a:lnTo>
                  <a:lnTo>
                    <a:pt x="26085" y="438416"/>
                  </a:lnTo>
                  <a:lnTo>
                    <a:pt x="27762" y="440791"/>
                  </a:lnTo>
                  <a:lnTo>
                    <a:pt x="31546" y="442887"/>
                  </a:lnTo>
                  <a:lnTo>
                    <a:pt x="43370" y="446544"/>
                  </a:lnTo>
                  <a:lnTo>
                    <a:pt x="48844" y="447459"/>
                  </a:lnTo>
                  <a:lnTo>
                    <a:pt x="53886" y="447459"/>
                  </a:lnTo>
                  <a:lnTo>
                    <a:pt x="66865" y="446366"/>
                  </a:lnTo>
                  <a:lnTo>
                    <a:pt x="78232" y="443090"/>
                  </a:lnTo>
                  <a:lnTo>
                    <a:pt x="86563" y="438416"/>
                  </a:lnTo>
                  <a:lnTo>
                    <a:pt x="87998" y="437629"/>
                  </a:lnTo>
                  <a:lnTo>
                    <a:pt x="96151" y="429958"/>
                  </a:lnTo>
                  <a:lnTo>
                    <a:pt x="96608" y="429272"/>
                  </a:lnTo>
                  <a:lnTo>
                    <a:pt x="102577" y="420547"/>
                  </a:lnTo>
                  <a:lnTo>
                    <a:pt x="107175" y="409803"/>
                  </a:lnTo>
                  <a:lnTo>
                    <a:pt x="109931" y="397725"/>
                  </a:lnTo>
                  <a:lnTo>
                    <a:pt x="110858" y="384302"/>
                  </a:lnTo>
                  <a:close/>
                </a:path>
                <a:path w="1175385" h="706755">
                  <a:moveTo>
                    <a:pt x="114617" y="66243"/>
                  </a:moveTo>
                  <a:lnTo>
                    <a:pt x="110045" y="44919"/>
                  </a:lnTo>
                  <a:lnTo>
                    <a:pt x="104013" y="38214"/>
                  </a:lnTo>
                  <a:lnTo>
                    <a:pt x="96329" y="29692"/>
                  </a:lnTo>
                  <a:lnTo>
                    <a:pt x="90932" y="27533"/>
                  </a:lnTo>
                  <a:lnTo>
                    <a:pt x="90932" y="68872"/>
                  </a:lnTo>
                  <a:lnTo>
                    <a:pt x="88265" y="83540"/>
                  </a:lnTo>
                  <a:lnTo>
                    <a:pt x="80264" y="94018"/>
                  </a:lnTo>
                  <a:lnTo>
                    <a:pt x="66929" y="100304"/>
                  </a:lnTo>
                  <a:lnTo>
                    <a:pt x="48260" y="102400"/>
                  </a:lnTo>
                  <a:lnTo>
                    <a:pt x="33045" y="101244"/>
                  </a:lnTo>
                  <a:lnTo>
                    <a:pt x="33045" y="39357"/>
                  </a:lnTo>
                  <a:lnTo>
                    <a:pt x="37388" y="38595"/>
                  </a:lnTo>
                  <a:lnTo>
                    <a:pt x="41541" y="38214"/>
                  </a:lnTo>
                  <a:lnTo>
                    <a:pt x="45516" y="38214"/>
                  </a:lnTo>
                  <a:lnTo>
                    <a:pt x="65379" y="40132"/>
                  </a:lnTo>
                  <a:lnTo>
                    <a:pt x="79578" y="45885"/>
                  </a:lnTo>
                  <a:lnTo>
                    <a:pt x="88087" y="55460"/>
                  </a:lnTo>
                  <a:lnTo>
                    <a:pt x="90932" y="68872"/>
                  </a:lnTo>
                  <a:lnTo>
                    <a:pt x="90932" y="27533"/>
                  </a:lnTo>
                  <a:lnTo>
                    <a:pt x="73482" y="20548"/>
                  </a:lnTo>
                  <a:lnTo>
                    <a:pt x="41503" y="17500"/>
                  </a:lnTo>
                  <a:lnTo>
                    <a:pt x="35890" y="17576"/>
                  </a:lnTo>
                  <a:lnTo>
                    <a:pt x="28803" y="17818"/>
                  </a:lnTo>
                  <a:lnTo>
                    <a:pt x="10160" y="18757"/>
                  </a:lnTo>
                  <a:lnTo>
                    <a:pt x="10160" y="186258"/>
                  </a:lnTo>
                  <a:lnTo>
                    <a:pt x="33045" y="186258"/>
                  </a:lnTo>
                  <a:lnTo>
                    <a:pt x="33045" y="121843"/>
                  </a:lnTo>
                  <a:lnTo>
                    <a:pt x="40741" y="122453"/>
                  </a:lnTo>
                  <a:lnTo>
                    <a:pt x="46393" y="122758"/>
                  </a:lnTo>
                  <a:lnTo>
                    <a:pt x="49974" y="122758"/>
                  </a:lnTo>
                  <a:lnTo>
                    <a:pt x="57289" y="121843"/>
                  </a:lnTo>
                  <a:lnTo>
                    <a:pt x="78244" y="119227"/>
                  </a:lnTo>
                  <a:lnTo>
                    <a:pt x="98450" y="108635"/>
                  </a:lnTo>
                  <a:lnTo>
                    <a:pt x="102730" y="102400"/>
                  </a:lnTo>
                  <a:lnTo>
                    <a:pt x="110566" y="90970"/>
                  </a:lnTo>
                  <a:lnTo>
                    <a:pt x="114617" y="66243"/>
                  </a:lnTo>
                  <a:close/>
                </a:path>
                <a:path w="1175385" h="706755">
                  <a:moveTo>
                    <a:pt x="223774" y="642429"/>
                  </a:moveTo>
                  <a:lnTo>
                    <a:pt x="209880" y="597001"/>
                  </a:lnTo>
                  <a:lnTo>
                    <a:pt x="200888" y="588479"/>
                  </a:lnTo>
                  <a:lnTo>
                    <a:pt x="200888" y="642429"/>
                  </a:lnTo>
                  <a:lnTo>
                    <a:pt x="200355" y="652335"/>
                  </a:lnTo>
                  <a:lnTo>
                    <a:pt x="175742" y="687857"/>
                  </a:lnTo>
                  <a:lnTo>
                    <a:pt x="168503" y="688644"/>
                  </a:lnTo>
                  <a:lnTo>
                    <a:pt x="154139" y="685761"/>
                  </a:lnTo>
                  <a:lnTo>
                    <a:pt x="143878" y="677100"/>
                  </a:lnTo>
                  <a:lnTo>
                    <a:pt x="137731" y="662647"/>
                  </a:lnTo>
                  <a:lnTo>
                    <a:pt x="135674" y="642429"/>
                  </a:lnTo>
                  <a:lnTo>
                    <a:pt x="136220" y="632599"/>
                  </a:lnTo>
                  <a:lnTo>
                    <a:pt x="161251" y="597776"/>
                  </a:lnTo>
                  <a:lnTo>
                    <a:pt x="168503" y="597001"/>
                  </a:lnTo>
                  <a:lnTo>
                    <a:pt x="182676" y="599846"/>
                  </a:lnTo>
                  <a:lnTo>
                    <a:pt x="192786" y="608368"/>
                  </a:lnTo>
                  <a:lnTo>
                    <a:pt x="198869" y="622554"/>
                  </a:lnTo>
                  <a:lnTo>
                    <a:pt x="200888" y="642429"/>
                  </a:lnTo>
                  <a:lnTo>
                    <a:pt x="200888" y="588479"/>
                  </a:lnTo>
                  <a:lnTo>
                    <a:pt x="191858" y="583412"/>
                  </a:lnTo>
                  <a:lnTo>
                    <a:pt x="180924" y="580224"/>
                  </a:lnTo>
                  <a:lnTo>
                    <a:pt x="168503" y="579158"/>
                  </a:lnTo>
                  <a:lnTo>
                    <a:pt x="156679" y="580250"/>
                  </a:lnTo>
                  <a:lnTo>
                    <a:pt x="121640" y="606094"/>
                  </a:lnTo>
                  <a:lnTo>
                    <a:pt x="113017" y="642429"/>
                  </a:lnTo>
                  <a:lnTo>
                    <a:pt x="113931" y="656463"/>
                  </a:lnTo>
                  <a:lnTo>
                    <a:pt x="135699" y="696734"/>
                  </a:lnTo>
                  <a:lnTo>
                    <a:pt x="168503" y="706386"/>
                  </a:lnTo>
                  <a:lnTo>
                    <a:pt x="180467" y="705319"/>
                  </a:lnTo>
                  <a:lnTo>
                    <a:pt x="215265" y="680161"/>
                  </a:lnTo>
                  <a:lnTo>
                    <a:pt x="222821" y="656653"/>
                  </a:lnTo>
                  <a:lnTo>
                    <a:pt x="223774" y="642429"/>
                  </a:lnTo>
                  <a:close/>
                </a:path>
                <a:path w="1175385" h="706755">
                  <a:moveTo>
                    <a:pt x="231990" y="436473"/>
                  </a:moveTo>
                  <a:lnTo>
                    <a:pt x="225590" y="432892"/>
                  </a:lnTo>
                  <a:lnTo>
                    <a:pt x="224777" y="431101"/>
                  </a:lnTo>
                  <a:lnTo>
                    <a:pt x="224472" y="430415"/>
                  </a:lnTo>
                  <a:lnTo>
                    <a:pt x="222377" y="425729"/>
                  </a:lnTo>
                  <a:lnTo>
                    <a:pt x="222377" y="382587"/>
                  </a:lnTo>
                  <a:lnTo>
                    <a:pt x="222262" y="369430"/>
                  </a:lnTo>
                  <a:lnTo>
                    <a:pt x="210019" y="332016"/>
                  </a:lnTo>
                  <a:lnTo>
                    <a:pt x="171805" y="320230"/>
                  </a:lnTo>
                  <a:lnTo>
                    <a:pt x="164871" y="320230"/>
                  </a:lnTo>
                  <a:lnTo>
                    <a:pt x="157683" y="321538"/>
                  </a:lnTo>
                  <a:lnTo>
                    <a:pt x="142811" y="326720"/>
                  </a:lnTo>
                  <a:lnTo>
                    <a:pt x="137261" y="329577"/>
                  </a:lnTo>
                  <a:lnTo>
                    <a:pt x="133604" y="332701"/>
                  </a:lnTo>
                  <a:lnTo>
                    <a:pt x="142748" y="350786"/>
                  </a:lnTo>
                  <a:lnTo>
                    <a:pt x="148958" y="345935"/>
                  </a:lnTo>
                  <a:lnTo>
                    <a:pt x="156248" y="342468"/>
                  </a:lnTo>
                  <a:lnTo>
                    <a:pt x="164630" y="340385"/>
                  </a:lnTo>
                  <a:lnTo>
                    <a:pt x="174104" y="339686"/>
                  </a:lnTo>
                  <a:lnTo>
                    <a:pt x="185813" y="341553"/>
                  </a:lnTo>
                  <a:lnTo>
                    <a:pt x="194170" y="347129"/>
                  </a:lnTo>
                  <a:lnTo>
                    <a:pt x="199199" y="356425"/>
                  </a:lnTo>
                  <a:lnTo>
                    <a:pt x="200875" y="369430"/>
                  </a:lnTo>
                  <a:lnTo>
                    <a:pt x="200875" y="384987"/>
                  </a:lnTo>
                  <a:lnTo>
                    <a:pt x="200875" y="414743"/>
                  </a:lnTo>
                  <a:lnTo>
                    <a:pt x="194106" y="421614"/>
                  </a:lnTo>
                  <a:lnTo>
                    <a:pt x="186956" y="426504"/>
                  </a:lnTo>
                  <a:lnTo>
                    <a:pt x="179451" y="429437"/>
                  </a:lnTo>
                  <a:lnTo>
                    <a:pt x="171577" y="430415"/>
                  </a:lnTo>
                  <a:lnTo>
                    <a:pt x="161709" y="429221"/>
                  </a:lnTo>
                  <a:lnTo>
                    <a:pt x="154673" y="425615"/>
                  </a:lnTo>
                  <a:lnTo>
                    <a:pt x="150444" y="419608"/>
                  </a:lnTo>
                  <a:lnTo>
                    <a:pt x="149047" y="411187"/>
                  </a:lnTo>
                  <a:lnTo>
                    <a:pt x="149047" y="403567"/>
                  </a:lnTo>
                  <a:lnTo>
                    <a:pt x="186347" y="382587"/>
                  </a:lnTo>
                  <a:lnTo>
                    <a:pt x="188252" y="382587"/>
                  </a:lnTo>
                  <a:lnTo>
                    <a:pt x="193090" y="383387"/>
                  </a:lnTo>
                  <a:lnTo>
                    <a:pt x="200875" y="384987"/>
                  </a:lnTo>
                  <a:lnTo>
                    <a:pt x="200875" y="369430"/>
                  </a:lnTo>
                  <a:lnTo>
                    <a:pt x="194995" y="367601"/>
                  </a:lnTo>
                  <a:lnTo>
                    <a:pt x="189738" y="366687"/>
                  </a:lnTo>
                  <a:lnTo>
                    <a:pt x="185089" y="366687"/>
                  </a:lnTo>
                  <a:lnTo>
                    <a:pt x="143497" y="379501"/>
                  </a:lnTo>
                  <a:lnTo>
                    <a:pt x="127304" y="410959"/>
                  </a:lnTo>
                  <a:lnTo>
                    <a:pt x="127952" y="418388"/>
                  </a:lnTo>
                  <a:lnTo>
                    <a:pt x="155867" y="446811"/>
                  </a:lnTo>
                  <a:lnTo>
                    <a:pt x="162890" y="447459"/>
                  </a:lnTo>
                  <a:lnTo>
                    <a:pt x="175323" y="446443"/>
                  </a:lnTo>
                  <a:lnTo>
                    <a:pt x="186105" y="443382"/>
                  </a:lnTo>
                  <a:lnTo>
                    <a:pt x="195224" y="438264"/>
                  </a:lnTo>
                  <a:lnTo>
                    <a:pt x="202704" y="431101"/>
                  </a:lnTo>
                  <a:lnTo>
                    <a:pt x="204304" y="436206"/>
                  </a:lnTo>
                  <a:lnTo>
                    <a:pt x="207225" y="440182"/>
                  </a:lnTo>
                  <a:lnTo>
                    <a:pt x="215684" y="445820"/>
                  </a:lnTo>
                  <a:lnTo>
                    <a:pt x="222529" y="447230"/>
                  </a:lnTo>
                  <a:lnTo>
                    <a:pt x="231990" y="447230"/>
                  </a:lnTo>
                  <a:lnTo>
                    <a:pt x="231990" y="436473"/>
                  </a:lnTo>
                  <a:close/>
                </a:path>
                <a:path w="1175385" h="706755">
                  <a:moveTo>
                    <a:pt x="238277" y="63042"/>
                  </a:moveTo>
                  <a:lnTo>
                    <a:pt x="216306" y="63042"/>
                  </a:lnTo>
                  <a:lnTo>
                    <a:pt x="183692" y="157657"/>
                  </a:lnTo>
                  <a:lnTo>
                    <a:pt x="147891" y="63042"/>
                  </a:lnTo>
                  <a:lnTo>
                    <a:pt x="125577" y="63042"/>
                  </a:lnTo>
                  <a:lnTo>
                    <a:pt x="168021" y="172415"/>
                  </a:lnTo>
                  <a:lnTo>
                    <a:pt x="170383" y="178435"/>
                  </a:lnTo>
                  <a:lnTo>
                    <a:pt x="171564" y="185077"/>
                  </a:lnTo>
                  <a:lnTo>
                    <a:pt x="171564" y="198424"/>
                  </a:lnTo>
                  <a:lnTo>
                    <a:pt x="168287" y="203593"/>
                  </a:lnTo>
                  <a:lnTo>
                    <a:pt x="155168" y="212051"/>
                  </a:lnTo>
                  <a:lnTo>
                    <a:pt x="147434" y="214172"/>
                  </a:lnTo>
                  <a:lnTo>
                    <a:pt x="138506" y="214172"/>
                  </a:lnTo>
                  <a:lnTo>
                    <a:pt x="138506" y="233629"/>
                  </a:lnTo>
                  <a:lnTo>
                    <a:pt x="174993" y="221640"/>
                  </a:lnTo>
                  <a:lnTo>
                    <a:pt x="204139" y="157657"/>
                  </a:lnTo>
                  <a:lnTo>
                    <a:pt x="238277" y="63042"/>
                  </a:lnTo>
                  <a:close/>
                </a:path>
                <a:path w="1175385" h="706755">
                  <a:moveTo>
                    <a:pt x="348449" y="581558"/>
                  </a:moveTo>
                  <a:lnTo>
                    <a:pt x="273507" y="581558"/>
                  </a:lnTo>
                  <a:lnTo>
                    <a:pt x="273507" y="593001"/>
                  </a:lnTo>
                  <a:lnTo>
                    <a:pt x="272973" y="607695"/>
                  </a:lnTo>
                  <a:lnTo>
                    <a:pt x="264985" y="653808"/>
                  </a:lnTo>
                  <a:lnTo>
                    <a:pt x="235991" y="685558"/>
                  </a:lnTo>
                  <a:lnTo>
                    <a:pt x="235991" y="705459"/>
                  </a:lnTo>
                  <a:lnTo>
                    <a:pt x="244754" y="705459"/>
                  </a:lnTo>
                  <a:lnTo>
                    <a:pt x="252272" y="704049"/>
                  </a:lnTo>
                  <a:lnTo>
                    <a:pt x="279717" y="675157"/>
                  </a:lnTo>
                  <a:lnTo>
                    <a:pt x="290703" y="635406"/>
                  </a:lnTo>
                  <a:lnTo>
                    <a:pt x="293878" y="598830"/>
                  </a:lnTo>
                  <a:lnTo>
                    <a:pt x="326707" y="598830"/>
                  </a:lnTo>
                  <a:lnTo>
                    <a:pt x="326707" y="704088"/>
                  </a:lnTo>
                  <a:lnTo>
                    <a:pt x="348449" y="704088"/>
                  </a:lnTo>
                  <a:lnTo>
                    <a:pt x="348449" y="598830"/>
                  </a:lnTo>
                  <a:lnTo>
                    <a:pt x="348449" y="581558"/>
                  </a:lnTo>
                  <a:close/>
                </a:path>
                <a:path w="1175385" h="706755">
                  <a:moveTo>
                    <a:pt x="349681" y="263372"/>
                  </a:moveTo>
                  <a:lnTo>
                    <a:pt x="331139" y="259143"/>
                  </a:lnTo>
                  <a:lnTo>
                    <a:pt x="328523" y="269303"/>
                  </a:lnTo>
                  <a:lnTo>
                    <a:pt x="323900" y="276567"/>
                  </a:lnTo>
                  <a:lnTo>
                    <a:pt x="317258" y="280911"/>
                  </a:lnTo>
                  <a:lnTo>
                    <a:pt x="308610" y="282359"/>
                  </a:lnTo>
                  <a:lnTo>
                    <a:pt x="300774" y="280898"/>
                  </a:lnTo>
                  <a:lnTo>
                    <a:pt x="294589" y="276504"/>
                  </a:lnTo>
                  <a:lnTo>
                    <a:pt x="290017" y="269176"/>
                  </a:lnTo>
                  <a:lnTo>
                    <a:pt x="287096" y="258914"/>
                  </a:lnTo>
                  <a:lnTo>
                    <a:pt x="267639" y="263372"/>
                  </a:lnTo>
                  <a:lnTo>
                    <a:pt x="273075" y="278752"/>
                  </a:lnTo>
                  <a:lnTo>
                    <a:pt x="281711" y="289725"/>
                  </a:lnTo>
                  <a:lnTo>
                    <a:pt x="293560" y="296316"/>
                  </a:lnTo>
                  <a:lnTo>
                    <a:pt x="308610" y="298500"/>
                  </a:lnTo>
                  <a:lnTo>
                    <a:pt x="323697" y="296316"/>
                  </a:lnTo>
                  <a:lnTo>
                    <a:pt x="335572" y="289725"/>
                  </a:lnTo>
                  <a:lnTo>
                    <a:pt x="341376" y="282359"/>
                  </a:lnTo>
                  <a:lnTo>
                    <a:pt x="344233" y="278752"/>
                  </a:lnTo>
                  <a:lnTo>
                    <a:pt x="349681" y="263372"/>
                  </a:lnTo>
                  <a:close/>
                </a:path>
                <a:path w="1175385" h="706755">
                  <a:moveTo>
                    <a:pt x="358025" y="319316"/>
                  </a:moveTo>
                  <a:lnTo>
                    <a:pt x="353110" y="319316"/>
                  </a:lnTo>
                  <a:lnTo>
                    <a:pt x="276796" y="406501"/>
                  </a:lnTo>
                  <a:lnTo>
                    <a:pt x="276796" y="322643"/>
                  </a:lnTo>
                  <a:lnTo>
                    <a:pt x="254952" y="322643"/>
                  </a:lnTo>
                  <a:lnTo>
                    <a:pt x="254952" y="448487"/>
                  </a:lnTo>
                  <a:lnTo>
                    <a:pt x="259867" y="448487"/>
                  </a:lnTo>
                  <a:lnTo>
                    <a:pt x="296672" y="406501"/>
                  </a:lnTo>
                  <a:lnTo>
                    <a:pt x="336296" y="361315"/>
                  </a:lnTo>
                  <a:lnTo>
                    <a:pt x="336296" y="445173"/>
                  </a:lnTo>
                  <a:lnTo>
                    <a:pt x="358025" y="445173"/>
                  </a:lnTo>
                  <a:lnTo>
                    <a:pt x="358025" y="361315"/>
                  </a:lnTo>
                  <a:lnTo>
                    <a:pt x="358025" y="319316"/>
                  </a:lnTo>
                  <a:close/>
                </a:path>
                <a:path w="1175385" h="706755">
                  <a:moveTo>
                    <a:pt x="370052" y="168871"/>
                  </a:moveTo>
                  <a:lnTo>
                    <a:pt x="356209" y="168871"/>
                  </a:lnTo>
                  <a:lnTo>
                    <a:pt x="356209" y="81000"/>
                  </a:lnTo>
                  <a:lnTo>
                    <a:pt x="356209" y="63728"/>
                  </a:lnTo>
                  <a:lnTo>
                    <a:pt x="335280" y="63728"/>
                  </a:lnTo>
                  <a:lnTo>
                    <a:pt x="335280" y="81000"/>
                  </a:lnTo>
                  <a:lnTo>
                    <a:pt x="335280" y="168871"/>
                  </a:lnTo>
                  <a:lnTo>
                    <a:pt x="275323" y="168871"/>
                  </a:lnTo>
                  <a:lnTo>
                    <a:pt x="281305" y="160324"/>
                  </a:lnTo>
                  <a:lnTo>
                    <a:pt x="286575" y="150825"/>
                  </a:lnTo>
                  <a:lnTo>
                    <a:pt x="300126" y="105054"/>
                  </a:lnTo>
                  <a:lnTo>
                    <a:pt x="301866" y="81000"/>
                  </a:lnTo>
                  <a:lnTo>
                    <a:pt x="335280" y="81000"/>
                  </a:lnTo>
                  <a:lnTo>
                    <a:pt x="335280" y="63728"/>
                  </a:lnTo>
                  <a:lnTo>
                    <a:pt x="283794" y="63728"/>
                  </a:lnTo>
                  <a:lnTo>
                    <a:pt x="283730" y="81000"/>
                  </a:lnTo>
                  <a:lnTo>
                    <a:pt x="283311" y="91935"/>
                  </a:lnTo>
                  <a:lnTo>
                    <a:pt x="271881" y="139839"/>
                  </a:lnTo>
                  <a:lnTo>
                    <a:pt x="254266" y="168871"/>
                  </a:lnTo>
                  <a:lnTo>
                    <a:pt x="244894" y="168871"/>
                  </a:lnTo>
                  <a:lnTo>
                    <a:pt x="244894" y="226301"/>
                  </a:lnTo>
                  <a:lnTo>
                    <a:pt x="264109" y="226301"/>
                  </a:lnTo>
                  <a:lnTo>
                    <a:pt x="264109" y="186258"/>
                  </a:lnTo>
                  <a:lnTo>
                    <a:pt x="350837" y="186258"/>
                  </a:lnTo>
                  <a:lnTo>
                    <a:pt x="350837" y="226301"/>
                  </a:lnTo>
                  <a:lnTo>
                    <a:pt x="370052" y="226301"/>
                  </a:lnTo>
                  <a:lnTo>
                    <a:pt x="370052" y="186258"/>
                  </a:lnTo>
                  <a:lnTo>
                    <a:pt x="370052" y="168871"/>
                  </a:lnTo>
                  <a:close/>
                </a:path>
                <a:path w="1175385" h="706755">
                  <a:moveTo>
                    <a:pt x="469163" y="665416"/>
                  </a:moveTo>
                  <a:lnTo>
                    <a:pt x="449922" y="630885"/>
                  </a:lnTo>
                  <a:lnTo>
                    <a:pt x="447535" y="629970"/>
                  </a:lnTo>
                  <a:lnTo>
                    <a:pt x="447535" y="657263"/>
                  </a:lnTo>
                  <a:lnTo>
                    <a:pt x="447535" y="672058"/>
                  </a:lnTo>
                  <a:lnTo>
                    <a:pt x="445109" y="677545"/>
                  </a:lnTo>
                  <a:lnTo>
                    <a:pt x="435432" y="685330"/>
                  </a:lnTo>
                  <a:lnTo>
                    <a:pt x="428967" y="687273"/>
                  </a:lnTo>
                  <a:lnTo>
                    <a:pt x="412178" y="687273"/>
                  </a:lnTo>
                  <a:lnTo>
                    <a:pt x="405244" y="687006"/>
                  </a:lnTo>
                  <a:lnTo>
                    <a:pt x="400050" y="686473"/>
                  </a:lnTo>
                  <a:lnTo>
                    <a:pt x="400050" y="643458"/>
                  </a:lnTo>
                  <a:lnTo>
                    <a:pt x="408597" y="642467"/>
                  </a:lnTo>
                  <a:lnTo>
                    <a:pt x="415163" y="641972"/>
                  </a:lnTo>
                  <a:lnTo>
                    <a:pt x="428129" y="641972"/>
                  </a:lnTo>
                  <a:lnTo>
                    <a:pt x="434848" y="643877"/>
                  </a:lnTo>
                  <a:lnTo>
                    <a:pt x="444995" y="651497"/>
                  </a:lnTo>
                  <a:lnTo>
                    <a:pt x="447535" y="657263"/>
                  </a:lnTo>
                  <a:lnTo>
                    <a:pt x="447535" y="629970"/>
                  </a:lnTo>
                  <a:lnTo>
                    <a:pt x="441642" y="627697"/>
                  </a:lnTo>
                  <a:lnTo>
                    <a:pt x="435673" y="626516"/>
                  </a:lnTo>
                  <a:lnTo>
                    <a:pt x="431965" y="625792"/>
                  </a:lnTo>
                  <a:lnTo>
                    <a:pt x="420878" y="625144"/>
                  </a:lnTo>
                  <a:lnTo>
                    <a:pt x="413245" y="625144"/>
                  </a:lnTo>
                  <a:lnTo>
                    <a:pt x="406311" y="625602"/>
                  </a:lnTo>
                  <a:lnTo>
                    <a:pt x="400050" y="626516"/>
                  </a:lnTo>
                  <a:lnTo>
                    <a:pt x="400050" y="581558"/>
                  </a:lnTo>
                  <a:lnTo>
                    <a:pt x="378663" y="581558"/>
                  </a:lnTo>
                  <a:lnTo>
                    <a:pt x="378663" y="704088"/>
                  </a:lnTo>
                  <a:lnTo>
                    <a:pt x="420420" y="704088"/>
                  </a:lnTo>
                  <a:lnTo>
                    <a:pt x="428104" y="703783"/>
                  </a:lnTo>
                  <a:lnTo>
                    <a:pt x="462089" y="687273"/>
                  </a:lnTo>
                  <a:lnTo>
                    <a:pt x="467283" y="678522"/>
                  </a:lnTo>
                  <a:lnTo>
                    <a:pt x="469163" y="672058"/>
                  </a:lnTo>
                  <a:lnTo>
                    <a:pt x="469163" y="665416"/>
                  </a:lnTo>
                  <a:close/>
                </a:path>
                <a:path w="1175385" h="706755">
                  <a:moveTo>
                    <a:pt x="491185" y="63728"/>
                  </a:moveTo>
                  <a:lnTo>
                    <a:pt x="469341" y="63728"/>
                  </a:lnTo>
                  <a:lnTo>
                    <a:pt x="469341" y="112915"/>
                  </a:lnTo>
                  <a:lnTo>
                    <a:pt x="412927" y="112915"/>
                  </a:lnTo>
                  <a:lnTo>
                    <a:pt x="412927" y="63728"/>
                  </a:lnTo>
                  <a:lnTo>
                    <a:pt x="391083" y="63728"/>
                  </a:lnTo>
                  <a:lnTo>
                    <a:pt x="391083" y="186258"/>
                  </a:lnTo>
                  <a:lnTo>
                    <a:pt x="412927" y="186258"/>
                  </a:lnTo>
                  <a:lnTo>
                    <a:pt x="412927" y="131000"/>
                  </a:lnTo>
                  <a:lnTo>
                    <a:pt x="469341" y="131000"/>
                  </a:lnTo>
                  <a:lnTo>
                    <a:pt x="469341" y="186258"/>
                  </a:lnTo>
                  <a:lnTo>
                    <a:pt x="491185" y="186258"/>
                  </a:lnTo>
                  <a:lnTo>
                    <a:pt x="491185" y="131000"/>
                  </a:lnTo>
                  <a:lnTo>
                    <a:pt x="491185" y="112915"/>
                  </a:lnTo>
                  <a:lnTo>
                    <a:pt x="491185" y="63728"/>
                  </a:lnTo>
                  <a:close/>
                </a:path>
                <a:path w="1175385" h="706755">
                  <a:moveTo>
                    <a:pt x="491832" y="383501"/>
                  </a:moveTo>
                  <a:lnTo>
                    <a:pt x="490918" y="369633"/>
                  </a:lnTo>
                  <a:lnTo>
                    <a:pt x="488213" y="357301"/>
                  </a:lnTo>
                  <a:lnTo>
                    <a:pt x="483679" y="346494"/>
                  </a:lnTo>
                  <a:lnTo>
                    <a:pt x="477939" y="338086"/>
                  </a:lnTo>
                  <a:lnTo>
                    <a:pt x="477354" y="337223"/>
                  </a:lnTo>
                  <a:lnTo>
                    <a:pt x="469366" y="329793"/>
                  </a:lnTo>
                  <a:lnTo>
                    <a:pt x="468947" y="329565"/>
                  </a:lnTo>
                  <a:lnTo>
                    <a:pt x="468947" y="383501"/>
                  </a:lnTo>
                  <a:lnTo>
                    <a:pt x="468414" y="393407"/>
                  </a:lnTo>
                  <a:lnTo>
                    <a:pt x="443801" y="428942"/>
                  </a:lnTo>
                  <a:lnTo>
                    <a:pt x="436575" y="429729"/>
                  </a:lnTo>
                  <a:lnTo>
                    <a:pt x="422198" y="426847"/>
                  </a:lnTo>
                  <a:lnTo>
                    <a:pt x="411937" y="418185"/>
                  </a:lnTo>
                  <a:lnTo>
                    <a:pt x="405777" y="403733"/>
                  </a:lnTo>
                  <a:lnTo>
                    <a:pt x="403733" y="383501"/>
                  </a:lnTo>
                  <a:lnTo>
                    <a:pt x="404279" y="373672"/>
                  </a:lnTo>
                  <a:lnTo>
                    <a:pt x="429310" y="338861"/>
                  </a:lnTo>
                  <a:lnTo>
                    <a:pt x="436575" y="338086"/>
                  </a:lnTo>
                  <a:lnTo>
                    <a:pt x="450735" y="340931"/>
                  </a:lnTo>
                  <a:lnTo>
                    <a:pt x="460844" y="349440"/>
                  </a:lnTo>
                  <a:lnTo>
                    <a:pt x="466915" y="363639"/>
                  </a:lnTo>
                  <a:lnTo>
                    <a:pt x="468947" y="383501"/>
                  </a:lnTo>
                  <a:lnTo>
                    <a:pt x="468947" y="329565"/>
                  </a:lnTo>
                  <a:lnTo>
                    <a:pt x="459917" y="324485"/>
                  </a:lnTo>
                  <a:lnTo>
                    <a:pt x="448983" y="321297"/>
                  </a:lnTo>
                  <a:lnTo>
                    <a:pt x="436575" y="320230"/>
                  </a:lnTo>
                  <a:lnTo>
                    <a:pt x="424738" y="321335"/>
                  </a:lnTo>
                  <a:lnTo>
                    <a:pt x="389699" y="347179"/>
                  </a:lnTo>
                  <a:lnTo>
                    <a:pt x="381076" y="383501"/>
                  </a:lnTo>
                  <a:lnTo>
                    <a:pt x="381990" y="397548"/>
                  </a:lnTo>
                  <a:lnTo>
                    <a:pt x="403771" y="437819"/>
                  </a:lnTo>
                  <a:lnTo>
                    <a:pt x="436575" y="447459"/>
                  </a:lnTo>
                  <a:lnTo>
                    <a:pt x="448525" y="446392"/>
                  </a:lnTo>
                  <a:lnTo>
                    <a:pt x="459130" y="443230"/>
                  </a:lnTo>
                  <a:lnTo>
                    <a:pt x="468553" y="437946"/>
                  </a:lnTo>
                  <a:lnTo>
                    <a:pt x="476732" y="430530"/>
                  </a:lnTo>
                  <a:lnTo>
                    <a:pt x="477291" y="429729"/>
                  </a:lnTo>
                  <a:lnTo>
                    <a:pt x="483336" y="421246"/>
                  </a:lnTo>
                  <a:lnTo>
                    <a:pt x="488048" y="410311"/>
                  </a:lnTo>
                  <a:lnTo>
                    <a:pt x="490880" y="397738"/>
                  </a:lnTo>
                  <a:lnTo>
                    <a:pt x="491832" y="383501"/>
                  </a:lnTo>
                  <a:close/>
                </a:path>
                <a:path w="1175385" h="706755">
                  <a:moveTo>
                    <a:pt x="508292" y="581558"/>
                  </a:moveTo>
                  <a:lnTo>
                    <a:pt x="486892" y="581558"/>
                  </a:lnTo>
                  <a:lnTo>
                    <a:pt x="486892" y="704088"/>
                  </a:lnTo>
                  <a:lnTo>
                    <a:pt x="508292" y="704088"/>
                  </a:lnTo>
                  <a:lnTo>
                    <a:pt x="508292" y="581558"/>
                  </a:lnTo>
                  <a:close/>
                </a:path>
                <a:path w="1175385" h="706755">
                  <a:moveTo>
                    <a:pt x="614908" y="322643"/>
                  </a:moveTo>
                  <a:lnTo>
                    <a:pt x="593064" y="322643"/>
                  </a:lnTo>
                  <a:lnTo>
                    <a:pt x="593064" y="371830"/>
                  </a:lnTo>
                  <a:lnTo>
                    <a:pt x="536651" y="371830"/>
                  </a:lnTo>
                  <a:lnTo>
                    <a:pt x="536651" y="322643"/>
                  </a:lnTo>
                  <a:lnTo>
                    <a:pt x="514807" y="322643"/>
                  </a:lnTo>
                  <a:lnTo>
                    <a:pt x="514807" y="445173"/>
                  </a:lnTo>
                  <a:lnTo>
                    <a:pt x="536651" y="445173"/>
                  </a:lnTo>
                  <a:lnTo>
                    <a:pt x="536651" y="389915"/>
                  </a:lnTo>
                  <a:lnTo>
                    <a:pt x="593064" y="389915"/>
                  </a:lnTo>
                  <a:lnTo>
                    <a:pt x="593064" y="445173"/>
                  </a:lnTo>
                  <a:lnTo>
                    <a:pt x="614908" y="445173"/>
                  </a:lnTo>
                  <a:lnTo>
                    <a:pt x="614908" y="389915"/>
                  </a:lnTo>
                  <a:lnTo>
                    <a:pt x="614908" y="371830"/>
                  </a:lnTo>
                  <a:lnTo>
                    <a:pt x="614908" y="322643"/>
                  </a:lnTo>
                  <a:close/>
                </a:path>
                <a:path w="1175385" h="706755">
                  <a:moveTo>
                    <a:pt x="625144" y="60401"/>
                  </a:moveTo>
                  <a:lnTo>
                    <a:pt x="620229" y="60401"/>
                  </a:lnTo>
                  <a:lnTo>
                    <a:pt x="543915" y="147586"/>
                  </a:lnTo>
                  <a:lnTo>
                    <a:pt x="543915" y="63728"/>
                  </a:lnTo>
                  <a:lnTo>
                    <a:pt x="522058" y="63728"/>
                  </a:lnTo>
                  <a:lnTo>
                    <a:pt x="522058" y="189572"/>
                  </a:lnTo>
                  <a:lnTo>
                    <a:pt x="526986" y="189572"/>
                  </a:lnTo>
                  <a:lnTo>
                    <a:pt x="563791" y="147586"/>
                  </a:lnTo>
                  <a:lnTo>
                    <a:pt x="603402" y="102400"/>
                  </a:lnTo>
                  <a:lnTo>
                    <a:pt x="603402" y="186258"/>
                  </a:lnTo>
                  <a:lnTo>
                    <a:pt x="625144" y="186258"/>
                  </a:lnTo>
                  <a:lnTo>
                    <a:pt x="625144" y="102400"/>
                  </a:lnTo>
                  <a:lnTo>
                    <a:pt x="625144" y="60401"/>
                  </a:lnTo>
                  <a:close/>
                </a:path>
                <a:path w="1175385" h="706755">
                  <a:moveTo>
                    <a:pt x="645337" y="644829"/>
                  </a:moveTo>
                  <a:lnTo>
                    <a:pt x="644474" y="632574"/>
                  </a:lnTo>
                  <a:lnTo>
                    <a:pt x="641908" y="621639"/>
                  </a:lnTo>
                  <a:lnTo>
                    <a:pt x="637616" y="612038"/>
                  </a:lnTo>
                  <a:lnTo>
                    <a:pt x="633514" y="606386"/>
                  </a:lnTo>
                  <a:lnTo>
                    <a:pt x="631609" y="603758"/>
                  </a:lnTo>
                  <a:lnTo>
                    <a:pt x="624103" y="597103"/>
                  </a:lnTo>
                  <a:lnTo>
                    <a:pt x="622109" y="596023"/>
                  </a:lnTo>
                  <a:lnTo>
                    <a:pt x="622109" y="647115"/>
                  </a:lnTo>
                  <a:lnTo>
                    <a:pt x="621601" y="656082"/>
                  </a:lnTo>
                  <a:lnTo>
                    <a:pt x="597700" y="687717"/>
                  </a:lnTo>
                  <a:lnTo>
                    <a:pt x="590537" y="688416"/>
                  </a:lnTo>
                  <a:lnTo>
                    <a:pt x="582993" y="687705"/>
                  </a:lnTo>
                  <a:lnTo>
                    <a:pt x="556450" y="655853"/>
                  </a:lnTo>
                  <a:lnTo>
                    <a:pt x="555866" y="647115"/>
                  </a:lnTo>
                  <a:lnTo>
                    <a:pt x="556475" y="638962"/>
                  </a:lnTo>
                  <a:lnTo>
                    <a:pt x="558279" y="631444"/>
                  </a:lnTo>
                  <a:lnTo>
                    <a:pt x="561314" y="624547"/>
                  </a:lnTo>
                  <a:lnTo>
                    <a:pt x="565543" y="618286"/>
                  </a:lnTo>
                  <a:lnTo>
                    <a:pt x="568058" y="615772"/>
                  </a:lnTo>
                  <a:lnTo>
                    <a:pt x="570738" y="613079"/>
                  </a:lnTo>
                  <a:lnTo>
                    <a:pt x="576681" y="609371"/>
                  </a:lnTo>
                  <a:lnTo>
                    <a:pt x="583349" y="607136"/>
                  </a:lnTo>
                  <a:lnTo>
                    <a:pt x="590765" y="606386"/>
                  </a:lnTo>
                  <a:lnTo>
                    <a:pt x="597928" y="607047"/>
                  </a:lnTo>
                  <a:lnTo>
                    <a:pt x="621601" y="637755"/>
                  </a:lnTo>
                  <a:lnTo>
                    <a:pt x="622109" y="647115"/>
                  </a:lnTo>
                  <a:lnTo>
                    <a:pt x="622109" y="596023"/>
                  </a:lnTo>
                  <a:lnTo>
                    <a:pt x="615327" y="592340"/>
                  </a:lnTo>
                  <a:lnTo>
                    <a:pt x="605282" y="589483"/>
                  </a:lnTo>
                  <a:lnTo>
                    <a:pt x="593966" y="588530"/>
                  </a:lnTo>
                  <a:lnTo>
                    <a:pt x="587438" y="588975"/>
                  </a:lnTo>
                  <a:lnTo>
                    <a:pt x="554037" y="609536"/>
                  </a:lnTo>
                  <a:lnTo>
                    <a:pt x="549922" y="615772"/>
                  </a:lnTo>
                  <a:lnTo>
                    <a:pt x="551078" y="607136"/>
                  </a:lnTo>
                  <a:lnTo>
                    <a:pt x="575906" y="565848"/>
                  </a:lnTo>
                  <a:lnTo>
                    <a:pt x="641337" y="549402"/>
                  </a:lnTo>
                  <a:lnTo>
                    <a:pt x="636638" y="529272"/>
                  </a:lnTo>
                  <a:lnTo>
                    <a:pt x="597395" y="538200"/>
                  </a:lnTo>
                  <a:lnTo>
                    <a:pt x="561403" y="552919"/>
                  </a:lnTo>
                  <a:lnTo>
                    <a:pt x="538695" y="586536"/>
                  </a:lnTo>
                  <a:lnTo>
                    <a:pt x="532853" y="624547"/>
                  </a:lnTo>
                  <a:lnTo>
                    <a:pt x="532638" y="634072"/>
                  </a:lnTo>
                  <a:lnTo>
                    <a:pt x="533577" y="649871"/>
                  </a:lnTo>
                  <a:lnTo>
                    <a:pt x="547687" y="686879"/>
                  </a:lnTo>
                  <a:lnTo>
                    <a:pt x="589508" y="706386"/>
                  </a:lnTo>
                  <a:lnTo>
                    <a:pt x="601751" y="705332"/>
                  </a:lnTo>
                  <a:lnTo>
                    <a:pt x="612648" y="702144"/>
                  </a:lnTo>
                  <a:lnTo>
                    <a:pt x="622173" y="696836"/>
                  </a:lnTo>
                  <a:lnTo>
                    <a:pt x="630351" y="689394"/>
                  </a:lnTo>
                  <a:lnTo>
                    <a:pt x="631050" y="688416"/>
                  </a:lnTo>
                  <a:lnTo>
                    <a:pt x="636905" y="680237"/>
                  </a:lnTo>
                  <a:lnTo>
                    <a:pt x="641591" y="669759"/>
                  </a:lnTo>
                  <a:lnTo>
                    <a:pt x="644398" y="657961"/>
                  </a:lnTo>
                  <a:lnTo>
                    <a:pt x="645337" y="644829"/>
                  </a:lnTo>
                  <a:close/>
                </a:path>
                <a:path w="1175385" h="706755">
                  <a:moveTo>
                    <a:pt x="749566" y="63728"/>
                  </a:moveTo>
                  <a:lnTo>
                    <a:pt x="728052" y="63728"/>
                  </a:lnTo>
                  <a:lnTo>
                    <a:pt x="728052" y="121386"/>
                  </a:lnTo>
                  <a:lnTo>
                    <a:pt x="721525" y="122593"/>
                  </a:lnTo>
                  <a:lnTo>
                    <a:pt x="714984" y="123444"/>
                  </a:lnTo>
                  <a:lnTo>
                    <a:pt x="708418" y="123964"/>
                  </a:lnTo>
                  <a:lnTo>
                    <a:pt x="701852" y="124129"/>
                  </a:lnTo>
                  <a:lnTo>
                    <a:pt x="693089" y="124129"/>
                  </a:lnTo>
                  <a:lnTo>
                    <a:pt x="686396" y="121767"/>
                  </a:lnTo>
                  <a:lnTo>
                    <a:pt x="677164" y="112306"/>
                  </a:lnTo>
                  <a:lnTo>
                    <a:pt x="674852" y="105410"/>
                  </a:lnTo>
                  <a:lnTo>
                    <a:pt x="674852" y="63728"/>
                  </a:lnTo>
                  <a:lnTo>
                    <a:pt x="653122" y="63728"/>
                  </a:lnTo>
                  <a:lnTo>
                    <a:pt x="653122" y="96786"/>
                  </a:lnTo>
                  <a:lnTo>
                    <a:pt x="653834" y="107175"/>
                  </a:lnTo>
                  <a:lnTo>
                    <a:pt x="678167" y="139103"/>
                  </a:lnTo>
                  <a:lnTo>
                    <a:pt x="696137" y="141986"/>
                  </a:lnTo>
                  <a:lnTo>
                    <a:pt x="704418" y="141757"/>
                  </a:lnTo>
                  <a:lnTo>
                    <a:pt x="712457" y="141046"/>
                  </a:lnTo>
                  <a:lnTo>
                    <a:pt x="720255" y="139852"/>
                  </a:lnTo>
                  <a:lnTo>
                    <a:pt x="727824" y="138201"/>
                  </a:lnTo>
                  <a:lnTo>
                    <a:pt x="727824" y="186258"/>
                  </a:lnTo>
                  <a:lnTo>
                    <a:pt x="749566" y="186258"/>
                  </a:lnTo>
                  <a:lnTo>
                    <a:pt x="749566" y="138201"/>
                  </a:lnTo>
                  <a:lnTo>
                    <a:pt x="749566" y="124129"/>
                  </a:lnTo>
                  <a:lnTo>
                    <a:pt x="749566" y="63728"/>
                  </a:lnTo>
                  <a:close/>
                </a:path>
                <a:path w="1175385" h="706755">
                  <a:moveTo>
                    <a:pt x="771118" y="373316"/>
                  </a:moveTo>
                  <a:lnTo>
                    <a:pt x="711504" y="373316"/>
                  </a:lnTo>
                  <a:lnTo>
                    <a:pt x="711504" y="384302"/>
                  </a:lnTo>
                  <a:lnTo>
                    <a:pt x="771118" y="384302"/>
                  </a:lnTo>
                  <a:lnTo>
                    <a:pt x="771118" y="373316"/>
                  </a:lnTo>
                  <a:close/>
                </a:path>
                <a:path w="1175385" h="706755">
                  <a:moveTo>
                    <a:pt x="773303" y="634873"/>
                  </a:moveTo>
                  <a:lnTo>
                    <a:pt x="761669" y="597458"/>
                  </a:lnTo>
                  <a:lnTo>
                    <a:pt x="751446" y="588264"/>
                  </a:lnTo>
                  <a:lnTo>
                    <a:pt x="751446" y="619848"/>
                  </a:lnTo>
                  <a:lnTo>
                    <a:pt x="751446" y="629158"/>
                  </a:lnTo>
                  <a:lnTo>
                    <a:pt x="683717" y="629158"/>
                  </a:lnTo>
                  <a:lnTo>
                    <a:pt x="684403" y="620458"/>
                  </a:lnTo>
                  <a:lnTo>
                    <a:pt x="718616" y="597458"/>
                  </a:lnTo>
                  <a:lnTo>
                    <a:pt x="725728" y="598017"/>
                  </a:lnTo>
                  <a:lnTo>
                    <a:pt x="751446" y="619848"/>
                  </a:lnTo>
                  <a:lnTo>
                    <a:pt x="751446" y="588264"/>
                  </a:lnTo>
                  <a:lnTo>
                    <a:pt x="750011" y="587171"/>
                  </a:lnTo>
                  <a:lnTo>
                    <a:pt x="740524" y="582726"/>
                  </a:lnTo>
                  <a:lnTo>
                    <a:pt x="729754" y="580059"/>
                  </a:lnTo>
                  <a:lnTo>
                    <a:pt x="717702" y="579158"/>
                  </a:lnTo>
                  <a:lnTo>
                    <a:pt x="706335" y="580288"/>
                  </a:lnTo>
                  <a:lnTo>
                    <a:pt x="669861" y="606894"/>
                  </a:lnTo>
                  <a:lnTo>
                    <a:pt x="660374" y="644372"/>
                  </a:lnTo>
                  <a:lnTo>
                    <a:pt x="661377" y="657606"/>
                  </a:lnTo>
                  <a:lnTo>
                    <a:pt x="685038" y="696772"/>
                  </a:lnTo>
                  <a:lnTo>
                    <a:pt x="717473" y="706386"/>
                  </a:lnTo>
                  <a:lnTo>
                    <a:pt x="724712" y="706234"/>
                  </a:lnTo>
                  <a:lnTo>
                    <a:pt x="761746" y="694715"/>
                  </a:lnTo>
                  <a:lnTo>
                    <a:pt x="758444" y="688187"/>
                  </a:lnTo>
                  <a:lnTo>
                    <a:pt x="752817" y="677087"/>
                  </a:lnTo>
                  <a:lnTo>
                    <a:pt x="746112" y="681951"/>
                  </a:lnTo>
                  <a:lnTo>
                    <a:pt x="738695" y="685419"/>
                  </a:lnTo>
                  <a:lnTo>
                    <a:pt x="730554" y="687501"/>
                  </a:lnTo>
                  <a:lnTo>
                    <a:pt x="721702" y="688187"/>
                  </a:lnTo>
                  <a:lnTo>
                    <a:pt x="713536" y="688187"/>
                  </a:lnTo>
                  <a:lnTo>
                    <a:pt x="684555" y="661682"/>
                  </a:lnTo>
                  <a:lnTo>
                    <a:pt x="683031" y="654062"/>
                  </a:lnTo>
                  <a:lnTo>
                    <a:pt x="683031" y="645058"/>
                  </a:lnTo>
                  <a:lnTo>
                    <a:pt x="771359" y="645058"/>
                  </a:lnTo>
                  <a:lnTo>
                    <a:pt x="772655" y="639330"/>
                  </a:lnTo>
                  <a:lnTo>
                    <a:pt x="773303" y="634873"/>
                  </a:lnTo>
                  <a:close/>
                </a:path>
                <a:path w="1175385" h="706755">
                  <a:moveTo>
                    <a:pt x="880630" y="63728"/>
                  </a:moveTo>
                  <a:lnTo>
                    <a:pt x="858774" y="63728"/>
                  </a:lnTo>
                  <a:lnTo>
                    <a:pt x="858774" y="112915"/>
                  </a:lnTo>
                  <a:lnTo>
                    <a:pt x="802373" y="112915"/>
                  </a:lnTo>
                  <a:lnTo>
                    <a:pt x="802373" y="63728"/>
                  </a:lnTo>
                  <a:lnTo>
                    <a:pt x="780516" y="63728"/>
                  </a:lnTo>
                  <a:lnTo>
                    <a:pt x="780516" y="186258"/>
                  </a:lnTo>
                  <a:lnTo>
                    <a:pt x="802373" y="186258"/>
                  </a:lnTo>
                  <a:lnTo>
                    <a:pt x="802373" y="131000"/>
                  </a:lnTo>
                  <a:lnTo>
                    <a:pt x="858774" y="131000"/>
                  </a:lnTo>
                  <a:lnTo>
                    <a:pt x="858774" y="186258"/>
                  </a:lnTo>
                  <a:lnTo>
                    <a:pt x="880630" y="186258"/>
                  </a:lnTo>
                  <a:lnTo>
                    <a:pt x="880630" y="131000"/>
                  </a:lnTo>
                  <a:lnTo>
                    <a:pt x="880630" y="112915"/>
                  </a:lnTo>
                  <a:lnTo>
                    <a:pt x="880630" y="63728"/>
                  </a:lnTo>
                  <a:close/>
                </a:path>
                <a:path w="1175385" h="706755">
                  <a:moveTo>
                    <a:pt x="898156" y="581558"/>
                  </a:moveTo>
                  <a:lnTo>
                    <a:pt x="823214" y="581558"/>
                  </a:lnTo>
                  <a:lnTo>
                    <a:pt x="823214" y="593001"/>
                  </a:lnTo>
                  <a:lnTo>
                    <a:pt x="822680" y="607695"/>
                  </a:lnTo>
                  <a:lnTo>
                    <a:pt x="814692" y="653808"/>
                  </a:lnTo>
                  <a:lnTo>
                    <a:pt x="785685" y="685558"/>
                  </a:lnTo>
                  <a:lnTo>
                    <a:pt x="785685" y="705459"/>
                  </a:lnTo>
                  <a:lnTo>
                    <a:pt x="794461" y="705459"/>
                  </a:lnTo>
                  <a:lnTo>
                    <a:pt x="801966" y="704049"/>
                  </a:lnTo>
                  <a:lnTo>
                    <a:pt x="829411" y="675157"/>
                  </a:lnTo>
                  <a:lnTo>
                    <a:pt x="840397" y="635406"/>
                  </a:lnTo>
                  <a:lnTo>
                    <a:pt x="843584" y="598830"/>
                  </a:lnTo>
                  <a:lnTo>
                    <a:pt x="876414" y="598830"/>
                  </a:lnTo>
                  <a:lnTo>
                    <a:pt x="876414" y="704088"/>
                  </a:lnTo>
                  <a:lnTo>
                    <a:pt x="898156" y="704088"/>
                  </a:lnTo>
                  <a:lnTo>
                    <a:pt x="898156" y="598830"/>
                  </a:lnTo>
                  <a:lnTo>
                    <a:pt x="898156" y="581558"/>
                  </a:lnTo>
                  <a:close/>
                </a:path>
                <a:path w="1175385" h="706755">
                  <a:moveTo>
                    <a:pt x="1001991" y="147586"/>
                  </a:moveTo>
                  <a:lnTo>
                    <a:pt x="982764" y="113042"/>
                  </a:lnTo>
                  <a:lnTo>
                    <a:pt x="980376" y="112128"/>
                  </a:lnTo>
                  <a:lnTo>
                    <a:pt x="980376" y="139420"/>
                  </a:lnTo>
                  <a:lnTo>
                    <a:pt x="980376" y="154228"/>
                  </a:lnTo>
                  <a:lnTo>
                    <a:pt x="977950" y="159715"/>
                  </a:lnTo>
                  <a:lnTo>
                    <a:pt x="968260" y="167500"/>
                  </a:lnTo>
                  <a:lnTo>
                    <a:pt x="961796" y="169443"/>
                  </a:lnTo>
                  <a:lnTo>
                    <a:pt x="945019" y="169443"/>
                  </a:lnTo>
                  <a:lnTo>
                    <a:pt x="938072" y="169176"/>
                  </a:lnTo>
                  <a:lnTo>
                    <a:pt x="932891" y="168643"/>
                  </a:lnTo>
                  <a:lnTo>
                    <a:pt x="932891" y="125615"/>
                  </a:lnTo>
                  <a:lnTo>
                    <a:pt x="941438" y="124625"/>
                  </a:lnTo>
                  <a:lnTo>
                    <a:pt x="947991" y="124129"/>
                  </a:lnTo>
                  <a:lnTo>
                    <a:pt x="960958" y="124129"/>
                  </a:lnTo>
                  <a:lnTo>
                    <a:pt x="967689" y="126034"/>
                  </a:lnTo>
                  <a:lnTo>
                    <a:pt x="977836" y="133667"/>
                  </a:lnTo>
                  <a:lnTo>
                    <a:pt x="980376" y="139420"/>
                  </a:lnTo>
                  <a:lnTo>
                    <a:pt x="980376" y="112128"/>
                  </a:lnTo>
                  <a:lnTo>
                    <a:pt x="974483" y="109867"/>
                  </a:lnTo>
                  <a:lnTo>
                    <a:pt x="968527" y="108686"/>
                  </a:lnTo>
                  <a:lnTo>
                    <a:pt x="964793" y="107950"/>
                  </a:lnTo>
                  <a:lnTo>
                    <a:pt x="953719" y="107315"/>
                  </a:lnTo>
                  <a:lnTo>
                    <a:pt x="946086" y="107315"/>
                  </a:lnTo>
                  <a:lnTo>
                    <a:pt x="939152" y="107772"/>
                  </a:lnTo>
                  <a:lnTo>
                    <a:pt x="932891" y="108686"/>
                  </a:lnTo>
                  <a:lnTo>
                    <a:pt x="932891" y="63728"/>
                  </a:lnTo>
                  <a:lnTo>
                    <a:pt x="911491" y="63728"/>
                  </a:lnTo>
                  <a:lnTo>
                    <a:pt x="911491" y="186258"/>
                  </a:lnTo>
                  <a:lnTo>
                    <a:pt x="953262" y="186258"/>
                  </a:lnTo>
                  <a:lnTo>
                    <a:pt x="960932" y="185953"/>
                  </a:lnTo>
                  <a:lnTo>
                    <a:pt x="994918" y="169443"/>
                  </a:lnTo>
                  <a:lnTo>
                    <a:pt x="1000125" y="160693"/>
                  </a:lnTo>
                  <a:lnTo>
                    <a:pt x="1001991" y="154228"/>
                  </a:lnTo>
                  <a:lnTo>
                    <a:pt x="1001991" y="147586"/>
                  </a:lnTo>
                  <a:close/>
                </a:path>
                <a:path w="1175385" h="706755">
                  <a:moveTo>
                    <a:pt x="1023556" y="665416"/>
                  </a:moveTo>
                  <a:lnTo>
                    <a:pt x="1022781" y="656082"/>
                  </a:lnTo>
                  <a:lnTo>
                    <a:pt x="1020483" y="647954"/>
                  </a:lnTo>
                  <a:lnTo>
                    <a:pt x="1017282" y="642200"/>
                  </a:lnTo>
                  <a:lnTo>
                    <a:pt x="1016635" y="641032"/>
                  </a:lnTo>
                  <a:lnTo>
                    <a:pt x="1011250" y="635330"/>
                  </a:lnTo>
                  <a:lnTo>
                    <a:pt x="1004404" y="630885"/>
                  </a:lnTo>
                  <a:lnTo>
                    <a:pt x="1001699" y="629843"/>
                  </a:lnTo>
                  <a:lnTo>
                    <a:pt x="1001699" y="664959"/>
                  </a:lnTo>
                  <a:lnTo>
                    <a:pt x="1001699" y="672058"/>
                  </a:lnTo>
                  <a:lnTo>
                    <a:pt x="999388" y="677494"/>
                  </a:lnTo>
                  <a:lnTo>
                    <a:pt x="990155" y="685038"/>
                  </a:lnTo>
                  <a:lnTo>
                    <a:pt x="983818" y="686930"/>
                  </a:lnTo>
                  <a:lnTo>
                    <a:pt x="975728" y="686930"/>
                  </a:lnTo>
                  <a:lnTo>
                    <a:pt x="967460" y="686892"/>
                  </a:lnTo>
                  <a:lnTo>
                    <a:pt x="960424" y="686765"/>
                  </a:lnTo>
                  <a:lnTo>
                    <a:pt x="954595" y="686549"/>
                  </a:lnTo>
                  <a:lnTo>
                    <a:pt x="949985" y="686244"/>
                  </a:lnTo>
                  <a:lnTo>
                    <a:pt x="949985" y="644144"/>
                  </a:lnTo>
                  <a:lnTo>
                    <a:pt x="960132" y="642848"/>
                  </a:lnTo>
                  <a:lnTo>
                    <a:pt x="968324" y="642200"/>
                  </a:lnTo>
                  <a:lnTo>
                    <a:pt x="974585" y="642200"/>
                  </a:lnTo>
                  <a:lnTo>
                    <a:pt x="986447" y="643623"/>
                  </a:lnTo>
                  <a:lnTo>
                    <a:pt x="994918" y="647890"/>
                  </a:lnTo>
                  <a:lnTo>
                    <a:pt x="999998" y="655002"/>
                  </a:lnTo>
                  <a:lnTo>
                    <a:pt x="1001699" y="664959"/>
                  </a:lnTo>
                  <a:lnTo>
                    <a:pt x="1001699" y="629843"/>
                  </a:lnTo>
                  <a:lnTo>
                    <a:pt x="996162" y="627697"/>
                  </a:lnTo>
                  <a:lnTo>
                    <a:pt x="992530" y="626973"/>
                  </a:lnTo>
                  <a:lnTo>
                    <a:pt x="986523" y="625792"/>
                  </a:lnTo>
                  <a:lnTo>
                    <a:pt x="975499" y="625144"/>
                  </a:lnTo>
                  <a:lnTo>
                    <a:pt x="970216" y="625259"/>
                  </a:lnTo>
                  <a:lnTo>
                    <a:pt x="964196" y="625602"/>
                  </a:lnTo>
                  <a:lnTo>
                    <a:pt x="957453" y="626173"/>
                  </a:lnTo>
                  <a:lnTo>
                    <a:pt x="949985" y="626973"/>
                  </a:lnTo>
                  <a:lnTo>
                    <a:pt x="949985" y="581558"/>
                  </a:lnTo>
                  <a:lnTo>
                    <a:pt x="928357" y="581558"/>
                  </a:lnTo>
                  <a:lnTo>
                    <a:pt x="928357" y="704088"/>
                  </a:lnTo>
                  <a:lnTo>
                    <a:pt x="974813" y="704088"/>
                  </a:lnTo>
                  <a:lnTo>
                    <a:pt x="986472" y="703376"/>
                  </a:lnTo>
                  <a:lnTo>
                    <a:pt x="996492" y="701205"/>
                  </a:lnTo>
                  <a:lnTo>
                    <a:pt x="1004887" y="697598"/>
                  </a:lnTo>
                  <a:lnTo>
                    <a:pt x="1011656" y="692531"/>
                  </a:lnTo>
                  <a:lnTo>
                    <a:pt x="1016495" y="686930"/>
                  </a:lnTo>
                  <a:lnTo>
                    <a:pt x="1016863" y="686511"/>
                  </a:lnTo>
                  <a:lnTo>
                    <a:pt x="1020572" y="679983"/>
                  </a:lnTo>
                  <a:lnTo>
                    <a:pt x="1022807" y="672947"/>
                  </a:lnTo>
                  <a:lnTo>
                    <a:pt x="1023556" y="665416"/>
                  </a:lnTo>
                  <a:close/>
                </a:path>
                <a:path w="1175385" h="706755">
                  <a:moveTo>
                    <a:pt x="1041120" y="63728"/>
                  </a:moveTo>
                  <a:lnTo>
                    <a:pt x="1019721" y="63728"/>
                  </a:lnTo>
                  <a:lnTo>
                    <a:pt x="1019721" y="186258"/>
                  </a:lnTo>
                  <a:lnTo>
                    <a:pt x="1041120" y="186258"/>
                  </a:lnTo>
                  <a:lnTo>
                    <a:pt x="1041120" y="63728"/>
                  </a:lnTo>
                  <a:close/>
                </a:path>
                <a:path w="1175385" h="706755">
                  <a:moveTo>
                    <a:pt x="1166736" y="4457"/>
                  </a:moveTo>
                  <a:lnTo>
                    <a:pt x="1148207" y="228"/>
                  </a:lnTo>
                  <a:lnTo>
                    <a:pt x="1145590" y="10388"/>
                  </a:lnTo>
                  <a:lnTo>
                    <a:pt x="1140955" y="17640"/>
                  </a:lnTo>
                  <a:lnTo>
                    <a:pt x="1134313" y="21996"/>
                  </a:lnTo>
                  <a:lnTo>
                    <a:pt x="1125664" y="23444"/>
                  </a:lnTo>
                  <a:lnTo>
                    <a:pt x="1117828" y="21983"/>
                  </a:lnTo>
                  <a:lnTo>
                    <a:pt x="1111643" y="17589"/>
                  </a:lnTo>
                  <a:lnTo>
                    <a:pt x="1107071" y="10261"/>
                  </a:lnTo>
                  <a:lnTo>
                    <a:pt x="1104150" y="0"/>
                  </a:lnTo>
                  <a:lnTo>
                    <a:pt x="1084707" y="4457"/>
                  </a:lnTo>
                  <a:lnTo>
                    <a:pt x="1090129" y="19824"/>
                  </a:lnTo>
                  <a:lnTo>
                    <a:pt x="1098765" y="30810"/>
                  </a:lnTo>
                  <a:lnTo>
                    <a:pt x="1110615" y="37388"/>
                  </a:lnTo>
                  <a:lnTo>
                    <a:pt x="1125664" y="39585"/>
                  </a:lnTo>
                  <a:lnTo>
                    <a:pt x="1140752" y="37388"/>
                  </a:lnTo>
                  <a:lnTo>
                    <a:pt x="1152626" y="30810"/>
                  </a:lnTo>
                  <a:lnTo>
                    <a:pt x="1158430" y="23444"/>
                  </a:lnTo>
                  <a:lnTo>
                    <a:pt x="1161288" y="19824"/>
                  </a:lnTo>
                  <a:lnTo>
                    <a:pt x="1166736" y="4457"/>
                  </a:lnTo>
                  <a:close/>
                </a:path>
                <a:path w="1175385" h="706755">
                  <a:moveTo>
                    <a:pt x="1175092" y="60401"/>
                  </a:moveTo>
                  <a:lnTo>
                    <a:pt x="1170165" y="60401"/>
                  </a:lnTo>
                  <a:lnTo>
                    <a:pt x="1093851" y="147586"/>
                  </a:lnTo>
                  <a:lnTo>
                    <a:pt x="1093851" y="63728"/>
                  </a:lnTo>
                  <a:lnTo>
                    <a:pt x="1072007" y="63728"/>
                  </a:lnTo>
                  <a:lnTo>
                    <a:pt x="1072007" y="189572"/>
                  </a:lnTo>
                  <a:lnTo>
                    <a:pt x="1076921" y="189572"/>
                  </a:lnTo>
                  <a:lnTo>
                    <a:pt x="1113726" y="147586"/>
                  </a:lnTo>
                  <a:lnTo>
                    <a:pt x="1153350" y="102400"/>
                  </a:lnTo>
                  <a:lnTo>
                    <a:pt x="1153350" y="186258"/>
                  </a:lnTo>
                  <a:lnTo>
                    <a:pt x="1175092" y="186258"/>
                  </a:lnTo>
                  <a:lnTo>
                    <a:pt x="1175092" y="102400"/>
                  </a:lnTo>
                  <a:lnTo>
                    <a:pt x="1175092" y="60401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8757" y="2414302"/>
              <a:ext cx="1849450" cy="216573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4300085" y="1783832"/>
              <a:ext cx="365760" cy="575310"/>
            </a:xfrm>
            <a:custGeom>
              <a:avLst/>
              <a:gdLst/>
              <a:ahLst/>
              <a:cxnLst/>
              <a:rect l="l" t="t" r="r" b="b"/>
              <a:pathLst>
                <a:path w="365760" h="575310">
                  <a:moveTo>
                    <a:pt x="218666" y="74803"/>
                  </a:moveTo>
                  <a:lnTo>
                    <a:pt x="161150" y="74803"/>
                  </a:lnTo>
                  <a:lnTo>
                    <a:pt x="215245" y="85348"/>
                  </a:lnTo>
                  <a:lnTo>
                    <a:pt x="246560" y="111391"/>
                  </a:lnTo>
                  <a:lnTo>
                    <a:pt x="261012" y="144540"/>
                  </a:lnTo>
                  <a:lnTo>
                    <a:pt x="264515" y="176403"/>
                  </a:lnTo>
                  <a:lnTo>
                    <a:pt x="260490" y="209827"/>
                  </a:lnTo>
                  <a:lnTo>
                    <a:pt x="229016" y="278623"/>
                  </a:lnTo>
                  <a:lnTo>
                    <a:pt x="200727" y="316644"/>
                  </a:lnTo>
                  <a:lnTo>
                    <a:pt x="163509" y="358845"/>
                  </a:lnTo>
                  <a:lnTo>
                    <a:pt x="116941" y="406551"/>
                  </a:lnTo>
                  <a:lnTo>
                    <a:pt x="0" y="519950"/>
                  </a:lnTo>
                  <a:lnTo>
                    <a:pt x="0" y="574916"/>
                  </a:lnTo>
                  <a:lnTo>
                    <a:pt x="365683" y="574916"/>
                  </a:lnTo>
                  <a:lnTo>
                    <a:pt x="365683" y="562216"/>
                  </a:lnTo>
                  <a:lnTo>
                    <a:pt x="12700" y="562216"/>
                  </a:lnTo>
                  <a:lnTo>
                    <a:pt x="12700" y="525310"/>
                  </a:lnTo>
                  <a:lnTo>
                    <a:pt x="125150" y="416423"/>
                  </a:lnTo>
                  <a:lnTo>
                    <a:pt x="171945" y="368769"/>
                  </a:lnTo>
                  <a:lnTo>
                    <a:pt x="209955" y="325952"/>
                  </a:lnTo>
                  <a:lnTo>
                    <a:pt x="239333" y="286643"/>
                  </a:lnTo>
                  <a:lnTo>
                    <a:pt x="260234" y="249512"/>
                  </a:lnTo>
                  <a:lnTo>
                    <a:pt x="272810" y="213229"/>
                  </a:lnTo>
                  <a:lnTo>
                    <a:pt x="277215" y="176466"/>
                  </a:lnTo>
                  <a:lnTo>
                    <a:pt x="269453" y="127934"/>
                  </a:lnTo>
                  <a:lnTo>
                    <a:pt x="246843" y="92028"/>
                  </a:lnTo>
                  <a:lnTo>
                    <a:pt x="218666" y="74803"/>
                  </a:lnTo>
                  <a:close/>
                </a:path>
                <a:path w="365760" h="575310">
                  <a:moveTo>
                    <a:pt x="246418" y="12700"/>
                  </a:moveTo>
                  <a:lnTo>
                    <a:pt x="176479" y="12700"/>
                  </a:lnTo>
                  <a:lnTo>
                    <a:pt x="230292" y="19190"/>
                  </a:lnTo>
                  <a:lnTo>
                    <a:pt x="272149" y="36901"/>
                  </a:lnTo>
                  <a:lnTo>
                    <a:pt x="303017" y="63190"/>
                  </a:lnTo>
                  <a:lnTo>
                    <a:pt x="323865" y="95415"/>
                  </a:lnTo>
                  <a:lnTo>
                    <a:pt x="335664" y="130934"/>
                  </a:lnTo>
                  <a:lnTo>
                    <a:pt x="339382" y="167106"/>
                  </a:lnTo>
                  <a:lnTo>
                    <a:pt x="334730" y="210035"/>
                  </a:lnTo>
                  <a:lnTo>
                    <a:pt x="321312" y="251328"/>
                  </a:lnTo>
                  <a:lnTo>
                    <a:pt x="299932" y="291730"/>
                  </a:lnTo>
                  <a:lnTo>
                    <a:pt x="271396" y="331984"/>
                  </a:lnTo>
                  <a:lnTo>
                    <a:pt x="236509" y="372833"/>
                  </a:lnTo>
                  <a:lnTo>
                    <a:pt x="196075" y="415022"/>
                  </a:lnTo>
                  <a:lnTo>
                    <a:pt x="150901" y="459295"/>
                  </a:lnTo>
                  <a:lnTo>
                    <a:pt x="104609" y="501992"/>
                  </a:lnTo>
                  <a:lnTo>
                    <a:pt x="104609" y="512826"/>
                  </a:lnTo>
                  <a:lnTo>
                    <a:pt x="352983" y="512826"/>
                  </a:lnTo>
                  <a:lnTo>
                    <a:pt x="352983" y="562216"/>
                  </a:lnTo>
                  <a:lnTo>
                    <a:pt x="365683" y="562216"/>
                  </a:lnTo>
                  <a:lnTo>
                    <a:pt x="365683" y="500126"/>
                  </a:lnTo>
                  <a:lnTo>
                    <a:pt x="125348" y="500126"/>
                  </a:lnTo>
                  <a:lnTo>
                    <a:pt x="159600" y="468528"/>
                  </a:lnTo>
                  <a:lnTo>
                    <a:pt x="205748" y="423291"/>
                  </a:lnTo>
                  <a:lnTo>
                    <a:pt x="247046" y="380117"/>
                  </a:lnTo>
                  <a:lnTo>
                    <a:pt x="282673" y="338204"/>
                  </a:lnTo>
                  <a:lnTo>
                    <a:pt x="311809" y="296749"/>
                  </a:lnTo>
                  <a:lnTo>
                    <a:pt x="333636" y="254949"/>
                  </a:lnTo>
                  <a:lnTo>
                    <a:pt x="347334" y="212003"/>
                  </a:lnTo>
                  <a:lnTo>
                    <a:pt x="352082" y="167106"/>
                  </a:lnTo>
                  <a:lnTo>
                    <a:pt x="347497" y="125849"/>
                  </a:lnTo>
                  <a:lnTo>
                    <a:pt x="333510" y="86817"/>
                  </a:lnTo>
                  <a:lnTo>
                    <a:pt x="309767" y="52363"/>
                  </a:lnTo>
                  <a:lnTo>
                    <a:pt x="275915" y="24841"/>
                  </a:lnTo>
                  <a:lnTo>
                    <a:pt x="246418" y="12700"/>
                  </a:lnTo>
                  <a:close/>
                </a:path>
                <a:path w="365760" h="575310">
                  <a:moveTo>
                    <a:pt x="176479" y="0"/>
                  </a:moveTo>
                  <a:lnTo>
                    <a:pt x="132451" y="3781"/>
                  </a:lnTo>
                  <a:lnTo>
                    <a:pt x="90350" y="14889"/>
                  </a:lnTo>
                  <a:lnTo>
                    <a:pt x="51159" y="32966"/>
                  </a:lnTo>
                  <a:lnTo>
                    <a:pt x="15862" y="57658"/>
                  </a:lnTo>
                  <a:lnTo>
                    <a:pt x="12192" y="60744"/>
                  </a:lnTo>
                  <a:lnTo>
                    <a:pt x="41440" y="125437"/>
                  </a:lnTo>
                  <a:lnTo>
                    <a:pt x="47853" y="120091"/>
                  </a:lnTo>
                  <a:lnTo>
                    <a:pt x="66904" y="105878"/>
                  </a:lnTo>
                  <a:lnTo>
                    <a:pt x="68218" y="105130"/>
                  </a:lnTo>
                  <a:lnTo>
                    <a:pt x="46189" y="105130"/>
                  </a:lnTo>
                  <a:lnTo>
                    <a:pt x="27749" y="64312"/>
                  </a:lnTo>
                  <a:lnTo>
                    <a:pt x="60654" y="42194"/>
                  </a:lnTo>
                  <a:lnTo>
                    <a:pt x="96980" y="26014"/>
                  </a:lnTo>
                  <a:lnTo>
                    <a:pt x="135873" y="16079"/>
                  </a:lnTo>
                  <a:lnTo>
                    <a:pt x="176479" y="12700"/>
                  </a:lnTo>
                  <a:lnTo>
                    <a:pt x="246418" y="12700"/>
                  </a:lnTo>
                  <a:lnTo>
                    <a:pt x="231604" y="6602"/>
                  </a:lnTo>
                  <a:lnTo>
                    <a:pt x="176479" y="0"/>
                  </a:lnTo>
                  <a:close/>
                </a:path>
                <a:path w="365760" h="575310">
                  <a:moveTo>
                    <a:pt x="161150" y="62103"/>
                  </a:moveTo>
                  <a:lnTo>
                    <a:pt x="126507" y="65911"/>
                  </a:lnTo>
                  <a:lnTo>
                    <a:pt x="95497" y="75844"/>
                  </a:lnTo>
                  <a:lnTo>
                    <a:pt x="68574" y="89663"/>
                  </a:lnTo>
                  <a:lnTo>
                    <a:pt x="46189" y="105130"/>
                  </a:lnTo>
                  <a:lnTo>
                    <a:pt x="68218" y="105130"/>
                  </a:lnTo>
                  <a:lnTo>
                    <a:pt x="92876" y="91103"/>
                  </a:lnTo>
                  <a:lnTo>
                    <a:pt x="124661" y="79500"/>
                  </a:lnTo>
                  <a:lnTo>
                    <a:pt x="161150" y="74803"/>
                  </a:lnTo>
                  <a:lnTo>
                    <a:pt x="218666" y="74803"/>
                  </a:lnTo>
                  <a:lnTo>
                    <a:pt x="210403" y="69751"/>
                  </a:lnTo>
                  <a:lnTo>
                    <a:pt x="161150" y="62103"/>
                  </a:lnTo>
                  <a:close/>
                </a:path>
              </a:pathLst>
            </a:custGeom>
            <a:solidFill>
              <a:srgbClr val="2D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316471" y="1281646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89" h="151765">
                  <a:moveTo>
                    <a:pt x="8699" y="0"/>
                  </a:moveTo>
                  <a:lnTo>
                    <a:pt x="3281" y="26742"/>
                  </a:lnTo>
                  <a:lnTo>
                    <a:pt x="0" y="75920"/>
                  </a:lnTo>
                  <a:lnTo>
                    <a:pt x="3335" y="125499"/>
                  </a:lnTo>
                  <a:lnTo>
                    <a:pt x="8699" y="15175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325171" y="1247964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89" h="219709">
                  <a:moveTo>
                    <a:pt x="8699" y="0"/>
                  </a:moveTo>
                  <a:lnTo>
                    <a:pt x="4142" y="13236"/>
                  </a:lnTo>
                  <a:lnTo>
                    <a:pt x="0" y="33681"/>
                  </a:lnTo>
                  <a:lnTo>
                    <a:pt x="0" y="185435"/>
                  </a:lnTo>
                  <a:lnTo>
                    <a:pt x="4351" y="206732"/>
                  </a:lnTo>
                  <a:lnTo>
                    <a:pt x="8699" y="21925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33870" y="1222697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89" h="269875">
                  <a:moveTo>
                    <a:pt x="8699" y="0"/>
                  </a:moveTo>
                  <a:lnTo>
                    <a:pt x="0" y="25267"/>
                  </a:lnTo>
                  <a:lnTo>
                    <a:pt x="0" y="244518"/>
                  </a:lnTo>
                  <a:lnTo>
                    <a:pt x="8699" y="26956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42570" y="1203270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89" h="309244">
                  <a:moveTo>
                    <a:pt x="8699" y="0"/>
                  </a:moveTo>
                  <a:lnTo>
                    <a:pt x="2158" y="13158"/>
                  </a:lnTo>
                  <a:lnTo>
                    <a:pt x="0" y="19427"/>
                  </a:lnTo>
                  <a:lnTo>
                    <a:pt x="0" y="288992"/>
                  </a:lnTo>
                  <a:lnTo>
                    <a:pt x="2612" y="296515"/>
                  </a:lnTo>
                  <a:lnTo>
                    <a:pt x="8699" y="30864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351269" y="1185769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89" h="343534">
                  <a:moveTo>
                    <a:pt x="8699" y="0"/>
                  </a:moveTo>
                  <a:lnTo>
                    <a:pt x="0" y="17500"/>
                  </a:lnTo>
                  <a:lnTo>
                    <a:pt x="0" y="326146"/>
                  </a:lnTo>
                  <a:lnTo>
                    <a:pt x="8699" y="34348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359969" y="1169865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89" h="375919">
                  <a:moveTo>
                    <a:pt x="8699" y="0"/>
                  </a:moveTo>
                  <a:lnTo>
                    <a:pt x="5604" y="4629"/>
                  </a:lnTo>
                  <a:lnTo>
                    <a:pt x="0" y="15904"/>
                  </a:lnTo>
                  <a:lnTo>
                    <a:pt x="0" y="359387"/>
                  </a:lnTo>
                  <a:lnTo>
                    <a:pt x="6383" y="372110"/>
                  </a:lnTo>
                  <a:lnTo>
                    <a:pt x="8699" y="3755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368668" y="1156852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89" h="401955">
                  <a:moveTo>
                    <a:pt x="8699" y="0"/>
                  </a:moveTo>
                  <a:lnTo>
                    <a:pt x="0" y="13013"/>
                  </a:lnTo>
                  <a:lnTo>
                    <a:pt x="0" y="388552"/>
                  </a:lnTo>
                  <a:lnTo>
                    <a:pt x="8699" y="40143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377368" y="1143838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89" h="427355">
                  <a:moveTo>
                    <a:pt x="8699" y="0"/>
                  </a:moveTo>
                  <a:lnTo>
                    <a:pt x="0" y="13013"/>
                  </a:lnTo>
                  <a:lnTo>
                    <a:pt x="0" y="414446"/>
                  </a:lnTo>
                  <a:lnTo>
                    <a:pt x="8699" y="4273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386067" y="1131983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89" h="451484">
                  <a:moveTo>
                    <a:pt x="8699" y="0"/>
                  </a:moveTo>
                  <a:lnTo>
                    <a:pt x="5356" y="3843"/>
                  </a:lnTo>
                  <a:lnTo>
                    <a:pt x="0" y="11855"/>
                  </a:lnTo>
                  <a:lnTo>
                    <a:pt x="0" y="439182"/>
                  </a:lnTo>
                  <a:lnTo>
                    <a:pt x="6529" y="448849"/>
                  </a:lnTo>
                  <a:lnTo>
                    <a:pt x="8699" y="45131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394767" y="1121983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89" h="471805">
                  <a:moveTo>
                    <a:pt x="8699" y="0"/>
                  </a:moveTo>
                  <a:lnTo>
                    <a:pt x="0" y="10000"/>
                  </a:lnTo>
                  <a:lnTo>
                    <a:pt x="0" y="461315"/>
                  </a:lnTo>
                  <a:lnTo>
                    <a:pt x="8699" y="47119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03454" y="1111997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89" h="491490">
                  <a:moveTo>
                    <a:pt x="8699" y="0"/>
                  </a:moveTo>
                  <a:lnTo>
                    <a:pt x="0" y="10000"/>
                  </a:lnTo>
                  <a:lnTo>
                    <a:pt x="0" y="481170"/>
                  </a:lnTo>
                  <a:lnTo>
                    <a:pt x="8699" y="49105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12153" y="1101997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89" h="511175">
                  <a:moveTo>
                    <a:pt x="8699" y="0"/>
                  </a:moveTo>
                  <a:lnTo>
                    <a:pt x="0" y="10000"/>
                  </a:lnTo>
                  <a:lnTo>
                    <a:pt x="0" y="501054"/>
                  </a:lnTo>
                  <a:lnTo>
                    <a:pt x="8699" y="5109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420853" y="1093975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89" h="527685">
                  <a:moveTo>
                    <a:pt x="8699" y="0"/>
                  </a:moveTo>
                  <a:lnTo>
                    <a:pt x="1001" y="6869"/>
                  </a:lnTo>
                  <a:lnTo>
                    <a:pt x="0" y="8021"/>
                  </a:lnTo>
                  <a:lnTo>
                    <a:pt x="0" y="518960"/>
                  </a:lnTo>
                  <a:lnTo>
                    <a:pt x="2627" y="521945"/>
                  </a:lnTo>
                  <a:lnTo>
                    <a:pt x="8699" y="52729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429552" y="1086211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89" h="542925">
                  <a:moveTo>
                    <a:pt x="8699" y="0"/>
                  </a:moveTo>
                  <a:lnTo>
                    <a:pt x="0" y="7763"/>
                  </a:lnTo>
                  <a:lnTo>
                    <a:pt x="0" y="535054"/>
                  </a:lnTo>
                  <a:lnTo>
                    <a:pt x="8699" y="54271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438252" y="1078447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89" h="558164">
                  <a:moveTo>
                    <a:pt x="8699" y="0"/>
                  </a:moveTo>
                  <a:lnTo>
                    <a:pt x="0" y="7763"/>
                  </a:lnTo>
                  <a:lnTo>
                    <a:pt x="0" y="550475"/>
                  </a:lnTo>
                  <a:lnTo>
                    <a:pt x="8699" y="55813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446951" y="1070684"/>
              <a:ext cx="8890" cy="574040"/>
            </a:xfrm>
            <a:custGeom>
              <a:avLst/>
              <a:gdLst/>
              <a:ahLst/>
              <a:cxnLst/>
              <a:rect l="l" t="t" r="r" b="b"/>
              <a:pathLst>
                <a:path w="8889" h="574039">
                  <a:moveTo>
                    <a:pt x="8699" y="0"/>
                  </a:moveTo>
                  <a:lnTo>
                    <a:pt x="0" y="7763"/>
                  </a:lnTo>
                  <a:lnTo>
                    <a:pt x="0" y="565897"/>
                  </a:lnTo>
                  <a:lnTo>
                    <a:pt x="8699" y="57355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455651" y="1064544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89" h="586739">
                  <a:moveTo>
                    <a:pt x="8699" y="0"/>
                  </a:moveTo>
                  <a:lnTo>
                    <a:pt x="790" y="5434"/>
                  </a:lnTo>
                  <a:lnTo>
                    <a:pt x="0" y="6140"/>
                  </a:lnTo>
                  <a:lnTo>
                    <a:pt x="0" y="579695"/>
                  </a:lnTo>
                  <a:lnTo>
                    <a:pt x="2915" y="582261"/>
                  </a:lnTo>
                  <a:lnTo>
                    <a:pt x="8699" y="58616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464350" y="1058566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89" h="598169">
                  <a:moveTo>
                    <a:pt x="8699" y="0"/>
                  </a:moveTo>
                  <a:lnTo>
                    <a:pt x="0" y="5977"/>
                  </a:lnTo>
                  <a:lnTo>
                    <a:pt x="0" y="592146"/>
                  </a:lnTo>
                  <a:lnTo>
                    <a:pt x="8699" y="59802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473050" y="1052588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89" h="610235">
                  <a:moveTo>
                    <a:pt x="8699" y="0"/>
                  </a:moveTo>
                  <a:lnTo>
                    <a:pt x="0" y="5977"/>
                  </a:lnTo>
                  <a:lnTo>
                    <a:pt x="0" y="604000"/>
                  </a:lnTo>
                  <a:lnTo>
                    <a:pt x="8699" y="60987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81749" y="1046610"/>
              <a:ext cx="8890" cy="622300"/>
            </a:xfrm>
            <a:custGeom>
              <a:avLst/>
              <a:gdLst/>
              <a:ahLst/>
              <a:cxnLst/>
              <a:rect l="l" t="t" r="r" b="b"/>
              <a:pathLst>
                <a:path w="8889" h="622300">
                  <a:moveTo>
                    <a:pt x="8699" y="0"/>
                  </a:moveTo>
                  <a:lnTo>
                    <a:pt x="0" y="5977"/>
                  </a:lnTo>
                  <a:lnTo>
                    <a:pt x="0" y="615854"/>
                  </a:lnTo>
                  <a:lnTo>
                    <a:pt x="8699" y="62173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0449" y="1041395"/>
              <a:ext cx="8890" cy="633095"/>
            </a:xfrm>
            <a:custGeom>
              <a:avLst/>
              <a:gdLst/>
              <a:ahLst/>
              <a:cxnLst/>
              <a:rect l="l" t="t" r="r" b="b"/>
              <a:pathLst>
                <a:path w="8889" h="633094">
                  <a:moveTo>
                    <a:pt x="8699" y="0"/>
                  </a:moveTo>
                  <a:lnTo>
                    <a:pt x="4310" y="2253"/>
                  </a:lnTo>
                  <a:lnTo>
                    <a:pt x="0" y="5214"/>
                  </a:lnTo>
                  <a:lnTo>
                    <a:pt x="0" y="626945"/>
                  </a:lnTo>
                  <a:lnTo>
                    <a:pt x="6972" y="631654"/>
                  </a:lnTo>
                  <a:lnTo>
                    <a:pt x="8699" y="63252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99148" y="1036930"/>
              <a:ext cx="8890" cy="641350"/>
            </a:xfrm>
            <a:custGeom>
              <a:avLst/>
              <a:gdLst/>
              <a:ahLst/>
              <a:cxnLst/>
              <a:rect l="l" t="t" r="r" b="b"/>
              <a:pathLst>
                <a:path w="8890" h="641350">
                  <a:moveTo>
                    <a:pt x="8699" y="0"/>
                  </a:moveTo>
                  <a:lnTo>
                    <a:pt x="0" y="4465"/>
                  </a:lnTo>
                  <a:lnTo>
                    <a:pt x="0" y="636987"/>
                  </a:lnTo>
                  <a:lnTo>
                    <a:pt x="8699" y="64135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507848" y="1032464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8699" y="0"/>
                  </a:moveTo>
                  <a:lnTo>
                    <a:pt x="0" y="4465"/>
                  </a:lnTo>
                  <a:lnTo>
                    <a:pt x="0" y="645818"/>
                  </a:lnTo>
                  <a:lnTo>
                    <a:pt x="8699" y="65018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516547" y="1027998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30">
                  <a:moveTo>
                    <a:pt x="8699" y="0"/>
                  </a:moveTo>
                  <a:lnTo>
                    <a:pt x="0" y="4465"/>
                  </a:lnTo>
                  <a:lnTo>
                    <a:pt x="0" y="654650"/>
                  </a:lnTo>
                  <a:lnTo>
                    <a:pt x="8699" y="65901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525247" y="1023532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19">
                  <a:moveTo>
                    <a:pt x="8699" y="0"/>
                  </a:moveTo>
                  <a:lnTo>
                    <a:pt x="0" y="4465"/>
                  </a:lnTo>
                  <a:lnTo>
                    <a:pt x="0" y="663481"/>
                  </a:lnTo>
                  <a:lnTo>
                    <a:pt x="8699" y="66784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533946" y="1020033"/>
              <a:ext cx="8890" cy="675640"/>
            </a:xfrm>
            <a:custGeom>
              <a:avLst/>
              <a:gdLst/>
              <a:ahLst/>
              <a:cxnLst/>
              <a:rect l="l" t="t" r="r" b="b"/>
              <a:pathLst>
                <a:path w="8890" h="675639">
                  <a:moveTo>
                    <a:pt x="8699" y="0"/>
                  </a:moveTo>
                  <a:lnTo>
                    <a:pt x="2436" y="2248"/>
                  </a:lnTo>
                  <a:lnTo>
                    <a:pt x="0" y="3499"/>
                  </a:lnTo>
                  <a:lnTo>
                    <a:pt x="0" y="671346"/>
                  </a:lnTo>
                  <a:lnTo>
                    <a:pt x="5662" y="674188"/>
                  </a:lnTo>
                  <a:lnTo>
                    <a:pt x="8699" y="67524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542646" y="1016909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8699" y="0"/>
                  </a:moveTo>
                  <a:lnTo>
                    <a:pt x="0" y="3123"/>
                  </a:lnTo>
                  <a:lnTo>
                    <a:pt x="0" y="678366"/>
                  </a:lnTo>
                  <a:lnTo>
                    <a:pt x="8699" y="68138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551345" y="1013786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5">
                  <a:moveTo>
                    <a:pt x="8699" y="0"/>
                  </a:moveTo>
                  <a:lnTo>
                    <a:pt x="0" y="3123"/>
                  </a:lnTo>
                  <a:lnTo>
                    <a:pt x="0" y="684512"/>
                  </a:lnTo>
                  <a:lnTo>
                    <a:pt x="8699" y="68753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560045" y="1010662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5">
                  <a:moveTo>
                    <a:pt x="8699" y="0"/>
                  </a:moveTo>
                  <a:lnTo>
                    <a:pt x="0" y="3123"/>
                  </a:lnTo>
                  <a:lnTo>
                    <a:pt x="0" y="690657"/>
                  </a:lnTo>
                  <a:lnTo>
                    <a:pt x="8699" y="69367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568744" y="1007538"/>
              <a:ext cx="8890" cy="700405"/>
            </a:xfrm>
            <a:custGeom>
              <a:avLst/>
              <a:gdLst/>
              <a:ahLst/>
              <a:cxnLst/>
              <a:rect l="l" t="t" r="r" b="b"/>
              <a:pathLst>
                <a:path w="8890" h="700405">
                  <a:moveTo>
                    <a:pt x="8699" y="0"/>
                  </a:moveTo>
                  <a:lnTo>
                    <a:pt x="0" y="3123"/>
                  </a:lnTo>
                  <a:lnTo>
                    <a:pt x="0" y="696803"/>
                  </a:lnTo>
                  <a:lnTo>
                    <a:pt x="8699" y="69982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577444" y="1005586"/>
              <a:ext cx="8890" cy="704850"/>
            </a:xfrm>
            <a:custGeom>
              <a:avLst/>
              <a:gdLst/>
              <a:ahLst/>
              <a:cxnLst/>
              <a:rect l="l" t="t" r="r" b="b"/>
              <a:pathLst>
                <a:path w="8890" h="704850">
                  <a:moveTo>
                    <a:pt x="8699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127" y="1270"/>
                  </a:lnTo>
                  <a:lnTo>
                    <a:pt x="127" y="2540"/>
                  </a:lnTo>
                  <a:lnTo>
                    <a:pt x="0" y="2540"/>
                  </a:lnTo>
                  <a:lnTo>
                    <a:pt x="0" y="702310"/>
                  </a:lnTo>
                  <a:lnTo>
                    <a:pt x="5181" y="702310"/>
                  </a:lnTo>
                  <a:lnTo>
                    <a:pt x="5181" y="704850"/>
                  </a:lnTo>
                  <a:lnTo>
                    <a:pt x="8699" y="704850"/>
                  </a:lnTo>
                  <a:lnTo>
                    <a:pt x="8699" y="702310"/>
                  </a:lnTo>
                  <a:lnTo>
                    <a:pt x="8699" y="254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586130" y="1003283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4">
                  <a:moveTo>
                    <a:pt x="8699" y="0"/>
                  </a:moveTo>
                  <a:lnTo>
                    <a:pt x="0" y="1883"/>
                  </a:lnTo>
                  <a:lnTo>
                    <a:pt x="0" y="706892"/>
                  </a:lnTo>
                  <a:lnTo>
                    <a:pt x="8699" y="7086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594830" y="1001399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69">
                  <a:moveTo>
                    <a:pt x="8699" y="0"/>
                  </a:moveTo>
                  <a:lnTo>
                    <a:pt x="0" y="1883"/>
                  </a:lnTo>
                  <a:lnTo>
                    <a:pt x="0" y="710554"/>
                  </a:lnTo>
                  <a:lnTo>
                    <a:pt x="8699" y="71233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603529" y="999515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80">
                  <a:moveTo>
                    <a:pt x="8699" y="0"/>
                  </a:moveTo>
                  <a:lnTo>
                    <a:pt x="0" y="1883"/>
                  </a:lnTo>
                  <a:lnTo>
                    <a:pt x="0" y="714215"/>
                  </a:lnTo>
                  <a:lnTo>
                    <a:pt x="8699" y="71599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612229" y="997632"/>
              <a:ext cx="8890" cy="720090"/>
            </a:xfrm>
            <a:custGeom>
              <a:avLst/>
              <a:gdLst/>
              <a:ahLst/>
              <a:cxnLst/>
              <a:rect l="l" t="t" r="r" b="b"/>
              <a:pathLst>
                <a:path w="8890" h="720089">
                  <a:moveTo>
                    <a:pt x="8699" y="0"/>
                  </a:moveTo>
                  <a:lnTo>
                    <a:pt x="0" y="1883"/>
                  </a:lnTo>
                  <a:lnTo>
                    <a:pt x="0" y="717876"/>
                  </a:lnTo>
                  <a:lnTo>
                    <a:pt x="8699" y="71965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620929" y="995426"/>
              <a:ext cx="8890" cy="723900"/>
            </a:xfrm>
            <a:custGeom>
              <a:avLst/>
              <a:gdLst/>
              <a:ahLst/>
              <a:cxnLst/>
              <a:rect l="l" t="t" r="r" b="b"/>
              <a:pathLst>
                <a:path w="8890" h="723900">
                  <a:moveTo>
                    <a:pt x="8699" y="0"/>
                  </a:moveTo>
                  <a:lnTo>
                    <a:pt x="7810" y="0"/>
                  </a:lnTo>
                  <a:lnTo>
                    <a:pt x="7810" y="1270"/>
                  </a:lnTo>
                  <a:lnTo>
                    <a:pt x="1384" y="1270"/>
                  </a:lnTo>
                  <a:lnTo>
                    <a:pt x="1384" y="2540"/>
                  </a:lnTo>
                  <a:lnTo>
                    <a:pt x="0" y="2540"/>
                  </a:lnTo>
                  <a:lnTo>
                    <a:pt x="0" y="721360"/>
                  </a:lnTo>
                  <a:lnTo>
                    <a:pt x="3759" y="721360"/>
                  </a:lnTo>
                  <a:lnTo>
                    <a:pt x="3759" y="723900"/>
                  </a:lnTo>
                  <a:lnTo>
                    <a:pt x="8699" y="723900"/>
                  </a:lnTo>
                  <a:lnTo>
                    <a:pt x="8699" y="721360"/>
                  </a:lnTo>
                  <a:lnTo>
                    <a:pt x="8699" y="254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629628" y="99542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69">
                  <a:moveTo>
                    <a:pt x="8699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8013" y="723900"/>
                  </a:lnTo>
                  <a:lnTo>
                    <a:pt x="8013" y="725170"/>
                  </a:lnTo>
                  <a:lnTo>
                    <a:pt x="8699" y="725170"/>
                  </a:lnTo>
                  <a:lnTo>
                    <a:pt x="8699" y="72390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638327" y="994594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8699" y="0"/>
                  </a:moveTo>
                  <a:lnTo>
                    <a:pt x="0" y="698"/>
                  </a:lnTo>
                  <a:lnTo>
                    <a:pt x="0" y="725413"/>
                  </a:lnTo>
                  <a:lnTo>
                    <a:pt x="8699" y="72599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647027" y="993895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8699" y="0"/>
                  </a:moveTo>
                  <a:lnTo>
                    <a:pt x="0" y="698"/>
                  </a:lnTo>
                  <a:lnTo>
                    <a:pt x="0" y="726697"/>
                  </a:lnTo>
                  <a:lnTo>
                    <a:pt x="8699" y="72728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655726" y="993197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80">
                  <a:moveTo>
                    <a:pt x="8699" y="0"/>
                  </a:moveTo>
                  <a:lnTo>
                    <a:pt x="0" y="698"/>
                  </a:lnTo>
                  <a:lnTo>
                    <a:pt x="0" y="727980"/>
                  </a:lnTo>
                  <a:lnTo>
                    <a:pt x="8699" y="72856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664426" y="992499"/>
              <a:ext cx="8890" cy="730250"/>
            </a:xfrm>
            <a:custGeom>
              <a:avLst/>
              <a:gdLst/>
              <a:ahLst/>
              <a:cxnLst/>
              <a:rect l="l" t="t" r="r" b="b"/>
              <a:pathLst>
                <a:path w="8890" h="730250">
                  <a:moveTo>
                    <a:pt x="8699" y="0"/>
                  </a:moveTo>
                  <a:lnTo>
                    <a:pt x="0" y="698"/>
                  </a:lnTo>
                  <a:lnTo>
                    <a:pt x="0" y="729264"/>
                  </a:lnTo>
                  <a:lnTo>
                    <a:pt x="8699" y="72984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673126" y="991616"/>
              <a:ext cx="8890" cy="731520"/>
            </a:xfrm>
            <a:custGeom>
              <a:avLst/>
              <a:gdLst/>
              <a:ahLst/>
              <a:cxnLst/>
              <a:rect l="l" t="t" r="r" b="b"/>
              <a:pathLst>
                <a:path w="8890" h="731519">
                  <a:moveTo>
                    <a:pt x="8699" y="0"/>
                  </a:moveTo>
                  <a:lnTo>
                    <a:pt x="3086" y="0"/>
                  </a:lnTo>
                  <a:lnTo>
                    <a:pt x="3086" y="1270"/>
                  </a:lnTo>
                  <a:lnTo>
                    <a:pt x="0" y="1270"/>
                  </a:lnTo>
                  <a:lnTo>
                    <a:pt x="0" y="730250"/>
                  </a:lnTo>
                  <a:lnTo>
                    <a:pt x="2273" y="730250"/>
                  </a:lnTo>
                  <a:lnTo>
                    <a:pt x="2273" y="731520"/>
                  </a:lnTo>
                  <a:lnTo>
                    <a:pt x="8699" y="731520"/>
                  </a:lnTo>
                  <a:lnTo>
                    <a:pt x="8699" y="73025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681825" y="991616"/>
              <a:ext cx="8890" cy="731520"/>
            </a:xfrm>
            <a:custGeom>
              <a:avLst/>
              <a:gdLst/>
              <a:ahLst/>
              <a:cxnLst/>
              <a:rect l="l" t="t" r="r" b="b"/>
              <a:pathLst>
                <a:path w="8890" h="731519">
                  <a:moveTo>
                    <a:pt x="8699" y="1270"/>
                  </a:moveTo>
                  <a:lnTo>
                    <a:pt x="5588" y="1270"/>
                  </a:lnTo>
                  <a:lnTo>
                    <a:pt x="558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0250"/>
                  </a:lnTo>
                  <a:lnTo>
                    <a:pt x="0" y="731520"/>
                  </a:lnTo>
                  <a:lnTo>
                    <a:pt x="6400" y="731520"/>
                  </a:lnTo>
                  <a:lnTo>
                    <a:pt x="6400" y="730250"/>
                  </a:lnTo>
                  <a:lnTo>
                    <a:pt x="8699" y="730250"/>
                  </a:lnTo>
                  <a:lnTo>
                    <a:pt x="8699" y="127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690524" y="992500"/>
              <a:ext cx="8890" cy="730250"/>
            </a:xfrm>
            <a:custGeom>
              <a:avLst/>
              <a:gdLst/>
              <a:ahLst/>
              <a:cxnLst/>
              <a:rect l="l" t="t" r="r" b="b"/>
              <a:pathLst>
                <a:path w="8890" h="730250">
                  <a:moveTo>
                    <a:pt x="0" y="0"/>
                  </a:moveTo>
                  <a:lnTo>
                    <a:pt x="0" y="729846"/>
                  </a:lnTo>
                  <a:lnTo>
                    <a:pt x="8699" y="729261"/>
                  </a:lnTo>
                  <a:lnTo>
                    <a:pt x="8699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699224" y="993198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80">
                  <a:moveTo>
                    <a:pt x="0" y="0"/>
                  </a:moveTo>
                  <a:lnTo>
                    <a:pt x="0" y="728563"/>
                  </a:lnTo>
                  <a:lnTo>
                    <a:pt x="8699" y="727978"/>
                  </a:lnTo>
                  <a:lnTo>
                    <a:pt x="8699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707923" y="993896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0" y="0"/>
                  </a:moveTo>
                  <a:lnTo>
                    <a:pt x="0" y="727279"/>
                  </a:lnTo>
                  <a:lnTo>
                    <a:pt x="8699" y="726694"/>
                  </a:lnTo>
                  <a:lnTo>
                    <a:pt x="8699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716623" y="994594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0" y="0"/>
                  </a:moveTo>
                  <a:lnTo>
                    <a:pt x="0" y="725996"/>
                  </a:lnTo>
                  <a:lnTo>
                    <a:pt x="8699" y="725411"/>
                  </a:lnTo>
                  <a:lnTo>
                    <a:pt x="8699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725323" y="99542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69">
                  <a:moveTo>
                    <a:pt x="8699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0" y="725170"/>
                  </a:lnTo>
                  <a:lnTo>
                    <a:pt x="660" y="725170"/>
                  </a:lnTo>
                  <a:lnTo>
                    <a:pt x="660" y="723900"/>
                  </a:lnTo>
                  <a:lnTo>
                    <a:pt x="8699" y="72390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734022" y="995426"/>
              <a:ext cx="8890" cy="723900"/>
            </a:xfrm>
            <a:custGeom>
              <a:avLst/>
              <a:gdLst/>
              <a:ahLst/>
              <a:cxnLst/>
              <a:rect l="l" t="t" r="r" b="b"/>
              <a:pathLst>
                <a:path w="8890" h="723900">
                  <a:moveTo>
                    <a:pt x="8699" y="2540"/>
                  </a:moveTo>
                  <a:lnTo>
                    <a:pt x="7302" y="2540"/>
                  </a:lnTo>
                  <a:lnTo>
                    <a:pt x="7302" y="1270"/>
                  </a:lnTo>
                  <a:lnTo>
                    <a:pt x="863" y="1270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721360"/>
                  </a:lnTo>
                  <a:lnTo>
                    <a:pt x="0" y="723900"/>
                  </a:lnTo>
                  <a:lnTo>
                    <a:pt x="4902" y="723900"/>
                  </a:lnTo>
                  <a:lnTo>
                    <a:pt x="4902" y="721360"/>
                  </a:lnTo>
                  <a:lnTo>
                    <a:pt x="8699" y="721360"/>
                  </a:lnTo>
                  <a:lnTo>
                    <a:pt x="8699" y="254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742721" y="997633"/>
              <a:ext cx="8890" cy="720090"/>
            </a:xfrm>
            <a:custGeom>
              <a:avLst/>
              <a:gdLst/>
              <a:ahLst/>
              <a:cxnLst/>
              <a:rect l="l" t="t" r="r" b="b"/>
              <a:pathLst>
                <a:path w="8890" h="720089">
                  <a:moveTo>
                    <a:pt x="0" y="0"/>
                  </a:moveTo>
                  <a:lnTo>
                    <a:pt x="0" y="719649"/>
                  </a:lnTo>
                  <a:lnTo>
                    <a:pt x="8699" y="717871"/>
                  </a:lnTo>
                  <a:lnTo>
                    <a:pt x="8699" y="1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751421" y="999517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80">
                  <a:moveTo>
                    <a:pt x="0" y="0"/>
                  </a:moveTo>
                  <a:lnTo>
                    <a:pt x="0" y="715988"/>
                  </a:lnTo>
                  <a:lnTo>
                    <a:pt x="8699" y="714210"/>
                  </a:lnTo>
                  <a:lnTo>
                    <a:pt x="8699" y="1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760108" y="1001397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69">
                  <a:moveTo>
                    <a:pt x="0" y="0"/>
                  </a:moveTo>
                  <a:lnTo>
                    <a:pt x="0" y="712332"/>
                  </a:lnTo>
                  <a:lnTo>
                    <a:pt x="8699" y="710555"/>
                  </a:lnTo>
                  <a:lnTo>
                    <a:pt x="8699" y="1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768807" y="1003281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4">
                  <a:moveTo>
                    <a:pt x="0" y="0"/>
                  </a:moveTo>
                  <a:lnTo>
                    <a:pt x="0" y="708671"/>
                  </a:lnTo>
                  <a:lnTo>
                    <a:pt x="8699" y="706894"/>
                  </a:lnTo>
                  <a:lnTo>
                    <a:pt x="8699" y="1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777507" y="1005164"/>
              <a:ext cx="8890" cy="705485"/>
            </a:xfrm>
            <a:custGeom>
              <a:avLst/>
              <a:gdLst/>
              <a:ahLst/>
              <a:cxnLst/>
              <a:rect l="l" t="t" r="r" b="b"/>
              <a:pathLst>
                <a:path w="8890" h="705485">
                  <a:moveTo>
                    <a:pt x="0" y="0"/>
                  </a:moveTo>
                  <a:lnTo>
                    <a:pt x="0" y="705010"/>
                  </a:lnTo>
                  <a:lnTo>
                    <a:pt x="1435" y="704717"/>
                  </a:lnTo>
                  <a:lnTo>
                    <a:pt x="8699" y="702194"/>
                  </a:lnTo>
                  <a:lnTo>
                    <a:pt x="8699" y="2374"/>
                  </a:lnTo>
                  <a:lnTo>
                    <a:pt x="5251" y="1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786206" y="1007539"/>
              <a:ext cx="8890" cy="700405"/>
            </a:xfrm>
            <a:custGeom>
              <a:avLst/>
              <a:gdLst/>
              <a:ahLst/>
              <a:cxnLst/>
              <a:rect l="l" t="t" r="r" b="b"/>
              <a:pathLst>
                <a:path w="8890" h="700405">
                  <a:moveTo>
                    <a:pt x="0" y="0"/>
                  </a:moveTo>
                  <a:lnTo>
                    <a:pt x="0" y="699819"/>
                  </a:lnTo>
                  <a:lnTo>
                    <a:pt x="8699" y="696797"/>
                  </a:lnTo>
                  <a:lnTo>
                    <a:pt x="8699" y="3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794906" y="1010663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5">
                  <a:moveTo>
                    <a:pt x="0" y="0"/>
                  </a:moveTo>
                  <a:lnTo>
                    <a:pt x="0" y="693674"/>
                  </a:lnTo>
                  <a:lnTo>
                    <a:pt x="8699" y="690652"/>
                  </a:lnTo>
                  <a:lnTo>
                    <a:pt x="8699" y="3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803605" y="1013786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5">
                  <a:moveTo>
                    <a:pt x="0" y="0"/>
                  </a:moveTo>
                  <a:lnTo>
                    <a:pt x="0" y="687529"/>
                  </a:lnTo>
                  <a:lnTo>
                    <a:pt x="8699" y="684507"/>
                  </a:lnTo>
                  <a:lnTo>
                    <a:pt x="8699" y="3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812305" y="1016910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0" y="0"/>
                  </a:moveTo>
                  <a:lnTo>
                    <a:pt x="0" y="681384"/>
                  </a:lnTo>
                  <a:lnTo>
                    <a:pt x="8699" y="678362"/>
                  </a:lnTo>
                  <a:lnTo>
                    <a:pt x="8699" y="3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821004" y="1020033"/>
              <a:ext cx="8890" cy="675640"/>
            </a:xfrm>
            <a:custGeom>
              <a:avLst/>
              <a:gdLst/>
              <a:ahLst/>
              <a:cxnLst/>
              <a:rect l="l" t="t" r="r" b="b"/>
              <a:pathLst>
                <a:path w="8890" h="675639">
                  <a:moveTo>
                    <a:pt x="0" y="0"/>
                  </a:moveTo>
                  <a:lnTo>
                    <a:pt x="0" y="675239"/>
                  </a:lnTo>
                  <a:lnTo>
                    <a:pt x="3026" y="674187"/>
                  </a:lnTo>
                  <a:lnTo>
                    <a:pt x="8699" y="671341"/>
                  </a:lnTo>
                  <a:lnTo>
                    <a:pt x="8699" y="3499"/>
                  </a:lnTo>
                  <a:lnTo>
                    <a:pt x="6262" y="2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829704" y="1023532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19">
                  <a:moveTo>
                    <a:pt x="0" y="0"/>
                  </a:moveTo>
                  <a:lnTo>
                    <a:pt x="0" y="667842"/>
                  </a:lnTo>
                  <a:lnTo>
                    <a:pt x="8699" y="663476"/>
                  </a:lnTo>
                  <a:lnTo>
                    <a:pt x="8699" y="4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838403" y="1027998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30">
                  <a:moveTo>
                    <a:pt x="0" y="0"/>
                  </a:moveTo>
                  <a:lnTo>
                    <a:pt x="0" y="659011"/>
                  </a:lnTo>
                  <a:lnTo>
                    <a:pt x="8699" y="654645"/>
                  </a:lnTo>
                  <a:lnTo>
                    <a:pt x="8699" y="4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847103" y="1032463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0" y="0"/>
                  </a:moveTo>
                  <a:lnTo>
                    <a:pt x="0" y="650180"/>
                  </a:lnTo>
                  <a:lnTo>
                    <a:pt x="8699" y="645815"/>
                  </a:lnTo>
                  <a:lnTo>
                    <a:pt x="8699" y="4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855802" y="1036929"/>
              <a:ext cx="8890" cy="641350"/>
            </a:xfrm>
            <a:custGeom>
              <a:avLst/>
              <a:gdLst/>
              <a:ahLst/>
              <a:cxnLst/>
              <a:rect l="l" t="t" r="r" b="b"/>
              <a:pathLst>
                <a:path w="8890" h="641350">
                  <a:moveTo>
                    <a:pt x="0" y="0"/>
                  </a:moveTo>
                  <a:lnTo>
                    <a:pt x="0" y="641349"/>
                  </a:lnTo>
                  <a:lnTo>
                    <a:pt x="8699" y="636984"/>
                  </a:lnTo>
                  <a:lnTo>
                    <a:pt x="8699" y="4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864502" y="1041395"/>
              <a:ext cx="8890" cy="633095"/>
            </a:xfrm>
            <a:custGeom>
              <a:avLst/>
              <a:gdLst/>
              <a:ahLst/>
              <a:cxnLst/>
              <a:rect l="l" t="t" r="r" b="b"/>
              <a:pathLst>
                <a:path w="8890" h="633094">
                  <a:moveTo>
                    <a:pt x="0" y="0"/>
                  </a:moveTo>
                  <a:lnTo>
                    <a:pt x="0" y="632518"/>
                  </a:lnTo>
                  <a:lnTo>
                    <a:pt x="1719" y="631655"/>
                  </a:lnTo>
                  <a:lnTo>
                    <a:pt x="8699" y="626941"/>
                  </a:lnTo>
                  <a:lnTo>
                    <a:pt x="8699" y="5214"/>
                  </a:lnTo>
                  <a:lnTo>
                    <a:pt x="4391" y="2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873201" y="1046609"/>
              <a:ext cx="8890" cy="622300"/>
            </a:xfrm>
            <a:custGeom>
              <a:avLst/>
              <a:gdLst/>
              <a:ahLst/>
              <a:cxnLst/>
              <a:rect l="l" t="t" r="r" b="b"/>
              <a:pathLst>
                <a:path w="8890" h="622300">
                  <a:moveTo>
                    <a:pt x="0" y="0"/>
                  </a:moveTo>
                  <a:lnTo>
                    <a:pt x="0" y="621727"/>
                  </a:lnTo>
                  <a:lnTo>
                    <a:pt x="8699" y="615851"/>
                  </a:lnTo>
                  <a:lnTo>
                    <a:pt x="8699" y="5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881901" y="1052587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90" h="610235">
                  <a:moveTo>
                    <a:pt x="0" y="0"/>
                  </a:moveTo>
                  <a:lnTo>
                    <a:pt x="0" y="609873"/>
                  </a:lnTo>
                  <a:lnTo>
                    <a:pt x="8699" y="603997"/>
                  </a:lnTo>
                  <a:lnTo>
                    <a:pt x="8699" y="5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890600" y="1058564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90" h="598169">
                  <a:moveTo>
                    <a:pt x="0" y="0"/>
                  </a:moveTo>
                  <a:lnTo>
                    <a:pt x="0" y="598020"/>
                  </a:lnTo>
                  <a:lnTo>
                    <a:pt x="8699" y="592144"/>
                  </a:lnTo>
                  <a:lnTo>
                    <a:pt x="8699" y="5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899300" y="1064542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90" h="586739">
                  <a:moveTo>
                    <a:pt x="0" y="0"/>
                  </a:moveTo>
                  <a:lnTo>
                    <a:pt x="0" y="586166"/>
                  </a:lnTo>
                  <a:lnTo>
                    <a:pt x="5778" y="582263"/>
                  </a:lnTo>
                  <a:lnTo>
                    <a:pt x="8699" y="579692"/>
                  </a:lnTo>
                  <a:lnTo>
                    <a:pt x="8699" y="6139"/>
                  </a:lnTo>
                  <a:lnTo>
                    <a:pt x="7912" y="5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907999" y="1070681"/>
              <a:ext cx="8890" cy="574040"/>
            </a:xfrm>
            <a:custGeom>
              <a:avLst/>
              <a:gdLst/>
              <a:ahLst/>
              <a:cxnLst/>
              <a:rect l="l" t="t" r="r" b="b"/>
              <a:pathLst>
                <a:path w="8890" h="574039">
                  <a:moveTo>
                    <a:pt x="0" y="0"/>
                  </a:moveTo>
                  <a:lnTo>
                    <a:pt x="0" y="573553"/>
                  </a:lnTo>
                  <a:lnTo>
                    <a:pt x="8699" y="565896"/>
                  </a:lnTo>
                  <a:lnTo>
                    <a:pt x="8699" y="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916699" y="1078445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0" y="0"/>
                  </a:moveTo>
                  <a:lnTo>
                    <a:pt x="0" y="558132"/>
                  </a:lnTo>
                  <a:lnTo>
                    <a:pt x="8699" y="550475"/>
                  </a:lnTo>
                  <a:lnTo>
                    <a:pt x="8699" y="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925398" y="1086209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90" h="542925">
                  <a:moveTo>
                    <a:pt x="0" y="0"/>
                  </a:moveTo>
                  <a:lnTo>
                    <a:pt x="0" y="542711"/>
                  </a:lnTo>
                  <a:lnTo>
                    <a:pt x="8699" y="535054"/>
                  </a:lnTo>
                  <a:lnTo>
                    <a:pt x="8699" y="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934098" y="1093973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0" y="0"/>
                  </a:moveTo>
                  <a:lnTo>
                    <a:pt x="0" y="527290"/>
                  </a:lnTo>
                  <a:lnTo>
                    <a:pt x="6069" y="521948"/>
                  </a:lnTo>
                  <a:lnTo>
                    <a:pt x="8699" y="518959"/>
                  </a:lnTo>
                  <a:lnTo>
                    <a:pt x="8699" y="8020"/>
                  </a:lnTo>
                  <a:lnTo>
                    <a:pt x="7700" y="6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942784" y="1101979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90" h="511175">
                  <a:moveTo>
                    <a:pt x="0" y="0"/>
                  </a:moveTo>
                  <a:lnTo>
                    <a:pt x="0" y="510968"/>
                  </a:lnTo>
                  <a:lnTo>
                    <a:pt x="8699" y="501084"/>
                  </a:lnTo>
                  <a:lnTo>
                    <a:pt x="8699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951484" y="1111979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90" h="491490">
                  <a:moveTo>
                    <a:pt x="0" y="0"/>
                  </a:moveTo>
                  <a:lnTo>
                    <a:pt x="0" y="491084"/>
                  </a:lnTo>
                  <a:lnTo>
                    <a:pt x="8699" y="481200"/>
                  </a:lnTo>
                  <a:lnTo>
                    <a:pt x="8699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960184" y="1121979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90" h="471805">
                  <a:moveTo>
                    <a:pt x="0" y="0"/>
                  </a:moveTo>
                  <a:lnTo>
                    <a:pt x="0" y="471200"/>
                  </a:lnTo>
                  <a:lnTo>
                    <a:pt x="8699" y="461316"/>
                  </a:lnTo>
                  <a:lnTo>
                    <a:pt x="8699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968883" y="1131979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90" h="451484">
                  <a:moveTo>
                    <a:pt x="0" y="0"/>
                  </a:moveTo>
                  <a:lnTo>
                    <a:pt x="0" y="451316"/>
                  </a:lnTo>
                  <a:lnTo>
                    <a:pt x="2168" y="448853"/>
                  </a:lnTo>
                  <a:lnTo>
                    <a:pt x="8699" y="439183"/>
                  </a:lnTo>
                  <a:lnTo>
                    <a:pt x="8699" y="11854"/>
                  </a:lnTo>
                  <a:lnTo>
                    <a:pt x="3346" y="3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977583" y="1143834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90" h="427355">
                  <a:moveTo>
                    <a:pt x="0" y="0"/>
                  </a:moveTo>
                  <a:lnTo>
                    <a:pt x="0" y="427328"/>
                  </a:lnTo>
                  <a:lnTo>
                    <a:pt x="8699" y="414448"/>
                  </a:lnTo>
                  <a:lnTo>
                    <a:pt x="8699" y="13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986282" y="1156848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90" h="401955">
                  <a:moveTo>
                    <a:pt x="0" y="0"/>
                  </a:moveTo>
                  <a:lnTo>
                    <a:pt x="0" y="401434"/>
                  </a:lnTo>
                  <a:lnTo>
                    <a:pt x="8699" y="388554"/>
                  </a:lnTo>
                  <a:lnTo>
                    <a:pt x="8699" y="13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994981" y="1169862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90" h="375919">
                  <a:moveTo>
                    <a:pt x="0" y="0"/>
                  </a:moveTo>
                  <a:lnTo>
                    <a:pt x="0" y="375541"/>
                  </a:lnTo>
                  <a:lnTo>
                    <a:pt x="2314" y="372114"/>
                  </a:lnTo>
                  <a:lnTo>
                    <a:pt x="8699" y="359389"/>
                  </a:lnTo>
                  <a:lnTo>
                    <a:pt x="8699" y="15903"/>
                  </a:lnTo>
                  <a:lnTo>
                    <a:pt x="3097" y="4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003681" y="1185765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90" h="343534">
                  <a:moveTo>
                    <a:pt x="0" y="0"/>
                  </a:moveTo>
                  <a:lnTo>
                    <a:pt x="0" y="343486"/>
                  </a:lnTo>
                  <a:lnTo>
                    <a:pt x="8699" y="326149"/>
                  </a:lnTo>
                  <a:lnTo>
                    <a:pt x="8699" y="17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012381" y="1203266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90" h="309244">
                  <a:moveTo>
                    <a:pt x="0" y="0"/>
                  </a:moveTo>
                  <a:lnTo>
                    <a:pt x="0" y="308648"/>
                  </a:lnTo>
                  <a:lnTo>
                    <a:pt x="6086" y="296519"/>
                  </a:lnTo>
                  <a:lnTo>
                    <a:pt x="8699" y="288995"/>
                  </a:lnTo>
                  <a:lnTo>
                    <a:pt x="8699" y="19426"/>
                  </a:lnTo>
                  <a:lnTo>
                    <a:pt x="6542" y="13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021080" y="1222693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90" h="269875">
                  <a:moveTo>
                    <a:pt x="0" y="0"/>
                  </a:moveTo>
                  <a:lnTo>
                    <a:pt x="0" y="269568"/>
                  </a:lnTo>
                  <a:lnTo>
                    <a:pt x="8699" y="244522"/>
                  </a:lnTo>
                  <a:lnTo>
                    <a:pt x="8699" y="25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029780" y="1247961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90" h="219709">
                  <a:moveTo>
                    <a:pt x="0" y="0"/>
                  </a:moveTo>
                  <a:lnTo>
                    <a:pt x="0" y="219253"/>
                  </a:lnTo>
                  <a:lnTo>
                    <a:pt x="4348" y="206735"/>
                  </a:lnTo>
                  <a:lnTo>
                    <a:pt x="8699" y="185437"/>
                  </a:lnTo>
                  <a:lnTo>
                    <a:pt x="8699" y="33681"/>
                  </a:lnTo>
                  <a:lnTo>
                    <a:pt x="4558" y="13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038479" y="1281646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90" h="151765">
                  <a:moveTo>
                    <a:pt x="8699" y="75920"/>
                  </a:moveTo>
                  <a:lnTo>
                    <a:pt x="5410" y="26746"/>
                  </a:lnTo>
                  <a:lnTo>
                    <a:pt x="0" y="0"/>
                  </a:lnTo>
                  <a:lnTo>
                    <a:pt x="0" y="151765"/>
                  </a:lnTo>
                  <a:lnTo>
                    <a:pt x="5359" y="125501"/>
                  </a:lnTo>
                  <a:lnTo>
                    <a:pt x="8686" y="75946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4" name="object 344"/>
          <p:cNvGrpSpPr/>
          <p:nvPr/>
        </p:nvGrpSpPr>
        <p:grpSpPr>
          <a:xfrm>
            <a:off x="7525599" y="991616"/>
            <a:ext cx="2746375" cy="1912620"/>
            <a:chOff x="7525599" y="991616"/>
            <a:chExt cx="2746375" cy="1912620"/>
          </a:xfrm>
        </p:grpSpPr>
        <p:sp>
          <p:nvSpPr>
            <p:cNvPr id="345" name="object 345"/>
            <p:cNvSpPr/>
            <p:nvPr/>
          </p:nvSpPr>
          <p:spPr>
            <a:xfrm>
              <a:off x="7754218" y="1330151"/>
              <a:ext cx="2437765" cy="1573530"/>
            </a:xfrm>
            <a:custGeom>
              <a:avLst/>
              <a:gdLst/>
              <a:ahLst/>
              <a:cxnLst/>
              <a:rect l="l" t="t" r="r" b="b"/>
              <a:pathLst>
                <a:path w="2437765" h="1573530">
                  <a:moveTo>
                    <a:pt x="2264638" y="0"/>
                  </a:moveTo>
                  <a:lnTo>
                    <a:pt x="0" y="0"/>
                  </a:lnTo>
                  <a:lnTo>
                    <a:pt x="0" y="1573466"/>
                  </a:lnTo>
                  <a:lnTo>
                    <a:pt x="2264638" y="1573466"/>
                  </a:lnTo>
                  <a:lnTo>
                    <a:pt x="2310598" y="1567812"/>
                  </a:lnTo>
                  <a:lnTo>
                    <a:pt x="2351898" y="1551856"/>
                  </a:lnTo>
                  <a:lnTo>
                    <a:pt x="2386891" y="1527106"/>
                  </a:lnTo>
                  <a:lnTo>
                    <a:pt x="2413928" y="1495072"/>
                  </a:lnTo>
                  <a:lnTo>
                    <a:pt x="2431359" y="1457262"/>
                  </a:lnTo>
                  <a:lnTo>
                    <a:pt x="2437536" y="1415186"/>
                  </a:lnTo>
                  <a:lnTo>
                    <a:pt x="2437536" y="158292"/>
                  </a:lnTo>
                  <a:lnTo>
                    <a:pt x="2431359" y="116215"/>
                  </a:lnTo>
                  <a:lnTo>
                    <a:pt x="2413928" y="78403"/>
                  </a:lnTo>
                  <a:lnTo>
                    <a:pt x="2386891" y="46366"/>
                  </a:lnTo>
                  <a:lnTo>
                    <a:pt x="2351898" y="21613"/>
                  </a:lnTo>
                  <a:lnTo>
                    <a:pt x="2310598" y="5654"/>
                  </a:lnTo>
                  <a:lnTo>
                    <a:pt x="2264638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2386" y="1483162"/>
              <a:ext cx="1409560" cy="234314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8021285" y="1764341"/>
              <a:ext cx="1707514" cy="233679"/>
            </a:xfrm>
            <a:custGeom>
              <a:avLst/>
              <a:gdLst/>
              <a:ahLst/>
              <a:cxnLst/>
              <a:rect l="l" t="t" r="r" b="b"/>
              <a:pathLst>
                <a:path w="1707515" h="233680">
                  <a:moveTo>
                    <a:pt x="1636052" y="0"/>
                  </a:moveTo>
                  <a:lnTo>
                    <a:pt x="1616608" y="4457"/>
                  </a:lnTo>
                  <a:lnTo>
                    <a:pt x="1622040" y="19826"/>
                  </a:lnTo>
                  <a:lnTo>
                    <a:pt x="1630676" y="30803"/>
                  </a:lnTo>
                  <a:lnTo>
                    <a:pt x="1642518" y="37390"/>
                  </a:lnTo>
                  <a:lnTo>
                    <a:pt x="1657565" y="39585"/>
                  </a:lnTo>
                  <a:lnTo>
                    <a:pt x="1672657" y="37390"/>
                  </a:lnTo>
                  <a:lnTo>
                    <a:pt x="1684535" y="30803"/>
                  </a:lnTo>
                  <a:lnTo>
                    <a:pt x="1690342" y="23444"/>
                  </a:lnTo>
                  <a:lnTo>
                    <a:pt x="1657565" y="23444"/>
                  </a:lnTo>
                  <a:lnTo>
                    <a:pt x="1649741" y="21979"/>
                  </a:lnTo>
                  <a:lnTo>
                    <a:pt x="1643546" y="17584"/>
                  </a:lnTo>
                  <a:lnTo>
                    <a:pt x="1638983" y="10258"/>
                  </a:lnTo>
                  <a:lnTo>
                    <a:pt x="1636052" y="0"/>
                  </a:lnTo>
                  <a:close/>
                </a:path>
                <a:path w="1707515" h="233680">
                  <a:moveTo>
                    <a:pt x="1680108" y="228"/>
                  </a:moveTo>
                  <a:lnTo>
                    <a:pt x="1677493" y="10387"/>
                  </a:lnTo>
                  <a:lnTo>
                    <a:pt x="1672866" y="17641"/>
                  </a:lnTo>
                  <a:lnTo>
                    <a:pt x="1666224" y="21993"/>
                  </a:lnTo>
                  <a:lnTo>
                    <a:pt x="1657565" y="23444"/>
                  </a:lnTo>
                  <a:lnTo>
                    <a:pt x="1690342" y="23444"/>
                  </a:lnTo>
                  <a:lnTo>
                    <a:pt x="1693197" y="19826"/>
                  </a:lnTo>
                  <a:lnTo>
                    <a:pt x="1698637" y="4457"/>
                  </a:lnTo>
                  <a:lnTo>
                    <a:pt x="1680108" y="228"/>
                  </a:lnTo>
                  <a:close/>
                </a:path>
                <a:path w="1707515" h="233680">
                  <a:moveTo>
                    <a:pt x="1625752" y="63728"/>
                  </a:moveTo>
                  <a:lnTo>
                    <a:pt x="1603908" y="63728"/>
                  </a:lnTo>
                  <a:lnTo>
                    <a:pt x="1603908" y="189572"/>
                  </a:lnTo>
                  <a:lnTo>
                    <a:pt x="1608823" y="189572"/>
                  </a:lnTo>
                  <a:lnTo>
                    <a:pt x="1645634" y="147586"/>
                  </a:lnTo>
                  <a:lnTo>
                    <a:pt x="1625752" y="147586"/>
                  </a:lnTo>
                  <a:lnTo>
                    <a:pt x="1625752" y="63728"/>
                  </a:lnTo>
                  <a:close/>
                </a:path>
                <a:path w="1707515" h="233680">
                  <a:moveTo>
                    <a:pt x="1706994" y="102400"/>
                  </a:moveTo>
                  <a:lnTo>
                    <a:pt x="1685251" y="102400"/>
                  </a:lnTo>
                  <a:lnTo>
                    <a:pt x="1685251" y="186258"/>
                  </a:lnTo>
                  <a:lnTo>
                    <a:pt x="1706994" y="186258"/>
                  </a:lnTo>
                  <a:lnTo>
                    <a:pt x="1706994" y="102400"/>
                  </a:lnTo>
                  <a:close/>
                </a:path>
                <a:path w="1707515" h="233680">
                  <a:moveTo>
                    <a:pt x="1706994" y="60401"/>
                  </a:moveTo>
                  <a:lnTo>
                    <a:pt x="1702066" y="60401"/>
                  </a:lnTo>
                  <a:lnTo>
                    <a:pt x="1625752" y="147586"/>
                  </a:lnTo>
                  <a:lnTo>
                    <a:pt x="1645634" y="147586"/>
                  </a:lnTo>
                  <a:lnTo>
                    <a:pt x="1685251" y="102400"/>
                  </a:lnTo>
                  <a:lnTo>
                    <a:pt x="1706994" y="102400"/>
                  </a:lnTo>
                  <a:lnTo>
                    <a:pt x="1706994" y="60401"/>
                  </a:lnTo>
                  <a:close/>
                </a:path>
                <a:path w="1707515" h="233680">
                  <a:moveTo>
                    <a:pt x="1573021" y="63728"/>
                  </a:moveTo>
                  <a:lnTo>
                    <a:pt x="1551622" y="63728"/>
                  </a:lnTo>
                  <a:lnTo>
                    <a:pt x="1551622" y="186258"/>
                  </a:lnTo>
                  <a:lnTo>
                    <a:pt x="1573021" y="186258"/>
                  </a:lnTo>
                  <a:lnTo>
                    <a:pt x="1573021" y="63728"/>
                  </a:lnTo>
                  <a:close/>
                </a:path>
                <a:path w="1707515" h="233680">
                  <a:moveTo>
                    <a:pt x="1464792" y="63728"/>
                  </a:moveTo>
                  <a:lnTo>
                    <a:pt x="1443405" y="63728"/>
                  </a:lnTo>
                  <a:lnTo>
                    <a:pt x="1443405" y="186258"/>
                  </a:lnTo>
                  <a:lnTo>
                    <a:pt x="1485163" y="186258"/>
                  </a:lnTo>
                  <a:lnTo>
                    <a:pt x="1492837" y="185951"/>
                  </a:lnTo>
                  <a:lnTo>
                    <a:pt x="1526829" y="169443"/>
                  </a:lnTo>
                  <a:lnTo>
                    <a:pt x="1476921" y="169443"/>
                  </a:lnTo>
                  <a:lnTo>
                    <a:pt x="1469986" y="169176"/>
                  </a:lnTo>
                  <a:lnTo>
                    <a:pt x="1464792" y="168643"/>
                  </a:lnTo>
                  <a:lnTo>
                    <a:pt x="1464792" y="125615"/>
                  </a:lnTo>
                  <a:lnTo>
                    <a:pt x="1473339" y="124625"/>
                  </a:lnTo>
                  <a:lnTo>
                    <a:pt x="1479892" y="124129"/>
                  </a:lnTo>
                  <a:lnTo>
                    <a:pt x="1527473" y="124129"/>
                  </a:lnTo>
                  <a:lnTo>
                    <a:pt x="1526951" y="123196"/>
                  </a:lnTo>
                  <a:lnTo>
                    <a:pt x="1521548" y="117500"/>
                  </a:lnTo>
                  <a:lnTo>
                    <a:pt x="1514667" y="113042"/>
                  </a:lnTo>
                  <a:lnTo>
                    <a:pt x="1506385" y="109859"/>
                  </a:lnTo>
                  <a:lnTo>
                    <a:pt x="1500434" y="108686"/>
                  </a:lnTo>
                  <a:lnTo>
                    <a:pt x="1464792" y="108686"/>
                  </a:lnTo>
                  <a:lnTo>
                    <a:pt x="1464792" y="63728"/>
                  </a:lnTo>
                  <a:close/>
                </a:path>
                <a:path w="1707515" h="233680">
                  <a:moveTo>
                    <a:pt x="1527473" y="124129"/>
                  </a:moveTo>
                  <a:lnTo>
                    <a:pt x="1492859" y="124129"/>
                  </a:lnTo>
                  <a:lnTo>
                    <a:pt x="1499590" y="126034"/>
                  </a:lnTo>
                  <a:lnTo>
                    <a:pt x="1509737" y="133667"/>
                  </a:lnTo>
                  <a:lnTo>
                    <a:pt x="1512277" y="139420"/>
                  </a:lnTo>
                  <a:lnTo>
                    <a:pt x="1512277" y="154228"/>
                  </a:lnTo>
                  <a:lnTo>
                    <a:pt x="1509852" y="159715"/>
                  </a:lnTo>
                  <a:lnTo>
                    <a:pt x="1500162" y="167500"/>
                  </a:lnTo>
                  <a:lnTo>
                    <a:pt x="1493697" y="169443"/>
                  </a:lnTo>
                  <a:lnTo>
                    <a:pt x="1526829" y="169443"/>
                  </a:lnTo>
                  <a:lnTo>
                    <a:pt x="1532026" y="160693"/>
                  </a:lnTo>
                  <a:lnTo>
                    <a:pt x="1533905" y="154228"/>
                  </a:lnTo>
                  <a:lnTo>
                    <a:pt x="1533905" y="147586"/>
                  </a:lnTo>
                  <a:lnTo>
                    <a:pt x="1533132" y="138240"/>
                  </a:lnTo>
                  <a:lnTo>
                    <a:pt x="1530813" y="130109"/>
                  </a:lnTo>
                  <a:lnTo>
                    <a:pt x="1527473" y="124129"/>
                  </a:lnTo>
                  <a:close/>
                </a:path>
                <a:path w="1707515" h="233680">
                  <a:moveTo>
                    <a:pt x="1485620" y="107314"/>
                  </a:moveTo>
                  <a:lnTo>
                    <a:pt x="1477987" y="107314"/>
                  </a:lnTo>
                  <a:lnTo>
                    <a:pt x="1471053" y="107772"/>
                  </a:lnTo>
                  <a:lnTo>
                    <a:pt x="1464792" y="108686"/>
                  </a:lnTo>
                  <a:lnTo>
                    <a:pt x="1500434" y="108686"/>
                  </a:lnTo>
                  <a:lnTo>
                    <a:pt x="1496702" y="107950"/>
                  </a:lnTo>
                  <a:lnTo>
                    <a:pt x="1485620" y="107314"/>
                  </a:lnTo>
                  <a:close/>
                </a:path>
                <a:path w="1707515" h="233680">
                  <a:moveTo>
                    <a:pt x="1334274" y="63728"/>
                  </a:moveTo>
                  <a:lnTo>
                    <a:pt x="1312417" y="63728"/>
                  </a:lnTo>
                  <a:lnTo>
                    <a:pt x="1312417" y="186258"/>
                  </a:lnTo>
                  <a:lnTo>
                    <a:pt x="1334274" y="186258"/>
                  </a:lnTo>
                  <a:lnTo>
                    <a:pt x="1334274" y="131000"/>
                  </a:lnTo>
                  <a:lnTo>
                    <a:pt x="1412532" y="131000"/>
                  </a:lnTo>
                  <a:lnTo>
                    <a:pt x="1412532" y="112915"/>
                  </a:lnTo>
                  <a:lnTo>
                    <a:pt x="1334274" y="112915"/>
                  </a:lnTo>
                  <a:lnTo>
                    <a:pt x="1334274" y="63728"/>
                  </a:lnTo>
                  <a:close/>
                </a:path>
                <a:path w="1707515" h="233680">
                  <a:moveTo>
                    <a:pt x="1412532" y="131000"/>
                  </a:moveTo>
                  <a:lnTo>
                    <a:pt x="1390675" y="131000"/>
                  </a:lnTo>
                  <a:lnTo>
                    <a:pt x="1390675" y="186258"/>
                  </a:lnTo>
                  <a:lnTo>
                    <a:pt x="1412532" y="186258"/>
                  </a:lnTo>
                  <a:lnTo>
                    <a:pt x="1412532" y="131000"/>
                  </a:lnTo>
                  <a:close/>
                </a:path>
                <a:path w="1707515" h="233680">
                  <a:moveTo>
                    <a:pt x="1412532" y="63728"/>
                  </a:moveTo>
                  <a:lnTo>
                    <a:pt x="1390675" y="63728"/>
                  </a:lnTo>
                  <a:lnTo>
                    <a:pt x="1390675" y="112915"/>
                  </a:lnTo>
                  <a:lnTo>
                    <a:pt x="1412532" y="112915"/>
                  </a:lnTo>
                  <a:lnTo>
                    <a:pt x="1412532" y="63728"/>
                  </a:lnTo>
                  <a:close/>
                </a:path>
                <a:path w="1707515" h="233680">
                  <a:moveTo>
                    <a:pt x="1215478" y="63728"/>
                  </a:moveTo>
                  <a:lnTo>
                    <a:pt x="1193850" y="63728"/>
                  </a:lnTo>
                  <a:lnTo>
                    <a:pt x="1193850" y="186258"/>
                  </a:lnTo>
                  <a:lnTo>
                    <a:pt x="1240307" y="186258"/>
                  </a:lnTo>
                  <a:lnTo>
                    <a:pt x="1251961" y="185536"/>
                  </a:lnTo>
                  <a:lnTo>
                    <a:pt x="1261986" y="183370"/>
                  </a:lnTo>
                  <a:lnTo>
                    <a:pt x="1270382" y="179759"/>
                  </a:lnTo>
                  <a:lnTo>
                    <a:pt x="1277150" y="174701"/>
                  </a:lnTo>
                  <a:lnTo>
                    <a:pt x="1281986" y="169100"/>
                  </a:lnTo>
                  <a:lnTo>
                    <a:pt x="1241221" y="169100"/>
                  </a:lnTo>
                  <a:lnTo>
                    <a:pt x="1232961" y="169057"/>
                  </a:lnTo>
                  <a:lnTo>
                    <a:pt x="1225916" y="168929"/>
                  </a:lnTo>
                  <a:lnTo>
                    <a:pt x="1220088" y="168714"/>
                  </a:lnTo>
                  <a:lnTo>
                    <a:pt x="1215478" y="168414"/>
                  </a:lnTo>
                  <a:lnTo>
                    <a:pt x="1215478" y="126301"/>
                  </a:lnTo>
                  <a:lnTo>
                    <a:pt x="1225626" y="125006"/>
                  </a:lnTo>
                  <a:lnTo>
                    <a:pt x="1233817" y="124358"/>
                  </a:lnTo>
                  <a:lnTo>
                    <a:pt x="1282774" y="124358"/>
                  </a:lnTo>
                  <a:lnTo>
                    <a:pt x="1282127" y="123196"/>
                  </a:lnTo>
                  <a:lnTo>
                    <a:pt x="1276743" y="117500"/>
                  </a:lnTo>
                  <a:lnTo>
                    <a:pt x="1269895" y="113042"/>
                  </a:lnTo>
                  <a:lnTo>
                    <a:pt x="1261654" y="109859"/>
                  </a:lnTo>
                  <a:lnTo>
                    <a:pt x="1258041" y="109143"/>
                  </a:lnTo>
                  <a:lnTo>
                    <a:pt x="1215478" y="109143"/>
                  </a:lnTo>
                  <a:lnTo>
                    <a:pt x="1215478" y="63728"/>
                  </a:lnTo>
                  <a:close/>
                </a:path>
                <a:path w="1707515" h="233680">
                  <a:moveTo>
                    <a:pt x="1282774" y="124358"/>
                  </a:moveTo>
                  <a:lnTo>
                    <a:pt x="1240078" y="124358"/>
                  </a:lnTo>
                  <a:lnTo>
                    <a:pt x="1251939" y="125782"/>
                  </a:lnTo>
                  <a:lnTo>
                    <a:pt x="1260413" y="130052"/>
                  </a:lnTo>
                  <a:lnTo>
                    <a:pt x="1265498" y="137168"/>
                  </a:lnTo>
                  <a:lnTo>
                    <a:pt x="1267193" y="147129"/>
                  </a:lnTo>
                  <a:lnTo>
                    <a:pt x="1267193" y="154228"/>
                  </a:lnTo>
                  <a:lnTo>
                    <a:pt x="1264881" y="159651"/>
                  </a:lnTo>
                  <a:lnTo>
                    <a:pt x="1255648" y="167208"/>
                  </a:lnTo>
                  <a:lnTo>
                    <a:pt x="1249298" y="169100"/>
                  </a:lnTo>
                  <a:lnTo>
                    <a:pt x="1281986" y="169100"/>
                  </a:lnTo>
                  <a:lnTo>
                    <a:pt x="1282352" y="168676"/>
                  </a:lnTo>
                  <a:lnTo>
                    <a:pt x="1286071" y="162148"/>
                  </a:lnTo>
                  <a:lnTo>
                    <a:pt x="1288305" y="155118"/>
                  </a:lnTo>
                  <a:lnTo>
                    <a:pt x="1289049" y="147586"/>
                  </a:lnTo>
                  <a:lnTo>
                    <a:pt x="1288280" y="138240"/>
                  </a:lnTo>
                  <a:lnTo>
                    <a:pt x="1285973" y="130109"/>
                  </a:lnTo>
                  <a:lnTo>
                    <a:pt x="1282774" y="124358"/>
                  </a:lnTo>
                  <a:close/>
                </a:path>
                <a:path w="1707515" h="233680">
                  <a:moveTo>
                    <a:pt x="1240993" y="107314"/>
                  </a:moveTo>
                  <a:lnTo>
                    <a:pt x="1235706" y="107429"/>
                  </a:lnTo>
                  <a:lnTo>
                    <a:pt x="1229693" y="107772"/>
                  </a:lnTo>
                  <a:lnTo>
                    <a:pt x="1222951" y="108343"/>
                  </a:lnTo>
                  <a:lnTo>
                    <a:pt x="1215478" y="109143"/>
                  </a:lnTo>
                  <a:lnTo>
                    <a:pt x="1258041" y="109143"/>
                  </a:lnTo>
                  <a:lnTo>
                    <a:pt x="1252020" y="107950"/>
                  </a:lnTo>
                  <a:lnTo>
                    <a:pt x="1240993" y="107314"/>
                  </a:lnTo>
                  <a:close/>
                </a:path>
                <a:path w="1707515" h="233680">
                  <a:moveTo>
                    <a:pt x="1163650" y="63728"/>
                  </a:moveTo>
                  <a:lnTo>
                    <a:pt x="1088707" y="63728"/>
                  </a:lnTo>
                  <a:lnTo>
                    <a:pt x="1088707" y="75158"/>
                  </a:lnTo>
                  <a:lnTo>
                    <a:pt x="1088174" y="89860"/>
                  </a:lnTo>
                  <a:lnTo>
                    <a:pt x="1080185" y="135978"/>
                  </a:lnTo>
                  <a:lnTo>
                    <a:pt x="1051178" y="167728"/>
                  </a:lnTo>
                  <a:lnTo>
                    <a:pt x="1051178" y="187629"/>
                  </a:lnTo>
                  <a:lnTo>
                    <a:pt x="1059954" y="187629"/>
                  </a:lnTo>
                  <a:lnTo>
                    <a:pt x="1067460" y="186220"/>
                  </a:lnTo>
                  <a:lnTo>
                    <a:pt x="1094903" y="157318"/>
                  </a:lnTo>
                  <a:lnTo>
                    <a:pt x="1105893" y="117564"/>
                  </a:lnTo>
                  <a:lnTo>
                    <a:pt x="1109065" y="81000"/>
                  </a:lnTo>
                  <a:lnTo>
                    <a:pt x="1163650" y="81000"/>
                  </a:lnTo>
                  <a:lnTo>
                    <a:pt x="1163650" y="63728"/>
                  </a:lnTo>
                  <a:close/>
                </a:path>
                <a:path w="1707515" h="233680">
                  <a:moveTo>
                    <a:pt x="1163650" y="81000"/>
                  </a:moveTo>
                  <a:lnTo>
                    <a:pt x="1141907" y="81000"/>
                  </a:lnTo>
                  <a:lnTo>
                    <a:pt x="1141907" y="186258"/>
                  </a:lnTo>
                  <a:lnTo>
                    <a:pt x="1163650" y="186258"/>
                  </a:lnTo>
                  <a:lnTo>
                    <a:pt x="1163650" y="81000"/>
                  </a:lnTo>
                  <a:close/>
                </a:path>
                <a:path w="1707515" h="233680">
                  <a:moveTo>
                    <a:pt x="996721" y="107772"/>
                  </a:moveTo>
                  <a:lnTo>
                    <a:pt x="992073" y="107772"/>
                  </a:lnTo>
                  <a:lnTo>
                    <a:pt x="979945" y="108572"/>
                  </a:lnTo>
                  <a:lnTo>
                    <a:pt x="943396" y="127359"/>
                  </a:lnTo>
                  <a:lnTo>
                    <a:pt x="934288" y="152044"/>
                  </a:lnTo>
                  <a:lnTo>
                    <a:pt x="934947" y="159461"/>
                  </a:lnTo>
                  <a:lnTo>
                    <a:pt x="962858" y="187886"/>
                  </a:lnTo>
                  <a:lnTo>
                    <a:pt x="969873" y="188544"/>
                  </a:lnTo>
                  <a:lnTo>
                    <a:pt x="982313" y="187522"/>
                  </a:lnTo>
                  <a:lnTo>
                    <a:pt x="993095" y="184456"/>
                  </a:lnTo>
                  <a:lnTo>
                    <a:pt x="1002220" y="179344"/>
                  </a:lnTo>
                  <a:lnTo>
                    <a:pt x="1009688" y="172186"/>
                  </a:lnTo>
                  <a:lnTo>
                    <a:pt x="1031774" y="172186"/>
                  </a:lnTo>
                  <a:lnTo>
                    <a:pt x="1031468" y="171500"/>
                  </a:lnTo>
                  <a:lnTo>
                    <a:pt x="978573" y="171500"/>
                  </a:lnTo>
                  <a:lnTo>
                    <a:pt x="968712" y="170298"/>
                  </a:lnTo>
                  <a:lnTo>
                    <a:pt x="961667" y="166692"/>
                  </a:lnTo>
                  <a:lnTo>
                    <a:pt x="957440" y="160683"/>
                  </a:lnTo>
                  <a:lnTo>
                    <a:pt x="956030" y="152272"/>
                  </a:lnTo>
                  <a:lnTo>
                    <a:pt x="956030" y="144652"/>
                  </a:lnTo>
                  <a:lnTo>
                    <a:pt x="993330" y="123672"/>
                  </a:lnTo>
                  <a:lnTo>
                    <a:pt x="1029373" y="123672"/>
                  </a:lnTo>
                  <a:lnTo>
                    <a:pt x="1029268" y="110515"/>
                  </a:lnTo>
                  <a:lnTo>
                    <a:pt x="1007859" y="110515"/>
                  </a:lnTo>
                  <a:lnTo>
                    <a:pt x="1001979" y="108686"/>
                  </a:lnTo>
                  <a:lnTo>
                    <a:pt x="996721" y="107772"/>
                  </a:lnTo>
                  <a:close/>
                </a:path>
                <a:path w="1707515" h="233680">
                  <a:moveTo>
                    <a:pt x="1031774" y="172186"/>
                  </a:moveTo>
                  <a:lnTo>
                    <a:pt x="1009688" y="172186"/>
                  </a:lnTo>
                  <a:lnTo>
                    <a:pt x="1011288" y="177292"/>
                  </a:lnTo>
                  <a:lnTo>
                    <a:pt x="1014209" y="181267"/>
                  </a:lnTo>
                  <a:lnTo>
                    <a:pt x="1022680" y="186905"/>
                  </a:lnTo>
                  <a:lnTo>
                    <a:pt x="1029525" y="188315"/>
                  </a:lnTo>
                  <a:lnTo>
                    <a:pt x="1038974" y="188315"/>
                  </a:lnTo>
                  <a:lnTo>
                    <a:pt x="1038974" y="177558"/>
                  </a:lnTo>
                  <a:lnTo>
                    <a:pt x="1032573" y="173977"/>
                  </a:lnTo>
                  <a:lnTo>
                    <a:pt x="1031774" y="172186"/>
                  </a:lnTo>
                  <a:close/>
                </a:path>
                <a:path w="1707515" h="233680">
                  <a:moveTo>
                    <a:pt x="1029373" y="123672"/>
                  </a:moveTo>
                  <a:lnTo>
                    <a:pt x="995235" y="123672"/>
                  </a:lnTo>
                  <a:lnTo>
                    <a:pt x="1000074" y="124472"/>
                  </a:lnTo>
                  <a:lnTo>
                    <a:pt x="1007859" y="126072"/>
                  </a:lnTo>
                  <a:lnTo>
                    <a:pt x="1007859" y="155829"/>
                  </a:lnTo>
                  <a:lnTo>
                    <a:pt x="1001093" y="162687"/>
                  </a:lnTo>
                  <a:lnTo>
                    <a:pt x="993959" y="167584"/>
                  </a:lnTo>
                  <a:lnTo>
                    <a:pt x="986453" y="170521"/>
                  </a:lnTo>
                  <a:lnTo>
                    <a:pt x="978573" y="171500"/>
                  </a:lnTo>
                  <a:lnTo>
                    <a:pt x="1031468" y="171500"/>
                  </a:lnTo>
                  <a:lnTo>
                    <a:pt x="1029373" y="166801"/>
                  </a:lnTo>
                  <a:lnTo>
                    <a:pt x="1029373" y="123672"/>
                  </a:lnTo>
                  <a:close/>
                </a:path>
                <a:path w="1707515" h="233680">
                  <a:moveTo>
                    <a:pt x="1022770" y="80772"/>
                  </a:moveTo>
                  <a:lnTo>
                    <a:pt x="981087" y="80772"/>
                  </a:lnTo>
                  <a:lnTo>
                    <a:pt x="992798" y="82631"/>
                  </a:lnTo>
                  <a:lnTo>
                    <a:pt x="1001164" y="88209"/>
                  </a:lnTo>
                  <a:lnTo>
                    <a:pt x="1006185" y="97504"/>
                  </a:lnTo>
                  <a:lnTo>
                    <a:pt x="1007859" y="110515"/>
                  </a:lnTo>
                  <a:lnTo>
                    <a:pt x="1029268" y="110515"/>
                  </a:lnTo>
                  <a:lnTo>
                    <a:pt x="1028599" y="99533"/>
                  </a:lnTo>
                  <a:lnTo>
                    <a:pt x="1026280" y="88779"/>
                  </a:lnTo>
                  <a:lnTo>
                    <a:pt x="1022770" y="80772"/>
                  </a:lnTo>
                  <a:close/>
                </a:path>
                <a:path w="1707515" h="233680">
                  <a:moveTo>
                    <a:pt x="978801" y="61315"/>
                  </a:moveTo>
                  <a:lnTo>
                    <a:pt x="971854" y="61315"/>
                  </a:lnTo>
                  <a:lnTo>
                    <a:pt x="964666" y="62623"/>
                  </a:lnTo>
                  <a:lnTo>
                    <a:pt x="949794" y="67805"/>
                  </a:lnTo>
                  <a:lnTo>
                    <a:pt x="944244" y="70662"/>
                  </a:lnTo>
                  <a:lnTo>
                    <a:pt x="940587" y="73786"/>
                  </a:lnTo>
                  <a:lnTo>
                    <a:pt x="949744" y="91871"/>
                  </a:lnTo>
                  <a:lnTo>
                    <a:pt x="955947" y="87013"/>
                  </a:lnTo>
                  <a:lnTo>
                    <a:pt x="963239" y="83545"/>
                  </a:lnTo>
                  <a:lnTo>
                    <a:pt x="971620" y="81465"/>
                  </a:lnTo>
                  <a:lnTo>
                    <a:pt x="981087" y="80772"/>
                  </a:lnTo>
                  <a:lnTo>
                    <a:pt x="1022770" y="80772"/>
                  </a:lnTo>
                  <a:lnTo>
                    <a:pt x="1022418" y="79968"/>
                  </a:lnTo>
                  <a:lnTo>
                    <a:pt x="1017015" y="73101"/>
                  </a:lnTo>
                  <a:lnTo>
                    <a:pt x="1009991" y="67948"/>
                  </a:lnTo>
                  <a:lnTo>
                    <a:pt x="1001280" y="64265"/>
                  </a:lnTo>
                  <a:lnTo>
                    <a:pt x="990884" y="62053"/>
                  </a:lnTo>
                  <a:lnTo>
                    <a:pt x="978801" y="61315"/>
                  </a:lnTo>
                  <a:close/>
                </a:path>
                <a:path w="1707515" h="233680">
                  <a:moveTo>
                    <a:pt x="910818" y="63728"/>
                  </a:moveTo>
                  <a:lnTo>
                    <a:pt x="813790" y="63728"/>
                  </a:lnTo>
                  <a:lnTo>
                    <a:pt x="813790" y="186258"/>
                  </a:lnTo>
                  <a:lnTo>
                    <a:pt x="835647" y="186258"/>
                  </a:lnTo>
                  <a:lnTo>
                    <a:pt x="835647" y="82029"/>
                  </a:lnTo>
                  <a:lnTo>
                    <a:pt x="910818" y="82029"/>
                  </a:lnTo>
                  <a:lnTo>
                    <a:pt x="910818" y="63728"/>
                  </a:lnTo>
                  <a:close/>
                </a:path>
                <a:path w="1707515" h="233680">
                  <a:moveTo>
                    <a:pt x="910818" y="82029"/>
                  </a:moveTo>
                  <a:lnTo>
                    <a:pt x="889076" y="82029"/>
                  </a:lnTo>
                  <a:lnTo>
                    <a:pt x="889076" y="186258"/>
                  </a:lnTo>
                  <a:lnTo>
                    <a:pt x="910818" y="186258"/>
                  </a:lnTo>
                  <a:lnTo>
                    <a:pt x="910818" y="82029"/>
                  </a:lnTo>
                  <a:close/>
                </a:path>
                <a:path w="1707515" h="233680">
                  <a:moveTo>
                    <a:pt x="701611" y="63728"/>
                  </a:moveTo>
                  <a:lnTo>
                    <a:pt x="679767" y="63728"/>
                  </a:lnTo>
                  <a:lnTo>
                    <a:pt x="679767" y="189572"/>
                  </a:lnTo>
                  <a:lnTo>
                    <a:pt x="684682" y="189572"/>
                  </a:lnTo>
                  <a:lnTo>
                    <a:pt x="721493" y="147586"/>
                  </a:lnTo>
                  <a:lnTo>
                    <a:pt x="701611" y="147586"/>
                  </a:lnTo>
                  <a:lnTo>
                    <a:pt x="701611" y="63728"/>
                  </a:lnTo>
                  <a:close/>
                </a:path>
                <a:path w="1707515" h="233680">
                  <a:moveTo>
                    <a:pt x="782853" y="102400"/>
                  </a:moveTo>
                  <a:lnTo>
                    <a:pt x="761110" y="102400"/>
                  </a:lnTo>
                  <a:lnTo>
                    <a:pt x="761110" y="186258"/>
                  </a:lnTo>
                  <a:lnTo>
                    <a:pt x="782853" y="186258"/>
                  </a:lnTo>
                  <a:lnTo>
                    <a:pt x="782853" y="102400"/>
                  </a:lnTo>
                  <a:close/>
                </a:path>
                <a:path w="1707515" h="233680">
                  <a:moveTo>
                    <a:pt x="782853" y="60401"/>
                  </a:moveTo>
                  <a:lnTo>
                    <a:pt x="777925" y="60401"/>
                  </a:lnTo>
                  <a:lnTo>
                    <a:pt x="701611" y="147586"/>
                  </a:lnTo>
                  <a:lnTo>
                    <a:pt x="721493" y="147586"/>
                  </a:lnTo>
                  <a:lnTo>
                    <a:pt x="761110" y="102400"/>
                  </a:lnTo>
                  <a:lnTo>
                    <a:pt x="782853" y="102400"/>
                  </a:lnTo>
                  <a:lnTo>
                    <a:pt x="782853" y="60401"/>
                  </a:lnTo>
                  <a:close/>
                </a:path>
                <a:path w="1707515" h="233680">
                  <a:moveTo>
                    <a:pt x="572503" y="63728"/>
                  </a:moveTo>
                  <a:lnTo>
                    <a:pt x="550659" y="63728"/>
                  </a:lnTo>
                  <a:lnTo>
                    <a:pt x="550659" y="186258"/>
                  </a:lnTo>
                  <a:lnTo>
                    <a:pt x="638987" y="186258"/>
                  </a:lnTo>
                  <a:lnTo>
                    <a:pt x="638987" y="225844"/>
                  </a:lnTo>
                  <a:lnTo>
                    <a:pt x="658660" y="225844"/>
                  </a:lnTo>
                  <a:lnTo>
                    <a:pt x="658660" y="168186"/>
                  </a:lnTo>
                  <a:lnTo>
                    <a:pt x="572503" y="168186"/>
                  </a:lnTo>
                  <a:lnTo>
                    <a:pt x="572503" y="63728"/>
                  </a:lnTo>
                  <a:close/>
                </a:path>
                <a:path w="1707515" h="233680">
                  <a:moveTo>
                    <a:pt x="644359" y="63728"/>
                  </a:moveTo>
                  <a:lnTo>
                    <a:pt x="622617" y="63728"/>
                  </a:lnTo>
                  <a:lnTo>
                    <a:pt x="622617" y="168186"/>
                  </a:lnTo>
                  <a:lnTo>
                    <a:pt x="644359" y="168186"/>
                  </a:lnTo>
                  <a:lnTo>
                    <a:pt x="644359" y="63728"/>
                  </a:lnTo>
                  <a:close/>
                </a:path>
                <a:path w="1707515" h="233680">
                  <a:moveTo>
                    <a:pt x="438480" y="63728"/>
                  </a:moveTo>
                  <a:lnTo>
                    <a:pt x="416623" y="63728"/>
                  </a:lnTo>
                  <a:lnTo>
                    <a:pt x="416623" y="189572"/>
                  </a:lnTo>
                  <a:lnTo>
                    <a:pt x="421551" y="189572"/>
                  </a:lnTo>
                  <a:lnTo>
                    <a:pt x="458362" y="147586"/>
                  </a:lnTo>
                  <a:lnTo>
                    <a:pt x="438480" y="147586"/>
                  </a:lnTo>
                  <a:lnTo>
                    <a:pt x="438480" y="63728"/>
                  </a:lnTo>
                  <a:close/>
                </a:path>
                <a:path w="1707515" h="233680">
                  <a:moveTo>
                    <a:pt x="519709" y="102400"/>
                  </a:moveTo>
                  <a:lnTo>
                    <a:pt x="497979" y="102400"/>
                  </a:lnTo>
                  <a:lnTo>
                    <a:pt x="497979" y="186258"/>
                  </a:lnTo>
                  <a:lnTo>
                    <a:pt x="519709" y="186258"/>
                  </a:lnTo>
                  <a:lnTo>
                    <a:pt x="519709" y="102400"/>
                  </a:lnTo>
                  <a:close/>
                </a:path>
                <a:path w="1707515" h="233680">
                  <a:moveTo>
                    <a:pt x="519709" y="60401"/>
                  </a:moveTo>
                  <a:lnTo>
                    <a:pt x="514794" y="60401"/>
                  </a:lnTo>
                  <a:lnTo>
                    <a:pt x="438480" y="147586"/>
                  </a:lnTo>
                  <a:lnTo>
                    <a:pt x="458362" y="147586"/>
                  </a:lnTo>
                  <a:lnTo>
                    <a:pt x="497979" y="102400"/>
                  </a:lnTo>
                  <a:lnTo>
                    <a:pt x="519709" y="102400"/>
                  </a:lnTo>
                  <a:lnTo>
                    <a:pt x="519709" y="60401"/>
                  </a:lnTo>
                  <a:close/>
                </a:path>
                <a:path w="1707515" h="233680">
                  <a:moveTo>
                    <a:pt x="307492" y="63728"/>
                  </a:moveTo>
                  <a:lnTo>
                    <a:pt x="285648" y="63728"/>
                  </a:lnTo>
                  <a:lnTo>
                    <a:pt x="285648" y="186258"/>
                  </a:lnTo>
                  <a:lnTo>
                    <a:pt x="307492" y="186258"/>
                  </a:lnTo>
                  <a:lnTo>
                    <a:pt x="307492" y="131000"/>
                  </a:lnTo>
                  <a:lnTo>
                    <a:pt x="385749" y="131000"/>
                  </a:lnTo>
                  <a:lnTo>
                    <a:pt x="385749" y="112915"/>
                  </a:lnTo>
                  <a:lnTo>
                    <a:pt x="307492" y="112915"/>
                  </a:lnTo>
                  <a:lnTo>
                    <a:pt x="307492" y="63728"/>
                  </a:lnTo>
                  <a:close/>
                </a:path>
                <a:path w="1707515" h="233680">
                  <a:moveTo>
                    <a:pt x="385749" y="131000"/>
                  </a:moveTo>
                  <a:lnTo>
                    <a:pt x="363905" y="131000"/>
                  </a:lnTo>
                  <a:lnTo>
                    <a:pt x="363905" y="186258"/>
                  </a:lnTo>
                  <a:lnTo>
                    <a:pt x="385749" y="186258"/>
                  </a:lnTo>
                  <a:lnTo>
                    <a:pt x="385749" y="131000"/>
                  </a:lnTo>
                  <a:close/>
                </a:path>
                <a:path w="1707515" h="233680">
                  <a:moveTo>
                    <a:pt x="385749" y="63728"/>
                  </a:moveTo>
                  <a:lnTo>
                    <a:pt x="363905" y="63728"/>
                  </a:lnTo>
                  <a:lnTo>
                    <a:pt x="363905" y="112915"/>
                  </a:lnTo>
                  <a:lnTo>
                    <a:pt x="385749" y="112915"/>
                  </a:lnTo>
                  <a:lnTo>
                    <a:pt x="385749" y="63728"/>
                  </a:lnTo>
                  <a:close/>
                </a:path>
                <a:path w="1707515" h="233680">
                  <a:moveTo>
                    <a:pt x="177888" y="63042"/>
                  </a:moveTo>
                  <a:lnTo>
                    <a:pt x="155574" y="63042"/>
                  </a:lnTo>
                  <a:lnTo>
                    <a:pt x="198018" y="172415"/>
                  </a:lnTo>
                  <a:lnTo>
                    <a:pt x="200380" y="178435"/>
                  </a:lnTo>
                  <a:lnTo>
                    <a:pt x="201574" y="185077"/>
                  </a:lnTo>
                  <a:lnTo>
                    <a:pt x="201574" y="198424"/>
                  </a:lnTo>
                  <a:lnTo>
                    <a:pt x="198285" y="203593"/>
                  </a:lnTo>
                  <a:lnTo>
                    <a:pt x="185165" y="212051"/>
                  </a:lnTo>
                  <a:lnTo>
                    <a:pt x="177431" y="214172"/>
                  </a:lnTo>
                  <a:lnTo>
                    <a:pt x="168503" y="214172"/>
                  </a:lnTo>
                  <a:lnTo>
                    <a:pt x="168503" y="233629"/>
                  </a:lnTo>
                  <a:lnTo>
                    <a:pt x="204991" y="221638"/>
                  </a:lnTo>
                  <a:lnTo>
                    <a:pt x="234143" y="157657"/>
                  </a:lnTo>
                  <a:lnTo>
                    <a:pt x="213690" y="157657"/>
                  </a:lnTo>
                  <a:lnTo>
                    <a:pt x="177888" y="63042"/>
                  </a:lnTo>
                  <a:close/>
                </a:path>
                <a:path w="1707515" h="233680">
                  <a:moveTo>
                    <a:pt x="268274" y="63042"/>
                  </a:moveTo>
                  <a:lnTo>
                    <a:pt x="246303" y="63042"/>
                  </a:lnTo>
                  <a:lnTo>
                    <a:pt x="213690" y="157657"/>
                  </a:lnTo>
                  <a:lnTo>
                    <a:pt x="234143" y="157657"/>
                  </a:lnTo>
                  <a:lnTo>
                    <a:pt x="268274" y="63042"/>
                  </a:lnTo>
                  <a:close/>
                </a:path>
                <a:path w="1707515" h="233680">
                  <a:moveTo>
                    <a:pt x="55096" y="113601"/>
                  </a:moveTo>
                  <a:lnTo>
                    <a:pt x="33527" y="113601"/>
                  </a:lnTo>
                  <a:lnTo>
                    <a:pt x="70370" y="188315"/>
                  </a:lnTo>
                  <a:lnTo>
                    <a:pt x="76199" y="188315"/>
                  </a:lnTo>
                  <a:lnTo>
                    <a:pt x="93425" y="152958"/>
                  </a:lnTo>
                  <a:lnTo>
                    <a:pt x="74599" y="152958"/>
                  </a:lnTo>
                  <a:lnTo>
                    <a:pt x="55096" y="113601"/>
                  </a:lnTo>
                  <a:close/>
                </a:path>
                <a:path w="1707515" h="233680">
                  <a:moveTo>
                    <a:pt x="29298" y="61544"/>
                  </a:moveTo>
                  <a:lnTo>
                    <a:pt x="23456" y="61544"/>
                  </a:lnTo>
                  <a:lnTo>
                    <a:pt x="0" y="186258"/>
                  </a:lnTo>
                  <a:lnTo>
                    <a:pt x="20942" y="186258"/>
                  </a:lnTo>
                  <a:lnTo>
                    <a:pt x="33527" y="113601"/>
                  </a:lnTo>
                  <a:lnTo>
                    <a:pt x="55096" y="113601"/>
                  </a:lnTo>
                  <a:lnTo>
                    <a:pt x="29298" y="61544"/>
                  </a:lnTo>
                  <a:close/>
                </a:path>
                <a:path w="1707515" h="233680">
                  <a:moveTo>
                    <a:pt x="134332" y="112458"/>
                  </a:moveTo>
                  <a:lnTo>
                    <a:pt x="113156" y="112458"/>
                  </a:lnTo>
                  <a:lnTo>
                    <a:pt x="126085" y="186258"/>
                  </a:lnTo>
                  <a:lnTo>
                    <a:pt x="147942" y="186258"/>
                  </a:lnTo>
                  <a:lnTo>
                    <a:pt x="134332" y="112458"/>
                  </a:lnTo>
                  <a:close/>
                </a:path>
                <a:path w="1707515" h="233680">
                  <a:moveTo>
                    <a:pt x="124942" y="61544"/>
                  </a:moveTo>
                  <a:lnTo>
                    <a:pt x="119341" y="61544"/>
                  </a:lnTo>
                  <a:lnTo>
                    <a:pt x="74599" y="152958"/>
                  </a:lnTo>
                  <a:lnTo>
                    <a:pt x="93425" y="152958"/>
                  </a:lnTo>
                  <a:lnTo>
                    <a:pt x="113156" y="112458"/>
                  </a:lnTo>
                  <a:lnTo>
                    <a:pt x="134332" y="112458"/>
                  </a:lnTo>
                  <a:lnTo>
                    <a:pt x="124942" y="6154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780" y="2105927"/>
              <a:ext cx="1813458" cy="173901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294" y="2387098"/>
              <a:ext cx="1813826" cy="129171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916" y="2668276"/>
              <a:ext cx="474986" cy="129171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8513824" y="2669196"/>
              <a:ext cx="805815" cy="173355"/>
            </a:xfrm>
            <a:custGeom>
              <a:avLst/>
              <a:gdLst/>
              <a:ahLst/>
              <a:cxnLst/>
              <a:rect l="l" t="t" r="r" b="b"/>
              <a:pathLst>
                <a:path w="805815" h="173355">
                  <a:moveTo>
                    <a:pt x="763104" y="46456"/>
                  </a:moveTo>
                  <a:lnTo>
                    <a:pt x="758456" y="46456"/>
                  </a:lnTo>
                  <a:lnTo>
                    <a:pt x="746328" y="47256"/>
                  </a:lnTo>
                  <a:lnTo>
                    <a:pt x="709779" y="66038"/>
                  </a:lnTo>
                  <a:lnTo>
                    <a:pt x="700671" y="90728"/>
                  </a:lnTo>
                  <a:lnTo>
                    <a:pt x="701330" y="98146"/>
                  </a:lnTo>
                  <a:lnTo>
                    <a:pt x="729241" y="126571"/>
                  </a:lnTo>
                  <a:lnTo>
                    <a:pt x="736257" y="127228"/>
                  </a:lnTo>
                  <a:lnTo>
                    <a:pt x="748696" y="126205"/>
                  </a:lnTo>
                  <a:lnTo>
                    <a:pt x="759479" y="123136"/>
                  </a:lnTo>
                  <a:lnTo>
                    <a:pt x="768604" y="118023"/>
                  </a:lnTo>
                  <a:lnTo>
                    <a:pt x="776071" y="110870"/>
                  </a:lnTo>
                  <a:lnTo>
                    <a:pt x="798158" y="110870"/>
                  </a:lnTo>
                  <a:lnTo>
                    <a:pt x="797846" y="110172"/>
                  </a:lnTo>
                  <a:lnTo>
                    <a:pt x="744956" y="110172"/>
                  </a:lnTo>
                  <a:lnTo>
                    <a:pt x="735090" y="108972"/>
                  </a:lnTo>
                  <a:lnTo>
                    <a:pt x="728046" y="105370"/>
                  </a:lnTo>
                  <a:lnTo>
                    <a:pt x="723821" y="99365"/>
                  </a:lnTo>
                  <a:lnTo>
                    <a:pt x="722414" y="90957"/>
                  </a:lnTo>
                  <a:lnTo>
                    <a:pt x="722414" y="83337"/>
                  </a:lnTo>
                  <a:lnTo>
                    <a:pt x="759714" y="62356"/>
                  </a:lnTo>
                  <a:lnTo>
                    <a:pt x="795756" y="62356"/>
                  </a:lnTo>
                  <a:lnTo>
                    <a:pt x="795652" y="49199"/>
                  </a:lnTo>
                  <a:lnTo>
                    <a:pt x="774242" y="49199"/>
                  </a:lnTo>
                  <a:lnTo>
                    <a:pt x="768362" y="47370"/>
                  </a:lnTo>
                  <a:lnTo>
                    <a:pt x="763104" y="46456"/>
                  </a:lnTo>
                  <a:close/>
                </a:path>
                <a:path w="805815" h="173355">
                  <a:moveTo>
                    <a:pt x="798158" y="110870"/>
                  </a:moveTo>
                  <a:lnTo>
                    <a:pt x="776071" y="110870"/>
                  </a:lnTo>
                  <a:lnTo>
                    <a:pt x="777671" y="115976"/>
                  </a:lnTo>
                  <a:lnTo>
                    <a:pt x="780592" y="119938"/>
                  </a:lnTo>
                  <a:lnTo>
                    <a:pt x="789063" y="125590"/>
                  </a:lnTo>
                  <a:lnTo>
                    <a:pt x="795909" y="126999"/>
                  </a:lnTo>
                  <a:lnTo>
                    <a:pt x="805357" y="126999"/>
                  </a:lnTo>
                  <a:lnTo>
                    <a:pt x="805357" y="116243"/>
                  </a:lnTo>
                  <a:lnTo>
                    <a:pt x="798957" y="112661"/>
                  </a:lnTo>
                  <a:lnTo>
                    <a:pt x="798158" y="110870"/>
                  </a:lnTo>
                  <a:close/>
                </a:path>
                <a:path w="805815" h="173355">
                  <a:moveTo>
                    <a:pt x="795756" y="62356"/>
                  </a:moveTo>
                  <a:lnTo>
                    <a:pt x="761619" y="62356"/>
                  </a:lnTo>
                  <a:lnTo>
                    <a:pt x="766457" y="63157"/>
                  </a:lnTo>
                  <a:lnTo>
                    <a:pt x="774242" y="64757"/>
                  </a:lnTo>
                  <a:lnTo>
                    <a:pt x="774242" y="94500"/>
                  </a:lnTo>
                  <a:lnTo>
                    <a:pt x="767477" y="101358"/>
                  </a:lnTo>
                  <a:lnTo>
                    <a:pt x="760342" y="106256"/>
                  </a:lnTo>
                  <a:lnTo>
                    <a:pt x="752836" y="109193"/>
                  </a:lnTo>
                  <a:lnTo>
                    <a:pt x="744956" y="110172"/>
                  </a:lnTo>
                  <a:lnTo>
                    <a:pt x="797846" y="110172"/>
                  </a:lnTo>
                  <a:lnTo>
                    <a:pt x="795756" y="105486"/>
                  </a:lnTo>
                  <a:lnTo>
                    <a:pt x="795756" y="62356"/>
                  </a:lnTo>
                  <a:close/>
                </a:path>
                <a:path w="805815" h="173355">
                  <a:moveTo>
                    <a:pt x="789154" y="19456"/>
                  </a:moveTo>
                  <a:lnTo>
                    <a:pt x="747471" y="19456"/>
                  </a:lnTo>
                  <a:lnTo>
                    <a:pt x="759181" y="21314"/>
                  </a:lnTo>
                  <a:lnTo>
                    <a:pt x="767548" y="26889"/>
                  </a:lnTo>
                  <a:lnTo>
                    <a:pt x="772568" y="36183"/>
                  </a:lnTo>
                  <a:lnTo>
                    <a:pt x="774242" y="49199"/>
                  </a:lnTo>
                  <a:lnTo>
                    <a:pt x="795652" y="49199"/>
                  </a:lnTo>
                  <a:lnTo>
                    <a:pt x="794983" y="38217"/>
                  </a:lnTo>
                  <a:lnTo>
                    <a:pt x="792664" y="27463"/>
                  </a:lnTo>
                  <a:lnTo>
                    <a:pt x="789154" y="19456"/>
                  </a:lnTo>
                  <a:close/>
                </a:path>
                <a:path w="805815" h="173355">
                  <a:moveTo>
                    <a:pt x="745185" y="0"/>
                  </a:moveTo>
                  <a:lnTo>
                    <a:pt x="738238" y="0"/>
                  </a:lnTo>
                  <a:lnTo>
                    <a:pt x="731050" y="1295"/>
                  </a:lnTo>
                  <a:lnTo>
                    <a:pt x="716178" y="6489"/>
                  </a:lnTo>
                  <a:lnTo>
                    <a:pt x="710628" y="9347"/>
                  </a:lnTo>
                  <a:lnTo>
                    <a:pt x="706970" y="12471"/>
                  </a:lnTo>
                  <a:lnTo>
                    <a:pt x="716127" y="30543"/>
                  </a:lnTo>
                  <a:lnTo>
                    <a:pt x="722330" y="25692"/>
                  </a:lnTo>
                  <a:lnTo>
                    <a:pt x="729622" y="22228"/>
                  </a:lnTo>
                  <a:lnTo>
                    <a:pt x="738003" y="20149"/>
                  </a:lnTo>
                  <a:lnTo>
                    <a:pt x="747471" y="19456"/>
                  </a:lnTo>
                  <a:lnTo>
                    <a:pt x="789154" y="19456"/>
                  </a:lnTo>
                  <a:lnTo>
                    <a:pt x="788802" y="18653"/>
                  </a:lnTo>
                  <a:lnTo>
                    <a:pt x="783399" y="11785"/>
                  </a:lnTo>
                  <a:lnTo>
                    <a:pt x="776374" y="6627"/>
                  </a:lnTo>
                  <a:lnTo>
                    <a:pt x="767664" y="2944"/>
                  </a:lnTo>
                  <a:lnTo>
                    <a:pt x="757267" y="736"/>
                  </a:lnTo>
                  <a:lnTo>
                    <a:pt x="745185" y="0"/>
                  </a:lnTo>
                  <a:close/>
                </a:path>
                <a:path w="805815" h="173355">
                  <a:moveTo>
                    <a:pt x="603427" y="2400"/>
                  </a:moveTo>
                  <a:lnTo>
                    <a:pt x="581583" y="2400"/>
                  </a:lnTo>
                  <a:lnTo>
                    <a:pt x="581583" y="124942"/>
                  </a:lnTo>
                  <a:lnTo>
                    <a:pt x="603427" y="124942"/>
                  </a:lnTo>
                  <a:lnTo>
                    <a:pt x="603427" y="69672"/>
                  </a:lnTo>
                  <a:lnTo>
                    <a:pt x="681685" y="69672"/>
                  </a:lnTo>
                  <a:lnTo>
                    <a:pt x="681685" y="51600"/>
                  </a:lnTo>
                  <a:lnTo>
                    <a:pt x="603427" y="51600"/>
                  </a:lnTo>
                  <a:lnTo>
                    <a:pt x="603427" y="2400"/>
                  </a:lnTo>
                  <a:close/>
                </a:path>
                <a:path w="805815" h="173355">
                  <a:moveTo>
                    <a:pt x="681685" y="69672"/>
                  </a:moveTo>
                  <a:lnTo>
                    <a:pt x="659841" y="69672"/>
                  </a:lnTo>
                  <a:lnTo>
                    <a:pt x="659841" y="124942"/>
                  </a:lnTo>
                  <a:lnTo>
                    <a:pt x="681685" y="124942"/>
                  </a:lnTo>
                  <a:lnTo>
                    <a:pt x="681685" y="69672"/>
                  </a:lnTo>
                  <a:close/>
                </a:path>
                <a:path w="805815" h="173355">
                  <a:moveTo>
                    <a:pt x="681685" y="2400"/>
                  </a:moveTo>
                  <a:lnTo>
                    <a:pt x="659841" y="2400"/>
                  </a:lnTo>
                  <a:lnTo>
                    <a:pt x="659841" y="51600"/>
                  </a:lnTo>
                  <a:lnTo>
                    <a:pt x="681685" y="51600"/>
                  </a:lnTo>
                  <a:lnTo>
                    <a:pt x="681685" y="2400"/>
                  </a:lnTo>
                  <a:close/>
                </a:path>
                <a:path w="805815" h="173355">
                  <a:moveTo>
                    <a:pt x="477367" y="2400"/>
                  </a:moveTo>
                  <a:lnTo>
                    <a:pt x="455510" y="2400"/>
                  </a:lnTo>
                  <a:lnTo>
                    <a:pt x="455510" y="172986"/>
                  </a:lnTo>
                  <a:lnTo>
                    <a:pt x="477367" y="172986"/>
                  </a:lnTo>
                  <a:lnTo>
                    <a:pt x="477367" y="118186"/>
                  </a:lnTo>
                  <a:lnTo>
                    <a:pt x="537843" y="118186"/>
                  </a:lnTo>
                  <a:lnTo>
                    <a:pt x="539290" y="117375"/>
                  </a:lnTo>
                  <a:lnTo>
                    <a:pt x="547446" y="109715"/>
                  </a:lnTo>
                  <a:lnTo>
                    <a:pt x="547914" y="109029"/>
                  </a:lnTo>
                  <a:lnTo>
                    <a:pt x="494753" y="109029"/>
                  </a:lnTo>
                  <a:lnTo>
                    <a:pt x="490562" y="108140"/>
                  </a:lnTo>
                  <a:lnTo>
                    <a:pt x="482015" y="104559"/>
                  </a:lnTo>
                  <a:lnTo>
                    <a:pt x="479044" y="102552"/>
                  </a:lnTo>
                  <a:lnTo>
                    <a:pt x="477367" y="100342"/>
                  </a:lnTo>
                  <a:lnTo>
                    <a:pt x="477413" y="28778"/>
                  </a:lnTo>
                  <a:lnTo>
                    <a:pt x="479577" y="26390"/>
                  </a:lnTo>
                  <a:lnTo>
                    <a:pt x="482981" y="24028"/>
                  </a:lnTo>
                  <a:lnTo>
                    <a:pt x="492125" y="19456"/>
                  </a:lnTo>
                  <a:lnTo>
                    <a:pt x="495909" y="18300"/>
                  </a:lnTo>
                  <a:lnTo>
                    <a:pt x="548931" y="18300"/>
                  </a:lnTo>
                  <a:lnTo>
                    <a:pt x="547624" y="16421"/>
                  </a:lnTo>
                  <a:lnTo>
                    <a:pt x="543235" y="12471"/>
                  </a:lnTo>
                  <a:lnTo>
                    <a:pt x="477367" y="12471"/>
                  </a:lnTo>
                  <a:lnTo>
                    <a:pt x="477367" y="2400"/>
                  </a:lnTo>
                  <a:close/>
                </a:path>
                <a:path w="805815" h="173355">
                  <a:moveTo>
                    <a:pt x="537843" y="118186"/>
                  </a:moveTo>
                  <a:lnTo>
                    <a:pt x="477367" y="118186"/>
                  </a:lnTo>
                  <a:lnTo>
                    <a:pt x="479044" y="120548"/>
                  </a:lnTo>
                  <a:lnTo>
                    <a:pt x="482841" y="122643"/>
                  </a:lnTo>
                  <a:lnTo>
                    <a:pt x="494665" y="126314"/>
                  </a:lnTo>
                  <a:lnTo>
                    <a:pt x="500138" y="127228"/>
                  </a:lnTo>
                  <a:lnTo>
                    <a:pt x="505167" y="127228"/>
                  </a:lnTo>
                  <a:lnTo>
                    <a:pt x="518153" y="126133"/>
                  </a:lnTo>
                  <a:lnTo>
                    <a:pt x="529526" y="122848"/>
                  </a:lnTo>
                  <a:lnTo>
                    <a:pt x="537843" y="118186"/>
                  </a:lnTo>
                  <a:close/>
                </a:path>
                <a:path w="805815" h="173355">
                  <a:moveTo>
                    <a:pt x="548931" y="18300"/>
                  </a:moveTo>
                  <a:lnTo>
                    <a:pt x="498881" y="18300"/>
                  </a:lnTo>
                  <a:lnTo>
                    <a:pt x="508606" y="18955"/>
                  </a:lnTo>
                  <a:lnTo>
                    <a:pt x="516958" y="20920"/>
                  </a:lnTo>
                  <a:lnTo>
                    <a:pt x="539381" y="63042"/>
                  </a:lnTo>
                  <a:lnTo>
                    <a:pt x="536850" y="83161"/>
                  </a:lnTo>
                  <a:lnTo>
                    <a:pt x="529256" y="97532"/>
                  </a:lnTo>
                  <a:lnTo>
                    <a:pt x="516600" y="106155"/>
                  </a:lnTo>
                  <a:lnTo>
                    <a:pt x="498881" y="109029"/>
                  </a:lnTo>
                  <a:lnTo>
                    <a:pt x="547914" y="109029"/>
                  </a:lnTo>
                  <a:lnTo>
                    <a:pt x="553880" y="100302"/>
                  </a:lnTo>
                  <a:lnTo>
                    <a:pt x="558476" y="89555"/>
                  </a:lnTo>
                  <a:lnTo>
                    <a:pt x="561233" y="77477"/>
                  </a:lnTo>
                  <a:lnTo>
                    <a:pt x="562152" y="64071"/>
                  </a:lnTo>
                  <a:lnTo>
                    <a:pt x="561243" y="49378"/>
                  </a:lnTo>
                  <a:lnTo>
                    <a:pt x="558517" y="36541"/>
                  </a:lnTo>
                  <a:lnTo>
                    <a:pt x="553976" y="25555"/>
                  </a:lnTo>
                  <a:lnTo>
                    <a:pt x="548931" y="18300"/>
                  </a:lnTo>
                  <a:close/>
                </a:path>
                <a:path w="805815" h="173355">
                  <a:moveTo>
                    <a:pt x="507111" y="0"/>
                  </a:moveTo>
                  <a:lnTo>
                    <a:pt x="498730" y="778"/>
                  </a:lnTo>
                  <a:lnTo>
                    <a:pt x="490982" y="3116"/>
                  </a:lnTo>
                  <a:lnTo>
                    <a:pt x="483861" y="7013"/>
                  </a:lnTo>
                  <a:lnTo>
                    <a:pt x="477367" y="12471"/>
                  </a:lnTo>
                  <a:lnTo>
                    <a:pt x="543235" y="12471"/>
                  </a:lnTo>
                  <a:lnTo>
                    <a:pt x="539641" y="9236"/>
                  </a:lnTo>
                  <a:lnTo>
                    <a:pt x="530229" y="4105"/>
                  </a:lnTo>
                  <a:lnTo>
                    <a:pt x="519386" y="1026"/>
                  </a:lnTo>
                  <a:lnTo>
                    <a:pt x="507111" y="0"/>
                  </a:lnTo>
                  <a:close/>
                </a:path>
                <a:path w="805815" h="173355">
                  <a:moveTo>
                    <a:pt x="352209" y="1714"/>
                  </a:moveTo>
                  <a:lnTo>
                    <a:pt x="329895" y="1714"/>
                  </a:lnTo>
                  <a:lnTo>
                    <a:pt x="372351" y="111099"/>
                  </a:lnTo>
                  <a:lnTo>
                    <a:pt x="374713" y="117119"/>
                  </a:lnTo>
                  <a:lnTo>
                    <a:pt x="375894" y="123761"/>
                  </a:lnTo>
                  <a:lnTo>
                    <a:pt x="375894" y="137109"/>
                  </a:lnTo>
                  <a:lnTo>
                    <a:pt x="372618" y="142265"/>
                  </a:lnTo>
                  <a:lnTo>
                    <a:pt x="359498" y="150736"/>
                  </a:lnTo>
                  <a:lnTo>
                    <a:pt x="351751" y="152857"/>
                  </a:lnTo>
                  <a:lnTo>
                    <a:pt x="342823" y="152857"/>
                  </a:lnTo>
                  <a:lnTo>
                    <a:pt x="342823" y="172300"/>
                  </a:lnTo>
                  <a:lnTo>
                    <a:pt x="379318" y="160316"/>
                  </a:lnTo>
                  <a:lnTo>
                    <a:pt x="408463" y="96329"/>
                  </a:lnTo>
                  <a:lnTo>
                    <a:pt x="388023" y="96329"/>
                  </a:lnTo>
                  <a:lnTo>
                    <a:pt x="352209" y="1714"/>
                  </a:lnTo>
                  <a:close/>
                </a:path>
                <a:path w="805815" h="173355">
                  <a:moveTo>
                    <a:pt x="442595" y="1714"/>
                  </a:moveTo>
                  <a:lnTo>
                    <a:pt x="420624" y="1714"/>
                  </a:lnTo>
                  <a:lnTo>
                    <a:pt x="388023" y="96329"/>
                  </a:lnTo>
                  <a:lnTo>
                    <a:pt x="408463" y="96329"/>
                  </a:lnTo>
                  <a:lnTo>
                    <a:pt x="442595" y="1714"/>
                  </a:lnTo>
                  <a:close/>
                </a:path>
                <a:path w="805815" h="173355">
                  <a:moveTo>
                    <a:pt x="290334" y="20713"/>
                  </a:moveTo>
                  <a:lnTo>
                    <a:pt x="268592" y="20713"/>
                  </a:lnTo>
                  <a:lnTo>
                    <a:pt x="268592" y="124942"/>
                  </a:lnTo>
                  <a:lnTo>
                    <a:pt x="290334" y="124942"/>
                  </a:lnTo>
                  <a:lnTo>
                    <a:pt x="290334" y="20713"/>
                  </a:lnTo>
                  <a:close/>
                </a:path>
                <a:path w="805815" h="173355">
                  <a:moveTo>
                    <a:pt x="325450" y="2400"/>
                  </a:moveTo>
                  <a:lnTo>
                    <a:pt x="233349" y="2400"/>
                  </a:lnTo>
                  <a:lnTo>
                    <a:pt x="233349" y="20713"/>
                  </a:lnTo>
                  <a:lnTo>
                    <a:pt x="325450" y="20713"/>
                  </a:lnTo>
                  <a:lnTo>
                    <a:pt x="325450" y="2400"/>
                  </a:lnTo>
                  <a:close/>
                </a:path>
                <a:path w="805815" h="173355">
                  <a:moveTo>
                    <a:pt x="181063" y="46456"/>
                  </a:moveTo>
                  <a:lnTo>
                    <a:pt x="176415" y="46456"/>
                  </a:lnTo>
                  <a:lnTo>
                    <a:pt x="164287" y="47256"/>
                  </a:lnTo>
                  <a:lnTo>
                    <a:pt x="127738" y="66038"/>
                  </a:lnTo>
                  <a:lnTo>
                    <a:pt x="118630" y="90728"/>
                  </a:lnTo>
                  <a:lnTo>
                    <a:pt x="119288" y="98146"/>
                  </a:lnTo>
                  <a:lnTo>
                    <a:pt x="147198" y="126571"/>
                  </a:lnTo>
                  <a:lnTo>
                    <a:pt x="154216" y="127228"/>
                  </a:lnTo>
                  <a:lnTo>
                    <a:pt x="166655" y="126205"/>
                  </a:lnTo>
                  <a:lnTo>
                    <a:pt x="177438" y="123136"/>
                  </a:lnTo>
                  <a:lnTo>
                    <a:pt x="186563" y="118023"/>
                  </a:lnTo>
                  <a:lnTo>
                    <a:pt x="194030" y="110870"/>
                  </a:lnTo>
                  <a:lnTo>
                    <a:pt x="216114" y="110870"/>
                  </a:lnTo>
                  <a:lnTo>
                    <a:pt x="215801" y="110172"/>
                  </a:lnTo>
                  <a:lnTo>
                    <a:pt x="162902" y="110172"/>
                  </a:lnTo>
                  <a:lnTo>
                    <a:pt x="153044" y="108972"/>
                  </a:lnTo>
                  <a:lnTo>
                    <a:pt x="146003" y="105370"/>
                  </a:lnTo>
                  <a:lnTo>
                    <a:pt x="141780" y="99365"/>
                  </a:lnTo>
                  <a:lnTo>
                    <a:pt x="140373" y="90957"/>
                  </a:lnTo>
                  <a:lnTo>
                    <a:pt x="140373" y="83337"/>
                  </a:lnTo>
                  <a:lnTo>
                    <a:pt x="177673" y="62356"/>
                  </a:lnTo>
                  <a:lnTo>
                    <a:pt x="213702" y="62356"/>
                  </a:lnTo>
                  <a:lnTo>
                    <a:pt x="213598" y="49199"/>
                  </a:lnTo>
                  <a:lnTo>
                    <a:pt x="192201" y="49199"/>
                  </a:lnTo>
                  <a:lnTo>
                    <a:pt x="186321" y="47370"/>
                  </a:lnTo>
                  <a:lnTo>
                    <a:pt x="181063" y="46456"/>
                  </a:lnTo>
                  <a:close/>
                </a:path>
                <a:path w="805815" h="173355">
                  <a:moveTo>
                    <a:pt x="216114" y="110870"/>
                  </a:moveTo>
                  <a:lnTo>
                    <a:pt x="194030" y="110870"/>
                  </a:lnTo>
                  <a:lnTo>
                    <a:pt x="195630" y="115976"/>
                  </a:lnTo>
                  <a:lnTo>
                    <a:pt x="198551" y="119938"/>
                  </a:lnTo>
                  <a:lnTo>
                    <a:pt x="207010" y="125590"/>
                  </a:lnTo>
                  <a:lnTo>
                    <a:pt x="213855" y="126999"/>
                  </a:lnTo>
                  <a:lnTo>
                    <a:pt x="223316" y="126999"/>
                  </a:lnTo>
                  <a:lnTo>
                    <a:pt x="223316" y="116243"/>
                  </a:lnTo>
                  <a:lnTo>
                    <a:pt x="216916" y="112661"/>
                  </a:lnTo>
                  <a:lnTo>
                    <a:pt x="216114" y="110870"/>
                  </a:lnTo>
                  <a:close/>
                </a:path>
                <a:path w="805815" h="173355">
                  <a:moveTo>
                    <a:pt x="213702" y="62356"/>
                  </a:moveTo>
                  <a:lnTo>
                    <a:pt x="179578" y="62356"/>
                  </a:lnTo>
                  <a:lnTo>
                    <a:pt x="184416" y="63157"/>
                  </a:lnTo>
                  <a:lnTo>
                    <a:pt x="192201" y="64757"/>
                  </a:lnTo>
                  <a:lnTo>
                    <a:pt x="192201" y="94500"/>
                  </a:lnTo>
                  <a:lnTo>
                    <a:pt x="185434" y="101358"/>
                  </a:lnTo>
                  <a:lnTo>
                    <a:pt x="178295" y="106256"/>
                  </a:lnTo>
                  <a:lnTo>
                    <a:pt x="170784" y="109193"/>
                  </a:lnTo>
                  <a:lnTo>
                    <a:pt x="162902" y="110172"/>
                  </a:lnTo>
                  <a:lnTo>
                    <a:pt x="215801" y="110172"/>
                  </a:lnTo>
                  <a:lnTo>
                    <a:pt x="213702" y="105486"/>
                  </a:lnTo>
                  <a:lnTo>
                    <a:pt x="213702" y="62356"/>
                  </a:lnTo>
                  <a:close/>
                </a:path>
                <a:path w="805815" h="173355">
                  <a:moveTo>
                    <a:pt x="207105" y="19456"/>
                  </a:moveTo>
                  <a:lnTo>
                    <a:pt x="165430" y="19456"/>
                  </a:lnTo>
                  <a:lnTo>
                    <a:pt x="177140" y="21314"/>
                  </a:lnTo>
                  <a:lnTo>
                    <a:pt x="185507" y="26889"/>
                  </a:lnTo>
                  <a:lnTo>
                    <a:pt x="190527" y="36183"/>
                  </a:lnTo>
                  <a:lnTo>
                    <a:pt x="192201" y="49199"/>
                  </a:lnTo>
                  <a:lnTo>
                    <a:pt x="213598" y="49199"/>
                  </a:lnTo>
                  <a:lnTo>
                    <a:pt x="212931" y="38217"/>
                  </a:lnTo>
                  <a:lnTo>
                    <a:pt x="210615" y="27463"/>
                  </a:lnTo>
                  <a:lnTo>
                    <a:pt x="207105" y="19456"/>
                  </a:lnTo>
                  <a:close/>
                </a:path>
                <a:path w="805815" h="173355">
                  <a:moveTo>
                    <a:pt x="163131" y="0"/>
                  </a:moveTo>
                  <a:lnTo>
                    <a:pt x="156197" y="0"/>
                  </a:lnTo>
                  <a:lnTo>
                    <a:pt x="149009" y="1295"/>
                  </a:lnTo>
                  <a:lnTo>
                    <a:pt x="134137" y="6489"/>
                  </a:lnTo>
                  <a:lnTo>
                    <a:pt x="128587" y="9347"/>
                  </a:lnTo>
                  <a:lnTo>
                    <a:pt x="124929" y="12471"/>
                  </a:lnTo>
                  <a:lnTo>
                    <a:pt x="134073" y="30543"/>
                  </a:lnTo>
                  <a:lnTo>
                    <a:pt x="140284" y="25692"/>
                  </a:lnTo>
                  <a:lnTo>
                    <a:pt x="147580" y="22228"/>
                  </a:lnTo>
                  <a:lnTo>
                    <a:pt x="155962" y="20149"/>
                  </a:lnTo>
                  <a:lnTo>
                    <a:pt x="165430" y="19456"/>
                  </a:lnTo>
                  <a:lnTo>
                    <a:pt x="207105" y="19456"/>
                  </a:lnTo>
                  <a:lnTo>
                    <a:pt x="206753" y="18653"/>
                  </a:lnTo>
                  <a:lnTo>
                    <a:pt x="201345" y="11785"/>
                  </a:lnTo>
                  <a:lnTo>
                    <a:pt x="194328" y="6627"/>
                  </a:lnTo>
                  <a:lnTo>
                    <a:pt x="185620" y="2944"/>
                  </a:lnTo>
                  <a:lnTo>
                    <a:pt x="175221" y="736"/>
                  </a:lnTo>
                  <a:lnTo>
                    <a:pt x="163131" y="0"/>
                  </a:lnTo>
                  <a:close/>
                </a:path>
                <a:path w="805815" h="173355">
                  <a:moveTo>
                    <a:pt x="21856" y="2400"/>
                  </a:moveTo>
                  <a:lnTo>
                    <a:pt x="0" y="2400"/>
                  </a:lnTo>
                  <a:lnTo>
                    <a:pt x="0" y="172986"/>
                  </a:lnTo>
                  <a:lnTo>
                    <a:pt x="21856" y="172986"/>
                  </a:lnTo>
                  <a:lnTo>
                    <a:pt x="21856" y="118186"/>
                  </a:lnTo>
                  <a:lnTo>
                    <a:pt x="82330" y="118186"/>
                  </a:lnTo>
                  <a:lnTo>
                    <a:pt x="83777" y="117375"/>
                  </a:lnTo>
                  <a:lnTo>
                    <a:pt x="91935" y="109715"/>
                  </a:lnTo>
                  <a:lnTo>
                    <a:pt x="92404" y="109029"/>
                  </a:lnTo>
                  <a:lnTo>
                    <a:pt x="39243" y="109029"/>
                  </a:lnTo>
                  <a:lnTo>
                    <a:pt x="35052" y="108140"/>
                  </a:lnTo>
                  <a:lnTo>
                    <a:pt x="26504" y="104559"/>
                  </a:lnTo>
                  <a:lnTo>
                    <a:pt x="23533" y="102552"/>
                  </a:lnTo>
                  <a:lnTo>
                    <a:pt x="21856" y="100342"/>
                  </a:lnTo>
                  <a:lnTo>
                    <a:pt x="21902" y="28778"/>
                  </a:lnTo>
                  <a:lnTo>
                    <a:pt x="24066" y="26390"/>
                  </a:lnTo>
                  <a:lnTo>
                    <a:pt x="27457" y="24028"/>
                  </a:lnTo>
                  <a:lnTo>
                    <a:pt x="36614" y="19456"/>
                  </a:lnTo>
                  <a:lnTo>
                    <a:pt x="40386" y="18300"/>
                  </a:lnTo>
                  <a:lnTo>
                    <a:pt x="93409" y="18300"/>
                  </a:lnTo>
                  <a:lnTo>
                    <a:pt x="92100" y="16421"/>
                  </a:lnTo>
                  <a:lnTo>
                    <a:pt x="87716" y="12471"/>
                  </a:lnTo>
                  <a:lnTo>
                    <a:pt x="21856" y="12471"/>
                  </a:lnTo>
                  <a:lnTo>
                    <a:pt x="21856" y="2400"/>
                  </a:lnTo>
                  <a:close/>
                </a:path>
                <a:path w="805815" h="173355">
                  <a:moveTo>
                    <a:pt x="82330" y="118186"/>
                  </a:moveTo>
                  <a:lnTo>
                    <a:pt x="21856" y="118186"/>
                  </a:lnTo>
                  <a:lnTo>
                    <a:pt x="23533" y="120548"/>
                  </a:lnTo>
                  <a:lnTo>
                    <a:pt x="27330" y="122643"/>
                  </a:lnTo>
                  <a:lnTo>
                    <a:pt x="39154" y="126314"/>
                  </a:lnTo>
                  <a:lnTo>
                    <a:pt x="44627" y="127228"/>
                  </a:lnTo>
                  <a:lnTo>
                    <a:pt x="49657" y="127228"/>
                  </a:lnTo>
                  <a:lnTo>
                    <a:pt x="62636" y="126133"/>
                  </a:lnTo>
                  <a:lnTo>
                    <a:pt x="74010" y="122848"/>
                  </a:lnTo>
                  <a:lnTo>
                    <a:pt x="82330" y="118186"/>
                  </a:lnTo>
                  <a:close/>
                </a:path>
                <a:path w="805815" h="173355">
                  <a:moveTo>
                    <a:pt x="93409" y="18300"/>
                  </a:moveTo>
                  <a:lnTo>
                    <a:pt x="43370" y="18300"/>
                  </a:lnTo>
                  <a:lnTo>
                    <a:pt x="53093" y="18955"/>
                  </a:lnTo>
                  <a:lnTo>
                    <a:pt x="61442" y="20920"/>
                  </a:lnTo>
                  <a:lnTo>
                    <a:pt x="83870" y="63042"/>
                  </a:lnTo>
                  <a:lnTo>
                    <a:pt x="81339" y="83161"/>
                  </a:lnTo>
                  <a:lnTo>
                    <a:pt x="73745" y="97532"/>
                  </a:lnTo>
                  <a:lnTo>
                    <a:pt x="61089" y="106155"/>
                  </a:lnTo>
                  <a:lnTo>
                    <a:pt x="43370" y="109029"/>
                  </a:lnTo>
                  <a:lnTo>
                    <a:pt x="92404" y="109029"/>
                  </a:lnTo>
                  <a:lnTo>
                    <a:pt x="98369" y="100302"/>
                  </a:lnTo>
                  <a:lnTo>
                    <a:pt x="102965" y="89555"/>
                  </a:lnTo>
                  <a:lnTo>
                    <a:pt x="105722" y="77477"/>
                  </a:lnTo>
                  <a:lnTo>
                    <a:pt x="106641" y="64071"/>
                  </a:lnTo>
                  <a:lnTo>
                    <a:pt x="105732" y="49378"/>
                  </a:lnTo>
                  <a:lnTo>
                    <a:pt x="103004" y="36541"/>
                  </a:lnTo>
                  <a:lnTo>
                    <a:pt x="98460" y="25555"/>
                  </a:lnTo>
                  <a:lnTo>
                    <a:pt x="93409" y="18300"/>
                  </a:lnTo>
                  <a:close/>
                </a:path>
                <a:path w="805815" h="173355">
                  <a:moveTo>
                    <a:pt x="51600" y="0"/>
                  </a:moveTo>
                  <a:lnTo>
                    <a:pt x="43220" y="778"/>
                  </a:lnTo>
                  <a:lnTo>
                    <a:pt x="35471" y="3116"/>
                  </a:lnTo>
                  <a:lnTo>
                    <a:pt x="28350" y="7013"/>
                  </a:lnTo>
                  <a:lnTo>
                    <a:pt x="21856" y="12471"/>
                  </a:lnTo>
                  <a:lnTo>
                    <a:pt x="87716" y="12471"/>
                  </a:lnTo>
                  <a:lnTo>
                    <a:pt x="84125" y="9236"/>
                  </a:lnTo>
                  <a:lnTo>
                    <a:pt x="74717" y="4105"/>
                  </a:lnTo>
                  <a:lnTo>
                    <a:pt x="63875" y="1026"/>
                  </a:lnTo>
                  <a:lnTo>
                    <a:pt x="516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477" y="2670219"/>
              <a:ext cx="99085" cy="125056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9516489" y="2668276"/>
              <a:ext cx="278130" cy="129539"/>
            </a:xfrm>
            <a:custGeom>
              <a:avLst/>
              <a:gdLst/>
              <a:ahLst/>
              <a:cxnLst/>
              <a:rect l="l" t="t" r="r" b="b"/>
              <a:pathLst>
                <a:path w="278129" h="129539">
                  <a:moveTo>
                    <a:pt x="196392" y="3327"/>
                  </a:moveTo>
                  <a:lnTo>
                    <a:pt x="174536" y="3327"/>
                  </a:lnTo>
                  <a:lnTo>
                    <a:pt x="174536" y="129171"/>
                  </a:lnTo>
                  <a:lnTo>
                    <a:pt x="179451" y="129171"/>
                  </a:lnTo>
                  <a:lnTo>
                    <a:pt x="216262" y="87185"/>
                  </a:lnTo>
                  <a:lnTo>
                    <a:pt x="196392" y="87185"/>
                  </a:lnTo>
                  <a:lnTo>
                    <a:pt x="196392" y="3327"/>
                  </a:lnTo>
                  <a:close/>
                </a:path>
                <a:path w="278129" h="129539">
                  <a:moveTo>
                    <a:pt x="277622" y="41998"/>
                  </a:moveTo>
                  <a:lnTo>
                    <a:pt x="255879" y="41998"/>
                  </a:lnTo>
                  <a:lnTo>
                    <a:pt x="255879" y="125857"/>
                  </a:lnTo>
                  <a:lnTo>
                    <a:pt x="277622" y="125857"/>
                  </a:lnTo>
                  <a:lnTo>
                    <a:pt x="277622" y="41998"/>
                  </a:lnTo>
                  <a:close/>
                </a:path>
                <a:path w="278129" h="129539">
                  <a:moveTo>
                    <a:pt x="277622" y="0"/>
                  </a:moveTo>
                  <a:lnTo>
                    <a:pt x="272707" y="0"/>
                  </a:lnTo>
                  <a:lnTo>
                    <a:pt x="196392" y="87185"/>
                  </a:lnTo>
                  <a:lnTo>
                    <a:pt x="216262" y="87185"/>
                  </a:lnTo>
                  <a:lnTo>
                    <a:pt x="255879" y="41998"/>
                  </a:lnTo>
                  <a:lnTo>
                    <a:pt x="277622" y="41998"/>
                  </a:lnTo>
                  <a:lnTo>
                    <a:pt x="277622" y="0"/>
                  </a:lnTo>
                  <a:close/>
                </a:path>
                <a:path w="278129" h="129539">
                  <a:moveTo>
                    <a:pt x="0" y="107556"/>
                  </a:moveTo>
                  <a:lnTo>
                    <a:pt x="0" y="126542"/>
                  </a:lnTo>
                  <a:lnTo>
                    <a:pt x="2133" y="126847"/>
                  </a:lnTo>
                  <a:lnTo>
                    <a:pt x="4610" y="127000"/>
                  </a:lnTo>
                  <a:lnTo>
                    <a:pt x="7442" y="127000"/>
                  </a:lnTo>
                  <a:lnTo>
                    <a:pt x="16443" y="125670"/>
                  </a:lnTo>
                  <a:lnTo>
                    <a:pt x="23314" y="121681"/>
                  </a:lnTo>
                  <a:lnTo>
                    <a:pt x="28055" y="115030"/>
                  </a:lnTo>
                  <a:lnTo>
                    <a:pt x="30025" y="108013"/>
                  </a:lnTo>
                  <a:lnTo>
                    <a:pt x="3086" y="108013"/>
                  </a:lnTo>
                  <a:lnTo>
                    <a:pt x="1447" y="107861"/>
                  </a:lnTo>
                  <a:lnTo>
                    <a:pt x="0" y="107556"/>
                  </a:lnTo>
                  <a:close/>
                </a:path>
                <a:path w="278129" h="129539">
                  <a:moveTo>
                    <a:pt x="128262" y="70142"/>
                  </a:moveTo>
                  <a:lnTo>
                    <a:pt x="87871" y="70142"/>
                  </a:lnTo>
                  <a:lnTo>
                    <a:pt x="95344" y="70653"/>
                  </a:lnTo>
                  <a:lnTo>
                    <a:pt x="101857" y="72188"/>
                  </a:lnTo>
                  <a:lnTo>
                    <a:pt x="123030" y="105829"/>
                  </a:lnTo>
                  <a:lnTo>
                    <a:pt x="125564" y="115030"/>
                  </a:lnTo>
                  <a:lnTo>
                    <a:pt x="130287" y="121681"/>
                  </a:lnTo>
                  <a:lnTo>
                    <a:pt x="137170" y="125670"/>
                  </a:lnTo>
                  <a:lnTo>
                    <a:pt x="146215" y="127000"/>
                  </a:lnTo>
                  <a:lnTo>
                    <a:pt x="149199" y="127000"/>
                  </a:lnTo>
                  <a:lnTo>
                    <a:pt x="151752" y="126847"/>
                  </a:lnTo>
                  <a:lnTo>
                    <a:pt x="153885" y="126542"/>
                  </a:lnTo>
                  <a:lnTo>
                    <a:pt x="153885" y="108013"/>
                  </a:lnTo>
                  <a:lnTo>
                    <a:pt x="145224" y="108013"/>
                  </a:lnTo>
                  <a:lnTo>
                    <a:pt x="142976" y="105829"/>
                  </a:lnTo>
                  <a:lnTo>
                    <a:pt x="131838" y="74744"/>
                  </a:lnTo>
                  <a:lnTo>
                    <a:pt x="128262" y="70142"/>
                  </a:lnTo>
                  <a:close/>
                </a:path>
                <a:path w="278129" h="129539">
                  <a:moveTo>
                    <a:pt x="87871" y="70142"/>
                  </a:moveTo>
                  <a:lnTo>
                    <a:pt x="67271" y="70142"/>
                  </a:lnTo>
                  <a:lnTo>
                    <a:pt x="67271" y="125857"/>
                  </a:lnTo>
                  <a:lnTo>
                    <a:pt x="87871" y="125857"/>
                  </a:lnTo>
                  <a:lnTo>
                    <a:pt x="87871" y="70142"/>
                  </a:lnTo>
                  <a:close/>
                </a:path>
                <a:path w="278129" h="129539">
                  <a:moveTo>
                    <a:pt x="31489" y="21170"/>
                  </a:moveTo>
                  <a:lnTo>
                    <a:pt x="10185" y="21170"/>
                  </a:lnTo>
                  <a:lnTo>
                    <a:pt x="12319" y="23418"/>
                  </a:lnTo>
                  <a:lnTo>
                    <a:pt x="15062" y="37909"/>
                  </a:lnTo>
                  <a:lnTo>
                    <a:pt x="18402" y="45466"/>
                  </a:lnTo>
                  <a:lnTo>
                    <a:pt x="27940" y="55689"/>
                  </a:lnTo>
                  <a:lnTo>
                    <a:pt x="34366" y="59232"/>
                  </a:lnTo>
                  <a:lnTo>
                    <a:pt x="42443" y="61214"/>
                  </a:lnTo>
                  <a:lnTo>
                    <a:pt x="31354" y="66545"/>
                  </a:lnTo>
                  <a:lnTo>
                    <a:pt x="22566" y="74996"/>
                  </a:lnTo>
                  <a:lnTo>
                    <a:pt x="16081" y="86567"/>
                  </a:lnTo>
                  <a:lnTo>
                    <a:pt x="11899" y="101257"/>
                  </a:lnTo>
                  <a:lnTo>
                    <a:pt x="11146" y="105714"/>
                  </a:lnTo>
                  <a:lnTo>
                    <a:pt x="8813" y="108013"/>
                  </a:lnTo>
                  <a:lnTo>
                    <a:pt x="30025" y="108013"/>
                  </a:lnTo>
                  <a:lnTo>
                    <a:pt x="30670" y="105714"/>
                  </a:lnTo>
                  <a:lnTo>
                    <a:pt x="32444" y="96516"/>
                  </a:lnTo>
                  <a:lnTo>
                    <a:pt x="34912" y="88826"/>
                  </a:lnTo>
                  <a:lnTo>
                    <a:pt x="67271" y="70142"/>
                  </a:lnTo>
                  <a:lnTo>
                    <a:pt x="128262" y="70142"/>
                  </a:lnTo>
                  <a:lnTo>
                    <a:pt x="127088" y="68630"/>
                  </a:lnTo>
                  <a:lnTo>
                    <a:pt x="120624" y="64109"/>
                  </a:lnTo>
                  <a:lnTo>
                    <a:pt x="112471" y="61214"/>
                  </a:lnTo>
                  <a:lnTo>
                    <a:pt x="122938" y="56532"/>
                  </a:lnTo>
                  <a:lnTo>
                    <a:pt x="127586" y="52514"/>
                  </a:lnTo>
                  <a:lnTo>
                    <a:pt x="56527" y="52514"/>
                  </a:lnTo>
                  <a:lnTo>
                    <a:pt x="48450" y="50368"/>
                  </a:lnTo>
                  <a:lnTo>
                    <a:pt x="32042" y="22999"/>
                  </a:lnTo>
                  <a:lnTo>
                    <a:pt x="31489" y="21170"/>
                  </a:lnTo>
                  <a:close/>
                </a:path>
                <a:path w="278129" h="129539">
                  <a:moveTo>
                    <a:pt x="153885" y="107556"/>
                  </a:moveTo>
                  <a:lnTo>
                    <a:pt x="152742" y="107861"/>
                  </a:lnTo>
                  <a:lnTo>
                    <a:pt x="151104" y="108013"/>
                  </a:lnTo>
                  <a:lnTo>
                    <a:pt x="153885" y="108013"/>
                  </a:lnTo>
                  <a:lnTo>
                    <a:pt x="153885" y="107556"/>
                  </a:lnTo>
                  <a:close/>
                </a:path>
                <a:path w="278129" h="129539">
                  <a:moveTo>
                    <a:pt x="87871" y="3327"/>
                  </a:moveTo>
                  <a:lnTo>
                    <a:pt x="67271" y="3327"/>
                  </a:lnTo>
                  <a:lnTo>
                    <a:pt x="67271" y="52514"/>
                  </a:lnTo>
                  <a:lnTo>
                    <a:pt x="87871" y="52514"/>
                  </a:lnTo>
                  <a:lnTo>
                    <a:pt x="87871" y="3327"/>
                  </a:lnTo>
                  <a:close/>
                </a:path>
                <a:path w="278129" h="129539">
                  <a:moveTo>
                    <a:pt x="147662" y="2184"/>
                  </a:moveTo>
                  <a:lnTo>
                    <a:pt x="144843" y="2184"/>
                  </a:lnTo>
                  <a:lnTo>
                    <a:pt x="136356" y="3499"/>
                  </a:lnTo>
                  <a:lnTo>
                    <a:pt x="120548" y="33604"/>
                  </a:lnTo>
                  <a:lnTo>
                    <a:pt x="117005" y="41071"/>
                  </a:lnTo>
                  <a:lnTo>
                    <a:pt x="106324" y="50228"/>
                  </a:lnTo>
                  <a:lnTo>
                    <a:pt x="98399" y="52514"/>
                  </a:lnTo>
                  <a:lnTo>
                    <a:pt x="127586" y="52514"/>
                  </a:lnTo>
                  <a:lnTo>
                    <a:pt x="131119" y="49460"/>
                  </a:lnTo>
                  <a:lnTo>
                    <a:pt x="137011" y="39997"/>
                  </a:lnTo>
                  <a:lnTo>
                    <a:pt x="140614" y="28143"/>
                  </a:lnTo>
                  <a:lnTo>
                    <a:pt x="141528" y="23495"/>
                  </a:lnTo>
                  <a:lnTo>
                    <a:pt x="143624" y="21170"/>
                  </a:lnTo>
                  <a:lnTo>
                    <a:pt x="152285" y="21170"/>
                  </a:lnTo>
                  <a:lnTo>
                    <a:pt x="152285" y="2641"/>
                  </a:lnTo>
                  <a:lnTo>
                    <a:pt x="150152" y="2336"/>
                  </a:lnTo>
                  <a:lnTo>
                    <a:pt x="147662" y="2184"/>
                  </a:lnTo>
                  <a:close/>
                </a:path>
                <a:path w="278129" h="129539">
                  <a:moveTo>
                    <a:pt x="9385" y="2184"/>
                  </a:moveTo>
                  <a:lnTo>
                    <a:pt x="6413" y="2184"/>
                  </a:lnTo>
                  <a:lnTo>
                    <a:pt x="3810" y="2336"/>
                  </a:lnTo>
                  <a:lnTo>
                    <a:pt x="1600" y="2641"/>
                  </a:lnTo>
                  <a:lnTo>
                    <a:pt x="1600" y="21399"/>
                  </a:lnTo>
                  <a:lnTo>
                    <a:pt x="1981" y="21247"/>
                  </a:lnTo>
                  <a:lnTo>
                    <a:pt x="3695" y="21170"/>
                  </a:lnTo>
                  <a:lnTo>
                    <a:pt x="31489" y="21170"/>
                  </a:lnTo>
                  <a:lnTo>
                    <a:pt x="29291" y="13891"/>
                  </a:lnTo>
                  <a:lnTo>
                    <a:pt x="24599" y="7386"/>
                  </a:lnTo>
                  <a:lnTo>
                    <a:pt x="17965" y="3484"/>
                  </a:lnTo>
                  <a:lnTo>
                    <a:pt x="9385" y="2184"/>
                  </a:lnTo>
                  <a:close/>
                </a:path>
                <a:path w="278129" h="129539">
                  <a:moveTo>
                    <a:pt x="152285" y="21170"/>
                  </a:moveTo>
                  <a:lnTo>
                    <a:pt x="150114" y="21170"/>
                  </a:lnTo>
                  <a:lnTo>
                    <a:pt x="151904" y="21247"/>
                  </a:lnTo>
                  <a:lnTo>
                    <a:pt x="152285" y="21399"/>
                  </a:lnTo>
                  <a:lnTo>
                    <a:pt x="152285" y="2117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230" y="2669191"/>
              <a:ext cx="211645" cy="127228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9291" y="2671599"/>
              <a:ext cx="95199" cy="122529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7525599" y="1783833"/>
              <a:ext cx="359410" cy="584835"/>
            </a:xfrm>
            <a:custGeom>
              <a:avLst/>
              <a:gdLst/>
              <a:ahLst/>
              <a:cxnLst/>
              <a:rect l="l" t="t" r="r" b="b"/>
              <a:pathLst>
                <a:path w="359409" h="584835">
                  <a:moveTo>
                    <a:pt x="24726" y="472998"/>
                  </a:moveTo>
                  <a:lnTo>
                    <a:pt x="0" y="543077"/>
                  </a:lnTo>
                  <a:lnTo>
                    <a:pt x="4152" y="545807"/>
                  </a:lnTo>
                  <a:lnTo>
                    <a:pt x="29383" y="559303"/>
                  </a:lnTo>
                  <a:lnTo>
                    <a:pt x="63404" y="571695"/>
                  </a:lnTo>
                  <a:lnTo>
                    <a:pt x="104608" y="580760"/>
                  </a:lnTo>
                  <a:lnTo>
                    <a:pt x="151384" y="584276"/>
                  </a:lnTo>
                  <a:lnTo>
                    <a:pt x="208124" y="579235"/>
                  </a:lnTo>
                  <a:lnTo>
                    <a:pt x="233804" y="571576"/>
                  </a:lnTo>
                  <a:lnTo>
                    <a:pt x="151384" y="571576"/>
                  </a:lnTo>
                  <a:lnTo>
                    <a:pt x="110645" y="568721"/>
                  </a:lnTo>
                  <a:lnTo>
                    <a:pt x="73205" y="561151"/>
                  </a:lnTo>
                  <a:lnTo>
                    <a:pt x="40838" y="550353"/>
                  </a:lnTo>
                  <a:lnTo>
                    <a:pt x="15316" y="537819"/>
                  </a:lnTo>
                  <a:lnTo>
                    <a:pt x="31457" y="492074"/>
                  </a:lnTo>
                  <a:lnTo>
                    <a:pt x="61799" y="492074"/>
                  </a:lnTo>
                  <a:lnTo>
                    <a:pt x="50445" y="487547"/>
                  </a:lnTo>
                  <a:lnTo>
                    <a:pt x="31470" y="477316"/>
                  </a:lnTo>
                  <a:lnTo>
                    <a:pt x="24726" y="472998"/>
                  </a:lnTo>
                  <a:close/>
                </a:path>
                <a:path w="359409" h="584835">
                  <a:moveTo>
                    <a:pt x="245099" y="12700"/>
                  </a:moveTo>
                  <a:lnTo>
                    <a:pt x="173507" y="12700"/>
                  </a:lnTo>
                  <a:lnTo>
                    <a:pt x="232337" y="20194"/>
                  </a:lnTo>
                  <a:lnTo>
                    <a:pt x="275377" y="40204"/>
                  </a:lnTo>
                  <a:lnTo>
                    <a:pt x="304187" y="69015"/>
                  </a:lnTo>
                  <a:lnTo>
                    <a:pt x="320327" y="102914"/>
                  </a:lnTo>
                  <a:lnTo>
                    <a:pt x="325361" y="138188"/>
                  </a:lnTo>
                  <a:lnTo>
                    <a:pt x="318943" y="178499"/>
                  </a:lnTo>
                  <a:lnTo>
                    <a:pt x="300089" y="213142"/>
                  </a:lnTo>
                  <a:lnTo>
                    <a:pt x="269398" y="241353"/>
                  </a:lnTo>
                  <a:lnTo>
                    <a:pt x="227469" y="262369"/>
                  </a:lnTo>
                  <a:lnTo>
                    <a:pt x="223278" y="263880"/>
                  </a:lnTo>
                  <a:lnTo>
                    <a:pt x="223278" y="275234"/>
                  </a:lnTo>
                  <a:lnTo>
                    <a:pt x="277155" y="293947"/>
                  </a:lnTo>
                  <a:lnTo>
                    <a:pt x="314428" y="323988"/>
                  </a:lnTo>
                  <a:lnTo>
                    <a:pt x="338235" y="364113"/>
                  </a:lnTo>
                  <a:lnTo>
                    <a:pt x="346608" y="412064"/>
                  </a:lnTo>
                  <a:lnTo>
                    <a:pt x="341512" y="451449"/>
                  </a:lnTo>
                  <a:lnTo>
                    <a:pt x="325963" y="488708"/>
                  </a:lnTo>
                  <a:lnTo>
                    <a:pt x="299546" y="521611"/>
                  </a:lnTo>
                  <a:lnTo>
                    <a:pt x="261936" y="547865"/>
                  </a:lnTo>
                  <a:lnTo>
                    <a:pt x="212671" y="565274"/>
                  </a:lnTo>
                  <a:lnTo>
                    <a:pt x="151384" y="571576"/>
                  </a:lnTo>
                  <a:lnTo>
                    <a:pt x="233804" y="571576"/>
                  </a:lnTo>
                  <a:lnTo>
                    <a:pt x="293517" y="543488"/>
                  </a:lnTo>
                  <a:lnTo>
                    <a:pt x="322695" y="515833"/>
                  </a:lnTo>
                  <a:lnTo>
                    <a:pt x="343211" y="483694"/>
                  </a:lnTo>
                  <a:lnTo>
                    <a:pt x="359308" y="412064"/>
                  </a:lnTo>
                  <a:lnTo>
                    <a:pt x="351472" y="363245"/>
                  </a:lnTo>
                  <a:lnTo>
                    <a:pt x="329098" y="321633"/>
                  </a:lnTo>
                  <a:lnTo>
                    <a:pt x="293889" y="289195"/>
                  </a:lnTo>
                  <a:lnTo>
                    <a:pt x="247548" y="267893"/>
                  </a:lnTo>
                  <a:lnTo>
                    <a:pt x="286063" y="244619"/>
                  </a:lnTo>
                  <a:lnTo>
                    <a:pt x="314469" y="214623"/>
                  </a:lnTo>
                  <a:lnTo>
                    <a:pt x="332042" y="178836"/>
                  </a:lnTo>
                  <a:lnTo>
                    <a:pt x="338061" y="138188"/>
                  </a:lnTo>
                  <a:lnTo>
                    <a:pt x="331859" y="97404"/>
                  </a:lnTo>
                  <a:lnTo>
                    <a:pt x="312873" y="59831"/>
                  </a:lnTo>
                  <a:lnTo>
                    <a:pt x="280533" y="28832"/>
                  </a:lnTo>
                  <a:lnTo>
                    <a:pt x="245099" y="12700"/>
                  </a:lnTo>
                  <a:close/>
                </a:path>
                <a:path w="359409" h="584835">
                  <a:moveTo>
                    <a:pt x="61799" y="492074"/>
                  </a:moveTo>
                  <a:lnTo>
                    <a:pt x="31457" y="492074"/>
                  </a:lnTo>
                  <a:lnTo>
                    <a:pt x="52772" y="502465"/>
                  </a:lnTo>
                  <a:lnTo>
                    <a:pt x="80989" y="512794"/>
                  </a:lnTo>
                  <a:lnTo>
                    <a:pt x="114209" y="520713"/>
                  </a:lnTo>
                  <a:lnTo>
                    <a:pt x="150533" y="523875"/>
                  </a:lnTo>
                  <a:lnTo>
                    <a:pt x="181569" y="521595"/>
                  </a:lnTo>
                  <a:lnTo>
                    <a:pt x="208759" y="514840"/>
                  </a:lnTo>
                  <a:lnTo>
                    <a:pt x="216402" y="511175"/>
                  </a:lnTo>
                  <a:lnTo>
                    <a:pt x="150533" y="511175"/>
                  </a:lnTo>
                  <a:lnTo>
                    <a:pt x="112441" y="507531"/>
                  </a:lnTo>
                  <a:lnTo>
                    <a:pt x="78257" y="498636"/>
                  </a:lnTo>
                  <a:lnTo>
                    <a:pt x="61799" y="492074"/>
                  </a:lnTo>
                  <a:close/>
                </a:path>
                <a:path w="359409" h="584835">
                  <a:moveTo>
                    <a:pt x="214709" y="73101"/>
                  </a:moveTo>
                  <a:lnTo>
                    <a:pt x="159042" y="73101"/>
                  </a:lnTo>
                  <a:lnTo>
                    <a:pt x="197139" y="78353"/>
                  </a:lnTo>
                  <a:lnTo>
                    <a:pt x="225628" y="93522"/>
                  </a:lnTo>
                  <a:lnTo>
                    <a:pt x="243477" y="117731"/>
                  </a:lnTo>
                  <a:lnTo>
                    <a:pt x="249656" y="150101"/>
                  </a:lnTo>
                  <a:lnTo>
                    <a:pt x="237990" y="190720"/>
                  </a:lnTo>
                  <a:lnTo>
                    <a:pt x="208797" y="217700"/>
                  </a:lnTo>
                  <a:lnTo>
                    <a:pt x="170789" y="232683"/>
                  </a:lnTo>
                  <a:lnTo>
                    <a:pt x="132676" y="237312"/>
                  </a:lnTo>
                  <a:lnTo>
                    <a:pt x="84645" y="237312"/>
                  </a:lnTo>
                  <a:lnTo>
                    <a:pt x="84645" y="306146"/>
                  </a:lnTo>
                  <a:lnTo>
                    <a:pt x="132676" y="306146"/>
                  </a:lnTo>
                  <a:lnTo>
                    <a:pt x="180235" y="311616"/>
                  </a:lnTo>
                  <a:lnTo>
                    <a:pt x="224045" y="329426"/>
                  </a:lnTo>
                  <a:lnTo>
                    <a:pt x="256308" y="361679"/>
                  </a:lnTo>
                  <a:lnTo>
                    <a:pt x="269176" y="410286"/>
                  </a:lnTo>
                  <a:lnTo>
                    <a:pt x="269102" y="412064"/>
                  </a:lnTo>
                  <a:lnTo>
                    <a:pt x="254221" y="464506"/>
                  </a:lnTo>
                  <a:lnTo>
                    <a:pt x="225110" y="493044"/>
                  </a:lnTo>
                  <a:lnTo>
                    <a:pt x="178949" y="509150"/>
                  </a:lnTo>
                  <a:lnTo>
                    <a:pt x="150533" y="511175"/>
                  </a:lnTo>
                  <a:lnTo>
                    <a:pt x="216402" y="511175"/>
                  </a:lnTo>
                  <a:lnTo>
                    <a:pt x="251764" y="487908"/>
                  </a:lnTo>
                  <a:lnTo>
                    <a:pt x="274432" y="452550"/>
                  </a:lnTo>
                  <a:lnTo>
                    <a:pt x="281927" y="410286"/>
                  </a:lnTo>
                  <a:lnTo>
                    <a:pt x="272586" y="365016"/>
                  </a:lnTo>
                  <a:lnTo>
                    <a:pt x="248630" y="331900"/>
                  </a:lnTo>
                  <a:lnTo>
                    <a:pt x="214418" y="309735"/>
                  </a:lnTo>
                  <a:lnTo>
                    <a:pt x="174314" y="297317"/>
                  </a:lnTo>
                  <a:lnTo>
                    <a:pt x="132676" y="293446"/>
                  </a:lnTo>
                  <a:lnTo>
                    <a:pt x="97345" y="293446"/>
                  </a:lnTo>
                  <a:lnTo>
                    <a:pt x="97345" y="250012"/>
                  </a:lnTo>
                  <a:lnTo>
                    <a:pt x="132676" y="250012"/>
                  </a:lnTo>
                  <a:lnTo>
                    <a:pt x="180124" y="243625"/>
                  </a:lnTo>
                  <a:lnTo>
                    <a:pt x="221681" y="224655"/>
                  </a:lnTo>
                  <a:lnTo>
                    <a:pt x="251155" y="193385"/>
                  </a:lnTo>
                  <a:lnTo>
                    <a:pt x="262356" y="150101"/>
                  </a:lnTo>
                  <a:lnTo>
                    <a:pt x="256925" y="117794"/>
                  </a:lnTo>
                  <a:lnTo>
                    <a:pt x="239264" y="88992"/>
                  </a:lnTo>
                  <a:lnTo>
                    <a:pt x="214709" y="73101"/>
                  </a:lnTo>
                  <a:close/>
                </a:path>
                <a:path w="359409" h="584835">
                  <a:moveTo>
                    <a:pt x="173507" y="0"/>
                  </a:moveTo>
                  <a:lnTo>
                    <a:pt x="128596" y="3775"/>
                  </a:lnTo>
                  <a:lnTo>
                    <a:pt x="87417" y="13716"/>
                  </a:lnTo>
                  <a:lnTo>
                    <a:pt x="25158" y="43776"/>
                  </a:lnTo>
                  <a:lnTo>
                    <a:pt x="21348" y="46570"/>
                  </a:lnTo>
                  <a:lnTo>
                    <a:pt x="45339" y="113360"/>
                  </a:lnTo>
                  <a:lnTo>
                    <a:pt x="52171" y="108483"/>
                  </a:lnTo>
                  <a:lnTo>
                    <a:pt x="72558" y="96070"/>
                  </a:lnTo>
                  <a:lnTo>
                    <a:pt x="78398" y="93484"/>
                  </a:lnTo>
                  <a:lnTo>
                    <a:pt x="51689" y="93484"/>
                  </a:lnTo>
                  <a:lnTo>
                    <a:pt x="36537" y="51269"/>
                  </a:lnTo>
                  <a:lnTo>
                    <a:pt x="62259" y="36970"/>
                  </a:lnTo>
                  <a:lnTo>
                    <a:pt x="94883" y="24631"/>
                  </a:lnTo>
                  <a:lnTo>
                    <a:pt x="132576" y="15969"/>
                  </a:lnTo>
                  <a:lnTo>
                    <a:pt x="173507" y="12700"/>
                  </a:lnTo>
                  <a:lnTo>
                    <a:pt x="245099" y="12700"/>
                  </a:lnTo>
                  <a:lnTo>
                    <a:pt x="234268" y="7768"/>
                  </a:lnTo>
                  <a:lnTo>
                    <a:pt x="173507" y="0"/>
                  </a:lnTo>
                  <a:close/>
                </a:path>
                <a:path w="359409" h="584835">
                  <a:moveTo>
                    <a:pt x="159042" y="60401"/>
                  </a:moveTo>
                  <a:lnTo>
                    <a:pt x="128466" y="63213"/>
                  </a:lnTo>
                  <a:lnTo>
                    <a:pt x="99612" y="70656"/>
                  </a:lnTo>
                  <a:lnTo>
                    <a:pt x="73634" y="81243"/>
                  </a:lnTo>
                  <a:lnTo>
                    <a:pt x="51689" y="93484"/>
                  </a:lnTo>
                  <a:lnTo>
                    <a:pt x="78398" y="93484"/>
                  </a:lnTo>
                  <a:lnTo>
                    <a:pt x="98305" y="84672"/>
                  </a:lnTo>
                  <a:lnTo>
                    <a:pt x="127704" y="76334"/>
                  </a:lnTo>
                  <a:lnTo>
                    <a:pt x="159042" y="73101"/>
                  </a:lnTo>
                  <a:lnTo>
                    <a:pt x="214709" y="73101"/>
                  </a:lnTo>
                  <a:lnTo>
                    <a:pt x="207321" y="68319"/>
                  </a:lnTo>
                  <a:lnTo>
                    <a:pt x="159042" y="60401"/>
                  </a:lnTo>
                  <a:close/>
                </a:path>
              </a:pathLst>
            </a:custGeom>
            <a:solidFill>
              <a:srgbClr val="2D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541116" y="1281680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90" h="151765">
                  <a:moveTo>
                    <a:pt x="8699" y="0"/>
                  </a:moveTo>
                  <a:lnTo>
                    <a:pt x="3304" y="26536"/>
                  </a:lnTo>
                  <a:lnTo>
                    <a:pt x="0" y="75885"/>
                  </a:lnTo>
                  <a:lnTo>
                    <a:pt x="3335" y="125464"/>
                  </a:lnTo>
                  <a:lnTo>
                    <a:pt x="8699" y="15171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549815" y="1247941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90" h="219709">
                  <a:moveTo>
                    <a:pt x="8699" y="0"/>
                  </a:moveTo>
                  <a:lnTo>
                    <a:pt x="4230" y="12932"/>
                  </a:lnTo>
                  <a:lnTo>
                    <a:pt x="0" y="33739"/>
                  </a:lnTo>
                  <a:lnTo>
                    <a:pt x="0" y="185458"/>
                  </a:lnTo>
                  <a:lnTo>
                    <a:pt x="4351" y="206755"/>
                  </a:lnTo>
                  <a:lnTo>
                    <a:pt x="8699" y="21927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558515" y="1222767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90" h="269875">
                  <a:moveTo>
                    <a:pt x="8699" y="0"/>
                  </a:moveTo>
                  <a:lnTo>
                    <a:pt x="0" y="25174"/>
                  </a:lnTo>
                  <a:lnTo>
                    <a:pt x="0" y="244448"/>
                  </a:lnTo>
                  <a:lnTo>
                    <a:pt x="8699" y="26949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567214" y="1203243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90" h="309244">
                  <a:moveTo>
                    <a:pt x="8699" y="0"/>
                  </a:moveTo>
                  <a:lnTo>
                    <a:pt x="2350" y="12722"/>
                  </a:lnTo>
                  <a:lnTo>
                    <a:pt x="0" y="19523"/>
                  </a:lnTo>
                  <a:lnTo>
                    <a:pt x="0" y="289019"/>
                  </a:lnTo>
                  <a:lnTo>
                    <a:pt x="2612" y="296541"/>
                  </a:lnTo>
                  <a:lnTo>
                    <a:pt x="8699" y="30867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575914" y="1185812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90" h="343534">
                  <a:moveTo>
                    <a:pt x="8699" y="0"/>
                  </a:moveTo>
                  <a:lnTo>
                    <a:pt x="0" y="17431"/>
                  </a:lnTo>
                  <a:lnTo>
                    <a:pt x="0" y="326103"/>
                  </a:lnTo>
                  <a:lnTo>
                    <a:pt x="8699" y="34344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584613" y="1169803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90" h="375919">
                  <a:moveTo>
                    <a:pt x="8699" y="0"/>
                  </a:moveTo>
                  <a:lnTo>
                    <a:pt x="5933" y="4119"/>
                  </a:lnTo>
                  <a:lnTo>
                    <a:pt x="0" y="16009"/>
                  </a:lnTo>
                  <a:lnTo>
                    <a:pt x="0" y="359450"/>
                  </a:lnTo>
                  <a:lnTo>
                    <a:pt x="6383" y="372172"/>
                  </a:lnTo>
                  <a:lnTo>
                    <a:pt x="8699" y="37560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593313" y="1156846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90" h="401955">
                  <a:moveTo>
                    <a:pt x="8699" y="0"/>
                  </a:moveTo>
                  <a:lnTo>
                    <a:pt x="0" y="12957"/>
                  </a:lnTo>
                  <a:lnTo>
                    <a:pt x="0" y="388558"/>
                  </a:lnTo>
                  <a:lnTo>
                    <a:pt x="8699" y="4014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602012" y="1143888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90" h="427355">
                  <a:moveTo>
                    <a:pt x="8699" y="0"/>
                  </a:moveTo>
                  <a:lnTo>
                    <a:pt x="0" y="12957"/>
                  </a:lnTo>
                  <a:lnTo>
                    <a:pt x="0" y="414396"/>
                  </a:lnTo>
                  <a:lnTo>
                    <a:pt x="8699" y="42727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610712" y="1131915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90" h="451484">
                  <a:moveTo>
                    <a:pt x="8699" y="0"/>
                  </a:moveTo>
                  <a:lnTo>
                    <a:pt x="5852" y="3256"/>
                  </a:lnTo>
                  <a:lnTo>
                    <a:pt x="0" y="11973"/>
                  </a:lnTo>
                  <a:lnTo>
                    <a:pt x="0" y="439249"/>
                  </a:lnTo>
                  <a:lnTo>
                    <a:pt x="6529" y="448917"/>
                  </a:lnTo>
                  <a:lnTo>
                    <a:pt x="8699" y="45138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9619411" y="1121965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90" h="471805">
                  <a:moveTo>
                    <a:pt x="8699" y="0"/>
                  </a:moveTo>
                  <a:lnTo>
                    <a:pt x="0" y="9950"/>
                  </a:lnTo>
                  <a:lnTo>
                    <a:pt x="0" y="461333"/>
                  </a:lnTo>
                  <a:lnTo>
                    <a:pt x="8699" y="47121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9628098" y="1112028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90" h="491490">
                  <a:moveTo>
                    <a:pt x="8699" y="0"/>
                  </a:moveTo>
                  <a:lnTo>
                    <a:pt x="0" y="9950"/>
                  </a:lnTo>
                  <a:lnTo>
                    <a:pt x="0" y="481139"/>
                  </a:lnTo>
                  <a:lnTo>
                    <a:pt x="8699" y="49102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9636798" y="1102077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90" h="511175">
                  <a:moveTo>
                    <a:pt x="8699" y="0"/>
                  </a:moveTo>
                  <a:lnTo>
                    <a:pt x="0" y="9950"/>
                  </a:lnTo>
                  <a:lnTo>
                    <a:pt x="0" y="500974"/>
                  </a:lnTo>
                  <a:lnTo>
                    <a:pt x="8699" y="51085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645497" y="1093925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8699" y="0"/>
                  </a:moveTo>
                  <a:lnTo>
                    <a:pt x="1689" y="6219"/>
                  </a:lnTo>
                  <a:lnTo>
                    <a:pt x="0" y="8152"/>
                  </a:lnTo>
                  <a:lnTo>
                    <a:pt x="0" y="519010"/>
                  </a:lnTo>
                  <a:lnTo>
                    <a:pt x="2627" y="521995"/>
                  </a:lnTo>
                  <a:lnTo>
                    <a:pt x="8699" y="52734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654196" y="1086207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90" h="542925">
                  <a:moveTo>
                    <a:pt x="8699" y="0"/>
                  </a:moveTo>
                  <a:lnTo>
                    <a:pt x="0" y="7718"/>
                  </a:lnTo>
                  <a:lnTo>
                    <a:pt x="0" y="535059"/>
                  </a:lnTo>
                  <a:lnTo>
                    <a:pt x="8699" y="54271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9662896" y="1078488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8699" y="0"/>
                  </a:moveTo>
                  <a:lnTo>
                    <a:pt x="0" y="7718"/>
                  </a:lnTo>
                  <a:lnTo>
                    <a:pt x="0" y="550435"/>
                  </a:lnTo>
                  <a:lnTo>
                    <a:pt x="8699" y="55809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671596" y="1070770"/>
              <a:ext cx="8890" cy="574040"/>
            </a:xfrm>
            <a:custGeom>
              <a:avLst/>
              <a:gdLst/>
              <a:ahLst/>
              <a:cxnLst/>
              <a:rect l="l" t="t" r="r" b="b"/>
              <a:pathLst>
                <a:path w="8890" h="574039">
                  <a:moveTo>
                    <a:pt x="8699" y="0"/>
                  </a:moveTo>
                  <a:lnTo>
                    <a:pt x="0" y="7718"/>
                  </a:lnTo>
                  <a:lnTo>
                    <a:pt x="0" y="565811"/>
                  </a:lnTo>
                  <a:lnTo>
                    <a:pt x="8699" y="57346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9680295" y="1064489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90" h="586739">
                  <a:moveTo>
                    <a:pt x="8699" y="0"/>
                  </a:moveTo>
                  <a:lnTo>
                    <a:pt x="1689" y="4781"/>
                  </a:lnTo>
                  <a:lnTo>
                    <a:pt x="0" y="6280"/>
                  </a:lnTo>
                  <a:lnTo>
                    <a:pt x="0" y="579749"/>
                  </a:lnTo>
                  <a:lnTo>
                    <a:pt x="2915" y="582316"/>
                  </a:lnTo>
                  <a:lnTo>
                    <a:pt x="8699" y="58622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688995" y="1058554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90" h="598169">
                  <a:moveTo>
                    <a:pt x="8699" y="0"/>
                  </a:moveTo>
                  <a:lnTo>
                    <a:pt x="0" y="5934"/>
                  </a:lnTo>
                  <a:lnTo>
                    <a:pt x="0" y="592157"/>
                  </a:lnTo>
                  <a:lnTo>
                    <a:pt x="8699" y="59803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697694" y="1052620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90" h="610235">
                  <a:moveTo>
                    <a:pt x="8699" y="0"/>
                  </a:moveTo>
                  <a:lnTo>
                    <a:pt x="0" y="5934"/>
                  </a:lnTo>
                  <a:lnTo>
                    <a:pt x="0" y="603968"/>
                  </a:lnTo>
                  <a:lnTo>
                    <a:pt x="8699" y="60984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706393" y="1046686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90" h="621664">
                  <a:moveTo>
                    <a:pt x="8699" y="0"/>
                  </a:moveTo>
                  <a:lnTo>
                    <a:pt x="0" y="5934"/>
                  </a:lnTo>
                  <a:lnTo>
                    <a:pt x="0" y="615778"/>
                  </a:lnTo>
                  <a:lnTo>
                    <a:pt x="8699" y="62165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715093" y="1041318"/>
              <a:ext cx="8890" cy="633095"/>
            </a:xfrm>
            <a:custGeom>
              <a:avLst/>
              <a:gdLst/>
              <a:ahLst/>
              <a:cxnLst/>
              <a:rect l="l" t="t" r="r" b="b"/>
              <a:pathLst>
                <a:path w="8890" h="633094">
                  <a:moveTo>
                    <a:pt x="8699" y="0"/>
                  </a:moveTo>
                  <a:lnTo>
                    <a:pt x="5437" y="1658"/>
                  </a:lnTo>
                  <a:lnTo>
                    <a:pt x="0" y="5367"/>
                  </a:lnTo>
                  <a:lnTo>
                    <a:pt x="0" y="627022"/>
                  </a:lnTo>
                  <a:lnTo>
                    <a:pt x="6972" y="631731"/>
                  </a:lnTo>
                  <a:lnTo>
                    <a:pt x="8699" y="63259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723793" y="1036896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90" h="641985">
                  <a:moveTo>
                    <a:pt x="8699" y="0"/>
                  </a:moveTo>
                  <a:lnTo>
                    <a:pt x="0" y="4422"/>
                  </a:lnTo>
                  <a:lnTo>
                    <a:pt x="0" y="637021"/>
                  </a:lnTo>
                  <a:lnTo>
                    <a:pt x="8699" y="64138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732492" y="1032473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8699" y="0"/>
                  </a:moveTo>
                  <a:lnTo>
                    <a:pt x="0" y="4422"/>
                  </a:lnTo>
                  <a:lnTo>
                    <a:pt x="0" y="645809"/>
                  </a:lnTo>
                  <a:lnTo>
                    <a:pt x="8699" y="65017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741192" y="1028050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30">
                  <a:moveTo>
                    <a:pt x="8699" y="0"/>
                  </a:moveTo>
                  <a:lnTo>
                    <a:pt x="0" y="4422"/>
                  </a:lnTo>
                  <a:lnTo>
                    <a:pt x="0" y="654598"/>
                  </a:lnTo>
                  <a:lnTo>
                    <a:pt x="8699" y="65896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9749891" y="1023627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19">
                  <a:moveTo>
                    <a:pt x="8699" y="0"/>
                  </a:moveTo>
                  <a:lnTo>
                    <a:pt x="0" y="4422"/>
                  </a:lnTo>
                  <a:lnTo>
                    <a:pt x="0" y="663386"/>
                  </a:lnTo>
                  <a:lnTo>
                    <a:pt x="8699" y="66775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9758590" y="1019961"/>
              <a:ext cx="8890" cy="675640"/>
            </a:xfrm>
            <a:custGeom>
              <a:avLst/>
              <a:gdLst/>
              <a:ahLst/>
              <a:cxnLst/>
              <a:rect l="l" t="t" r="r" b="b"/>
              <a:pathLst>
                <a:path w="8890" h="675639">
                  <a:moveTo>
                    <a:pt x="8699" y="0"/>
                  </a:moveTo>
                  <a:lnTo>
                    <a:pt x="3802" y="1733"/>
                  </a:lnTo>
                  <a:lnTo>
                    <a:pt x="0" y="3666"/>
                  </a:lnTo>
                  <a:lnTo>
                    <a:pt x="0" y="671419"/>
                  </a:lnTo>
                  <a:lnTo>
                    <a:pt x="5662" y="674260"/>
                  </a:lnTo>
                  <a:lnTo>
                    <a:pt x="8699" y="67531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767290" y="1016881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8699" y="0"/>
                  </a:moveTo>
                  <a:lnTo>
                    <a:pt x="0" y="3079"/>
                  </a:lnTo>
                  <a:lnTo>
                    <a:pt x="0" y="678395"/>
                  </a:lnTo>
                  <a:lnTo>
                    <a:pt x="8699" y="68141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775990" y="1013801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5">
                  <a:moveTo>
                    <a:pt x="8699" y="0"/>
                  </a:moveTo>
                  <a:lnTo>
                    <a:pt x="0" y="3079"/>
                  </a:lnTo>
                  <a:lnTo>
                    <a:pt x="0" y="684497"/>
                  </a:lnTo>
                  <a:lnTo>
                    <a:pt x="8699" y="68751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784689" y="1010721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5">
                  <a:moveTo>
                    <a:pt x="8699" y="0"/>
                  </a:moveTo>
                  <a:lnTo>
                    <a:pt x="0" y="3079"/>
                  </a:lnTo>
                  <a:lnTo>
                    <a:pt x="0" y="690598"/>
                  </a:lnTo>
                  <a:lnTo>
                    <a:pt x="8699" y="69362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793389" y="1007641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90" h="699769">
                  <a:moveTo>
                    <a:pt x="8699" y="0"/>
                  </a:moveTo>
                  <a:lnTo>
                    <a:pt x="0" y="3079"/>
                  </a:lnTo>
                  <a:lnTo>
                    <a:pt x="0" y="696700"/>
                  </a:lnTo>
                  <a:lnTo>
                    <a:pt x="8699" y="69972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802088" y="1005081"/>
              <a:ext cx="8890" cy="705485"/>
            </a:xfrm>
            <a:custGeom>
              <a:avLst/>
              <a:gdLst/>
              <a:ahLst/>
              <a:cxnLst/>
              <a:rect l="l" t="t" r="r" b="b"/>
              <a:pathLst>
                <a:path w="8890" h="705485">
                  <a:moveTo>
                    <a:pt x="8699" y="0"/>
                  </a:moveTo>
                  <a:lnTo>
                    <a:pt x="5057" y="769"/>
                  </a:lnTo>
                  <a:lnTo>
                    <a:pt x="0" y="2559"/>
                  </a:lnTo>
                  <a:lnTo>
                    <a:pt x="0" y="702282"/>
                  </a:lnTo>
                  <a:lnTo>
                    <a:pt x="7249" y="704800"/>
                  </a:lnTo>
                  <a:lnTo>
                    <a:pt x="8699" y="70509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810775" y="1003246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4">
                  <a:moveTo>
                    <a:pt x="8699" y="0"/>
                  </a:moveTo>
                  <a:lnTo>
                    <a:pt x="0" y="1837"/>
                  </a:lnTo>
                  <a:lnTo>
                    <a:pt x="0" y="706929"/>
                  </a:lnTo>
                  <a:lnTo>
                    <a:pt x="8699" y="70870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819474" y="1001408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69">
                  <a:moveTo>
                    <a:pt x="8699" y="0"/>
                  </a:moveTo>
                  <a:lnTo>
                    <a:pt x="0" y="1837"/>
                  </a:lnTo>
                  <a:lnTo>
                    <a:pt x="0" y="710545"/>
                  </a:lnTo>
                  <a:lnTo>
                    <a:pt x="8699" y="71232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828174" y="999570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80">
                  <a:moveTo>
                    <a:pt x="8699" y="0"/>
                  </a:moveTo>
                  <a:lnTo>
                    <a:pt x="0" y="1837"/>
                  </a:lnTo>
                  <a:lnTo>
                    <a:pt x="0" y="714160"/>
                  </a:lnTo>
                  <a:lnTo>
                    <a:pt x="8699" y="7159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836873" y="997732"/>
              <a:ext cx="8890" cy="720090"/>
            </a:xfrm>
            <a:custGeom>
              <a:avLst/>
              <a:gdLst/>
              <a:ahLst/>
              <a:cxnLst/>
              <a:rect l="l" t="t" r="r" b="b"/>
              <a:pathLst>
                <a:path w="8890" h="720089">
                  <a:moveTo>
                    <a:pt x="8699" y="0"/>
                  </a:moveTo>
                  <a:lnTo>
                    <a:pt x="0" y="1837"/>
                  </a:lnTo>
                  <a:lnTo>
                    <a:pt x="0" y="717776"/>
                  </a:lnTo>
                  <a:lnTo>
                    <a:pt x="8699" y="71955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9845573" y="995894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90" h="723264">
                  <a:moveTo>
                    <a:pt x="8699" y="0"/>
                  </a:moveTo>
                  <a:lnTo>
                    <a:pt x="0" y="1837"/>
                  </a:lnTo>
                  <a:lnTo>
                    <a:pt x="0" y="721391"/>
                  </a:lnTo>
                  <a:lnTo>
                    <a:pt x="8699" y="72316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854273" y="99542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69">
                  <a:moveTo>
                    <a:pt x="8699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8013" y="723900"/>
                  </a:lnTo>
                  <a:lnTo>
                    <a:pt x="8013" y="725170"/>
                  </a:lnTo>
                  <a:lnTo>
                    <a:pt x="8699" y="725170"/>
                  </a:lnTo>
                  <a:lnTo>
                    <a:pt x="8699" y="72390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862972" y="994584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8699" y="0"/>
                  </a:moveTo>
                  <a:lnTo>
                    <a:pt x="0" y="649"/>
                  </a:lnTo>
                  <a:lnTo>
                    <a:pt x="0" y="725423"/>
                  </a:lnTo>
                  <a:lnTo>
                    <a:pt x="8699" y="72600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871671" y="993934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8699" y="0"/>
                  </a:moveTo>
                  <a:lnTo>
                    <a:pt x="0" y="649"/>
                  </a:lnTo>
                  <a:lnTo>
                    <a:pt x="0" y="726658"/>
                  </a:lnTo>
                  <a:lnTo>
                    <a:pt x="8699" y="72724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880371" y="993285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80">
                  <a:moveTo>
                    <a:pt x="8699" y="0"/>
                  </a:moveTo>
                  <a:lnTo>
                    <a:pt x="0" y="649"/>
                  </a:lnTo>
                  <a:lnTo>
                    <a:pt x="0" y="727892"/>
                  </a:lnTo>
                  <a:lnTo>
                    <a:pt x="8699" y="72847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9889070" y="992635"/>
              <a:ext cx="8890" cy="730250"/>
            </a:xfrm>
            <a:custGeom>
              <a:avLst/>
              <a:gdLst/>
              <a:ahLst/>
              <a:cxnLst/>
              <a:rect l="l" t="t" r="r" b="b"/>
              <a:pathLst>
                <a:path w="8890" h="730250">
                  <a:moveTo>
                    <a:pt x="8699" y="0"/>
                  </a:moveTo>
                  <a:lnTo>
                    <a:pt x="0" y="649"/>
                  </a:lnTo>
                  <a:lnTo>
                    <a:pt x="0" y="729127"/>
                  </a:lnTo>
                  <a:lnTo>
                    <a:pt x="8699" y="72971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897770" y="991616"/>
              <a:ext cx="8890" cy="731520"/>
            </a:xfrm>
            <a:custGeom>
              <a:avLst/>
              <a:gdLst/>
              <a:ahLst/>
              <a:cxnLst/>
              <a:rect l="l" t="t" r="r" b="b"/>
              <a:pathLst>
                <a:path w="8890" h="731519">
                  <a:moveTo>
                    <a:pt x="8699" y="0"/>
                  </a:moveTo>
                  <a:lnTo>
                    <a:pt x="5143" y="0"/>
                  </a:lnTo>
                  <a:lnTo>
                    <a:pt x="5143" y="1270"/>
                  </a:lnTo>
                  <a:lnTo>
                    <a:pt x="0" y="1270"/>
                  </a:lnTo>
                  <a:lnTo>
                    <a:pt x="0" y="730250"/>
                  </a:lnTo>
                  <a:lnTo>
                    <a:pt x="2273" y="730250"/>
                  </a:lnTo>
                  <a:lnTo>
                    <a:pt x="2273" y="731520"/>
                  </a:lnTo>
                  <a:lnTo>
                    <a:pt x="8699" y="731520"/>
                  </a:lnTo>
                  <a:lnTo>
                    <a:pt x="8699" y="73025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906470" y="991616"/>
              <a:ext cx="8890" cy="731520"/>
            </a:xfrm>
            <a:custGeom>
              <a:avLst/>
              <a:gdLst/>
              <a:ahLst/>
              <a:cxnLst/>
              <a:rect l="l" t="t" r="r" b="b"/>
              <a:pathLst>
                <a:path w="8890" h="731519">
                  <a:moveTo>
                    <a:pt x="8699" y="1270"/>
                  </a:moveTo>
                  <a:lnTo>
                    <a:pt x="3517" y="1270"/>
                  </a:lnTo>
                  <a:lnTo>
                    <a:pt x="351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0250"/>
                  </a:lnTo>
                  <a:lnTo>
                    <a:pt x="0" y="731520"/>
                  </a:lnTo>
                  <a:lnTo>
                    <a:pt x="6400" y="731520"/>
                  </a:lnTo>
                  <a:lnTo>
                    <a:pt x="6400" y="730250"/>
                  </a:lnTo>
                  <a:lnTo>
                    <a:pt x="8699" y="730250"/>
                  </a:lnTo>
                  <a:lnTo>
                    <a:pt x="8699" y="127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915169" y="992637"/>
              <a:ext cx="8890" cy="730250"/>
            </a:xfrm>
            <a:custGeom>
              <a:avLst/>
              <a:gdLst/>
              <a:ahLst/>
              <a:cxnLst/>
              <a:rect l="l" t="t" r="r" b="b"/>
              <a:pathLst>
                <a:path w="8890" h="730250">
                  <a:moveTo>
                    <a:pt x="0" y="0"/>
                  </a:moveTo>
                  <a:lnTo>
                    <a:pt x="0" y="729709"/>
                  </a:lnTo>
                  <a:lnTo>
                    <a:pt x="8699" y="729124"/>
                  </a:lnTo>
                  <a:lnTo>
                    <a:pt x="8699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923868" y="993287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80">
                  <a:moveTo>
                    <a:pt x="0" y="0"/>
                  </a:moveTo>
                  <a:lnTo>
                    <a:pt x="0" y="728474"/>
                  </a:lnTo>
                  <a:lnTo>
                    <a:pt x="8699" y="727889"/>
                  </a:lnTo>
                  <a:lnTo>
                    <a:pt x="8699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932568" y="993936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0" y="0"/>
                  </a:moveTo>
                  <a:lnTo>
                    <a:pt x="0" y="727240"/>
                  </a:lnTo>
                  <a:lnTo>
                    <a:pt x="8699" y="726654"/>
                  </a:lnTo>
                  <a:lnTo>
                    <a:pt x="8699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9941267" y="994585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0" y="0"/>
                  </a:moveTo>
                  <a:lnTo>
                    <a:pt x="0" y="726005"/>
                  </a:lnTo>
                  <a:lnTo>
                    <a:pt x="8699" y="725420"/>
                  </a:lnTo>
                  <a:lnTo>
                    <a:pt x="8699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9949967" y="99542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69">
                  <a:moveTo>
                    <a:pt x="8636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0" y="725170"/>
                  </a:lnTo>
                  <a:lnTo>
                    <a:pt x="660" y="725170"/>
                  </a:lnTo>
                  <a:lnTo>
                    <a:pt x="660" y="723900"/>
                  </a:lnTo>
                  <a:lnTo>
                    <a:pt x="8636" y="723900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958666" y="995898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90" h="723264">
                  <a:moveTo>
                    <a:pt x="0" y="0"/>
                  </a:moveTo>
                  <a:lnTo>
                    <a:pt x="0" y="723161"/>
                  </a:lnTo>
                  <a:lnTo>
                    <a:pt x="8699" y="721383"/>
                  </a:lnTo>
                  <a:lnTo>
                    <a:pt x="8699" y="1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967366" y="997736"/>
              <a:ext cx="8890" cy="720090"/>
            </a:xfrm>
            <a:custGeom>
              <a:avLst/>
              <a:gdLst/>
              <a:ahLst/>
              <a:cxnLst/>
              <a:rect l="l" t="t" r="r" b="b"/>
              <a:pathLst>
                <a:path w="8890" h="720089">
                  <a:moveTo>
                    <a:pt x="0" y="0"/>
                  </a:moveTo>
                  <a:lnTo>
                    <a:pt x="0" y="719546"/>
                  </a:lnTo>
                  <a:lnTo>
                    <a:pt x="8699" y="717768"/>
                  </a:lnTo>
                  <a:lnTo>
                    <a:pt x="8699" y="1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976065" y="999574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80">
                  <a:moveTo>
                    <a:pt x="0" y="0"/>
                  </a:moveTo>
                  <a:lnTo>
                    <a:pt x="0" y="715931"/>
                  </a:lnTo>
                  <a:lnTo>
                    <a:pt x="8699" y="714153"/>
                  </a:lnTo>
                  <a:lnTo>
                    <a:pt x="8699" y="1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4765" y="1001412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69">
                  <a:moveTo>
                    <a:pt x="0" y="0"/>
                  </a:moveTo>
                  <a:lnTo>
                    <a:pt x="0" y="712315"/>
                  </a:lnTo>
                  <a:lnTo>
                    <a:pt x="8699" y="710538"/>
                  </a:lnTo>
                  <a:lnTo>
                    <a:pt x="8699" y="1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993452" y="1003247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4">
                  <a:moveTo>
                    <a:pt x="0" y="0"/>
                  </a:moveTo>
                  <a:lnTo>
                    <a:pt x="0" y="708705"/>
                  </a:lnTo>
                  <a:lnTo>
                    <a:pt x="8699" y="706928"/>
                  </a:lnTo>
                  <a:lnTo>
                    <a:pt x="8699" y="1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002151" y="1005085"/>
              <a:ext cx="8890" cy="705485"/>
            </a:xfrm>
            <a:custGeom>
              <a:avLst/>
              <a:gdLst/>
              <a:ahLst/>
              <a:cxnLst/>
              <a:rect l="l" t="t" r="r" b="b"/>
              <a:pathLst>
                <a:path w="8890" h="705485">
                  <a:moveTo>
                    <a:pt x="0" y="0"/>
                  </a:moveTo>
                  <a:lnTo>
                    <a:pt x="0" y="705090"/>
                  </a:lnTo>
                  <a:lnTo>
                    <a:pt x="1435" y="704797"/>
                  </a:lnTo>
                  <a:lnTo>
                    <a:pt x="8699" y="702274"/>
                  </a:lnTo>
                  <a:lnTo>
                    <a:pt x="8699" y="2561"/>
                  </a:lnTo>
                  <a:lnTo>
                    <a:pt x="3627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010851" y="1007646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90" h="699769">
                  <a:moveTo>
                    <a:pt x="0" y="0"/>
                  </a:moveTo>
                  <a:lnTo>
                    <a:pt x="0" y="699712"/>
                  </a:lnTo>
                  <a:lnTo>
                    <a:pt x="8699" y="696690"/>
                  </a:lnTo>
                  <a:lnTo>
                    <a:pt x="8699" y="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0019550" y="1010726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5">
                  <a:moveTo>
                    <a:pt x="0" y="0"/>
                  </a:moveTo>
                  <a:lnTo>
                    <a:pt x="0" y="693611"/>
                  </a:lnTo>
                  <a:lnTo>
                    <a:pt x="8699" y="690589"/>
                  </a:lnTo>
                  <a:lnTo>
                    <a:pt x="8699" y="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0028250" y="1013805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5">
                  <a:moveTo>
                    <a:pt x="0" y="0"/>
                  </a:moveTo>
                  <a:lnTo>
                    <a:pt x="0" y="687510"/>
                  </a:lnTo>
                  <a:lnTo>
                    <a:pt x="8699" y="684488"/>
                  </a:lnTo>
                  <a:lnTo>
                    <a:pt x="8699" y="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0036949" y="1016885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0" y="0"/>
                  </a:moveTo>
                  <a:lnTo>
                    <a:pt x="0" y="681408"/>
                  </a:lnTo>
                  <a:lnTo>
                    <a:pt x="8699" y="678387"/>
                  </a:lnTo>
                  <a:lnTo>
                    <a:pt x="8699" y="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045649" y="1019964"/>
              <a:ext cx="8890" cy="675640"/>
            </a:xfrm>
            <a:custGeom>
              <a:avLst/>
              <a:gdLst/>
              <a:ahLst/>
              <a:cxnLst/>
              <a:rect l="l" t="t" r="r" b="b"/>
              <a:pathLst>
                <a:path w="8890" h="675639">
                  <a:moveTo>
                    <a:pt x="0" y="0"/>
                  </a:moveTo>
                  <a:lnTo>
                    <a:pt x="0" y="675307"/>
                  </a:lnTo>
                  <a:lnTo>
                    <a:pt x="3026" y="674256"/>
                  </a:lnTo>
                  <a:lnTo>
                    <a:pt x="8699" y="671409"/>
                  </a:lnTo>
                  <a:lnTo>
                    <a:pt x="8699" y="3668"/>
                  </a:lnTo>
                  <a:lnTo>
                    <a:pt x="4885" y="1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054348" y="1023633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19">
                  <a:moveTo>
                    <a:pt x="0" y="0"/>
                  </a:moveTo>
                  <a:lnTo>
                    <a:pt x="0" y="667741"/>
                  </a:lnTo>
                  <a:lnTo>
                    <a:pt x="8699" y="663376"/>
                  </a:lnTo>
                  <a:lnTo>
                    <a:pt x="8699" y="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0063048" y="1028055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30">
                  <a:moveTo>
                    <a:pt x="0" y="0"/>
                  </a:moveTo>
                  <a:lnTo>
                    <a:pt x="0" y="658954"/>
                  </a:lnTo>
                  <a:lnTo>
                    <a:pt x="8699" y="654588"/>
                  </a:lnTo>
                  <a:lnTo>
                    <a:pt x="8699" y="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0071747" y="1032478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0" y="0"/>
                  </a:moveTo>
                  <a:lnTo>
                    <a:pt x="0" y="650166"/>
                  </a:lnTo>
                  <a:lnTo>
                    <a:pt x="8699" y="645801"/>
                  </a:lnTo>
                  <a:lnTo>
                    <a:pt x="8699" y="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0080447" y="1036900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90" h="641985">
                  <a:moveTo>
                    <a:pt x="0" y="0"/>
                  </a:moveTo>
                  <a:lnTo>
                    <a:pt x="0" y="641378"/>
                  </a:lnTo>
                  <a:lnTo>
                    <a:pt x="8699" y="637013"/>
                  </a:lnTo>
                  <a:lnTo>
                    <a:pt x="8699" y="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0089146" y="1041322"/>
              <a:ext cx="8890" cy="633095"/>
            </a:xfrm>
            <a:custGeom>
              <a:avLst/>
              <a:gdLst/>
              <a:ahLst/>
              <a:cxnLst/>
              <a:rect l="l" t="t" r="r" b="b"/>
              <a:pathLst>
                <a:path w="8890" h="633094">
                  <a:moveTo>
                    <a:pt x="0" y="0"/>
                  </a:moveTo>
                  <a:lnTo>
                    <a:pt x="0" y="632590"/>
                  </a:lnTo>
                  <a:lnTo>
                    <a:pt x="1719" y="631728"/>
                  </a:lnTo>
                  <a:lnTo>
                    <a:pt x="8699" y="627013"/>
                  </a:lnTo>
                  <a:lnTo>
                    <a:pt x="8699" y="5368"/>
                  </a:lnTo>
                  <a:lnTo>
                    <a:pt x="3254" y="1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0097846" y="1046691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90" h="621664">
                  <a:moveTo>
                    <a:pt x="0" y="0"/>
                  </a:moveTo>
                  <a:lnTo>
                    <a:pt x="0" y="621645"/>
                  </a:lnTo>
                  <a:lnTo>
                    <a:pt x="8699" y="615769"/>
                  </a:lnTo>
                  <a:lnTo>
                    <a:pt x="8699" y="5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0106545" y="1052625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90" h="610235">
                  <a:moveTo>
                    <a:pt x="0" y="0"/>
                  </a:moveTo>
                  <a:lnTo>
                    <a:pt x="0" y="609835"/>
                  </a:lnTo>
                  <a:lnTo>
                    <a:pt x="8699" y="603959"/>
                  </a:lnTo>
                  <a:lnTo>
                    <a:pt x="8699" y="5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0115245" y="1058559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90" h="598169">
                  <a:moveTo>
                    <a:pt x="0" y="0"/>
                  </a:moveTo>
                  <a:lnTo>
                    <a:pt x="0" y="598025"/>
                  </a:lnTo>
                  <a:lnTo>
                    <a:pt x="8699" y="592149"/>
                  </a:lnTo>
                  <a:lnTo>
                    <a:pt x="8699" y="5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0123944" y="1064493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90" h="586739">
                  <a:moveTo>
                    <a:pt x="0" y="0"/>
                  </a:moveTo>
                  <a:lnTo>
                    <a:pt x="0" y="586215"/>
                  </a:lnTo>
                  <a:lnTo>
                    <a:pt x="5778" y="582312"/>
                  </a:lnTo>
                  <a:lnTo>
                    <a:pt x="8699" y="579741"/>
                  </a:lnTo>
                  <a:lnTo>
                    <a:pt x="8699" y="6281"/>
                  </a:lnTo>
                  <a:lnTo>
                    <a:pt x="7004" y="4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0132644" y="1070774"/>
              <a:ext cx="8890" cy="574040"/>
            </a:xfrm>
            <a:custGeom>
              <a:avLst/>
              <a:gdLst/>
              <a:ahLst/>
              <a:cxnLst/>
              <a:rect l="l" t="t" r="r" b="b"/>
              <a:pathLst>
                <a:path w="8890" h="574039">
                  <a:moveTo>
                    <a:pt x="0" y="0"/>
                  </a:moveTo>
                  <a:lnTo>
                    <a:pt x="0" y="573460"/>
                  </a:lnTo>
                  <a:lnTo>
                    <a:pt x="8699" y="565803"/>
                  </a:lnTo>
                  <a:lnTo>
                    <a:pt x="8699" y="7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0141343" y="1078492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0" y="0"/>
                  </a:moveTo>
                  <a:lnTo>
                    <a:pt x="0" y="558085"/>
                  </a:lnTo>
                  <a:lnTo>
                    <a:pt x="8699" y="550427"/>
                  </a:lnTo>
                  <a:lnTo>
                    <a:pt x="8699" y="7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0150043" y="1086210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90" h="542925">
                  <a:moveTo>
                    <a:pt x="0" y="0"/>
                  </a:moveTo>
                  <a:lnTo>
                    <a:pt x="0" y="542709"/>
                  </a:lnTo>
                  <a:lnTo>
                    <a:pt x="8699" y="535052"/>
                  </a:lnTo>
                  <a:lnTo>
                    <a:pt x="8699" y="7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158742" y="1093929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0" y="0"/>
                  </a:moveTo>
                  <a:lnTo>
                    <a:pt x="0" y="527334"/>
                  </a:lnTo>
                  <a:lnTo>
                    <a:pt x="6069" y="521992"/>
                  </a:lnTo>
                  <a:lnTo>
                    <a:pt x="8699" y="519003"/>
                  </a:lnTo>
                  <a:lnTo>
                    <a:pt x="8699" y="8152"/>
                  </a:lnTo>
                  <a:lnTo>
                    <a:pt x="7007" y="6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167442" y="1102081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90" h="511175">
                  <a:moveTo>
                    <a:pt x="0" y="0"/>
                  </a:moveTo>
                  <a:lnTo>
                    <a:pt x="0" y="510851"/>
                  </a:lnTo>
                  <a:lnTo>
                    <a:pt x="8699" y="500967"/>
                  </a:lnTo>
                  <a:lnTo>
                    <a:pt x="8699" y="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176128" y="1112017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90" h="491490">
                  <a:moveTo>
                    <a:pt x="0" y="0"/>
                  </a:moveTo>
                  <a:lnTo>
                    <a:pt x="0" y="491046"/>
                  </a:lnTo>
                  <a:lnTo>
                    <a:pt x="8699" y="481162"/>
                  </a:lnTo>
                  <a:lnTo>
                    <a:pt x="8699" y="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184828" y="1121967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90" h="471805">
                  <a:moveTo>
                    <a:pt x="0" y="0"/>
                  </a:moveTo>
                  <a:lnTo>
                    <a:pt x="0" y="471212"/>
                  </a:lnTo>
                  <a:lnTo>
                    <a:pt x="8699" y="461328"/>
                  </a:lnTo>
                  <a:lnTo>
                    <a:pt x="8699" y="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193527" y="1131918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90" h="451484">
                  <a:moveTo>
                    <a:pt x="0" y="0"/>
                  </a:moveTo>
                  <a:lnTo>
                    <a:pt x="0" y="451378"/>
                  </a:lnTo>
                  <a:lnTo>
                    <a:pt x="2168" y="448915"/>
                  </a:lnTo>
                  <a:lnTo>
                    <a:pt x="8699" y="439244"/>
                  </a:lnTo>
                  <a:lnTo>
                    <a:pt x="8699" y="11973"/>
                  </a:lnTo>
                  <a:lnTo>
                    <a:pt x="2845" y="3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202227" y="1143891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90" h="427355">
                  <a:moveTo>
                    <a:pt x="0" y="0"/>
                  </a:moveTo>
                  <a:lnTo>
                    <a:pt x="0" y="427271"/>
                  </a:lnTo>
                  <a:lnTo>
                    <a:pt x="8699" y="414391"/>
                  </a:lnTo>
                  <a:lnTo>
                    <a:pt x="8699" y="12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210926" y="1156848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90" h="401955">
                  <a:moveTo>
                    <a:pt x="0" y="0"/>
                  </a:moveTo>
                  <a:lnTo>
                    <a:pt x="0" y="401434"/>
                  </a:lnTo>
                  <a:lnTo>
                    <a:pt x="8699" y="388555"/>
                  </a:lnTo>
                  <a:lnTo>
                    <a:pt x="8699" y="12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219626" y="1169804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90" h="375919">
                  <a:moveTo>
                    <a:pt x="0" y="0"/>
                  </a:moveTo>
                  <a:lnTo>
                    <a:pt x="0" y="375598"/>
                  </a:lnTo>
                  <a:lnTo>
                    <a:pt x="2314" y="372171"/>
                  </a:lnTo>
                  <a:lnTo>
                    <a:pt x="8699" y="359447"/>
                  </a:lnTo>
                  <a:lnTo>
                    <a:pt x="8699" y="16009"/>
                  </a:lnTo>
                  <a:lnTo>
                    <a:pt x="2764" y="4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0228325" y="1185813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90" h="343534">
                  <a:moveTo>
                    <a:pt x="0" y="0"/>
                  </a:moveTo>
                  <a:lnTo>
                    <a:pt x="0" y="343438"/>
                  </a:lnTo>
                  <a:lnTo>
                    <a:pt x="8699" y="326101"/>
                  </a:lnTo>
                  <a:lnTo>
                    <a:pt x="8699" y="17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237025" y="1203244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90" h="309244">
                  <a:moveTo>
                    <a:pt x="0" y="0"/>
                  </a:moveTo>
                  <a:lnTo>
                    <a:pt x="0" y="308669"/>
                  </a:lnTo>
                  <a:lnTo>
                    <a:pt x="6086" y="296540"/>
                  </a:lnTo>
                  <a:lnTo>
                    <a:pt x="8699" y="289017"/>
                  </a:lnTo>
                  <a:lnTo>
                    <a:pt x="8699" y="19523"/>
                  </a:lnTo>
                  <a:lnTo>
                    <a:pt x="6348" y="12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0245725" y="1222768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90" h="269875">
                  <a:moveTo>
                    <a:pt x="0" y="0"/>
                  </a:moveTo>
                  <a:lnTo>
                    <a:pt x="0" y="269493"/>
                  </a:lnTo>
                  <a:lnTo>
                    <a:pt x="8699" y="244447"/>
                  </a:lnTo>
                  <a:lnTo>
                    <a:pt x="8699" y="2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0254424" y="1247942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90" h="219709">
                  <a:moveTo>
                    <a:pt x="0" y="0"/>
                  </a:moveTo>
                  <a:lnTo>
                    <a:pt x="0" y="219273"/>
                  </a:lnTo>
                  <a:lnTo>
                    <a:pt x="4348" y="206754"/>
                  </a:lnTo>
                  <a:lnTo>
                    <a:pt x="8699" y="185457"/>
                  </a:lnTo>
                  <a:lnTo>
                    <a:pt x="8699" y="33738"/>
                  </a:lnTo>
                  <a:lnTo>
                    <a:pt x="4468" y="12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0263123" y="1281681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90" h="151765">
                  <a:moveTo>
                    <a:pt x="0" y="0"/>
                  </a:moveTo>
                  <a:lnTo>
                    <a:pt x="0" y="151718"/>
                  </a:lnTo>
                  <a:lnTo>
                    <a:pt x="5364" y="125464"/>
                  </a:lnTo>
                  <a:lnTo>
                    <a:pt x="8699" y="75885"/>
                  </a:lnTo>
                  <a:lnTo>
                    <a:pt x="5395" y="26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1" name="object 441"/>
          <p:cNvGrpSpPr/>
          <p:nvPr/>
        </p:nvGrpSpPr>
        <p:grpSpPr>
          <a:xfrm>
            <a:off x="4328081" y="3597339"/>
            <a:ext cx="2719705" cy="1874520"/>
            <a:chOff x="4328081" y="3597339"/>
            <a:chExt cx="2719705" cy="1874520"/>
          </a:xfrm>
        </p:grpSpPr>
        <p:sp>
          <p:nvSpPr>
            <p:cNvPr id="442" name="object 442"/>
            <p:cNvSpPr/>
            <p:nvPr/>
          </p:nvSpPr>
          <p:spPr>
            <a:xfrm>
              <a:off x="4524840" y="3898360"/>
              <a:ext cx="2422525" cy="1573530"/>
            </a:xfrm>
            <a:custGeom>
              <a:avLst/>
              <a:gdLst/>
              <a:ahLst/>
              <a:cxnLst/>
              <a:rect l="l" t="t" r="r" b="b"/>
              <a:pathLst>
                <a:path w="2422525" h="1573529">
                  <a:moveTo>
                    <a:pt x="2250262" y="0"/>
                  </a:moveTo>
                  <a:lnTo>
                    <a:pt x="0" y="0"/>
                  </a:lnTo>
                  <a:lnTo>
                    <a:pt x="0" y="1573466"/>
                  </a:lnTo>
                  <a:lnTo>
                    <a:pt x="2250262" y="1573466"/>
                  </a:lnTo>
                  <a:lnTo>
                    <a:pt x="2295932" y="1567812"/>
                  </a:lnTo>
                  <a:lnTo>
                    <a:pt x="2336970" y="1551856"/>
                  </a:lnTo>
                  <a:lnTo>
                    <a:pt x="2371739" y="1527106"/>
                  </a:lnTo>
                  <a:lnTo>
                    <a:pt x="2398601" y="1495072"/>
                  </a:lnTo>
                  <a:lnTo>
                    <a:pt x="2415918" y="1457262"/>
                  </a:lnTo>
                  <a:lnTo>
                    <a:pt x="2422055" y="1415186"/>
                  </a:lnTo>
                  <a:lnTo>
                    <a:pt x="2422055" y="158292"/>
                  </a:lnTo>
                  <a:lnTo>
                    <a:pt x="2415918" y="116215"/>
                  </a:lnTo>
                  <a:lnTo>
                    <a:pt x="2398601" y="78403"/>
                  </a:lnTo>
                  <a:lnTo>
                    <a:pt x="2371739" y="46366"/>
                  </a:lnTo>
                  <a:lnTo>
                    <a:pt x="2336970" y="21613"/>
                  </a:lnTo>
                  <a:lnTo>
                    <a:pt x="2295932" y="5654"/>
                  </a:lnTo>
                  <a:lnTo>
                    <a:pt x="2250262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810061" y="4141800"/>
              <a:ext cx="1295400" cy="515620"/>
            </a:xfrm>
            <a:custGeom>
              <a:avLst/>
              <a:gdLst/>
              <a:ahLst/>
              <a:cxnLst/>
              <a:rect l="l" t="t" r="r" b="b"/>
              <a:pathLst>
                <a:path w="1295400" h="515620">
                  <a:moveTo>
                    <a:pt x="115328" y="406565"/>
                  </a:moveTo>
                  <a:lnTo>
                    <a:pt x="107149" y="368058"/>
                  </a:lnTo>
                  <a:lnTo>
                    <a:pt x="92557" y="351599"/>
                  </a:lnTo>
                  <a:lnTo>
                    <a:pt x="92557" y="405536"/>
                  </a:lnTo>
                  <a:lnTo>
                    <a:pt x="90030" y="425665"/>
                  </a:lnTo>
                  <a:lnTo>
                    <a:pt x="82435" y="440042"/>
                  </a:lnTo>
                  <a:lnTo>
                    <a:pt x="69773" y="448665"/>
                  </a:lnTo>
                  <a:lnTo>
                    <a:pt x="52057" y="451535"/>
                  </a:lnTo>
                  <a:lnTo>
                    <a:pt x="47929" y="451535"/>
                  </a:lnTo>
                  <a:lnTo>
                    <a:pt x="43738" y="450634"/>
                  </a:lnTo>
                  <a:lnTo>
                    <a:pt x="35191" y="447052"/>
                  </a:lnTo>
                  <a:lnTo>
                    <a:pt x="32219" y="445046"/>
                  </a:lnTo>
                  <a:lnTo>
                    <a:pt x="30543" y="442836"/>
                  </a:lnTo>
                  <a:lnTo>
                    <a:pt x="30607" y="371271"/>
                  </a:lnTo>
                  <a:lnTo>
                    <a:pt x="32753" y="368884"/>
                  </a:lnTo>
                  <a:lnTo>
                    <a:pt x="36156" y="366522"/>
                  </a:lnTo>
                  <a:lnTo>
                    <a:pt x="45300" y="361950"/>
                  </a:lnTo>
                  <a:lnTo>
                    <a:pt x="49085" y="360807"/>
                  </a:lnTo>
                  <a:lnTo>
                    <a:pt x="52057" y="360807"/>
                  </a:lnTo>
                  <a:lnTo>
                    <a:pt x="87020" y="377342"/>
                  </a:lnTo>
                  <a:lnTo>
                    <a:pt x="92557" y="405536"/>
                  </a:lnTo>
                  <a:lnTo>
                    <a:pt x="92557" y="351599"/>
                  </a:lnTo>
                  <a:lnTo>
                    <a:pt x="83400" y="346595"/>
                  </a:lnTo>
                  <a:lnTo>
                    <a:pt x="72567" y="343522"/>
                  </a:lnTo>
                  <a:lnTo>
                    <a:pt x="60286" y="342493"/>
                  </a:lnTo>
                  <a:lnTo>
                    <a:pt x="51904" y="343281"/>
                  </a:lnTo>
                  <a:lnTo>
                    <a:pt x="44157" y="345617"/>
                  </a:lnTo>
                  <a:lnTo>
                    <a:pt x="37033" y="349516"/>
                  </a:lnTo>
                  <a:lnTo>
                    <a:pt x="30543" y="354965"/>
                  </a:lnTo>
                  <a:lnTo>
                    <a:pt x="30543" y="344906"/>
                  </a:lnTo>
                  <a:lnTo>
                    <a:pt x="8686" y="344906"/>
                  </a:lnTo>
                  <a:lnTo>
                    <a:pt x="8686" y="515493"/>
                  </a:lnTo>
                  <a:lnTo>
                    <a:pt x="30543" y="515493"/>
                  </a:lnTo>
                  <a:lnTo>
                    <a:pt x="30543" y="460679"/>
                  </a:lnTo>
                  <a:lnTo>
                    <a:pt x="32219" y="463054"/>
                  </a:lnTo>
                  <a:lnTo>
                    <a:pt x="36017" y="465150"/>
                  </a:lnTo>
                  <a:lnTo>
                    <a:pt x="47840" y="468807"/>
                  </a:lnTo>
                  <a:lnTo>
                    <a:pt x="53314" y="469722"/>
                  </a:lnTo>
                  <a:lnTo>
                    <a:pt x="58343" y="469722"/>
                  </a:lnTo>
                  <a:lnTo>
                    <a:pt x="71335" y="468630"/>
                  </a:lnTo>
                  <a:lnTo>
                    <a:pt x="82702" y="465353"/>
                  </a:lnTo>
                  <a:lnTo>
                    <a:pt x="91033" y="460679"/>
                  </a:lnTo>
                  <a:lnTo>
                    <a:pt x="92468" y="459879"/>
                  </a:lnTo>
                  <a:lnTo>
                    <a:pt x="114414" y="419976"/>
                  </a:lnTo>
                  <a:lnTo>
                    <a:pt x="115328" y="406565"/>
                  </a:lnTo>
                  <a:close/>
                </a:path>
                <a:path w="1295400" h="515620">
                  <a:moveTo>
                    <a:pt x="116243" y="18986"/>
                  </a:moveTo>
                  <a:lnTo>
                    <a:pt x="104190" y="18034"/>
                  </a:lnTo>
                  <a:lnTo>
                    <a:pt x="93586" y="17386"/>
                  </a:lnTo>
                  <a:lnTo>
                    <a:pt x="93586" y="38214"/>
                  </a:lnTo>
                  <a:lnTo>
                    <a:pt x="93586" y="95072"/>
                  </a:lnTo>
                  <a:lnTo>
                    <a:pt x="44018" y="86956"/>
                  </a:lnTo>
                  <a:lnTo>
                    <a:pt x="33515" y="64185"/>
                  </a:lnTo>
                  <a:lnTo>
                    <a:pt x="33515" y="56857"/>
                  </a:lnTo>
                  <a:lnTo>
                    <a:pt x="69215" y="36728"/>
                  </a:lnTo>
                  <a:lnTo>
                    <a:pt x="77381" y="36728"/>
                  </a:lnTo>
                  <a:lnTo>
                    <a:pt x="85496" y="37223"/>
                  </a:lnTo>
                  <a:lnTo>
                    <a:pt x="93586" y="38214"/>
                  </a:lnTo>
                  <a:lnTo>
                    <a:pt x="93586" y="17386"/>
                  </a:lnTo>
                  <a:lnTo>
                    <a:pt x="93179" y="17360"/>
                  </a:lnTo>
                  <a:lnTo>
                    <a:pt x="83248" y="16954"/>
                  </a:lnTo>
                  <a:lnTo>
                    <a:pt x="74358" y="16814"/>
                  </a:lnTo>
                  <a:lnTo>
                    <a:pt x="59245" y="17665"/>
                  </a:lnTo>
                  <a:lnTo>
                    <a:pt x="19075" y="37782"/>
                  </a:lnTo>
                  <a:lnTo>
                    <a:pt x="10058" y="66243"/>
                  </a:lnTo>
                  <a:lnTo>
                    <a:pt x="10566" y="73202"/>
                  </a:lnTo>
                  <a:lnTo>
                    <a:pt x="37934" y="103898"/>
                  </a:lnTo>
                  <a:lnTo>
                    <a:pt x="48044" y="107086"/>
                  </a:lnTo>
                  <a:lnTo>
                    <a:pt x="35674" y="113677"/>
                  </a:lnTo>
                  <a:lnTo>
                    <a:pt x="25882" y="123253"/>
                  </a:lnTo>
                  <a:lnTo>
                    <a:pt x="18681" y="135813"/>
                  </a:lnTo>
                  <a:lnTo>
                    <a:pt x="14071" y="151358"/>
                  </a:lnTo>
                  <a:lnTo>
                    <a:pt x="12776" y="158000"/>
                  </a:lnTo>
                  <a:lnTo>
                    <a:pt x="11353" y="162267"/>
                  </a:lnTo>
                  <a:lnTo>
                    <a:pt x="8305" y="166090"/>
                  </a:lnTo>
                  <a:lnTo>
                    <a:pt x="6286" y="167043"/>
                  </a:lnTo>
                  <a:lnTo>
                    <a:pt x="2857" y="167043"/>
                  </a:lnTo>
                  <a:lnTo>
                    <a:pt x="1600" y="166890"/>
                  </a:lnTo>
                  <a:lnTo>
                    <a:pt x="0" y="166573"/>
                  </a:lnTo>
                  <a:lnTo>
                    <a:pt x="0" y="186944"/>
                  </a:lnTo>
                  <a:lnTo>
                    <a:pt x="1143" y="187248"/>
                  </a:lnTo>
                  <a:lnTo>
                    <a:pt x="3429" y="187401"/>
                  </a:lnTo>
                  <a:lnTo>
                    <a:pt x="15862" y="187401"/>
                  </a:lnTo>
                  <a:lnTo>
                    <a:pt x="33540" y="167043"/>
                  </a:lnTo>
                  <a:lnTo>
                    <a:pt x="34137" y="165176"/>
                  </a:lnTo>
                  <a:lnTo>
                    <a:pt x="51485" y="123329"/>
                  </a:lnTo>
                  <a:lnTo>
                    <a:pt x="83743" y="113372"/>
                  </a:lnTo>
                  <a:lnTo>
                    <a:pt x="93586" y="113601"/>
                  </a:lnTo>
                  <a:lnTo>
                    <a:pt x="93586" y="186258"/>
                  </a:lnTo>
                  <a:lnTo>
                    <a:pt x="116243" y="186258"/>
                  </a:lnTo>
                  <a:lnTo>
                    <a:pt x="116243" y="113372"/>
                  </a:lnTo>
                  <a:lnTo>
                    <a:pt x="116243" y="95072"/>
                  </a:lnTo>
                  <a:lnTo>
                    <a:pt x="116243" y="36728"/>
                  </a:lnTo>
                  <a:lnTo>
                    <a:pt x="116243" y="18986"/>
                  </a:lnTo>
                  <a:close/>
                </a:path>
                <a:path w="1295400" h="515620">
                  <a:moveTo>
                    <a:pt x="236461" y="458736"/>
                  </a:moveTo>
                  <a:lnTo>
                    <a:pt x="230047" y="455155"/>
                  </a:lnTo>
                  <a:lnTo>
                    <a:pt x="229247" y="453364"/>
                  </a:lnTo>
                  <a:lnTo>
                    <a:pt x="228942" y="452678"/>
                  </a:lnTo>
                  <a:lnTo>
                    <a:pt x="226847" y="447992"/>
                  </a:lnTo>
                  <a:lnTo>
                    <a:pt x="226847" y="404850"/>
                  </a:lnTo>
                  <a:lnTo>
                    <a:pt x="226745" y="391693"/>
                  </a:lnTo>
                  <a:lnTo>
                    <a:pt x="214490" y="354279"/>
                  </a:lnTo>
                  <a:lnTo>
                    <a:pt x="176276" y="342493"/>
                  </a:lnTo>
                  <a:lnTo>
                    <a:pt x="169329" y="342493"/>
                  </a:lnTo>
                  <a:lnTo>
                    <a:pt x="162140" y="343801"/>
                  </a:lnTo>
                  <a:lnTo>
                    <a:pt x="147269" y="348983"/>
                  </a:lnTo>
                  <a:lnTo>
                    <a:pt x="141719" y="351840"/>
                  </a:lnTo>
                  <a:lnTo>
                    <a:pt x="138061" y="354965"/>
                  </a:lnTo>
                  <a:lnTo>
                    <a:pt x="147218" y="373049"/>
                  </a:lnTo>
                  <a:lnTo>
                    <a:pt x="153428" y="368198"/>
                  </a:lnTo>
                  <a:lnTo>
                    <a:pt x="160718" y="364731"/>
                  </a:lnTo>
                  <a:lnTo>
                    <a:pt x="169100" y="362648"/>
                  </a:lnTo>
                  <a:lnTo>
                    <a:pt x="178562" y="361950"/>
                  </a:lnTo>
                  <a:lnTo>
                    <a:pt x="190284" y="363816"/>
                  </a:lnTo>
                  <a:lnTo>
                    <a:pt x="198640" y="369392"/>
                  </a:lnTo>
                  <a:lnTo>
                    <a:pt x="203657" y="378688"/>
                  </a:lnTo>
                  <a:lnTo>
                    <a:pt x="205333" y="391693"/>
                  </a:lnTo>
                  <a:lnTo>
                    <a:pt x="205333" y="407250"/>
                  </a:lnTo>
                  <a:lnTo>
                    <a:pt x="205333" y="437007"/>
                  </a:lnTo>
                  <a:lnTo>
                    <a:pt x="198577" y="443865"/>
                  </a:lnTo>
                  <a:lnTo>
                    <a:pt x="191439" y="448767"/>
                  </a:lnTo>
                  <a:lnTo>
                    <a:pt x="183934" y="451700"/>
                  </a:lnTo>
                  <a:lnTo>
                    <a:pt x="176047" y="452678"/>
                  </a:lnTo>
                  <a:lnTo>
                    <a:pt x="166192" y="451485"/>
                  </a:lnTo>
                  <a:lnTo>
                    <a:pt x="159143" y="447878"/>
                  </a:lnTo>
                  <a:lnTo>
                    <a:pt x="154914" y="441858"/>
                  </a:lnTo>
                  <a:lnTo>
                    <a:pt x="153504" y="433451"/>
                  </a:lnTo>
                  <a:lnTo>
                    <a:pt x="153504" y="425831"/>
                  </a:lnTo>
                  <a:lnTo>
                    <a:pt x="190804" y="404850"/>
                  </a:lnTo>
                  <a:lnTo>
                    <a:pt x="192709" y="404850"/>
                  </a:lnTo>
                  <a:lnTo>
                    <a:pt x="197561" y="405650"/>
                  </a:lnTo>
                  <a:lnTo>
                    <a:pt x="205333" y="407250"/>
                  </a:lnTo>
                  <a:lnTo>
                    <a:pt x="205333" y="391693"/>
                  </a:lnTo>
                  <a:lnTo>
                    <a:pt x="199466" y="389864"/>
                  </a:lnTo>
                  <a:lnTo>
                    <a:pt x="194195" y="388950"/>
                  </a:lnTo>
                  <a:lnTo>
                    <a:pt x="189547" y="388950"/>
                  </a:lnTo>
                  <a:lnTo>
                    <a:pt x="147955" y="401764"/>
                  </a:lnTo>
                  <a:lnTo>
                    <a:pt x="131775" y="433222"/>
                  </a:lnTo>
                  <a:lnTo>
                    <a:pt x="132435" y="440639"/>
                  </a:lnTo>
                  <a:lnTo>
                    <a:pt x="160337" y="469061"/>
                  </a:lnTo>
                  <a:lnTo>
                    <a:pt x="167347" y="469722"/>
                  </a:lnTo>
                  <a:lnTo>
                    <a:pt x="179793" y="468706"/>
                  </a:lnTo>
                  <a:lnTo>
                    <a:pt x="190576" y="465632"/>
                  </a:lnTo>
                  <a:lnTo>
                    <a:pt x="199707" y="460527"/>
                  </a:lnTo>
                  <a:lnTo>
                    <a:pt x="207162" y="453364"/>
                  </a:lnTo>
                  <a:lnTo>
                    <a:pt x="208775" y="458470"/>
                  </a:lnTo>
                  <a:lnTo>
                    <a:pt x="211683" y="462445"/>
                  </a:lnTo>
                  <a:lnTo>
                    <a:pt x="220154" y="468083"/>
                  </a:lnTo>
                  <a:lnTo>
                    <a:pt x="226999" y="469493"/>
                  </a:lnTo>
                  <a:lnTo>
                    <a:pt x="236461" y="469493"/>
                  </a:lnTo>
                  <a:lnTo>
                    <a:pt x="236461" y="458736"/>
                  </a:lnTo>
                  <a:close/>
                </a:path>
                <a:path w="1295400" h="515620">
                  <a:moveTo>
                    <a:pt x="240690" y="64185"/>
                  </a:moveTo>
                  <a:lnTo>
                    <a:pt x="230581" y="63385"/>
                  </a:lnTo>
                  <a:lnTo>
                    <a:pt x="220611" y="62814"/>
                  </a:lnTo>
                  <a:lnTo>
                    <a:pt x="219862" y="62788"/>
                  </a:lnTo>
                  <a:lnTo>
                    <a:pt x="219862" y="80086"/>
                  </a:lnTo>
                  <a:lnTo>
                    <a:pt x="219862" y="120929"/>
                  </a:lnTo>
                  <a:lnTo>
                    <a:pt x="193014" y="120548"/>
                  </a:lnTo>
                  <a:lnTo>
                    <a:pt x="185750" y="118694"/>
                  </a:lnTo>
                  <a:lnTo>
                    <a:pt x="174231" y="111607"/>
                  </a:lnTo>
                  <a:lnTo>
                    <a:pt x="171348" y="106172"/>
                  </a:lnTo>
                  <a:lnTo>
                    <a:pt x="171348" y="93281"/>
                  </a:lnTo>
                  <a:lnTo>
                    <a:pt x="173558" y="88569"/>
                  </a:lnTo>
                  <a:lnTo>
                    <a:pt x="182410" y="80860"/>
                  </a:lnTo>
                  <a:lnTo>
                    <a:pt x="189166" y="78943"/>
                  </a:lnTo>
                  <a:lnTo>
                    <a:pt x="205028" y="78943"/>
                  </a:lnTo>
                  <a:lnTo>
                    <a:pt x="212229" y="79324"/>
                  </a:lnTo>
                  <a:lnTo>
                    <a:pt x="219862" y="80086"/>
                  </a:lnTo>
                  <a:lnTo>
                    <a:pt x="219862" y="62788"/>
                  </a:lnTo>
                  <a:lnTo>
                    <a:pt x="210794" y="62458"/>
                  </a:lnTo>
                  <a:lnTo>
                    <a:pt x="201104" y="62344"/>
                  </a:lnTo>
                  <a:lnTo>
                    <a:pt x="193471" y="62560"/>
                  </a:lnTo>
                  <a:lnTo>
                    <a:pt x="152019" y="84429"/>
                  </a:lnTo>
                  <a:lnTo>
                    <a:pt x="149733" y="91605"/>
                  </a:lnTo>
                  <a:lnTo>
                    <a:pt x="149733" y="107162"/>
                  </a:lnTo>
                  <a:lnTo>
                    <a:pt x="152336" y="113665"/>
                  </a:lnTo>
                  <a:lnTo>
                    <a:pt x="162788" y="124879"/>
                  </a:lnTo>
                  <a:lnTo>
                    <a:pt x="170014" y="128447"/>
                  </a:lnTo>
                  <a:lnTo>
                    <a:pt x="179247" y="129971"/>
                  </a:lnTo>
                  <a:lnTo>
                    <a:pt x="169303" y="135128"/>
                  </a:lnTo>
                  <a:lnTo>
                    <a:pt x="161544" y="142125"/>
                  </a:lnTo>
                  <a:lnTo>
                    <a:pt x="155981" y="150977"/>
                  </a:lnTo>
                  <a:lnTo>
                    <a:pt x="152590" y="161658"/>
                  </a:lnTo>
                  <a:lnTo>
                    <a:pt x="151752" y="166166"/>
                  </a:lnTo>
                  <a:lnTo>
                    <a:pt x="149567" y="168414"/>
                  </a:lnTo>
                  <a:lnTo>
                    <a:pt x="144233" y="168414"/>
                  </a:lnTo>
                  <a:lnTo>
                    <a:pt x="142748" y="168262"/>
                  </a:lnTo>
                  <a:lnTo>
                    <a:pt x="141605" y="167957"/>
                  </a:lnTo>
                  <a:lnTo>
                    <a:pt x="141605" y="186944"/>
                  </a:lnTo>
                  <a:lnTo>
                    <a:pt x="143738" y="187248"/>
                  </a:lnTo>
                  <a:lnTo>
                    <a:pt x="146215" y="187401"/>
                  </a:lnTo>
                  <a:lnTo>
                    <a:pt x="149047" y="187401"/>
                  </a:lnTo>
                  <a:lnTo>
                    <a:pt x="157721" y="186169"/>
                  </a:lnTo>
                  <a:lnTo>
                    <a:pt x="164401" y="182486"/>
                  </a:lnTo>
                  <a:lnTo>
                    <a:pt x="169100" y="176339"/>
                  </a:lnTo>
                  <a:lnTo>
                    <a:pt x="171589" y="168414"/>
                  </a:lnTo>
                  <a:lnTo>
                    <a:pt x="171805" y="167728"/>
                  </a:lnTo>
                  <a:lnTo>
                    <a:pt x="201726" y="136817"/>
                  </a:lnTo>
                  <a:lnTo>
                    <a:pt x="209791" y="136372"/>
                  </a:lnTo>
                  <a:lnTo>
                    <a:pt x="219862" y="136372"/>
                  </a:lnTo>
                  <a:lnTo>
                    <a:pt x="219862" y="186258"/>
                  </a:lnTo>
                  <a:lnTo>
                    <a:pt x="240690" y="186258"/>
                  </a:lnTo>
                  <a:lnTo>
                    <a:pt x="240690" y="136372"/>
                  </a:lnTo>
                  <a:lnTo>
                    <a:pt x="240690" y="120929"/>
                  </a:lnTo>
                  <a:lnTo>
                    <a:pt x="240690" y="78943"/>
                  </a:lnTo>
                  <a:lnTo>
                    <a:pt x="240690" y="64185"/>
                  </a:lnTo>
                  <a:close/>
                </a:path>
                <a:path w="1295400" h="515620">
                  <a:moveTo>
                    <a:pt x="354139" y="285635"/>
                  </a:moveTo>
                  <a:lnTo>
                    <a:pt x="335610" y="281406"/>
                  </a:lnTo>
                  <a:lnTo>
                    <a:pt x="333006" y="291566"/>
                  </a:lnTo>
                  <a:lnTo>
                    <a:pt x="328371" y="298818"/>
                  </a:lnTo>
                  <a:lnTo>
                    <a:pt x="321729" y="303174"/>
                  </a:lnTo>
                  <a:lnTo>
                    <a:pt x="313067" y="304622"/>
                  </a:lnTo>
                  <a:lnTo>
                    <a:pt x="305244" y="303161"/>
                  </a:lnTo>
                  <a:lnTo>
                    <a:pt x="299059" y="298767"/>
                  </a:lnTo>
                  <a:lnTo>
                    <a:pt x="294500" y="291439"/>
                  </a:lnTo>
                  <a:lnTo>
                    <a:pt x="291566" y="281178"/>
                  </a:lnTo>
                  <a:lnTo>
                    <a:pt x="272110" y="285635"/>
                  </a:lnTo>
                  <a:lnTo>
                    <a:pt x="277545" y="301002"/>
                  </a:lnTo>
                  <a:lnTo>
                    <a:pt x="286181" y="311988"/>
                  </a:lnTo>
                  <a:lnTo>
                    <a:pt x="298030" y="318566"/>
                  </a:lnTo>
                  <a:lnTo>
                    <a:pt x="313067" y="320763"/>
                  </a:lnTo>
                  <a:lnTo>
                    <a:pt x="328168" y="318566"/>
                  </a:lnTo>
                  <a:lnTo>
                    <a:pt x="340042" y="311988"/>
                  </a:lnTo>
                  <a:lnTo>
                    <a:pt x="345846" y="304622"/>
                  </a:lnTo>
                  <a:lnTo>
                    <a:pt x="348703" y="301002"/>
                  </a:lnTo>
                  <a:lnTo>
                    <a:pt x="354139" y="285635"/>
                  </a:lnTo>
                  <a:close/>
                </a:path>
                <a:path w="1295400" h="515620">
                  <a:moveTo>
                    <a:pt x="362496" y="341579"/>
                  </a:moveTo>
                  <a:lnTo>
                    <a:pt x="357581" y="341579"/>
                  </a:lnTo>
                  <a:lnTo>
                    <a:pt x="281266" y="428764"/>
                  </a:lnTo>
                  <a:lnTo>
                    <a:pt x="281266" y="344906"/>
                  </a:lnTo>
                  <a:lnTo>
                    <a:pt x="259410" y="344906"/>
                  </a:lnTo>
                  <a:lnTo>
                    <a:pt x="259410" y="470750"/>
                  </a:lnTo>
                  <a:lnTo>
                    <a:pt x="264325" y="470750"/>
                  </a:lnTo>
                  <a:lnTo>
                    <a:pt x="301142" y="428764"/>
                  </a:lnTo>
                  <a:lnTo>
                    <a:pt x="340753" y="383578"/>
                  </a:lnTo>
                  <a:lnTo>
                    <a:pt x="340753" y="467436"/>
                  </a:lnTo>
                  <a:lnTo>
                    <a:pt x="362496" y="467436"/>
                  </a:lnTo>
                  <a:lnTo>
                    <a:pt x="362496" y="383578"/>
                  </a:lnTo>
                  <a:lnTo>
                    <a:pt x="362496" y="341579"/>
                  </a:lnTo>
                  <a:close/>
                </a:path>
                <a:path w="1295400" h="515620">
                  <a:moveTo>
                    <a:pt x="445211" y="60401"/>
                  </a:moveTo>
                  <a:lnTo>
                    <a:pt x="440283" y="60401"/>
                  </a:lnTo>
                  <a:lnTo>
                    <a:pt x="363969" y="147586"/>
                  </a:lnTo>
                  <a:lnTo>
                    <a:pt x="363969" y="63728"/>
                  </a:lnTo>
                  <a:lnTo>
                    <a:pt x="342125" y="63728"/>
                  </a:lnTo>
                  <a:lnTo>
                    <a:pt x="342125" y="189572"/>
                  </a:lnTo>
                  <a:lnTo>
                    <a:pt x="347040" y="189572"/>
                  </a:lnTo>
                  <a:lnTo>
                    <a:pt x="383857" y="147586"/>
                  </a:lnTo>
                  <a:lnTo>
                    <a:pt x="423468" y="102400"/>
                  </a:lnTo>
                  <a:lnTo>
                    <a:pt x="423468" y="186258"/>
                  </a:lnTo>
                  <a:lnTo>
                    <a:pt x="445211" y="186258"/>
                  </a:lnTo>
                  <a:lnTo>
                    <a:pt x="445211" y="102400"/>
                  </a:lnTo>
                  <a:lnTo>
                    <a:pt x="445211" y="60401"/>
                  </a:lnTo>
                  <a:close/>
                </a:path>
                <a:path w="1295400" h="515620">
                  <a:moveTo>
                    <a:pt x="496303" y="405765"/>
                  </a:moveTo>
                  <a:lnTo>
                    <a:pt x="482422" y="360349"/>
                  </a:lnTo>
                  <a:lnTo>
                    <a:pt x="473417" y="351815"/>
                  </a:lnTo>
                  <a:lnTo>
                    <a:pt x="473417" y="405765"/>
                  </a:lnTo>
                  <a:lnTo>
                    <a:pt x="472884" y="415671"/>
                  </a:lnTo>
                  <a:lnTo>
                    <a:pt x="448271" y="451205"/>
                  </a:lnTo>
                  <a:lnTo>
                    <a:pt x="441032" y="451993"/>
                  </a:lnTo>
                  <a:lnTo>
                    <a:pt x="426669" y="449110"/>
                  </a:lnTo>
                  <a:lnTo>
                    <a:pt x="416407" y="440436"/>
                  </a:lnTo>
                  <a:lnTo>
                    <a:pt x="410260" y="425996"/>
                  </a:lnTo>
                  <a:lnTo>
                    <a:pt x="408203" y="405765"/>
                  </a:lnTo>
                  <a:lnTo>
                    <a:pt x="408749" y="395935"/>
                  </a:lnTo>
                  <a:lnTo>
                    <a:pt x="433781" y="361124"/>
                  </a:lnTo>
                  <a:lnTo>
                    <a:pt x="441032" y="360349"/>
                  </a:lnTo>
                  <a:lnTo>
                    <a:pt x="455206" y="363194"/>
                  </a:lnTo>
                  <a:lnTo>
                    <a:pt x="465328" y="371703"/>
                  </a:lnTo>
                  <a:lnTo>
                    <a:pt x="471398" y="385902"/>
                  </a:lnTo>
                  <a:lnTo>
                    <a:pt x="473417" y="405765"/>
                  </a:lnTo>
                  <a:lnTo>
                    <a:pt x="473417" y="351815"/>
                  </a:lnTo>
                  <a:lnTo>
                    <a:pt x="464388" y="346748"/>
                  </a:lnTo>
                  <a:lnTo>
                    <a:pt x="453453" y="343560"/>
                  </a:lnTo>
                  <a:lnTo>
                    <a:pt x="441032" y="342493"/>
                  </a:lnTo>
                  <a:lnTo>
                    <a:pt x="429221" y="343585"/>
                  </a:lnTo>
                  <a:lnTo>
                    <a:pt x="394169" y="369430"/>
                  </a:lnTo>
                  <a:lnTo>
                    <a:pt x="385546" y="405765"/>
                  </a:lnTo>
                  <a:lnTo>
                    <a:pt x="386461" y="419811"/>
                  </a:lnTo>
                  <a:lnTo>
                    <a:pt x="408241" y="460070"/>
                  </a:lnTo>
                  <a:lnTo>
                    <a:pt x="441032" y="469722"/>
                  </a:lnTo>
                  <a:lnTo>
                    <a:pt x="452996" y="468655"/>
                  </a:lnTo>
                  <a:lnTo>
                    <a:pt x="487807" y="443509"/>
                  </a:lnTo>
                  <a:lnTo>
                    <a:pt x="495363" y="419989"/>
                  </a:lnTo>
                  <a:lnTo>
                    <a:pt x="496303" y="405765"/>
                  </a:lnTo>
                  <a:close/>
                </a:path>
                <a:path w="1295400" h="515620">
                  <a:moveTo>
                    <a:pt x="619379" y="344906"/>
                  </a:moveTo>
                  <a:lnTo>
                    <a:pt x="597522" y="344906"/>
                  </a:lnTo>
                  <a:lnTo>
                    <a:pt x="597522" y="394093"/>
                  </a:lnTo>
                  <a:lnTo>
                    <a:pt x="541121" y="394093"/>
                  </a:lnTo>
                  <a:lnTo>
                    <a:pt x="541121" y="344906"/>
                  </a:lnTo>
                  <a:lnTo>
                    <a:pt x="519264" y="344906"/>
                  </a:lnTo>
                  <a:lnTo>
                    <a:pt x="519264" y="467436"/>
                  </a:lnTo>
                  <a:lnTo>
                    <a:pt x="541121" y="467436"/>
                  </a:lnTo>
                  <a:lnTo>
                    <a:pt x="541121" y="412178"/>
                  </a:lnTo>
                  <a:lnTo>
                    <a:pt x="597522" y="412178"/>
                  </a:lnTo>
                  <a:lnTo>
                    <a:pt x="597522" y="467436"/>
                  </a:lnTo>
                  <a:lnTo>
                    <a:pt x="619379" y="467436"/>
                  </a:lnTo>
                  <a:lnTo>
                    <a:pt x="619379" y="412178"/>
                  </a:lnTo>
                  <a:lnTo>
                    <a:pt x="619379" y="394093"/>
                  </a:lnTo>
                  <a:lnTo>
                    <a:pt x="619379" y="344906"/>
                  </a:lnTo>
                  <a:close/>
                </a:path>
                <a:path w="1295400" h="515620">
                  <a:moveTo>
                    <a:pt x="654227" y="18986"/>
                  </a:moveTo>
                  <a:lnTo>
                    <a:pt x="642175" y="18034"/>
                  </a:lnTo>
                  <a:lnTo>
                    <a:pt x="631571" y="17386"/>
                  </a:lnTo>
                  <a:lnTo>
                    <a:pt x="631571" y="38214"/>
                  </a:lnTo>
                  <a:lnTo>
                    <a:pt x="631571" y="95072"/>
                  </a:lnTo>
                  <a:lnTo>
                    <a:pt x="582002" y="86956"/>
                  </a:lnTo>
                  <a:lnTo>
                    <a:pt x="571500" y="64185"/>
                  </a:lnTo>
                  <a:lnTo>
                    <a:pt x="571500" y="56857"/>
                  </a:lnTo>
                  <a:lnTo>
                    <a:pt x="607199" y="36728"/>
                  </a:lnTo>
                  <a:lnTo>
                    <a:pt x="615365" y="36728"/>
                  </a:lnTo>
                  <a:lnTo>
                    <a:pt x="623481" y="37223"/>
                  </a:lnTo>
                  <a:lnTo>
                    <a:pt x="631571" y="38214"/>
                  </a:lnTo>
                  <a:lnTo>
                    <a:pt x="631571" y="17386"/>
                  </a:lnTo>
                  <a:lnTo>
                    <a:pt x="631177" y="17360"/>
                  </a:lnTo>
                  <a:lnTo>
                    <a:pt x="621233" y="16954"/>
                  </a:lnTo>
                  <a:lnTo>
                    <a:pt x="612355" y="16814"/>
                  </a:lnTo>
                  <a:lnTo>
                    <a:pt x="597242" y="17665"/>
                  </a:lnTo>
                  <a:lnTo>
                    <a:pt x="557060" y="37782"/>
                  </a:lnTo>
                  <a:lnTo>
                    <a:pt x="548055" y="66243"/>
                  </a:lnTo>
                  <a:lnTo>
                    <a:pt x="548563" y="73202"/>
                  </a:lnTo>
                  <a:lnTo>
                    <a:pt x="575932" y="103898"/>
                  </a:lnTo>
                  <a:lnTo>
                    <a:pt x="586041" y="107086"/>
                  </a:lnTo>
                  <a:lnTo>
                    <a:pt x="573659" y="113677"/>
                  </a:lnTo>
                  <a:lnTo>
                    <a:pt x="563867" y="123253"/>
                  </a:lnTo>
                  <a:lnTo>
                    <a:pt x="556666" y="135813"/>
                  </a:lnTo>
                  <a:lnTo>
                    <a:pt x="552056" y="151358"/>
                  </a:lnTo>
                  <a:lnTo>
                    <a:pt x="550760" y="158000"/>
                  </a:lnTo>
                  <a:lnTo>
                    <a:pt x="549351" y="162267"/>
                  </a:lnTo>
                  <a:lnTo>
                    <a:pt x="546290" y="166090"/>
                  </a:lnTo>
                  <a:lnTo>
                    <a:pt x="544271" y="167043"/>
                  </a:lnTo>
                  <a:lnTo>
                    <a:pt x="540842" y="167043"/>
                  </a:lnTo>
                  <a:lnTo>
                    <a:pt x="539584" y="166890"/>
                  </a:lnTo>
                  <a:lnTo>
                    <a:pt x="537984" y="166573"/>
                  </a:lnTo>
                  <a:lnTo>
                    <a:pt x="537984" y="186944"/>
                  </a:lnTo>
                  <a:lnTo>
                    <a:pt x="539127" y="187248"/>
                  </a:lnTo>
                  <a:lnTo>
                    <a:pt x="541413" y="187401"/>
                  </a:lnTo>
                  <a:lnTo>
                    <a:pt x="553847" y="187401"/>
                  </a:lnTo>
                  <a:lnTo>
                    <a:pt x="571525" y="167043"/>
                  </a:lnTo>
                  <a:lnTo>
                    <a:pt x="572122" y="165176"/>
                  </a:lnTo>
                  <a:lnTo>
                    <a:pt x="589470" y="123329"/>
                  </a:lnTo>
                  <a:lnTo>
                    <a:pt x="621728" y="113372"/>
                  </a:lnTo>
                  <a:lnTo>
                    <a:pt x="631571" y="113601"/>
                  </a:lnTo>
                  <a:lnTo>
                    <a:pt x="631571" y="186258"/>
                  </a:lnTo>
                  <a:lnTo>
                    <a:pt x="654227" y="186258"/>
                  </a:lnTo>
                  <a:lnTo>
                    <a:pt x="654227" y="113372"/>
                  </a:lnTo>
                  <a:lnTo>
                    <a:pt x="654227" y="95072"/>
                  </a:lnTo>
                  <a:lnTo>
                    <a:pt x="654227" y="36728"/>
                  </a:lnTo>
                  <a:lnTo>
                    <a:pt x="654227" y="18986"/>
                  </a:lnTo>
                  <a:close/>
                </a:path>
                <a:path w="1295400" h="515620">
                  <a:moveTo>
                    <a:pt x="781532" y="4457"/>
                  </a:moveTo>
                  <a:lnTo>
                    <a:pt x="763003" y="228"/>
                  </a:lnTo>
                  <a:lnTo>
                    <a:pt x="760387" y="10388"/>
                  </a:lnTo>
                  <a:lnTo>
                    <a:pt x="755764" y="17640"/>
                  </a:lnTo>
                  <a:lnTo>
                    <a:pt x="749122" y="21996"/>
                  </a:lnTo>
                  <a:lnTo>
                    <a:pt x="740460" y="23444"/>
                  </a:lnTo>
                  <a:lnTo>
                    <a:pt x="732637" y="21983"/>
                  </a:lnTo>
                  <a:lnTo>
                    <a:pt x="726440" y="17589"/>
                  </a:lnTo>
                  <a:lnTo>
                    <a:pt x="721880" y="10261"/>
                  </a:lnTo>
                  <a:lnTo>
                    <a:pt x="718947" y="0"/>
                  </a:lnTo>
                  <a:lnTo>
                    <a:pt x="699503" y="4457"/>
                  </a:lnTo>
                  <a:lnTo>
                    <a:pt x="704938" y="19824"/>
                  </a:lnTo>
                  <a:lnTo>
                    <a:pt x="713574" y="30810"/>
                  </a:lnTo>
                  <a:lnTo>
                    <a:pt x="725411" y="37388"/>
                  </a:lnTo>
                  <a:lnTo>
                    <a:pt x="740460" y="39585"/>
                  </a:lnTo>
                  <a:lnTo>
                    <a:pt x="755561" y="37388"/>
                  </a:lnTo>
                  <a:lnTo>
                    <a:pt x="767435" y="30810"/>
                  </a:lnTo>
                  <a:lnTo>
                    <a:pt x="773239" y="23444"/>
                  </a:lnTo>
                  <a:lnTo>
                    <a:pt x="776097" y="19824"/>
                  </a:lnTo>
                  <a:lnTo>
                    <a:pt x="781532" y="4457"/>
                  </a:lnTo>
                  <a:close/>
                </a:path>
                <a:path w="1295400" h="515620">
                  <a:moveTo>
                    <a:pt x="789889" y="60401"/>
                  </a:moveTo>
                  <a:lnTo>
                    <a:pt x="784961" y="60401"/>
                  </a:lnTo>
                  <a:lnTo>
                    <a:pt x="708647" y="147586"/>
                  </a:lnTo>
                  <a:lnTo>
                    <a:pt x="708647" y="63728"/>
                  </a:lnTo>
                  <a:lnTo>
                    <a:pt x="686803" y="63728"/>
                  </a:lnTo>
                  <a:lnTo>
                    <a:pt x="686803" y="189572"/>
                  </a:lnTo>
                  <a:lnTo>
                    <a:pt x="691718" y="189572"/>
                  </a:lnTo>
                  <a:lnTo>
                    <a:pt x="728535" y="147586"/>
                  </a:lnTo>
                  <a:lnTo>
                    <a:pt x="768146" y="102400"/>
                  </a:lnTo>
                  <a:lnTo>
                    <a:pt x="768146" y="186258"/>
                  </a:lnTo>
                  <a:lnTo>
                    <a:pt x="789889" y="186258"/>
                  </a:lnTo>
                  <a:lnTo>
                    <a:pt x="789889" y="102400"/>
                  </a:lnTo>
                  <a:lnTo>
                    <a:pt x="789889" y="60401"/>
                  </a:lnTo>
                  <a:close/>
                </a:path>
                <a:path w="1295400" h="515620">
                  <a:moveTo>
                    <a:pt x="914069" y="177101"/>
                  </a:moveTo>
                  <a:lnTo>
                    <a:pt x="910996" y="170357"/>
                  </a:lnTo>
                  <a:lnTo>
                    <a:pt x="905725" y="158800"/>
                  </a:lnTo>
                  <a:lnTo>
                    <a:pt x="898258" y="163855"/>
                  </a:lnTo>
                  <a:lnTo>
                    <a:pt x="890828" y="167474"/>
                  </a:lnTo>
                  <a:lnTo>
                    <a:pt x="883437" y="169633"/>
                  </a:lnTo>
                  <a:lnTo>
                    <a:pt x="876096" y="170357"/>
                  </a:lnTo>
                  <a:lnTo>
                    <a:pt x="866940" y="169633"/>
                  </a:lnTo>
                  <a:lnTo>
                    <a:pt x="836472" y="136144"/>
                  </a:lnTo>
                  <a:lnTo>
                    <a:pt x="835812" y="126301"/>
                  </a:lnTo>
                  <a:lnTo>
                    <a:pt x="836472" y="116103"/>
                  </a:lnTo>
                  <a:lnTo>
                    <a:pt x="858507" y="82778"/>
                  </a:lnTo>
                  <a:lnTo>
                    <a:pt x="874483" y="79629"/>
                  </a:lnTo>
                  <a:lnTo>
                    <a:pt x="879983" y="79629"/>
                  </a:lnTo>
                  <a:lnTo>
                    <a:pt x="885418" y="80594"/>
                  </a:lnTo>
                  <a:lnTo>
                    <a:pt x="896175" y="84493"/>
                  </a:lnTo>
                  <a:lnTo>
                    <a:pt x="900188" y="86639"/>
                  </a:lnTo>
                  <a:lnTo>
                    <a:pt x="902868" y="89014"/>
                  </a:lnTo>
                  <a:lnTo>
                    <a:pt x="909358" y="79629"/>
                  </a:lnTo>
                  <a:lnTo>
                    <a:pt x="913384" y="73787"/>
                  </a:lnTo>
                  <a:lnTo>
                    <a:pt x="910183" y="70967"/>
                  </a:lnTo>
                  <a:lnTo>
                    <a:pt x="904925" y="68186"/>
                  </a:lnTo>
                  <a:lnTo>
                    <a:pt x="890282" y="62699"/>
                  </a:lnTo>
                  <a:lnTo>
                    <a:pt x="883297" y="61315"/>
                  </a:lnTo>
                  <a:lnTo>
                    <a:pt x="876668" y="61315"/>
                  </a:lnTo>
                  <a:lnTo>
                    <a:pt x="839736" y="71132"/>
                  </a:lnTo>
                  <a:lnTo>
                    <a:pt x="814247" y="112052"/>
                  </a:lnTo>
                  <a:lnTo>
                    <a:pt x="813168" y="126301"/>
                  </a:lnTo>
                  <a:lnTo>
                    <a:pt x="814197" y="139827"/>
                  </a:lnTo>
                  <a:lnTo>
                    <a:pt x="838161" y="179057"/>
                  </a:lnTo>
                  <a:lnTo>
                    <a:pt x="870712" y="188544"/>
                  </a:lnTo>
                  <a:lnTo>
                    <a:pt x="883297" y="187833"/>
                  </a:lnTo>
                  <a:lnTo>
                    <a:pt x="894715" y="185686"/>
                  </a:lnTo>
                  <a:lnTo>
                    <a:pt x="904976" y="182118"/>
                  </a:lnTo>
                  <a:lnTo>
                    <a:pt x="914069" y="177101"/>
                  </a:lnTo>
                  <a:close/>
                </a:path>
                <a:path w="1295400" h="515620">
                  <a:moveTo>
                    <a:pt x="1033843" y="167957"/>
                  </a:moveTo>
                  <a:lnTo>
                    <a:pt x="1032929" y="168262"/>
                  </a:lnTo>
                  <a:lnTo>
                    <a:pt x="1030986" y="168414"/>
                  </a:lnTo>
                  <a:lnTo>
                    <a:pt x="1024737" y="168414"/>
                  </a:lnTo>
                  <a:lnTo>
                    <a:pt x="1022591" y="166230"/>
                  </a:lnTo>
                  <a:lnTo>
                    <a:pt x="1021600" y="161886"/>
                  </a:lnTo>
                  <a:lnTo>
                    <a:pt x="1017308" y="147662"/>
                  </a:lnTo>
                  <a:lnTo>
                    <a:pt x="1010450" y="136207"/>
                  </a:lnTo>
                  <a:lnTo>
                    <a:pt x="1004328" y="130543"/>
                  </a:lnTo>
                  <a:lnTo>
                    <a:pt x="1001052" y="127533"/>
                  </a:lnTo>
                  <a:lnTo>
                    <a:pt x="989114" y="121615"/>
                  </a:lnTo>
                  <a:lnTo>
                    <a:pt x="1000506" y="116763"/>
                  </a:lnTo>
                  <a:lnTo>
                    <a:pt x="1005573" y="112687"/>
                  </a:lnTo>
                  <a:lnTo>
                    <a:pt x="1009370" y="109639"/>
                  </a:lnTo>
                  <a:lnTo>
                    <a:pt x="1015720" y="100228"/>
                  </a:lnTo>
                  <a:lnTo>
                    <a:pt x="1019543" y="88544"/>
                  </a:lnTo>
                  <a:lnTo>
                    <a:pt x="1020457" y="83896"/>
                  </a:lnTo>
                  <a:lnTo>
                    <a:pt x="1022629" y="81572"/>
                  </a:lnTo>
                  <a:lnTo>
                    <a:pt x="1028890" y="81572"/>
                  </a:lnTo>
                  <a:lnTo>
                    <a:pt x="1030795" y="81648"/>
                  </a:lnTo>
                  <a:lnTo>
                    <a:pt x="1031786" y="81800"/>
                  </a:lnTo>
                  <a:lnTo>
                    <a:pt x="1031786" y="81572"/>
                  </a:lnTo>
                  <a:lnTo>
                    <a:pt x="1031786" y="63042"/>
                  </a:lnTo>
                  <a:lnTo>
                    <a:pt x="1029347" y="62738"/>
                  </a:lnTo>
                  <a:lnTo>
                    <a:pt x="1026833" y="62572"/>
                  </a:lnTo>
                  <a:lnTo>
                    <a:pt x="1024242" y="62572"/>
                  </a:lnTo>
                  <a:lnTo>
                    <a:pt x="998334" y="93700"/>
                  </a:lnTo>
                  <a:lnTo>
                    <a:pt x="994410" y="100965"/>
                  </a:lnTo>
                  <a:lnTo>
                    <a:pt x="962113" y="112687"/>
                  </a:lnTo>
                  <a:lnTo>
                    <a:pt x="959142" y="112687"/>
                  </a:lnTo>
                  <a:lnTo>
                    <a:pt x="959142" y="63728"/>
                  </a:lnTo>
                  <a:lnTo>
                    <a:pt x="937285" y="63728"/>
                  </a:lnTo>
                  <a:lnTo>
                    <a:pt x="937285" y="186258"/>
                  </a:lnTo>
                  <a:lnTo>
                    <a:pt x="959142" y="186258"/>
                  </a:lnTo>
                  <a:lnTo>
                    <a:pt x="959142" y="130543"/>
                  </a:lnTo>
                  <a:lnTo>
                    <a:pt x="960970" y="130543"/>
                  </a:lnTo>
                  <a:lnTo>
                    <a:pt x="996835" y="150037"/>
                  </a:lnTo>
                  <a:lnTo>
                    <a:pt x="1001242" y="165887"/>
                  </a:lnTo>
                  <a:lnTo>
                    <a:pt x="1003935" y="175310"/>
                  </a:lnTo>
                  <a:lnTo>
                    <a:pt x="1008938" y="182029"/>
                  </a:lnTo>
                  <a:lnTo>
                    <a:pt x="1016241" y="186055"/>
                  </a:lnTo>
                  <a:lnTo>
                    <a:pt x="1025842" y="187401"/>
                  </a:lnTo>
                  <a:lnTo>
                    <a:pt x="1029042" y="187401"/>
                  </a:lnTo>
                  <a:lnTo>
                    <a:pt x="1031709" y="187248"/>
                  </a:lnTo>
                  <a:lnTo>
                    <a:pt x="1033843" y="186944"/>
                  </a:lnTo>
                  <a:lnTo>
                    <a:pt x="1033843" y="168414"/>
                  </a:lnTo>
                  <a:lnTo>
                    <a:pt x="1033843" y="167957"/>
                  </a:lnTo>
                  <a:close/>
                </a:path>
                <a:path w="1295400" h="515620">
                  <a:moveTo>
                    <a:pt x="1161275" y="60401"/>
                  </a:moveTo>
                  <a:lnTo>
                    <a:pt x="1156360" y="60401"/>
                  </a:lnTo>
                  <a:lnTo>
                    <a:pt x="1080046" y="147586"/>
                  </a:lnTo>
                  <a:lnTo>
                    <a:pt x="1080046" y="63728"/>
                  </a:lnTo>
                  <a:lnTo>
                    <a:pt x="1058189" y="63728"/>
                  </a:lnTo>
                  <a:lnTo>
                    <a:pt x="1058189" y="189572"/>
                  </a:lnTo>
                  <a:lnTo>
                    <a:pt x="1063117" y="189572"/>
                  </a:lnTo>
                  <a:lnTo>
                    <a:pt x="1099921" y="147586"/>
                  </a:lnTo>
                  <a:lnTo>
                    <a:pt x="1139532" y="102400"/>
                  </a:lnTo>
                  <a:lnTo>
                    <a:pt x="1139532" y="186258"/>
                  </a:lnTo>
                  <a:lnTo>
                    <a:pt x="1161275" y="186258"/>
                  </a:lnTo>
                  <a:lnTo>
                    <a:pt x="1161275" y="102400"/>
                  </a:lnTo>
                  <a:lnTo>
                    <a:pt x="1161275" y="60401"/>
                  </a:lnTo>
                  <a:close/>
                </a:path>
                <a:path w="1295400" h="515620">
                  <a:moveTo>
                    <a:pt x="1286954" y="4457"/>
                  </a:moveTo>
                  <a:lnTo>
                    <a:pt x="1268425" y="228"/>
                  </a:lnTo>
                  <a:lnTo>
                    <a:pt x="1265809" y="10388"/>
                  </a:lnTo>
                  <a:lnTo>
                    <a:pt x="1261186" y="17640"/>
                  </a:lnTo>
                  <a:lnTo>
                    <a:pt x="1254544" y="21996"/>
                  </a:lnTo>
                  <a:lnTo>
                    <a:pt x="1245882" y="23444"/>
                  </a:lnTo>
                  <a:lnTo>
                    <a:pt x="1238059" y="21983"/>
                  </a:lnTo>
                  <a:lnTo>
                    <a:pt x="1231861" y="17589"/>
                  </a:lnTo>
                  <a:lnTo>
                    <a:pt x="1227302" y="10261"/>
                  </a:lnTo>
                  <a:lnTo>
                    <a:pt x="1224368" y="0"/>
                  </a:lnTo>
                  <a:lnTo>
                    <a:pt x="1204925" y="4457"/>
                  </a:lnTo>
                  <a:lnTo>
                    <a:pt x="1210360" y="19824"/>
                  </a:lnTo>
                  <a:lnTo>
                    <a:pt x="1218996" y="30810"/>
                  </a:lnTo>
                  <a:lnTo>
                    <a:pt x="1230833" y="37388"/>
                  </a:lnTo>
                  <a:lnTo>
                    <a:pt x="1245882" y="39585"/>
                  </a:lnTo>
                  <a:lnTo>
                    <a:pt x="1260983" y="37388"/>
                  </a:lnTo>
                  <a:lnTo>
                    <a:pt x="1272857" y="30810"/>
                  </a:lnTo>
                  <a:lnTo>
                    <a:pt x="1278661" y="23444"/>
                  </a:lnTo>
                  <a:lnTo>
                    <a:pt x="1281518" y="19824"/>
                  </a:lnTo>
                  <a:lnTo>
                    <a:pt x="1286954" y="4457"/>
                  </a:lnTo>
                  <a:close/>
                </a:path>
                <a:path w="1295400" h="515620">
                  <a:moveTo>
                    <a:pt x="1295311" y="60401"/>
                  </a:moveTo>
                  <a:lnTo>
                    <a:pt x="1290383" y="60401"/>
                  </a:lnTo>
                  <a:lnTo>
                    <a:pt x="1214069" y="147586"/>
                  </a:lnTo>
                  <a:lnTo>
                    <a:pt x="1214069" y="63728"/>
                  </a:lnTo>
                  <a:lnTo>
                    <a:pt x="1192225" y="63728"/>
                  </a:lnTo>
                  <a:lnTo>
                    <a:pt x="1192225" y="189572"/>
                  </a:lnTo>
                  <a:lnTo>
                    <a:pt x="1197140" y="189572"/>
                  </a:lnTo>
                  <a:lnTo>
                    <a:pt x="1233957" y="147586"/>
                  </a:lnTo>
                  <a:lnTo>
                    <a:pt x="1273568" y="102400"/>
                  </a:lnTo>
                  <a:lnTo>
                    <a:pt x="1273568" y="186258"/>
                  </a:lnTo>
                  <a:lnTo>
                    <a:pt x="1295311" y="186258"/>
                  </a:lnTo>
                  <a:lnTo>
                    <a:pt x="1295311" y="102400"/>
                  </a:lnTo>
                  <a:lnTo>
                    <a:pt x="1295311" y="60401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8764" y="4765478"/>
              <a:ext cx="1375956" cy="172986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484" y="5000537"/>
              <a:ext cx="1998167" cy="219100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4328081" y="4361406"/>
              <a:ext cx="358140" cy="575310"/>
            </a:xfrm>
            <a:custGeom>
              <a:avLst/>
              <a:gdLst/>
              <a:ahLst/>
              <a:cxnLst/>
              <a:rect l="l" t="t" r="r" b="b"/>
              <a:pathLst>
                <a:path w="358139" h="575310">
                  <a:moveTo>
                    <a:pt x="22707" y="468033"/>
                  </a:moveTo>
                  <a:lnTo>
                    <a:pt x="0" y="537210"/>
                  </a:lnTo>
                  <a:lnTo>
                    <a:pt x="4114" y="539864"/>
                  </a:lnTo>
                  <a:lnTo>
                    <a:pt x="27736" y="552152"/>
                  </a:lnTo>
                  <a:lnTo>
                    <a:pt x="60074" y="563435"/>
                  </a:lnTo>
                  <a:lnTo>
                    <a:pt x="99741" y="571689"/>
                  </a:lnTo>
                  <a:lnTo>
                    <a:pt x="145351" y="574890"/>
                  </a:lnTo>
                  <a:lnTo>
                    <a:pt x="195817" y="570015"/>
                  </a:lnTo>
                  <a:lnTo>
                    <a:pt x="221113" y="562190"/>
                  </a:lnTo>
                  <a:lnTo>
                    <a:pt x="145351" y="562190"/>
                  </a:lnTo>
                  <a:lnTo>
                    <a:pt x="104053" y="559484"/>
                  </a:lnTo>
                  <a:lnTo>
                    <a:pt x="67865" y="552435"/>
                  </a:lnTo>
                  <a:lnTo>
                    <a:pt x="37873" y="542650"/>
                  </a:lnTo>
                  <a:lnTo>
                    <a:pt x="15163" y="531736"/>
                  </a:lnTo>
                  <a:lnTo>
                    <a:pt x="29908" y="486829"/>
                  </a:lnTo>
                  <a:lnTo>
                    <a:pt x="62797" y="486829"/>
                  </a:lnTo>
                  <a:lnTo>
                    <a:pt x="50517" y="482510"/>
                  </a:lnTo>
                  <a:lnTo>
                    <a:pt x="29514" y="472084"/>
                  </a:lnTo>
                  <a:lnTo>
                    <a:pt x="22707" y="468033"/>
                  </a:lnTo>
                  <a:close/>
                </a:path>
                <a:path w="358139" h="575310">
                  <a:moveTo>
                    <a:pt x="234167" y="214274"/>
                  </a:moveTo>
                  <a:lnTo>
                    <a:pt x="153009" y="214274"/>
                  </a:lnTo>
                  <a:lnTo>
                    <a:pt x="185171" y="216167"/>
                  </a:lnTo>
                  <a:lnTo>
                    <a:pt x="215679" y="221734"/>
                  </a:lnTo>
                  <a:lnTo>
                    <a:pt x="268947" y="243205"/>
                  </a:lnTo>
                  <a:lnTo>
                    <a:pt x="301148" y="267758"/>
                  </a:lnTo>
                  <a:lnTo>
                    <a:pt x="324972" y="299494"/>
                  </a:lnTo>
                  <a:lnTo>
                    <a:pt x="339754" y="337216"/>
                  </a:lnTo>
                  <a:lnTo>
                    <a:pt x="344830" y="379730"/>
                  </a:lnTo>
                  <a:lnTo>
                    <a:pt x="339846" y="423127"/>
                  </a:lnTo>
                  <a:lnTo>
                    <a:pt x="325504" y="462139"/>
                  </a:lnTo>
                  <a:lnTo>
                    <a:pt x="302715" y="495931"/>
                  </a:lnTo>
                  <a:lnTo>
                    <a:pt x="272393" y="523667"/>
                  </a:lnTo>
                  <a:lnTo>
                    <a:pt x="235450" y="544512"/>
                  </a:lnTo>
                  <a:lnTo>
                    <a:pt x="192798" y="557632"/>
                  </a:lnTo>
                  <a:lnTo>
                    <a:pt x="145351" y="562190"/>
                  </a:lnTo>
                  <a:lnTo>
                    <a:pt x="221113" y="562190"/>
                  </a:lnTo>
                  <a:lnTo>
                    <a:pt x="280479" y="533687"/>
                  </a:lnTo>
                  <a:lnTo>
                    <a:pt x="312732" y="504022"/>
                  </a:lnTo>
                  <a:lnTo>
                    <a:pt x="336972" y="467878"/>
                  </a:lnTo>
                  <a:lnTo>
                    <a:pt x="352229" y="426150"/>
                  </a:lnTo>
                  <a:lnTo>
                    <a:pt x="357530" y="379730"/>
                  </a:lnTo>
                  <a:lnTo>
                    <a:pt x="352027" y="333843"/>
                  </a:lnTo>
                  <a:lnTo>
                    <a:pt x="336008" y="293100"/>
                  </a:lnTo>
                  <a:lnTo>
                    <a:pt x="310204" y="258800"/>
                  </a:lnTo>
                  <a:lnTo>
                    <a:pt x="275348" y="232244"/>
                  </a:lnTo>
                  <a:lnTo>
                    <a:pt x="248678" y="218987"/>
                  </a:lnTo>
                  <a:lnTo>
                    <a:pt x="234167" y="214274"/>
                  </a:lnTo>
                  <a:close/>
                </a:path>
                <a:path w="358139" h="575310">
                  <a:moveTo>
                    <a:pt x="62797" y="486829"/>
                  </a:moveTo>
                  <a:lnTo>
                    <a:pt x="29908" y="486829"/>
                  </a:lnTo>
                  <a:lnTo>
                    <a:pt x="52209" y="496861"/>
                  </a:lnTo>
                  <a:lnTo>
                    <a:pt x="79611" y="505744"/>
                  </a:lnTo>
                  <a:lnTo>
                    <a:pt x="110816" y="512091"/>
                  </a:lnTo>
                  <a:lnTo>
                    <a:pt x="144526" y="514515"/>
                  </a:lnTo>
                  <a:lnTo>
                    <a:pt x="189359" y="508405"/>
                  </a:lnTo>
                  <a:lnTo>
                    <a:pt x="203809" y="501815"/>
                  </a:lnTo>
                  <a:lnTo>
                    <a:pt x="144526" y="501815"/>
                  </a:lnTo>
                  <a:lnTo>
                    <a:pt x="109621" y="499096"/>
                  </a:lnTo>
                  <a:lnTo>
                    <a:pt x="77752" y="492088"/>
                  </a:lnTo>
                  <a:lnTo>
                    <a:pt x="62797" y="486829"/>
                  </a:lnTo>
                  <a:close/>
                </a:path>
                <a:path w="358139" h="575310">
                  <a:moveTo>
                    <a:pt x="196602" y="272110"/>
                  </a:moveTo>
                  <a:lnTo>
                    <a:pt x="116446" y="272110"/>
                  </a:lnTo>
                  <a:lnTo>
                    <a:pt x="169710" y="277001"/>
                  </a:lnTo>
                  <a:lnTo>
                    <a:pt x="212093" y="291429"/>
                  </a:lnTo>
                  <a:lnTo>
                    <a:pt x="243113" y="315024"/>
                  </a:lnTo>
                  <a:lnTo>
                    <a:pt x="262289" y="347417"/>
                  </a:lnTo>
                  <a:lnTo>
                    <a:pt x="269138" y="388239"/>
                  </a:lnTo>
                  <a:lnTo>
                    <a:pt x="258375" y="437440"/>
                  </a:lnTo>
                  <a:lnTo>
                    <a:pt x="230054" y="472987"/>
                  </a:lnTo>
                  <a:lnTo>
                    <a:pt x="190121" y="494554"/>
                  </a:lnTo>
                  <a:lnTo>
                    <a:pt x="144526" y="501815"/>
                  </a:lnTo>
                  <a:lnTo>
                    <a:pt x="203809" y="501815"/>
                  </a:lnTo>
                  <a:lnTo>
                    <a:pt x="227232" y="491132"/>
                  </a:lnTo>
                  <a:lnTo>
                    <a:pt x="256419" y="464278"/>
                  </a:lnTo>
                  <a:lnTo>
                    <a:pt x="275196" y="429427"/>
                  </a:lnTo>
                  <a:lnTo>
                    <a:pt x="281838" y="388162"/>
                  </a:lnTo>
                  <a:lnTo>
                    <a:pt x="278106" y="356308"/>
                  </a:lnTo>
                  <a:lnTo>
                    <a:pt x="264437" y="322070"/>
                  </a:lnTo>
                  <a:lnTo>
                    <a:pt x="236095" y="290883"/>
                  </a:lnTo>
                  <a:lnTo>
                    <a:pt x="196602" y="272110"/>
                  </a:lnTo>
                  <a:close/>
                </a:path>
                <a:path w="358139" h="575310">
                  <a:moveTo>
                    <a:pt x="346494" y="0"/>
                  </a:moveTo>
                  <a:lnTo>
                    <a:pt x="70065" y="0"/>
                  </a:lnTo>
                  <a:lnTo>
                    <a:pt x="32486" y="279044"/>
                  </a:lnTo>
                  <a:lnTo>
                    <a:pt x="60425" y="275571"/>
                  </a:lnTo>
                  <a:lnTo>
                    <a:pt x="77298" y="273846"/>
                  </a:lnTo>
                  <a:lnTo>
                    <a:pt x="95858" y="272593"/>
                  </a:lnTo>
                  <a:lnTo>
                    <a:pt x="116446" y="272110"/>
                  </a:lnTo>
                  <a:lnTo>
                    <a:pt x="196602" y="272110"/>
                  </a:lnTo>
                  <a:lnTo>
                    <a:pt x="188344" y="268184"/>
                  </a:lnTo>
                  <a:lnTo>
                    <a:pt x="157135" y="264375"/>
                  </a:lnTo>
                  <a:lnTo>
                    <a:pt x="47269" y="264375"/>
                  </a:lnTo>
                  <a:lnTo>
                    <a:pt x="81178" y="12700"/>
                  </a:lnTo>
                  <a:lnTo>
                    <a:pt x="346494" y="12700"/>
                  </a:lnTo>
                  <a:lnTo>
                    <a:pt x="346494" y="0"/>
                  </a:lnTo>
                  <a:close/>
                </a:path>
                <a:path w="358139" h="575310">
                  <a:moveTo>
                    <a:pt x="116446" y="259410"/>
                  </a:moveTo>
                  <a:lnTo>
                    <a:pt x="96555" y="259859"/>
                  </a:lnTo>
                  <a:lnTo>
                    <a:pt x="78443" y="261021"/>
                  </a:lnTo>
                  <a:lnTo>
                    <a:pt x="62037" y="262619"/>
                  </a:lnTo>
                  <a:lnTo>
                    <a:pt x="47269" y="264375"/>
                  </a:lnTo>
                  <a:lnTo>
                    <a:pt x="157135" y="264375"/>
                  </a:lnTo>
                  <a:lnTo>
                    <a:pt x="116446" y="259410"/>
                  </a:lnTo>
                  <a:close/>
                </a:path>
                <a:path w="358139" h="575310">
                  <a:moveTo>
                    <a:pt x="346494" y="12700"/>
                  </a:moveTo>
                  <a:lnTo>
                    <a:pt x="333794" y="12700"/>
                  </a:lnTo>
                  <a:lnTo>
                    <a:pt x="333794" y="62928"/>
                  </a:lnTo>
                  <a:lnTo>
                    <a:pt x="123736" y="62928"/>
                  </a:lnTo>
                  <a:lnTo>
                    <a:pt x="100418" y="218732"/>
                  </a:lnTo>
                  <a:lnTo>
                    <a:pt x="119346" y="216246"/>
                  </a:lnTo>
                  <a:lnTo>
                    <a:pt x="128973" y="215239"/>
                  </a:lnTo>
                  <a:lnTo>
                    <a:pt x="139931" y="214537"/>
                  </a:lnTo>
                  <a:lnTo>
                    <a:pt x="153009" y="214274"/>
                  </a:lnTo>
                  <a:lnTo>
                    <a:pt x="234167" y="214274"/>
                  </a:lnTo>
                  <a:lnTo>
                    <a:pt x="219113" y="209384"/>
                  </a:lnTo>
                  <a:lnTo>
                    <a:pt x="189159" y="203923"/>
                  </a:lnTo>
                  <a:lnTo>
                    <a:pt x="115468" y="203923"/>
                  </a:lnTo>
                  <a:lnTo>
                    <a:pt x="134670" y="75628"/>
                  </a:lnTo>
                  <a:lnTo>
                    <a:pt x="346494" y="75628"/>
                  </a:lnTo>
                  <a:lnTo>
                    <a:pt x="346494" y="12700"/>
                  </a:lnTo>
                  <a:close/>
                </a:path>
                <a:path w="358139" h="575310">
                  <a:moveTo>
                    <a:pt x="153009" y="201574"/>
                  </a:moveTo>
                  <a:lnTo>
                    <a:pt x="141682" y="201759"/>
                  </a:lnTo>
                  <a:lnTo>
                    <a:pt x="131953" y="202263"/>
                  </a:lnTo>
                  <a:lnTo>
                    <a:pt x="123366" y="203010"/>
                  </a:lnTo>
                  <a:lnTo>
                    <a:pt x="115468" y="203923"/>
                  </a:lnTo>
                  <a:lnTo>
                    <a:pt x="189159" y="203923"/>
                  </a:lnTo>
                  <a:lnTo>
                    <a:pt x="187080" y="203544"/>
                  </a:lnTo>
                  <a:lnTo>
                    <a:pt x="153009" y="201574"/>
                  </a:lnTo>
                  <a:close/>
                </a:path>
              </a:pathLst>
            </a:custGeom>
            <a:solidFill>
              <a:srgbClr val="2D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316471" y="3886867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89" h="151764">
                  <a:moveTo>
                    <a:pt x="8699" y="0"/>
                  </a:moveTo>
                  <a:lnTo>
                    <a:pt x="3335" y="26252"/>
                  </a:lnTo>
                  <a:lnTo>
                    <a:pt x="0" y="75825"/>
                  </a:lnTo>
                  <a:lnTo>
                    <a:pt x="3335" y="125406"/>
                  </a:lnTo>
                  <a:lnTo>
                    <a:pt x="8699" y="15166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325171" y="3853053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89" h="219710">
                  <a:moveTo>
                    <a:pt x="8699" y="0"/>
                  </a:moveTo>
                  <a:lnTo>
                    <a:pt x="4351" y="12518"/>
                  </a:lnTo>
                  <a:lnTo>
                    <a:pt x="0" y="33813"/>
                  </a:lnTo>
                  <a:lnTo>
                    <a:pt x="0" y="185475"/>
                  </a:lnTo>
                  <a:lnTo>
                    <a:pt x="4351" y="206773"/>
                  </a:lnTo>
                  <a:lnTo>
                    <a:pt x="8699" y="21929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333870" y="3828008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89" h="269875">
                  <a:moveTo>
                    <a:pt x="8699" y="0"/>
                  </a:moveTo>
                  <a:lnTo>
                    <a:pt x="0" y="25045"/>
                  </a:lnTo>
                  <a:lnTo>
                    <a:pt x="0" y="244337"/>
                  </a:lnTo>
                  <a:lnTo>
                    <a:pt x="8699" y="26938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342570" y="3808356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89" h="309245">
                  <a:moveTo>
                    <a:pt x="8699" y="0"/>
                  </a:moveTo>
                  <a:lnTo>
                    <a:pt x="2612" y="12129"/>
                  </a:lnTo>
                  <a:lnTo>
                    <a:pt x="0" y="19651"/>
                  </a:lnTo>
                  <a:lnTo>
                    <a:pt x="0" y="289037"/>
                  </a:lnTo>
                  <a:lnTo>
                    <a:pt x="2612" y="296559"/>
                  </a:lnTo>
                  <a:lnTo>
                    <a:pt x="8699" y="30869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351269" y="3791019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89" h="343535">
                  <a:moveTo>
                    <a:pt x="8699" y="0"/>
                  </a:moveTo>
                  <a:lnTo>
                    <a:pt x="0" y="17336"/>
                  </a:lnTo>
                  <a:lnTo>
                    <a:pt x="0" y="326027"/>
                  </a:lnTo>
                  <a:lnTo>
                    <a:pt x="8699" y="34336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359969" y="3774869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89" h="375920">
                  <a:moveTo>
                    <a:pt x="8699" y="0"/>
                  </a:moveTo>
                  <a:lnTo>
                    <a:pt x="6383" y="3428"/>
                  </a:lnTo>
                  <a:lnTo>
                    <a:pt x="0" y="16150"/>
                  </a:lnTo>
                  <a:lnTo>
                    <a:pt x="0" y="359515"/>
                  </a:lnTo>
                  <a:lnTo>
                    <a:pt x="6383" y="372237"/>
                  </a:lnTo>
                  <a:lnTo>
                    <a:pt x="8699" y="37566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368668" y="3761989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89" h="401954">
                  <a:moveTo>
                    <a:pt x="8699" y="0"/>
                  </a:moveTo>
                  <a:lnTo>
                    <a:pt x="0" y="12880"/>
                  </a:lnTo>
                  <a:lnTo>
                    <a:pt x="0" y="388546"/>
                  </a:lnTo>
                  <a:lnTo>
                    <a:pt x="8699" y="4014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377368" y="3749109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89" h="427354">
                  <a:moveTo>
                    <a:pt x="8699" y="0"/>
                  </a:moveTo>
                  <a:lnTo>
                    <a:pt x="0" y="12880"/>
                  </a:lnTo>
                  <a:lnTo>
                    <a:pt x="0" y="414306"/>
                  </a:lnTo>
                  <a:lnTo>
                    <a:pt x="8699" y="42718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386067" y="3736976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89" h="451485">
                  <a:moveTo>
                    <a:pt x="8699" y="0"/>
                  </a:moveTo>
                  <a:lnTo>
                    <a:pt x="6529" y="2465"/>
                  </a:lnTo>
                  <a:lnTo>
                    <a:pt x="0" y="12132"/>
                  </a:lnTo>
                  <a:lnTo>
                    <a:pt x="0" y="439319"/>
                  </a:lnTo>
                  <a:lnTo>
                    <a:pt x="6529" y="448987"/>
                  </a:lnTo>
                  <a:lnTo>
                    <a:pt x="8699" y="45145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394767" y="3727092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89" h="471804">
                  <a:moveTo>
                    <a:pt x="8699" y="0"/>
                  </a:moveTo>
                  <a:lnTo>
                    <a:pt x="0" y="9884"/>
                  </a:lnTo>
                  <a:lnTo>
                    <a:pt x="0" y="461336"/>
                  </a:lnTo>
                  <a:lnTo>
                    <a:pt x="8699" y="47122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403454" y="3717222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89" h="491489">
                  <a:moveTo>
                    <a:pt x="8699" y="0"/>
                  </a:moveTo>
                  <a:lnTo>
                    <a:pt x="0" y="9884"/>
                  </a:lnTo>
                  <a:lnTo>
                    <a:pt x="0" y="481075"/>
                  </a:lnTo>
                  <a:lnTo>
                    <a:pt x="8699" y="49095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412153" y="3707338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89" h="511175">
                  <a:moveTo>
                    <a:pt x="8699" y="0"/>
                  </a:moveTo>
                  <a:lnTo>
                    <a:pt x="0" y="9884"/>
                  </a:lnTo>
                  <a:lnTo>
                    <a:pt x="0" y="500843"/>
                  </a:lnTo>
                  <a:lnTo>
                    <a:pt x="8699" y="51072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420853" y="3699008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89" h="527685">
                  <a:moveTo>
                    <a:pt x="8699" y="0"/>
                  </a:moveTo>
                  <a:lnTo>
                    <a:pt x="2627" y="5344"/>
                  </a:lnTo>
                  <a:lnTo>
                    <a:pt x="0" y="8330"/>
                  </a:lnTo>
                  <a:lnTo>
                    <a:pt x="0" y="519057"/>
                  </a:lnTo>
                  <a:lnTo>
                    <a:pt x="2627" y="522042"/>
                  </a:lnTo>
                  <a:lnTo>
                    <a:pt x="8699" y="52738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429552" y="3691351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89" h="542925">
                  <a:moveTo>
                    <a:pt x="8699" y="0"/>
                  </a:moveTo>
                  <a:lnTo>
                    <a:pt x="0" y="7657"/>
                  </a:lnTo>
                  <a:lnTo>
                    <a:pt x="0" y="535045"/>
                  </a:lnTo>
                  <a:lnTo>
                    <a:pt x="8699" y="54270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438252" y="3683693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89" h="558164">
                  <a:moveTo>
                    <a:pt x="8699" y="0"/>
                  </a:moveTo>
                  <a:lnTo>
                    <a:pt x="0" y="7657"/>
                  </a:lnTo>
                  <a:lnTo>
                    <a:pt x="0" y="550360"/>
                  </a:lnTo>
                  <a:lnTo>
                    <a:pt x="8699" y="55801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446951" y="3676035"/>
              <a:ext cx="8890" cy="573405"/>
            </a:xfrm>
            <a:custGeom>
              <a:avLst/>
              <a:gdLst/>
              <a:ahLst/>
              <a:cxnLst/>
              <a:rect l="l" t="t" r="r" b="b"/>
              <a:pathLst>
                <a:path w="8889" h="573404">
                  <a:moveTo>
                    <a:pt x="8699" y="0"/>
                  </a:moveTo>
                  <a:lnTo>
                    <a:pt x="0" y="7657"/>
                  </a:lnTo>
                  <a:lnTo>
                    <a:pt x="0" y="565675"/>
                  </a:lnTo>
                  <a:lnTo>
                    <a:pt x="8699" y="57333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455651" y="3669562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89" h="586739">
                  <a:moveTo>
                    <a:pt x="8699" y="0"/>
                  </a:moveTo>
                  <a:lnTo>
                    <a:pt x="2915" y="3906"/>
                  </a:lnTo>
                  <a:lnTo>
                    <a:pt x="0" y="6473"/>
                  </a:lnTo>
                  <a:lnTo>
                    <a:pt x="0" y="579806"/>
                  </a:lnTo>
                  <a:lnTo>
                    <a:pt x="2915" y="582372"/>
                  </a:lnTo>
                  <a:lnTo>
                    <a:pt x="8699" y="58627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464350" y="3663686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89" h="598170">
                  <a:moveTo>
                    <a:pt x="8699" y="0"/>
                  </a:moveTo>
                  <a:lnTo>
                    <a:pt x="0" y="5876"/>
                  </a:lnTo>
                  <a:lnTo>
                    <a:pt x="0" y="592155"/>
                  </a:lnTo>
                  <a:lnTo>
                    <a:pt x="8699" y="59803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473050" y="3657809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89" h="610235">
                  <a:moveTo>
                    <a:pt x="8699" y="0"/>
                  </a:moveTo>
                  <a:lnTo>
                    <a:pt x="0" y="5876"/>
                  </a:lnTo>
                  <a:lnTo>
                    <a:pt x="0" y="603908"/>
                  </a:lnTo>
                  <a:lnTo>
                    <a:pt x="8699" y="60978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481749" y="3651933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89" h="621664">
                  <a:moveTo>
                    <a:pt x="8699" y="0"/>
                  </a:moveTo>
                  <a:lnTo>
                    <a:pt x="0" y="5876"/>
                  </a:lnTo>
                  <a:lnTo>
                    <a:pt x="0" y="615660"/>
                  </a:lnTo>
                  <a:lnTo>
                    <a:pt x="8699" y="62153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490449" y="3645916"/>
              <a:ext cx="8890" cy="633730"/>
            </a:xfrm>
            <a:custGeom>
              <a:avLst/>
              <a:gdLst/>
              <a:ahLst/>
              <a:cxnLst/>
              <a:rect l="l" t="t" r="r" b="b"/>
              <a:pathLst>
                <a:path w="8889" h="633729">
                  <a:moveTo>
                    <a:pt x="8699" y="0"/>
                  </a:moveTo>
                  <a:lnTo>
                    <a:pt x="8305" y="0"/>
                  </a:lnTo>
                  <a:lnTo>
                    <a:pt x="8305" y="1270"/>
                  </a:lnTo>
                  <a:lnTo>
                    <a:pt x="3263" y="1270"/>
                  </a:lnTo>
                  <a:lnTo>
                    <a:pt x="3263" y="6350"/>
                  </a:lnTo>
                  <a:lnTo>
                    <a:pt x="0" y="6350"/>
                  </a:lnTo>
                  <a:lnTo>
                    <a:pt x="0" y="627380"/>
                  </a:lnTo>
                  <a:lnTo>
                    <a:pt x="3492" y="627380"/>
                  </a:lnTo>
                  <a:lnTo>
                    <a:pt x="3492" y="632460"/>
                  </a:lnTo>
                  <a:lnTo>
                    <a:pt x="8623" y="632460"/>
                  </a:lnTo>
                  <a:lnTo>
                    <a:pt x="8623" y="633730"/>
                  </a:lnTo>
                  <a:lnTo>
                    <a:pt x="8699" y="632460"/>
                  </a:lnTo>
                  <a:lnTo>
                    <a:pt x="8699" y="627380"/>
                  </a:lnTo>
                  <a:lnTo>
                    <a:pt x="8699" y="635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499148" y="3641990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90" h="641985">
                  <a:moveTo>
                    <a:pt x="8699" y="0"/>
                  </a:moveTo>
                  <a:lnTo>
                    <a:pt x="0" y="4365"/>
                  </a:lnTo>
                  <a:lnTo>
                    <a:pt x="0" y="637055"/>
                  </a:lnTo>
                  <a:lnTo>
                    <a:pt x="8699" y="64142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507848" y="3637625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8699" y="0"/>
                  </a:moveTo>
                  <a:lnTo>
                    <a:pt x="0" y="4365"/>
                  </a:lnTo>
                  <a:lnTo>
                    <a:pt x="0" y="645786"/>
                  </a:lnTo>
                  <a:lnTo>
                    <a:pt x="8699" y="65015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516547" y="3633259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29">
                  <a:moveTo>
                    <a:pt x="8699" y="0"/>
                  </a:moveTo>
                  <a:lnTo>
                    <a:pt x="0" y="4365"/>
                  </a:lnTo>
                  <a:lnTo>
                    <a:pt x="0" y="654517"/>
                  </a:lnTo>
                  <a:lnTo>
                    <a:pt x="8699" y="65888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525247" y="3628893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20">
                  <a:moveTo>
                    <a:pt x="8699" y="0"/>
                  </a:moveTo>
                  <a:lnTo>
                    <a:pt x="0" y="4365"/>
                  </a:lnTo>
                  <a:lnTo>
                    <a:pt x="0" y="663248"/>
                  </a:lnTo>
                  <a:lnTo>
                    <a:pt x="8699" y="66761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533947" y="3625596"/>
              <a:ext cx="8890" cy="674370"/>
            </a:xfrm>
            <a:custGeom>
              <a:avLst/>
              <a:gdLst/>
              <a:ahLst/>
              <a:cxnLst/>
              <a:rect l="l" t="t" r="r" b="b"/>
              <a:pathLst>
                <a:path w="8890" h="674370">
                  <a:moveTo>
                    <a:pt x="8699" y="0"/>
                  </a:moveTo>
                  <a:lnTo>
                    <a:pt x="2768" y="0"/>
                  </a:lnTo>
                  <a:lnTo>
                    <a:pt x="2768" y="3810"/>
                  </a:lnTo>
                  <a:lnTo>
                    <a:pt x="0" y="3810"/>
                  </a:lnTo>
                  <a:lnTo>
                    <a:pt x="0" y="670560"/>
                  </a:lnTo>
                  <a:lnTo>
                    <a:pt x="3086" y="670560"/>
                  </a:lnTo>
                  <a:lnTo>
                    <a:pt x="3086" y="674370"/>
                  </a:lnTo>
                  <a:lnTo>
                    <a:pt x="8699" y="674370"/>
                  </a:lnTo>
                  <a:lnTo>
                    <a:pt x="8699" y="670560"/>
                  </a:lnTo>
                  <a:lnTo>
                    <a:pt x="8699" y="381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542646" y="3621974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8699" y="0"/>
                  </a:moveTo>
                  <a:lnTo>
                    <a:pt x="0" y="3022"/>
                  </a:lnTo>
                  <a:lnTo>
                    <a:pt x="0" y="678428"/>
                  </a:lnTo>
                  <a:lnTo>
                    <a:pt x="8699" y="68145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551345" y="3618952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4">
                  <a:moveTo>
                    <a:pt x="8699" y="0"/>
                  </a:moveTo>
                  <a:lnTo>
                    <a:pt x="0" y="3022"/>
                  </a:lnTo>
                  <a:lnTo>
                    <a:pt x="0" y="684472"/>
                  </a:lnTo>
                  <a:lnTo>
                    <a:pt x="8699" y="68749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560045" y="3615930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4">
                  <a:moveTo>
                    <a:pt x="8699" y="0"/>
                  </a:moveTo>
                  <a:lnTo>
                    <a:pt x="0" y="3022"/>
                  </a:lnTo>
                  <a:lnTo>
                    <a:pt x="0" y="690516"/>
                  </a:lnTo>
                  <a:lnTo>
                    <a:pt x="8699" y="6935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568744" y="3612908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90" h="699770">
                  <a:moveTo>
                    <a:pt x="8699" y="0"/>
                  </a:moveTo>
                  <a:lnTo>
                    <a:pt x="0" y="3022"/>
                  </a:lnTo>
                  <a:lnTo>
                    <a:pt x="0" y="696560"/>
                  </a:lnTo>
                  <a:lnTo>
                    <a:pt x="8699" y="69958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6577444" y="3610356"/>
              <a:ext cx="8890" cy="704850"/>
            </a:xfrm>
            <a:custGeom>
              <a:avLst/>
              <a:gdLst/>
              <a:ahLst/>
              <a:cxnLst/>
              <a:rect l="l" t="t" r="r" b="b"/>
              <a:pathLst>
                <a:path w="8890" h="704850">
                  <a:moveTo>
                    <a:pt x="8699" y="0"/>
                  </a:moveTo>
                  <a:lnTo>
                    <a:pt x="3683" y="0"/>
                  </a:lnTo>
                  <a:lnTo>
                    <a:pt x="3683" y="2540"/>
                  </a:lnTo>
                  <a:lnTo>
                    <a:pt x="0" y="2540"/>
                  </a:lnTo>
                  <a:lnTo>
                    <a:pt x="0" y="702310"/>
                  </a:lnTo>
                  <a:lnTo>
                    <a:pt x="4152" y="702310"/>
                  </a:lnTo>
                  <a:lnTo>
                    <a:pt x="4152" y="704850"/>
                  </a:lnTo>
                  <a:lnTo>
                    <a:pt x="8699" y="704850"/>
                  </a:lnTo>
                  <a:lnTo>
                    <a:pt x="8699" y="702310"/>
                  </a:lnTo>
                  <a:lnTo>
                    <a:pt x="8699" y="254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586130" y="360831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5">
                  <a:moveTo>
                    <a:pt x="8699" y="0"/>
                  </a:moveTo>
                  <a:lnTo>
                    <a:pt x="0" y="1777"/>
                  </a:lnTo>
                  <a:lnTo>
                    <a:pt x="0" y="706983"/>
                  </a:lnTo>
                  <a:lnTo>
                    <a:pt x="8699" y="70876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594830" y="3606541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70">
                  <a:moveTo>
                    <a:pt x="8699" y="0"/>
                  </a:moveTo>
                  <a:lnTo>
                    <a:pt x="0" y="1777"/>
                  </a:lnTo>
                  <a:lnTo>
                    <a:pt x="0" y="710538"/>
                  </a:lnTo>
                  <a:lnTo>
                    <a:pt x="8699" y="71231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603530" y="3604763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79">
                  <a:moveTo>
                    <a:pt x="8699" y="0"/>
                  </a:moveTo>
                  <a:lnTo>
                    <a:pt x="0" y="1777"/>
                  </a:lnTo>
                  <a:lnTo>
                    <a:pt x="0" y="714094"/>
                  </a:lnTo>
                  <a:lnTo>
                    <a:pt x="8699" y="71587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612229" y="3602985"/>
              <a:ext cx="8890" cy="719455"/>
            </a:xfrm>
            <a:custGeom>
              <a:avLst/>
              <a:gdLst/>
              <a:ahLst/>
              <a:cxnLst/>
              <a:rect l="l" t="t" r="r" b="b"/>
              <a:pathLst>
                <a:path w="8890" h="719454">
                  <a:moveTo>
                    <a:pt x="8699" y="0"/>
                  </a:moveTo>
                  <a:lnTo>
                    <a:pt x="0" y="1777"/>
                  </a:lnTo>
                  <a:lnTo>
                    <a:pt x="0" y="717649"/>
                  </a:lnTo>
                  <a:lnTo>
                    <a:pt x="8699" y="7194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6620929" y="3601208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90" h="723264">
                  <a:moveTo>
                    <a:pt x="8699" y="0"/>
                  </a:moveTo>
                  <a:lnTo>
                    <a:pt x="0" y="1777"/>
                  </a:lnTo>
                  <a:lnTo>
                    <a:pt x="0" y="721204"/>
                  </a:lnTo>
                  <a:lnTo>
                    <a:pt x="8699" y="72298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6629628" y="360019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70">
                  <a:moveTo>
                    <a:pt x="8699" y="0"/>
                  </a:moveTo>
                  <a:lnTo>
                    <a:pt x="1841" y="0"/>
                  </a:lnTo>
                  <a:lnTo>
                    <a:pt x="1841" y="1270"/>
                  </a:lnTo>
                  <a:lnTo>
                    <a:pt x="0" y="1270"/>
                  </a:lnTo>
                  <a:lnTo>
                    <a:pt x="0" y="723900"/>
                  </a:lnTo>
                  <a:lnTo>
                    <a:pt x="2603" y="723900"/>
                  </a:lnTo>
                  <a:lnTo>
                    <a:pt x="2603" y="725170"/>
                  </a:lnTo>
                  <a:lnTo>
                    <a:pt x="8699" y="725170"/>
                  </a:lnTo>
                  <a:lnTo>
                    <a:pt x="8699" y="72390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638327" y="3599679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8699" y="0"/>
                  </a:moveTo>
                  <a:lnTo>
                    <a:pt x="0" y="585"/>
                  </a:lnTo>
                  <a:lnTo>
                    <a:pt x="0" y="725453"/>
                  </a:lnTo>
                  <a:lnTo>
                    <a:pt x="8699" y="72603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647027" y="3599094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8699" y="0"/>
                  </a:moveTo>
                  <a:lnTo>
                    <a:pt x="0" y="585"/>
                  </a:lnTo>
                  <a:lnTo>
                    <a:pt x="0" y="726624"/>
                  </a:lnTo>
                  <a:lnTo>
                    <a:pt x="8699" y="72720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655727" y="3598508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79">
                  <a:moveTo>
                    <a:pt x="8699" y="0"/>
                  </a:moveTo>
                  <a:lnTo>
                    <a:pt x="0" y="585"/>
                  </a:lnTo>
                  <a:lnTo>
                    <a:pt x="0" y="727795"/>
                  </a:lnTo>
                  <a:lnTo>
                    <a:pt x="8699" y="72838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664426" y="3597923"/>
              <a:ext cx="8890" cy="729615"/>
            </a:xfrm>
            <a:custGeom>
              <a:avLst/>
              <a:gdLst/>
              <a:ahLst/>
              <a:cxnLst/>
              <a:rect l="l" t="t" r="r" b="b"/>
              <a:pathLst>
                <a:path w="8890" h="729614">
                  <a:moveTo>
                    <a:pt x="8699" y="0"/>
                  </a:moveTo>
                  <a:lnTo>
                    <a:pt x="0" y="585"/>
                  </a:lnTo>
                  <a:lnTo>
                    <a:pt x="0" y="728965"/>
                  </a:lnTo>
                  <a:lnTo>
                    <a:pt x="8699" y="72955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673126" y="3597339"/>
              <a:ext cx="8890" cy="730885"/>
            </a:xfrm>
            <a:custGeom>
              <a:avLst/>
              <a:gdLst/>
              <a:ahLst/>
              <a:cxnLst/>
              <a:rect l="l" t="t" r="r" b="b"/>
              <a:pathLst>
                <a:path w="8890" h="730885">
                  <a:moveTo>
                    <a:pt x="8699" y="0"/>
                  </a:moveTo>
                  <a:lnTo>
                    <a:pt x="0" y="583"/>
                  </a:lnTo>
                  <a:lnTo>
                    <a:pt x="0" y="730134"/>
                  </a:lnTo>
                  <a:lnTo>
                    <a:pt x="8699" y="73071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6681825" y="3597339"/>
              <a:ext cx="8890" cy="730885"/>
            </a:xfrm>
            <a:custGeom>
              <a:avLst/>
              <a:gdLst/>
              <a:ahLst/>
              <a:cxnLst/>
              <a:rect l="l" t="t" r="r" b="b"/>
              <a:pathLst>
                <a:path w="8890" h="730885">
                  <a:moveTo>
                    <a:pt x="0" y="0"/>
                  </a:moveTo>
                  <a:lnTo>
                    <a:pt x="0" y="730718"/>
                  </a:lnTo>
                  <a:lnTo>
                    <a:pt x="8699" y="730132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690524" y="3597925"/>
              <a:ext cx="8890" cy="729615"/>
            </a:xfrm>
            <a:custGeom>
              <a:avLst/>
              <a:gdLst/>
              <a:ahLst/>
              <a:cxnLst/>
              <a:rect l="l" t="t" r="r" b="b"/>
              <a:pathLst>
                <a:path w="8890" h="729614">
                  <a:moveTo>
                    <a:pt x="0" y="0"/>
                  </a:moveTo>
                  <a:lnTo>
                    <a:pt x="0" y="729547"/>
                  </a:lnTo>
                  <a:lnTo>
                    <a:pt x="8699" y="728962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699224" y="3598510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79">
                  <a:moveTo>
                    <a:pt x="0" y="0"/>
                  </a:moveTo>
                  <a:lnTo>
                    <a:pt x="0" y="728377"/>
                  </a:lnTo>
                  <a:lnTo>
                    <a:pt x="8699" y="727792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707924" y="3599095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0" y="0"/>
                  </a:moveTo>
                  <a:lnTo>
                    <a:pt x="0" y="727206"/>
                  </a:lnTo>
                  <a:lnTo>
                    <a:pt x="8699" y="726621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716623" y="3599680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0" y="0"/>
                  </a:moveTo>
                  <a:lnTo>
                    <a:pt x="0" y="726036"/>
                  </a:lnTo>
                  <a:lnTo>
                    <a:pt x="8699" y="725451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725323" y="360019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70">
                  <a:moveTo>
                    <a:pt x="8699" y="1270"/>
                  </a:moveTo>
                  <a:lnTo>
                    <a:pt x="6832" y="1270"/>
                  </a:lnTo>
                  <a:lnTo>
                    <a:pt x="683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23900"/>
                  </a:lnTo>
                  <a:lnTo>
                    <a:pt x="0" y="725170"/>
                  </a:lnTo>
                  <a:lnTo>
                    <a:pt x="6057" y="725170"/>
                  </a:lnTo>
                  <a:lnTo>
                    <a:pt x="6057" y="723900"/>
                  </a:lnTo>
                  <a:lnTo>
                    <a:pt x="8699" y="723900"/>
                  </a:lnTo>
                  <a:lnTo>
                    <a:pt x="8699" y="127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734022" y="3601211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90" h="723264">
                  <a:moveTo>
                    <a:pt x="0" y="0"/>
                  </a:moveTo>
                  <a:lnTo>
                    <a:pt x="0" y="722974"/>
                  </a:lnTo>
                  <a:lnTo>
                    <a:pt x="8699" y="721196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742721" y="3602989"/>
              <a:ext cx="8890" cy="719455"/>
            </a:xfrm>
            <a:custGeom>
              <a:avLst/>
              <a:gdLst/>
              <a:ahLst/>
              <a:cxnLst/>
              <a:rect l="l" t="t" r="r" b="b"/>
              <a:pathLst>
                <a:path w="8890" h="719454">
                  <a:moveTo>
                    <a:pt x="0" y="0"/>
                  </a:moveTo>
                  <a:lnTo>
                    <a:pt x="0" y="719419"/>
                  </a:lnTo>
                  <a:lnTo>
                    <a:pt x="8699" y="717641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751421" y="3604767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79">
                  <a:moveTo>
                    <a:pt x="0" y="0"/>
                  </a:moveTo>
                  <a:lnTo>
                    <a:pt x="0" y="715864"/>
                  </a:lnTo>
                  <a:lnTo>
                    <a:pt x="8699" y="714087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760108" y="3606542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70">
                  <a:moveTo>
                    <a:pt x="0" y="0"/>
                  </a:moveTo>
                  <a:lnTo>
                    <a:pt x="0" y="712314"/>
                  </a:lnTo>
                  <a:lnTo>
                    <a:pt x="8699" y="710537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768807" y="360831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5">
                  <a:moveTo>
                    <a:pt x="0" y="0"/>
                  </a:moveTo>
                  <a:lnTo>
                    <a:pt x="0" y="708759"/>
                  </a:lnTo>
                  <a:lnTo>
                    <a:pt x="8699" y="706982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777507" y="3610356"/>
              <a:ext cx="8890" cy="704850"/>
            </a:xfrm>
            <a:custGeom>
              <a:avLst/>
              <a:gdLst/>
              <a:ahLst/>
              <a:cxnLst/>
              <a:rect l="l" t="t" r="r" b="b"/>
              <a:pathLst>
                <a:path w="8890" h="704850">
                  <a:moveTo>
                    <a:pt x="8699" y="2540"/>
                  </a:moveTo>
                  <a:lnTo>
                    <a:pt x="4991" y="2540"/>
                  </a:lnTo>
                  <a:lnTo>
                    <a:pt x="4991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02310"/>
                  </a:lnTo>
                  <a:lnTo>
                    <a:pt x="0" y="704850"/>
                  </a:lnTo>
                  <a:lnTo>
                    <a:pt x="4521" y="704850"/>
                  </a:lnTo>
                  <a:lnTo>
                    <a:pt x="4521" y="702310"/>
                  </a:lnTo>
                  <a:lnTo>
                    <a:pt x="8699" y="702310"/>
                  </a:lnTo>
                  <a:lnTo>
                    <a:pt x="8699" y="254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6786206" y="3612913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90" h="699770">
                  <a:moveTo>
                    <a:pt x="0" y="0"/>
                  </a:moveTo>
                  <a:lnTo>
                    <a:pt x="0" y="699572"/>
                  </a:lnTo>
                  <a:lnTo>
                    <a:pt x="8699" y="696550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794906" y="3615935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4">
                  <a:moveTo>
                    <a:pt x="0" y="0"/>
                  </a:moveTo>
                  <a:lnTo>
                    <a:pt x="0" y="693528"/>
                  </a:lnTo>
                  <a:lnTo>
                    <a:pt x="8699" y="690507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803605" y="3618957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4">
                  <a:moveTo>
                    <a:pt x="0" y="0"/>
                  </a:moveTo>
                  <a:lnTo>
                    <a:pt x="0" y="687485"/>
                  </a:lnTo>
                  <a:lnTo>
                    <a:pt x="8699" y="684464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812305" y="3621979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0" y="0"/>
                  </a:moveTo>
                  <a:lnTo>
                    <a:pt x="0" y="681442"/>
                  </a:lnTo>
                  <a:lnTo>
                    <a:pt x="8699" y="678421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821005" y="3625596"/>
              <a:ext cx="8890" cy="674370"/>
            </a:xfrm>
            <a:custGeom>
              <a:avLst/>
              <a:gdLst/>
              <a:ahLst/>
              <a:cxnLst/>
              <a:rect l="l" t="t" r="r" b="b"/>
              <a:pathLst>
                <a:path w="8890" h="674370">
                  <a:moveTo>
                    <a:pt x="8699" y="3810"/>
                  </a:moveTo>
                  <a:lnTo>
                    <a:pt x="5905" y="381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0560"/>
                  </a:lnTo>
                  <a:lnTo>
                    <a:pt x="0" y="674370"/>
                  </a:lnTo>
                  <a:lnTo>
                    <a:pt x="5588" y="674370"/>
                  </a:lnTo>
                  <a:lnTo>
                    <a:pt x="5588" y="670560"/>
                  </a:lnTo>
                  <a:lnTo>
                    <a:pt x="8699" y="670560"/>
                  </a:lnTo>
                  <a:lnTo>
                    <a:pt x="8699" y="381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6829704" y="3628898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20">
                  <a:moveTo>
                    <a:pt x="0" y="0"/>
                  </a:moveTo>
                  <a:lnTo>
                    <a:pt x="0" y="667603"/>
                  </a:lnTo>
                  <a:lnTo>
                    <a:pt x="8699" y="663238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838403" y="3633264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29">
                  <a:moveTo>
                    <a:pt x="0" y="0"/>
                  </a:moveTo>
                  <a:lnTo>
                    <a:pt x="0" y="658873"/>
                  </a:lnTo>
                  <a:lnTo>
                    <a:pt x="8699" y="654508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847103" y="3637629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0" y="0"/>
                  </a:moveTo>
                  <a:lnTo>
                    <a:pt x="0" y="650142"/>
                  </a:lnTo>
                  <a:lnTo>
                    <a:pt x="8699" y="645777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855802" y="3641995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90" h="641985">
                  <a:moveTo>
                    <a:pt x="0" y="0"/>
                  </a:moveTo>
                  <a:lnTo>
                    <a:pt x="0" y="641412"/>
                  </a:lnTo>
                  <a:lnTo>
                    <a:pt x="8699" y="637047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864502" y="3645916"/>
              <a:ext cx="8890" cy="633730"/>
            </a:xfrm>
            <a:custGeom>
              <a:avLst/>
              <a:gdLst/>
              <a:ahLst/>
              <a:cxnLst/>
              <a:rect l="l" t="t" r="r" b="b"/>
              <a:pathLst>
                <a:path w="8890" h="633729">
                  <a:moveTo>
                    <a:pt x="8699" y="6350"/>
                  </a:moveTo>
                  <a:lnTo>
                    <a:pt x="5422" y="6350"/>
                  </a:lnTo>
                  <a:lnTo>
                    <a:pt x="5422" y="1270"/>
                  </a:lnTo>
                  <a:lnTo>
                    <a:pt x="368" y="1270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627380"/>
                  </a:lnTo>
                  <a:lnTo>
                    <a:pt x="0" y="632460"/>
                  </a:lnTo>
                  <a:lnTo>
                    <a:pt x="0" y="633730"/>
                  </a:lnTo>
                  <a:lnTo>
                    <a:pt x="50" y="632460"/>
                  </a:lnTo>
                  <a:lnTo>
                    <a:pt x="5181" y="632460"/>
                  </a:lnTo>
                  <a:lnTo>
                    <a:pt x="5181" y="627380"/>
                  </a:lnTo>
                  <a:lnTo>
                    <a:pt x="8699" y="627380"/>
                  </a:lnTo>
                  <a:lnTo>
                    <a:pt x="8699" y="635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873201" y="3651938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90" h="621664">
                  <a:moveTo>
                    <a:pt x="0" y="0"/>
                  </a:moveTo>
                  <a:lnTo>
                    <a:pt x="0" y="621527"/>
                  </a:lnTo>
                  <a:lnTo>
                    <a:pt x="8699" y="615651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6881901" y="3657814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90" h="610235">
                  <a:moveTo>
                    <a:pt x="0" y="0"/>
                  </a:moveTo>
                  <a:lnTo>
                    <a:pt x="0" y="609775"/>
                  </a:lnTo>
                  <a:lnTo>
                    <a:pt x="8699" y="603899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6890600" y="3663690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90" h="598170">
                  <a:moveTo>
                    <a:pt x="0" y="0"/>
                  </a:moveTo>
                  <a:lnTo>
                    <a:pt x="0" y="598023"/>
                  </a:lnTo>
                  <a:lnTo>
                    <a:pt x="8699" y="592148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6899300" y="3669566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90" h="586739">
                  <a:moveTo>
                    <a:pt x="0" y="0"/>
                  </a:moveTo>
                  <a:lnTo>
                    <a:pt x="0" y="586272"/>
                  </a:lnTo>
                  <a:lnTo>
                    <a:pt x="5778" y="582369"/>
                  </a:lnTo>
                  <a:lnTo>
                    <a:pt x="8699" y="579798"/>
                  </a:lnTo>
                  <a:lnTo>
                    <a:pt x="8699" y="6474"/>
                  </a:lnTo>
                  <a:lnTo>
                    <a:pt x="5778" y="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907999" y="3676040"/>
              <a:ext cx="8890" cy="573405"/>
            </a:xfrm>
            <a:custGeom>
              <a:avLst/>
              <a:gdLst/>
              <a:ahLst/>
              <a:cxnLst/>
              <a:rect l="l" t="t" r="r" b="b"/>
              <a:pathLst>
                <a:path w="8890" h="573404">
                  <a:moveTo>
                    <a:pt x="0" y="0"/>
                  </a:moveTo>
                  <a:lnTo>
                    <a:pt x="0" y="573324"/>
                  </a:lnTo>
                  <a:lnTo>
                    <a:pt x="8699" y="565667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6916699" y="3683697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0" y="0"/>
                  </a:moveTo>
                  <a:lnTo>
                    <a:pt x="0" y="558010"/>
                  </a:lnTo>
                  <a:lnTo>
                    <a:pt x="8699" y="550353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6925398" y="3691354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90" h="542925">
                  <a:moveTo>
                    <a:pt x="0" y="0"/>
                  </a:moveTo>
                  <a:lnTo>
                    <a:pt x="0" y="542695"/>
                  </a:lnTo>
                  <a:lnTo>
                    <a:pt x="8699" y="535038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6934098" y="3699011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0" y="0"/>
                  </a:moveTo>
                  <a:lnTo>
                    <a:pt x="0" y="527381"/>
                  </a:lnTo>
                  <a:lnTo>
                    <a:pt x="6069" y="522039"/>
                  </a:lnTo>
                  <a:lnTo>
                    <a:pt x="8699" y="519051"/>
                  </a:lnTo>
                  <a:lnTo>
                    <a:pt x="8699" y="8330"/>
                  </a:lnTo>
                  <a:lnTo>
                    <a:pt x="6069" y="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6942785" y="3707327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90" h="511175">
                  <a:moveTo>
                    <a:pt x="0" y="0"/>
                  </a:moveTo>
                  <a:lnTo>
                    <a:pt x="0" y="510749"/>
                  </a:lnTo>
                  <a:lnTo>
                    <a:pt x="8699" y="500866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6951484" y="3717211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90" h="491489">
                  <a:moveTo>
                    <a:pt x="0" y="0"/>
                  </a:moveTo>
                  <a:lnTo>
                    <a:pt x="0" y="490982"/>
                  </a:lnTo>
                  <a:lnTo>
                    <a:pt x="8699" y="481099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6960184" y="3727095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90" h="471804">
                  <a:moveTo>
                    <a:pt x="0" y="0"/>
                  </a:moveTo>
                  <a:lnTo>
                    <a:pt x="0" y="471215"/>
                  </a:lnTo>
                  <a:lnTo>
                    <a:pt x="8699" y="461332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6968883" y="3736978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90" h="451485">
                  <a:moveTo>
                    <a:pt x="0" y="0"/>
                  </a:moveTo>
                  <a:lnTo>
                    <a:pt x="0" y="451448"/>
                  </a:lnTo>
                  <a:lnTo>
                    <a:pt x="2168" y="448985"/>
                  </a:lnTo>
                  <a:lnTo>
                    <a:pt x="8699" y="439315"/>
                  </a:lnTo>
                  <a:lnTo>
                    <a:pt x="8699" y="12132"/>
                  </a:lnTo>
                  <a:lnTo>
                    <a:pt x="2168" y="2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977583" y="3749111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90" h="427354">
                  <a:moveTo>
                    <a:pt x="0" y="0"/>
                  </a:moveTo>
                  <a:lnTo>
                    <a:pt x="0" y="427182"/>
                  </a:lnTo>
                  <a:lnTo>
                    <a:pt x="8699" y="414302"/>
                  </a:lnTo>
                  <a:lnTo>
                    <a:pt x="8699" y="1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986282" y="3761991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90" h="401954">
                  <a:moveTo>
                    <a:pt x="0" y="0"/>
                  </a:moveTo>
                  <a:lnTo>
                    <a:pt x="0" y="401422"/>
                  </a:lnTo>
                  <a:lnTo>
                    <a:pt x="8699" y="388542"/>
                  </a:lnTo>
                  <a:lnTo>
                    <a:pt x="8699" y="1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994982" y="3774870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90" h="375920">
                  <a:moveTo>
                    <a:pt x="0" y="0"/>
                  </a:moveTo>
                  <a:lnTo>
                    <a:pt x="0" y="375663"/>
                  </a:lnTo>
                  <a:lnTo>
                    <a:pt x="2314" y="372236"/>
                  </a:lnTo>
                  <a:lnTo>
                    <a:pt x="8699" y="359512"/>
                  </a:lnTo>
                  <a:lnTo>
                    <a:pt x="8699" y="16150"/>
                  </a:lnTo>
                  <a:lnTo>
                    <a:pt x="2314" y="3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7003681" y="3791021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90" h="343535">
                  <a:moveTo>
                    <a:pt x="0" y="0"/>
                  </a:moveTo>
                  <a:lnTo>
                    <a:pt x="0" y="343361"/>
                  </a:lnTo>
                  <a:lnTo>
                    <a:pt x="8699" y="326024"/>
                  </a:lnTo>
                  <a:lnTo>
                    <a:pt x="8699" y="17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7012381" y="3808357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90" h="309245">
                  <a:moveTo>
                    <a:pt x="0" y="0"/>
                  </a:moveTo>
                  <a:lnTo>
                    <a:pt x="0" y="308688"/>
                  </a:lnTo>
                  <a:lnTo>
                    <a:pt x="6086" y="296558"/>
                  </a:lnTo>
                  <a:lnTo>
                    <a:pt x="8699" y="289035"/>
                  </a:lnTo>
                  <a:lnTo>
                    <a:pt x="8699" y="19651"/>
                  </a:lnTo>
                  <a:lnTo>
                    <a:pt x="6086" y="12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7021080" y="3828009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90" h="269875">
                  <a:moveTo>
                    <a:pt x="0" y="0"/>
                  </a:moveTo>
                  <a:lnTo>
                    <a:pt x="0" y="269383"/>
                  </a:lnTo>
                  <a:lnTo>
                    <a:pt x="8699" y="244336"/>
                  </a:lnTo>
                  <a:lnTo>
                    <a:pt x="8699" y="25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7029780" y="3853054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90" h="219710">
                  <a:moveTo>
                    <a:pt x="0" y="0"/>
                  </a:moveTo>
                  <a:lnTo>
                    <a:pt x="0" y="219291"/>
                  </a:lnTo>
                  <a:lnTo>
                    <a:pt x="4348" y="206772"/>
                  </a:lnTo>
                  <a:lnTo>
                    <a:pt x="8699" y="185474"/>
                  </a:lnTo>
                  <a:lnTo>
                    <a:pt x="8699" y="33812"/>
                  </a:lnTo>
                  <a:lnTo>
                    <a:pt x="4348" y="1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7038479" y="3886873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90" h="151764">
                  <a:moveTo>
                    <a:pt x="8699" y="75819"/>
                  </a:moveTo>
                  <a:lnTo>
                    <a:pt x="5359" y="26250"/>
                  </a:lnTo>
                  <a:lnTo>
                    <a:pt x="0" y="0"/>
                  </a:lnTo>
                  <a:lnTo>
                    <a:pt x="0" y="151663"/>
                  </a:lnTo>
                  <a:lnTo>
                    <a:pt x="5359" y="125412"/>
                  </a:lnTo>
                  <a:lnTo>
                    <a:pt x="8686" y="75844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1" name="object 531"/>
          <p:cNvGrpSpPr/>
          <p:nvPr/>
        </p:nvGrpSpPr>
        <p:grpSpPr>
          <a:xfrm>
            <a:off x="1059859" y="3597338"/>
            <a:ext cx="2572385" cy="1858645"/>
            <a:chOff x="1059859" y="3597338"/>
            <a:chExt cx="2572385" cy="1858645"/>
          </a:xfrm>
        </p:grpSpPr>
        <p:sp>
          <p:nvSpPr>
            <p:cNvPr id="532" name="object 532"/>
            <p:cNvSpPr/>
            <p:nvPr/>
          </p:nvSpPr>
          <p:spPr>
            <a:xfrm>
              <a:off x="1313300" y="3882472"/>
              <a:ext cx="2319020" cy="1573530"/>
            </a:xfrm>
            <a:custGeom>
              <a:avLst/>
              <a:gdLst/>
              <a:ahLst/>
              <a:cxnLst/>
              <a:rect l="l" t="t" r="r" b="b"/>
              <a:pathLst>
                <a:path w="2319020" h="1573529">
                  <a:moveTo>
                    <a:pt x="2154161" y="0"/>
                  </a:moveTo>
                  <a:lnTo>
                    <a:pt x="0" y="0"/>
                  </a:lnTo>
                  <a:lnTo>
                    <a:pt x="0" y="1573479"/>
                  </a:lnTo>
                  <a:lnTo>
                    <a:pt x="2154161" y="1573479"/>
                  </a:lnTo>
                  <a:lnTo>
                    <a:pt x="2197875" y="1567824"/>
                  </a:lnTo>
                  <a:lnTo>
                    <a:pt x="2237157" y="1551865"/>
                  </a:lnTo>
                  <a:lnTo>
                    <a:pt x="2270437" y="1527113"/>
                  </a:lnTo>
                  <a:lnTo>
                    <a:pt x="2296150" y="1495075"/>
                  </a:lnTo>
                  <a:lnTo>
                    <a:pt x="2312726" y="1457263"/>
                  </a:lnTo>
                  <a:lnTo>
                    <a:pt x="2318600" y="1415186"/>
                  </a:lnTo>
                  <a:lnTo>
                    <a:pt x="2318600" y="158292"/>
                  </a:lnTo>
                  <a:lnTo>
                    <a:pt x="2312726" y="116215"/>
                  </a:lnTo>
                  <a:lnTo>
                    <a:pt x="2296150" y="78403"/>
                  </a:lnTo>
                  <a:lnTo>
                    <a:pt x="2270437" y="46366"/>
                  </a:lnTo>
                  <a:lnTo>
                    <a:pt x="2237157" y="21613"/>
                  </a:lnTo>
                  <a:lnTo>
                    <a:pt x="2197875" y="5654"/>
                  </a:lnTo>
                  <a:lnTo>
                    <a:pt x="2154161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3" name="object 53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3544" y="4694561"/>
              <a:ext cx="96570" cy="123672"/>
            </a:xfrm>
            <a:prstGeom prst="rect">
              <a:avLst/>
            </a:prstGeom>
          </p:spPr>
        </p:pic>
        <p:sp>
          <p:nvSpPr>
            <p:cNvPr id="534" name="object 534"/>
            <p:cNvSpPr/>
            <p:nvPr/>
          </p:nvSpPr>
          <p:spPr>
            <a:xfrm>
              <a:off x="1671742" y="4692381"/>
              <a:ext cx="268605" cy="129539"/>
            </a:xfrm>
            <a:custGeom>
              <a:avLst/>
              <a:gdLst/>
              <a:ahLst/>
              <a:cxnLst/>
              <a:rect l="l" t="t" r="r" b="b"/>
              <a:pathLst>
                <a:path w="268605" h="129539">
                  <a:moveTo>
                    <a:pt x="187248" y="3327"/>
                  </a:moveTo>
                  <a:lnTo>
                    <a:pt x="165392" y="3327"/>
                  </a:lnTo>
                  <a:lnTo>
                    <a:pt x="165392" y="129171"/>
                  </a:lnTo>
                  <a:lnTo>
                    <a:pt x="170306" y="129171"/>
                  </a:lnTo>
                  <a:lnTo>
                    <a:pt x="207118" y="87185"/>
                  </a:lnTo>
                  <a:lnTo>
                    <a:pt x="187248" y="87185"/>
                  </a:lnTo>
                  <a:lnTo>
                    <a:pt x="187248" y="3327"/>
                  </a:lnTo>
                  <a:close/>
                </a:path>
                <a:path w="268605" h="129539">
                  <a:moveTo>
                    <a:pt x="268477" y="41998"/>
                  </a:moveTo>
                  <a:lnTo>
                    <a:pt x="246735" y="41998"/>
                  </a:lnTo>
                  <a:lnTo>
                    <a:pt x="246735" y="125856"/>
                  </a:lnTo>
                  <a:lnTo>
                    <a:pt x="268477" y="125856"/>
                  </a:lnTo>
                  <a:lnTo>
                    <a:pt x="268477" y="41998"/>
                  </a:lnTo>
                  <a:close/>
                </a:path>
                <a:path w="268605" h="129539">
                  <a:moveTo>
                    <a:pt x="268477" y="0"/>
                  </a:moveTo>
                  <a:lnTo>
                    <a:pt x="263563" y="0"/>
                  </a:lnTo>
                  <a:lnTo>
                    <a:pt x="187248" y="87185"/>
                  </a:lnTo>
                  <a:lnTo>
                    <a:pt x="207118" y="87185"/>
                  </a:lnTo>
                  <a:lnTo>
                    <a:pt x="246735" y="41998"/>
                  </a:lnTo>
                  <a:lnTo>
                    <a:pt x="268477" y="41998"/>
                  </a:lnTo>
                  <a:lnTo>
                    <a:pt x="268477" y="0"/>
                  </a:lnTo>
                  <a:close/>
                </a:path>
                <a:path w="268605" h="129539">
                  <a:moveTo>
                    <a:pt x="0" y="107556"/>
                  </a:moveTo>
                  <a:lnTo>
                    <a:pt x="0" y="126542"/>
                  </a:lnTo>
                  <a:lnTo>
                    <a:pt x="2133" y="126847"/>
                  </a:lnTo>
                  <a:lnTo>
                    <a:pt x="4610" y="126999"/>
                  </a:lnTo>
                  <a:lnTo>
                    <a:pt x="7429" y="126999"/>
                  </a:lnTo>
                  <a:lnTo>
                    <a:pt x="16432" y="125670"/>
                  </a:lnTo>
                  <a:lnTo>
                    <a:pt x="23306" y="121681"/>
                  </a:lnTo>
                  <a:lnTo>
                    <a:pt x="28048" y="115030"/>
                  </a:lnTo>
                  <a:lnTo>
                    <a:pt x="30013" y="108013"/>
                  </a:lnTo>
                  <a:lnTo>
                    <a:pt x="3086" y="108013"/>
                  </a:lnTo>
                  <a:lnTo>
                    <a:pt x="1447" y="107861"/>
                  </a:lnTo>
                  <a:lnTo>
                    <a:pt x="0" y="107556"/>
                  </a:lnTo>
                  <a:close/>
                </a:path>
                <a:path w="268605" h="129539">
                  <a:moveTo>
                    <a:pt x="128259" y="70142"/>
                  </a:moveTo>
                  <a:lnTo>
                    <a:pt x="87871" y="70142"/>
                  </a:lnTo>
                  <a:lnTo>
                    <a:pt x="95338" y="70653"/>
                  </a:lnTo>
                  <a:lnTo>
                    <a:pt x="101850" y="72188"/>
                  </a:lnTo>
                  <a:lnTo>
                    <a:pt x="123018" y="105829"/>
                  </a:lnTo>
                  <a:lnTo>
                    <a:pt x="125553" y="115030"/>
                  </a:lnTo>
                  <a:lnTo>
                    <a:pt x="130281" y="121681"/>
                  </a:lnTo>
                  <a:lnTo>
                    <a:pt x="137168" y="125670"/>
                  </a:lnTo>
                  <a:lnTo>
                    <a:pt x="146215" y="126999"/>
                  </a:lnTo>
                  <a:lnTo>
                    <a:pt x="149186" y="126999"/>
                  </a:lnTo>
                  <a:lnTo>
                    <a:pt x="151739" y="126847"/>
                  </a:lnTo>
                  <a:lnTo>
                    <a:pt x="153885" y="126542"/>
                  </a:lnTo>
                  <a:lnTo>
                    <a:pt x="153885" y="108013"/>
                  </a:lnTo>
                  <a:lnTo>
                    <a:pt x="145224" y="108013"/>
                  </a:lnTo>
                  <a:lnTo>
                    <a:pt x="142976" y="105829"/>
                  </a:lnTo>
                  <a:lnTo>
                    <a:pt x="131825" y="74744"/>
                  </a:lnTo>
                  <a:lnTo>
                    <a:pt x="128259" y="70142"/>
                  </a:lnTo>
                  <a:close/>
                </a:path>
                <a:path w="268605" h="129539">
                  <a:moveTo>
                    <a:pt x="87871" y="70142"/>
                  </a:moveTo>
                  <a:lnTo>
                    <a:pt x="67271" y="70142"/>
                  </a:lnTo>
                  <a:lnTo>
                    <a:pt x="67271" y="125856"/>
                  </a:lnTo>
                  <a:lnTo>
                    <a:pt x="87871" y="125856"/>
                  </a:lnTo>
                  <a:lnTo>
                    <a:pt x="87871" y="70142"/>
                  </a:lnTo>
                  <a:close/>
                </a:path>
                <a:path w="268605" h="129539">
                  <a:moveTo>
                    <a:pt x="31478" y="21170"/>
                  </a:moveTo>
                  <a:lnTo>
                    <a:pt x="10185" y="21170"/>
                  </a:lnTo>
                  <a:lnTo>
                    <a:pt x="12318" y="23418"/>
                  </a:lnTo>
                  <a:lnTo>
                    <a:pt x="15062" y="37909"/>
                  </a:lnTo>
                  <a:lnTo>
                    <a:pt x="18402" y="45465"/>
                  </a:lnTo>
                  <a:lnTo>
                    <a:pt x="27927" y="55689"/>
                  </a:lnTo>
                  <a:lnTo>
                    <a:pt x="34353" y="59232"/>
                  </a:lnTo>
                  <a:lnTo>
                    <a:pt x="42443" y="61213"/>
                  </a:lnTo>
                  <a:lnTo>
                    <a:pt x="31354" y="66545"/>
                  </a:lnTo>
                  <a:lnTo>
                    <a:pt x="22566" y="74996"/>
                  </a:lnTo>
                  <a:lnTo>
                    <a:pt x="16081" y="86567"/>
                  </a:lnTo>
                  <a:lnTo>
                    <a:pt x="11899" y="101257"/>
                  </a:lnTo>
                  <a:lnTo>
                    <a:pt x="11146" y="105714"/>
                  </a:lnTo>
                  <a:lnTo>
                    <a:pt x="8801" y="108013"/>
                  </a:lnTo>
                  <a:lnTo>
                    <a:pt x="30013" y="108013"/>
                  </a:lnTo>
                  <a:lnTo>
                    <a:pt x="30657" y="105714"/>
                  </a:lnTo>
                  <a:lnTo>
                    <a:pt x="32434" y="96516"/>
                  </a:lnTo>
                  <a:lnTo>
                    <a:pt x="34904" y="88826"/>
                  </a:lnTo>
                  <a:lnTo>
                    <a:pt x="67271" y="70142"/>
                  </a:lnTo>
                  <a:lnTo>
                    <a:pt x="128259" y="70142"/>
                  </a:lnTo>
                  <a:lnTo>
                    <a:pt x="127088" y="68630"/>
                  </a:lnTo>
                  <a:lnTo>
                    <a:pt x="120624" y="64109"/>
                  </a:lnTo>
                  <a:lnTo>
                    <a:pt x="112458" y="61213"/>
                  </a:lnTo>
                  <a:lnTo>
                    <a:pt x="122931" y="56532"/>
                  </a:lnTo>
                  <a:lnTo>
                    <a:pt x="127579" y="52514"/>
                  </a:lnTo>
                  <a:lnTo>
                    <a:pt x="56514" y="52514"/>
                  </a:lnTo>
                  <a:lnTo>
                    <a:pt x="48450" y="50368"/>
                  </a:lnTo>
                  <a:lnTo>
                    <a:pt x="32029" y="22999"/>
                  </a:lnTo>
                  <a:lnTo>
                    <a:pt x="31478" y="21170"/>
                  </a:lnTo>
                  <a:close/>
                </a:path>
                <a:path w="268605" h="129539">
                  <a:moveTo>
                    <a:pt x="153885" y="107556"/>
                  </a:moveTo>
                  <a:lnTo>
                    <a:pt x="152730" y="107861"/>
                  </a:lnTo>
                  <a:lnTo>
                    <a:pt x="151091" y="108013"/>
                  </a:lnTo>
                  <a:lnTo>
                    <a:pt x="153885" y="108013"/>
                  </a:lnTo>
                  <a:lnTo>
                    <a:pt x="153885" y="107556"/>
                  </a:lnTo>
                  <a:close/>
                </a:path>
                <a:path w="268605" h="129539">
                  <a:moveTo>
                    <a:pt x="87871" y="3327"/>
                  </a:moveTo>
                  <a:lnTo>
                    <a:pt x="67271" y="3327"/>
                  </a:lnTo>
                  <a:lnTo>
                    <a:pt x="67271" y="52514"/>
                  </a:lnTo>
                  <a:lnTo>
                    <a:pt x="87871" y="52514"/>
                  </a:lnTo>
                  <a:lnTo>
                    <a:pt x="87871" y="3327"/>
                  </a:lnTo>
                  <a:close/>
                </a:path>
                <a:path w="268605" h="129539">
                  <a:moveTo>
                    <a:pt x="147662" y="2184"/>
                  </a:moveTo>
                  <a:lnTo>
                    <a:pt x="144843" y="2184"/>
                  </a:lnTo>
                  <a:lnTo>
                    <a:pt x="136354" y="3499"/>
                  </a:lnTo>
                  <a:lnTo>
                    <a:pt x="120548" y="33604"/>
                  </a:lnTo>
                  <a:lnTo>
                    <a:pt x="117005" y="41071"/>
                  </a:lnTo>
                  <a:lnTo>
                    <a:pt x="106324" y="50228"/>
                  </a:lnTo>
                  <a:lnTo>
                    <a:pt x="98386" y="52514"/>
                  </a:lnTo>
                  <a:lnTo>
                    <a:pt x="127579" y="52514"/>
                  </a:lnTo>
                  <a:lnTo>
                    <a:pt x="131113" y="49460"/>
                  </a:lnTo>
                  <a:lnTo>
                    <a:pt x="137006" y="39997"/>
                  </a:lnTo>
                  <a:lnTo>
                    <a:pt x="140614" y="28143"/>
                  </a:lnTo>
                  <a:lnTo>
                    <a:pt x="141528" y="23494"/>
                  </a:lnTo>
                  <a:lnTo>
                    <a:pt x="143624" y="21170"/>
                  </a:lnTo>
                  <a:lnTo>
                    <a:pt x="152272" y="21170"/>
                  </a:lnTo>
                  <a:lnTo>
                    <a:pt x="152272" y="2641"/>
                  </a:lnTo>
                  <a:lnTo>
                    <a:pt x="150139" y="2336"/>
                  </a:lnTo>
                  <a:lnTo>
                    <a:pt x="147662" y="2184"/>
                  </a:lnTo>
                  <a:close/>
                </a:path>
                <a:path w="268605" h="129539">
                  <a:moveTo>
                    <a:pt x="9372" y="2184"/>
                  </a:moveTo>
                  <a:lnTo>
                    <a:pt x="6400" y="2184"/>
                  </a:lnTo>
                  <a:lnTo>
                    <a:pt x="3809" y="2336"/>
                  </a:lnTo>
                  <a:lnTo>
                    <a:pt x="1600" y="2641"/>
                  </a:lnTo>
                  <a:lnTo>
                    <a:pt x="1600" y="21399"/>
                  </a:lnTo>
                  <a:lnTo>
                    <a:pt x="1981" y="21247"/>
                  </a:lnTo>
                  <a:lnTo>
                    <a:pt x="3695" y="21170"/>
                  </a:lnTo>
                  <a:lnTo>
                    <a:pt x="31478" y="21170"/>
                  </a:lnTo>
                  <a:lnTo>
                    <a:pt x="29284" y="13891"/>
                  </a:lnTo>
                  <a:lnTo>
                    <a:pt x="24591" y="7386"/>
                  </a:lnTo>
                  <a:lnTo>
                    <a:pt x="17954" y="3484"/>
                  </a:lnTo>
                  <a:lnTo>
                    <a:pt x="9372" y="2184"/>
                  </a:lnTo>
                  <a:close/>
                </a:path>
                <a:path w="268605" h="129539">
                  <a:moveTo>
                    <a:pt x="152272" y="21170"/>
                  </a:moveTo>
                  <a:lnTo>
                    <a:pt x="150101" y="21170"/>
                  </a:lnTo>
                  <a:lnTo>
                    <a:pt x="151891" y="21247"/>
                  </a:lnTo>
                  <a:lnTo>
                    <a:pt x="152272" y="21399"/>
                  </a:lnTo>
                  <a:lnTo>
                    <a:pt x="152272" y="2117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5" name="object 535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8195" y="4692381"/>
              <a:ext cx="322882" cy="129171"/>
            </a:xfrm>
            <a:prstGeom prst="rect">
              <a:avLst/>
            </a:prstGeom>
          </p:spPr>
        </p:pic>
        <p:pic>
          <p:nvPicPr>
            <p:cNvPr id="536" name="object 536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59" y="4366473"/>
              <a:ext cx="2401812" cy="576370"/>
            </a:xfrm>
            <a:prstGeom prst="rect">
              <a:avLst/>
            </a:prstGeom>
          </p:spPr>
        </p:pic>
        <p:pic>
          <p:nvPicPr>
            <p:cNvPr id="537" name="object 537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5601" y="4692381"/>
              <a:ext cx="103085" cy="129171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744" y="4693303"/>
              <a:ext cx="1071144" cy="172986"/>
            </a:xfrm>
            <a:prstGeom prst="rect">
              <a:avLst/>
            </a:prstGeom>
          </p:spPr>
        </p:pic>
        <p:pic>
          <p:nvPicPr>
            <p:cNvPr id="539" name="object 539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271" y="4928364"/>
              <a:ext cx="1998167" cy="219100"/>
            </a:xfrm>
            <a:prstGeom prst="rect">
              <a:avLst/>
            </a:prstGeom>
          </p:spPr>
        </p:pic>
        <p:sp>
          <p:nvSpPr>
            <p:cNvPr id="540" name="object 540"/>
            <p:cNvSpPr/>
            <p:nvPr/>
          </p:nvSpPr>
          <p:spPr>
            <a:xfrm>
              <a:off x="2901200" y="3886867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89" h="151764">
                  <a:moveTo>
                    <a:pt x="8699" y="0"/>
                  </a:moveTo>
                  <a:lnTo>
                    <a:pt x="3335" y="26251"/>
                  </a:lnTo>
                  <a:lnTo>
                    <a:pt x="0" y="75825"/>
                  </a:lnTo>
                  <a:lnTo>
                    <a:pt x="3335" y="125406"/>
                  </a:lnTo>
                  <a:lnTo>
                    <a:pt x="8699" y="15166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909900" y="3853054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89" h="219710">
                  <a:moveTo>
                    <a:pt x="8699" y="0"/>
                  </a:moveTo>
                  <a:lnTo>
                    <a:pt x="4351" y="12517"/>
                  </a:lnTo>
                  <a:lnTo>
                    <a:pt x="0" y="33813"/>
                  </a:lnTo>
                  <a:lnTo>
                    <a:pt x="0" y="185475"/>
                  </a:lnTo>
                  <a:lnTo>
                    <a:pt x="4351" y="206772"/>
                  </a:lnTo>
                  <a:lnTo>
                    <a:pt x="8699" y="21929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918599" y="3828009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89" h="269875">
                  <a:moveTo>
                    <a:pt x="8699" y="0"/>
                  </a:moveTo>
                  <a:lnTo>
                    <a:pt x="0" y="25045"/>
                  </a:lnTo>
                  <a:lnTo>
                    <a:pt x="0" y="244336"/>
                  </a:lnTo>
                  <a:lnTo>
                    <a:pt x="8699" y="26938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927299" y="3808357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89" h="309245">
                  <a:moveTo>
                    <a:pt x="8699" y="0"/>
                  </a:moveTo>
                  <a:lnTo>
                    <a:pt x="2613" y="12129"/>
                  </a:lnTo>
                  <a:lnTo>
                    <a:pt x="0" y="19651"/>
                  </a:lnTo>
                  <a:lnTo>
                    <a:pt x="0" y="289036"/>
                  </a:lnTo>
                  <a:lnTo>
                    <a:pt x="2613" y="296559"/>
                  </a:lnTo>
                  <a:lnTo>
                    <a:pt x="8699" y="30868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2935998" y="3791020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89" h="343535">
                  <a:moveTo>
                    <a:pt x="8699" y="0"/>
                  </a:moveTo>
                  <a:lnTo>
                    <a:pt x="0" y="17336"/>
                  </a:lnTo>
                  <a:lnTo>
                    <a:pt x="0" y="326025"/>
                  </a:lnTo>
                  <a:lnTo>
                    <a:pt x="8699" y="34336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944698" y="3774870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89" h="375920">
                  <a:moveTo>
                    <a:pt x="8699" y="0"/>
                  </a:moveTo>
                  <a:lnTo>
                    <a:pt x="6384" y="3427"/>
                  </a:lnTo>
                  <a:lnTo>
                    <a:pt x="0" y="16150"/>
                  </a:lnTo>
                  <a:lnTo>
                    <a:pt x="0" y="359513"/>
                  </a:lnTo>
                  <a:lnTo>
                    <a:pt x="6384" y="372237"/>
                  </a:lnTo>
                  <a:lnTo>
                    <a:pt x="8699" y="37566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2953397" y="3761990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89" h="401954">
                  <a:moveTo>
                    <a:pt x="8699" y="0"/>
                  </a:moveTo>
                  <a:lnTo>
                    <a:pt x="0" y="12879"/>
                  </a:lnTo>
                  <a:lnTo>
                    <a:pt x="0" y="388544"/>
                  </a:lnTo>
                  <a:lnTo>
                    <a:pt x="8699" y="40142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962097" y="3749110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89" h="427354">
                  <a:moveTo>
                    <a:pt x="8699" y="0"/>
                  </a:moveTo>
                  <a:lnTo>
                    <a:pt x="0" y="12879"/>
                  </a:lnTo>
                  <a:lnTo>
                    <a:pt x="0" y="414304"/>
                  </a:lnTo>
                  <a:lnTo>
                    <a:pt x="8699" y="42718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970796" y="3736977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89" h="451485">
                  <a:moveTo>
                    <a:pt x="8699" y="0"/>
                  </a:moveTo>
                  <a:lnTo>
                    <a:pt x="6530" y="2464"/>
                  </a:lnTo>
                  <a:lnTo>
                    <a:pt x="0" y="12132"/>
                  </a:lnTo>
                  <a:lnTo>
                    <a:pt x="0" y="439317"/>
                  </a:lnTo>
                  <a:lnTo>
                    <a:pt x="6530" y="448986"/>
                  </a:lnTo>
                  <a:lnTo>
                    <a:pt x="8699" y="45145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979496" y="3727093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89" h="471804">
                  <a:moveTo>
                    <a:pt x="8699" y="0"/>
                  </a:moveTo>
                  <a:lnTo>
                    <a:pt x="0" y="9883"/>
                  </a:lnTo>
                  <a:lnTo>
                    <a:pt x="0" y="461334"/>
                  </a:lnTo>
                  <a:lnTo>
                    <a:pt x="8699" y="47121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988183" y="3717224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89" h="491489">
                  <a:moveTo>
                    <a:pt x="8699" y="0"/>
                  </a:moveTo>
                  <a:lnTo>
                    <a:pt x="0" y="9883"/>
                  </a:lnTo>
                  <a:lnTo>
                    <a:pt x="0" y="481073"/>
                  </a:lnTo>
                  <a:lnTo>
                    <a:pt x="8699" y="49095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2996882" y="3707340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89" h="511175">
                  <a:moveTo>
                    <a:pt x="8699" y="0"/>
                  </a:moveTo>
                  <a:lnTo>
                    <a:pt x="0" y="9883"/>
                  </a:lnTo>
                  <a:lnTo>
                    <a:pt x="0" y="500840"/>
                  </a:lnTo>
                  <a:lnTo>
                    <a:pt x="8699" y="51072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005581" y="3699010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89" h="527685">
                  <a:moveTo>
                    <a:pt x="8699" y="0"/>
                  </a:moveTo>
                  <a:lnTo>
                    <a:pt x="2628" y="5343"/>
                  </a:lnTo>
                  <a:lnTo>
                    <a:pt x="0" y="8330"/>
                  </a:lnTo>
                  <a:lnTo>
                    <a:pt x="0" y="519054"/>
                  </a:lnTo>
                  <a:lnTo>
                    <a:pt x="2628" y="522041"/>
                  </a:lnTo>
                  <a:lnTo>
                    <a:pt x="8699" y="52738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014281" y="3691352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89" h="542925">
                  <a:moveTo>
                    <a:pt x="8699" y="0"/>
                  </a:moveTo>
                  <a:lnTo>
                    <a:pt x="0" y="7657"/>
                  </a:lnTo>
                  <a:lnTo>
                    <a:pt x="0" y="535042"/>
                  </a:lnTo>
                  <a:lnTo>
                    <a:pt x="8699" y="54269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022981" y="3683695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89" h="558164">
                  <a:moveTo>
                    <a:pt x="8699" y="0"/>
                  </a:moveTo>
                  <a:lnTo>
                    <a:pt x="0" y="7657"/>
                  </a:lnTo>
                  <a:lnTo>
                    <a:pt x="0" y="550356"/>
                  </a:lnTo>
                  <a:lnTo>
                    <a:pt x="8699" y="55801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031680" y="3676038"/>
              <a:ext cx="8890" cy="573405"/>
            </a:xfrm>
            <a:custGeom>
              <a:avLst/>
              <a:gdLst/>
              <a:ahLst/>
              <a:cxnLst/>
              <a:rect l="l" t="t" r="r" b="b"/>
              <a:pathLst>
                <a:path w="8889" h="573404">
                  <a:moveTo>
                    <a:pt x="8699" y="0"/>
                  </a:moveTo>
                  <a:lnTo>
                    <a:pt x="0" y="7657"/>
                  </a:lnTo>
                  <a:lnTo>
                    <a:pt x="0" y="565671"/>
                  </a:lnTo>
                  <a:lnTo>
                    <a:pt x="8699" y="57332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040380" y="3669564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89" h="586739">
                  <a:moveTo>
                    <a:pt x="8699" y="0"/>
                  </a:moveTo>
                  <a:lnTo>
                    <a:pt x="2918" y="3905"/>
                  </a:lnTo>
                  <a:lnTo>
                    <a:pt x="0" y="6473"/>
                  </a:lnTo>
                  <a:lnTo>
                    <a:pt x="0" y="579802"/>
                  </a:lnTo>
                  <a:lnTo>
                    <a:pt x="2918" y="582370"/>
                  </a:lnTo>
                  <a:lnTo>
                    <a:pt x="8699" y="58627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049079" y="3663688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89" h="598170">
                  <a:moveTo>
                    <a:pt x="8699" y="0"/>
                  </a:moveTo>
                  <a:lnTo>
                    <a:pt x="0" y="5876"/>
                  </a:lnTo>
                  <a:lnTo>
                    <a:pt x="0" y="592151"/>
                  </a:lnTo>
                  <a:lnTo>
                    <a:pt x="8699" y="59802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057778" y="3657811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89" h="610235">
                  <a:moveTo>
                    <a:pt x="8699" y="0"/>
                  </a:moveTo>
                  <a:lnTo>
                    <a:pt x="0" y="5876"/>
                  </a:lnTo>
                  <a:lnTo>
                    <a:pt x="0" y="603903"/>
                  </a:lnTo>
                  <a:lnTo>
                    <a:pt x="8699" y="60977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066478" y="3651935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89" h="621664">
                  <a:moveTo>
                    <a:pt x="8699" y="0"/>
                  </a:moveTo>
                  <a:lnTo>
                    <a:pt x="0" y="5876"/>
                  </a:lnTo>
                  <a:lnTo>
                    <a:pt x="0" y="615656"/>
                  </a:lnTo>
                  <a:lnTo>
                    <a:pt x="8699" y="62153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075178" y="3645916"/>
              <a:ext cx="8890" cy="633730"/>
            </a:xfrm>
            <a:custGeom>
              <a:avLst/>
              <a:gdLst/>
              <a:ahLst/>
              <a:cxnLst/>
              <a:rect l="l" t="t" r="r" b="b"/>
              <a:pathLst>
                <a:path w="8889" h="633729">
                  <a:moveTo>
                    <a:pt x="8699" y="0"/>
                  </a:moveTo>
                  <a:lnTo>
                    <a:pt x="8305" y="0"/>
                  </a:lnTo>
                  <a:lnTo>
                    <a:pt x="8305" y="1270"/>
                  </a:lnTo>
                  <a:lnTo>
                    <a:pt x="3263" y="1270"/>
                  </a:lnTo>
                  <a:lnTo>
                    <a:pt x="3263" y="6350"/>
                  </a:lnTo>
                  <a:lnTo>
                    <a:pt x="0" y="6350"/>
                  </a:lnTo>
                  <a:lnTo>
                    <a:pt x="0" y="627380"/>
                  </a:lnTo>
                  <a:lnTo>
                    <a:pt x="3505" y="627380"/>
                  </a:lnTo>
                  <a:lnTo>
                    <a:pt x="3505" y="632460"/>
                  </a:lnTo>
                  <a:lnTo>
                    <a:pt x="8623" y="632460"/>
                  </a:lnTo>
                  <a:lnTo>
                    <a:pt x="8623" y="633730"/>
                  </a:lnTo>
                  <a:lnTo>
                    <a:pt x="8699" y="632460"/>
                  </a:lnTo>
                  <a:lnTo>
                    <a:pt x="8699" y="627380"/>
                  </a:lnTo>
                  <a:lnTo>
                    <a:pt x="8699" y="635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083877" y="3641993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89" h="641985">
                  <a:moveTo>
                    <a:pt x="8699" y="0"/>
                  </a:moveTo>
                  <a:lnTo>
                    <a:pt x="0" y="4365"/>
                  </a:lnTo>
                  <a:lnTo>
                    <a:pt x="0" y="637051"/>
                  </a:lnTo>
                  <a:lnTo>
                    <a:pt x="8699" y="64141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092577" y="3637627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89" h="650239">
                  <a:moveTo>
                    <a:pt x="8699" y="0"/>
                  </a:moveTo>
                  <a:lnTo>
                    <a:pt x="0" y="4365"/>
                  </a:lnTo>
                  <a:lnTo>
                    <a:pt x="0" y="645781"/>
                  </a:lnTo>
                  <a:lnTo>
                    <a:pt x="8699" y="65014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101276" y="3633261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89" h="659129">
                  <a:moveTo>
                    <a:pt x="8699" y="0"/>
                  </a:moveTo>
                  <a:lnTo>
                    <a:pt x="0" y="4365"/>
                  </a:lnTo>
                  <a:lnTo>
                    <a:pt x="0" y="654512"/>
                  </a:lnTo>
                  <a:lnTo>
                    <a:pt x="8699" y="65887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109975" y="3628896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89" h="668020">
                  <a:moveTo>
                    <a:pt x="8699" y="0"/>
                  </a:moveTo>
                  <a:lnTo>
                    <a:pt x="0" y="4365"/>
                  </a:lnTo>
                  <a:lnTo>
                    <a:pt x="0" y="663243"/>
                  </a:lnTo>
                  <a:lnTo>
                    <a:pt x="8699" y="66760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118675" y="3625596"/>
              <a:ext cx="8890" cy="674370"/>
            </a:xfrm>
            <a:custGeom>
              <a:avLst/>
              <a:gdLst/>
              <a:ahLst/>
              <a:cxnLst/>
              <a:rect l="l" t="t" r="r" b="b"/>
              <a:pathLst>
                <a:path w="8889" h="674370">
                  <a:moveTo>
                    <a:pt x="8699" y="0"/>
                  </a:moveTo>
                  <a:lnTo>
                    <a:pt x="2768" y="0"/>
                  </a:lnTo>
                  <a:lnTo>
                    <a:pt x="2768" y="3810"/>
                  </a:lnTo>
                  <a:lnTo>
                    <a:pt x="0" y="3810"/>
                  </a:lnTo>
                  <a:lnTo>
                    <a:pt x="0" y="670560"/>
                  </a:lnTo>
                  <a:lnTo>
                    <a:pt x="3098" y="670560"/>
                  </a:lnTo>
                  <a:lnTo>
                    <a:pt x="3098" y="674370"/>
                  </a:lnTo>
                  <a:lnTo>
                    <a:pt x="8699" y="674370"/>
                  </a:lnTo>
                  <a:lnTo>
                    <a:pt x="8699" y="670560"/>
                  </a:lnTo>
                  <a:lnTo>
                    <a:pt x="8699" y="381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127374" y="3621977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89" h="681989">
                  <a:moveTo>
                    <a:pt x="8699" y="0"/>
                  </a:moveTo>
                  <a:lnTo>
                    <a:pt x="0" y="3021"/>
                  </a:lnTo>
                  <a:lnTo>
                    <a:pt x="0" y="678424"/>
                  </a:lnTo>
                  <a:lnTo>
                    <a:pt x="8699" y="68144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136074" y="3618955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89" h="687704">
                  <a:moveTo>
                    <a:pt x="8699" y="0"/>
                  </a:moveTo>
                  <a:lnTo>
                    <a:pt x="0" y="3021"/>
                  </a:lnTo>
                  <a:lnTo>
                    <a:pt x="0" y="684468"/>
                  </a:lnTo>
                  <a:lnTo>
                    <a:pt x="8699" y="68749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144774" y="3615933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89" h="694054">
                  <a:moveTo>
                    <a:pt x="8699" y="0"/>
                  </a:moveTo>
                  <a:lnTo>
                    <a:pt x="0" y="3021"/>
                  </a:lnTo>
                  <a:lnTo>
                    <a:pt x="0" y="690511"/>
                  </a:lnTo>
                  <a:lnTo>
                    <a:pt x="8699" y="69353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153473" y="3612911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89" h="699770">
                  <a:moveTo>
                    <a:pt x="8699" y="0"/>
                  </a:moveTo>
                  <a:lnTo>
                    <a:pt x="0" y="3021"/>
                  </a:lnTo>
                  <a:lnTo>
                    <a:pt x="0" y="696555"/>
                  </a:lnTo>
                  <a:lnTo>
                    <a:pt x="8699" y="69957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162173" y="3610356"/>
              <a:ext cx="8890" cy="704850"/>
            </a:xfrm>
            <a:custGeom>
              <a:avLst/>
              <a:gdLst/>
              <a:ahLst/>
              <a:cxnLst/>
              <a:rect l="l" t="t" r="r" b="b"/>
              <a:pathLst>
                <a:path w="8889" h="704850">
                  <a:moveTo>
                    <a:pt x="8699" y="0"/>
                  </a:moveTo>
                  <a:lnTo>
                    <a:pt x="3695" y="0"/>
                  </a:lnTo>
                  <a:lnTo>
                    <a:pt x="3695" y="2540"/>
                  </a:lnTo>
                  <a:lnTo>
                    <a:pt x="0" y="2540"/>
                  </a:lnTo>
                  <a:lnTo>
                    <a:pt x="0" y="702310"/>
                  </a:lnTo>
                  <a:lnTo>
                    <a:pt x="4165" y="702310"/>
                  </a:lnTo>
                  <a:lnTo>
                    <a:pt x="4165" y="704850"/>
                  </a:lnTo>
                  <a:lnTo>
                    <a:pt x="8699" y="704850"/>
                  </a:lnTo>
                  <a:lnTo>
                    <a:pt x="8699" y="702310"/>
                  </a:lnTo>
                  <a:lnTo>
                    <a:pt x="8699" y="254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170859" y="3608320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5">
                  <a:moveTo>
                    <a:pt x="8699" y="0"/>
                  </a:moveTo>
                  <a:lnTo>
                    <a:pt x="0" y="1777"/>
                  </a:lnTo>
                  <a:lnTo>
                    <a:pt x="0" y="706980"/>
                  </a:lnTo>
                  <a:lnTo>
                    <a:pt x="8699" y="70875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179559" y="3606543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89" h="712470">
                  <a:moveTo>
                    <a:pt x="8699" y="0"/>
                  </a:moveTo>
                  <a:lnTo>
                    <a:pt x="0" y="1777"/>
                  </a:lnTo>
                  <a:lnTo>
                    <a:pt x="0" y="710535"/>
                  </a:lnTo>
                  <a:lnTo>
                    <a:pt x="8699" y="71231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188258" y="3604765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89" h="716279">
                  <a:moveTo>
                    <a:pt x="8699" y="0"/>
                  </a:moveTo>
                  <a:lnTo>
                    <a:pt x="0" y="1777"/>
                  </a:lnTo>
                  <a:lnTo>
                    <a:pt x="0" y="714090"/>
                  </a:lnTo>
                  <a:lnTo>
                    <a:pt x="8699" y="71586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196958" y="3602987"/>
              <a:ext cx="8890" cy="719455"/>
            </a:xfrm>
            <a:custGeom>
              <a:avLst/>
              <a:gdLst/>
              <a:ahLst/>
              <a:cxnLst/>
              <a:rect l="l" t="t" r="r" b="b"/>
              <a:pathLst>
                <a:path w="8889" h="719454">
                  <a:moveTo>
                    <a:pt x="8699" y="0"/>
                  </a:moveTo>
                  <a:lnTo>
                    <a:pt x="0" y="1777"/>
                  </a:lnTo>
                  <a:lnTo>
                    <a:pt x="0" y="717645"/>
                  </a:lnTo>
                  <a:lnTo>
                    <a:pt x="8699" y="71942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205657" y="3601210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89" h="723264">
                  <a:moveTo>
                    <a:pt x="8699" y="0"/>
                  </a:moveTo>
                  <a:lnTo>
                    <a:pt x="0" y="1777"/>
                  </a:lnTo>
                  <a:lnTo>
                    <a:pt x="0" y="721200"/>
                  </a:lnTo>
                  <a:lnTo>
                    <a:pt x="8699" y="72297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214357" y="360019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89" h="725170">
                  <a:moveTo>
                    <a:pt x="8699" y="0"/>
                  </a:moveTo>
                  <a:lnTo>
                    <a:pt x="1841" y="0"/>
                  </a:lnTo>
                  <a:lnTo>
                    <a:pt x="1841" y="1270"/>
                  </a:lnTo>
                  <a:lnTo>
                    <a:pt x="0" y="1270"/>
                  </a:lnTo>
                  <a:lnTo>
                    <a:pt x="0" y="723900"/>
                  </a:lnTo>
                  <a:lnTo>
                    <a:pt x="2616" y="723900"/>
                  </a:lnTo>
                  <a:lnTo>
                    <a:pt x="2616" y="725170"/>
                  </a:lnTo>
                  <a:lnTo>
                    <a:pt x="8699" y="725170"/>
                  </a:lnTo>
                  <a:lnTo>
                    <a:pt x="8699" y="72390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223056" y="3599680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89" h="726439">
                  <a:moveTo>
                    <a:pt x="8699" y="0"/>
                  </a:moveTo>
                  <a:lnTo>
                    <a:pt x="0" y="585"/>
                  </a:lnTo>
                  <a:lnTo>
                    <a:pt x="0" y="725452"/>
                  </a:lnTo>
                  <a:lnTo>
                    <a:pt x="8699" y="72603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231756" y="3599094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89" h="727710">
                  <a:moveTo>
                    <a:pt x="8699" y="0"/>
                  </a:moveTo>
                  <a:lnTo>
                    <a:pt x="0" y="585"/>
                  </a:lnTo>
                  <a:lnTo>
                    <a:pt x="0" y="726623"/>
                  </a:lnTo>
                  <a:lnTo>
                    <a:pt x="8699" y="72720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240455" y="3598509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89" h="728979">
                  <a:moveTo>
                    <a:pt x="8699" y="0"/>
                  </a:moveTo>
                  <a:lnTo>
                    <a:pt x="0" y="585"/>
                  </a:lnTo>
                  <a:lnTo>
                    <a:pt x="0" y="727793"/>
                  </a:lnTo>
                  <a:lnTo>
                    <a:pt x="8699" y="72837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249155" y="3597924"/>
              <a:ext cx="8890" cy="729615"/>
            </a:xfrm>
            <a:custGeom>
              <a:avLst/>
              <a:gdLst/>
              <a:ahLst/>
              <a:cxnLst/>
              <a:rect l="l" t="t" r="r" b="b"/>
              <a:pathLst>
                <a:path w="8889" h="729614">
                  <a:moveTo>
                    <a:pt x="8699" y="0"/>
                  </a:moveTo>
                  <a:lnTo>
                    <a:pt x="0" y="585"/>
                  </a:lnTo>
                  <a:lnTo>
                    <a:pt x="0" y="728964"/>
                  </a:lnTo>
                  <a:lnTo>
                    <a:pt x="8699" y="72954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257854" y="3597338"/>
              <a:ext cx="8890" cy="730885"/>
            </a:xfrm>
            <a:custGeom>
              <a:avLst/>
              <a:gdLst/>
              <a:ahLst/>
              <a:cxnLst/>
              <a:rect l="l" t="t" r="r" b="b"/>
              <a:pathLst>
                <a:path w="8889" h="730885">
                  <a:moveTo>
                    <a:pt x="8699" y="0"/>
                  </a:moveTo>
                  <a:lnTo>
                    <a:pt x="0" y="585"/>
                  </a:lnTo>
                  <a:lnTo>
                    <a:pt x="0" y="730134"/>
                  </a:lnTo>
                  <a:lnTo>
                    <a:pt x="8699" y="73071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266554" y="3597338"/>
              <a:ext cx="8890" cy="730885"/>
            </a:xfrm>
            <a:custGeom>
              <a:avLst/>
              <a:gdLst/>
              <a:ahLst/>
              <a:cxnLst/>
              <a:rect l="l" t="t" r="r" b="b"/>
              <a:pathLst>
                <a:path w="8889" h="730885">
                  <a:moveTo>
                    <a:pt x="0" y="0"/>
                  </a:moveTo>
                  <a:lnTo>
                    <a:pt x="0" y="730719"/>
                  </a:lnTo>
                  <a:lnTo>
                    <a:pt x="8699" y="730134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275253" y="3597924"/>
              <a:ext cx="8890" cy="729615"/>
            </a:xfrm>
            <a:custGeom>
              <a:avLst/>
              <a:gdLst/>
              <a:ahLst/>
              <a:cxnLst/>
              <a:rect l="l" t="t" r="r" b="b"/>
              <a:pathLst>
                <a:path w="8889" h="729614">
                  <a:moveTo>
                    <a:pt x="0" y="0"/>
                  </a:moveTo>
                  <a:lnTo>
                    <a:pt x="0" y="729549"/>
                  </a:lnTo>
                  <a:lnTo>
                    <a:pt x="8699" y="728964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283953" y="3598509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89" h="728979">
                  <a:moveTo>
                    <a:pt x="0" y="0"/>
                  </a:moveTo>
                  <a:lnTo>
                    <a:pt x="0" y="728378"/>
                  </a:lnTo>
                  <a:lnTo>
                    <a:pt x="8699" y="727793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292652" y="3599094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89" h="727710">
                  <a:moveTo>
                    <a:pt x="0" y="0"/>
                  </a:moveTo>
                  <a:lnTo>
                    <a:pt x="0" y="727208"/>
                  </a:lnTo>
                  <a:lnTo>
                    <a:pt x="8699" y="726623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301352" y="3599680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89" h="726439">
                  <a:moveTo>
                    <a:pt x="0" y="0"/>
                  </a:moveTo>
                  <a:lnTo>
                    <a:pt x="0" y="726037"/>
                  </a:lnTo>
                  <a:lnTo>
                    <a:pt x="8699" y="725452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10051" y="360019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89" h="725170">
                  <a:moveTo>
                    <a:pt x="8699" y="1270"/>
                  </a:moveTo>
                  <a:lnTo>
                    <a:pt x="6845" y="1270"/>
                  </a:lnTo>
                  <a:lnTo>
                    <a:pt x="684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23900"/>
                  </a:lnTo>
                  <a:lnTo>
                    <a:pt x="0" y="725170"/>
                  </a:lnTo>
                  <a:lnTo>
                    <a:pt x="6070" y="725170"/>
                  </a:lnTo>
                  <a:lnTo>
                    <a:pt x="6070" y="723900"/>
                  </a:lnTo>
                  <a:lnTo>
                    <a:pt x="8699" y="723900"/>
                  </a:lnTo>
                  <a:lnTo>
                    <a:pt x="8699" y="127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318751" y="3601210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89" h="723264">
                  <a:moveTo>
                    <a:pt x="0" y="0"/>
                  </a:moveTo>
                  <a:lnTo>
                    <a:pt x="0" y="722978"/>
                  </a:lnTo>
                  <a:lnTo>
                    <a:pt x="8699" y="721200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327450" y="3602987"/>
              <a:ext cx="8890" cy="719455"/>
            </a:xfrm>
            <a:custGeom>
              <a:avLst/>
              <a:gdLst/>
              <a:ahLst/>
              <a:cxnLst/>
              <a:rect l="l" t="t" r="r" b="b"/>
              <a:pathLst>
                <a:path w="8889" h="719454">
                  <a:moveTo>
                    <a:pt x="0" y="0"/>
                  </a:moveTo>
                  <a:lnTo>
                    <a:pt x="0" y="719423"/>
                  </a:lnTo>
                  <a:lnTo>
                    <a:pt x="8699" y="717645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336150" y="3604765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89" h="716279">
                  <a:moveTo>
                    <a:pt x="0" y="0"/>
                  </a:moveTo>
                  <a:lnTo>
                    <a:pt x="0" y="715867"/>
                  </a:lnTo>
                  <a:lnTo>
                    <a:pt x="8699" y="714090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344849" y="3606543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89" h="712470">
                  <a:moveTo>
                    <a:pt x="0" y="0"/>
                  </a:moveTo>
                  <a:lnTo>
                    <a:pt x="0" y="712312"/>
                  </a:lnTo>
                  <a:lnTo>
                    <a:pt x="8699" y="710535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353536" y="3608318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5">
                  <a:moveTo>
                    <a:pt x="0" y="0"/>
                  </a:moveTo>
                  <a:lnTo>
                    <a:pt x="0" y="708762"/>
                  </a:lnTo>
                  <a:lnTo>
                    <a:pt x="8699" y="706985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362236" y="3610356"/>
              <a:ext cx="8890" cy="704850"/>
            </a:xfrm>
            <a:custGeom>
              <a:avLst/>
              <a:gdLst/>
              <a:ahLst/>
              <a:cxnLst/>
              <a:rect l="l" t="t" r="r" b="b"/>
              <a:pathLst>
                <a:path w="8889" h="704850">
                  <a:moveTo>
                    <a:pt x="8699" y="2540"/>
                  </a:moveTo>
                  <a:lnTo>
                    <a:pt x="4991" y="2540"/>
                  </a:lnTo>
                  <a:lnTo>
                    <a:pt x="4991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02310"/>
                  </a:lnTo>
                  <a:lnTo>
                    <a:pt x="0" y="704850"/>
                  </a:lnTo>
                  <a:lnTo>
                    <a:pt x="4521" y="704850"/>
                  </a:lnTo>
                  <a:lnTo>
                    <a:pt x="4521" y="702310"/>
                  </a:lnTo>
                  <a:lnTo>
                    <a:pt x="8699" y="702310"/>
                  </a:lnTo>
                  <a:lnTo>
                    <a:pt x="8699" y="254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370935" y="3612911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89" h="699770">
                  <a:moveTo>
                    <a:pt x="0" y="0"/>
                  </a:moveTo>
                  <a:lnTo>
                    <a:pt x="0" y="699577"/>
                  </a:lnTo>
                  <a:lnTo>
                    <a:pt x="8699" y="696555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379635" y="3615933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89" h="694054">
                  <a:moveTo>
                    <a:pt x="0" y="0"/>
                  </a:moveTo>
                  <a:lnTo>
                    <a:pt x="0" y="693533"/>
                  </a:lnTo>
                  <a:lnTo>
                    <a:pt x="8699" y="690511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388334" y="3618955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89" h="687704">
                  <a:moveTo>
                    <a:pt x="0" y="0"/>
                  </a:moveTo>
                  <a:lnTo>
                    <a:pt x="0" y="687490"/>
                  </a:lnTo>
                  <a:lnTo>
                    <a:pt x="8699" y="684468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397034" y="3621977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89" h="681989">
                  <a:moveTo>
                    <a:pt x="0" y="0"/>
                  </a:moveTo>
                  <a:lnTo>
                    <a:pt x="0" y="681446"/>
                  </a:lnTo>
                  <a:lnTo>
                    <a:pt x="8699" y="678424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405733" y="3625596"/>
              <a:ext cx="8890" cy="674370"/>
            </a:xfrm>
            <a:custGeom>
              <a:avLst/>
              <a:gdLst/>
              <a:ahLst/>
              <a:cxnLst/>
              <a:rect l="l" t="t" r="r" b="b"/>
              <a:pathLst>
                <a:path w="8889" h="674370">
                  <a:moveTo>
                    <a:pt x="8699" y="3810"/>
                  </a:moveTo>
                  <a:lnTo>
                    <a:pt x="5918" y="3810"/>
                  </a:lnTo>
                  <a:lnTo>
                    <a:pt x="591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0560"/>
                  </a:lnTo>
                  <a:lnTo>
                    <a:pt x="0" y="674370"/>
                  </a:lnTo>
                  <a:lnTo>
                    <a:pt x="5588" y="674370"/>
                  </a:lnTo>
                  <a:lnTo>
                    <a:pt x="5588" y="670560"/>
                  </a:lnTo>
                  <a:lnTo>
                    <a:pt x="8699" y="670560"/>
                  </a:lnTo>
                  <a:lnTo>
                    <a:pt x="8699" y="381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3414433" y="3628896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89" h="668020">
                  <a:moveTo>
                    <a:pt x="0" y="0"/>
                  </a:moveTo>
                  <a:lnTo>
                    <a:pt x="0" y="667608"/>
                  </a:lnTo>
                  <a:lnTo>
                    <a:pt x="8699" y="663243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3423132" y="3633261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89" h="659129">
                  <a:moveTo>
                    <a:pt x="0" y="0"/>
                  </a:moveTo>
                  <a:lnTo>
                    <a:pt x="0" y="658877"/>
                  </a:lnTo>
                  <a:lnTo>
                    <a:pt x="8699" y="654512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431832" y="3637627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89" h="650239">
                  <a:moveTo>
                    <a:pt x="0" y="0"/>
                  </a:moveTo>
                  <a:lnTo>
                    <a:pt x="0" y="650147"/>
                  </a:lnTo>
                  <a:lnTo>
                    <a:pt x="8699" y="645781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3440531" y="3641993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89" h="641985">
                  <a:moveTo>
                    <a:pt x="0" y="0"/>
                  </a:moveTo>
                  <a:lnTo>
                    <a:pt x="0" y="641416"/>
                  </a:lnTo>
                  <a:lnTo>
                    <a:pt x="8699" y="637051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449231" y="3645916"/>
              <a:ext cx="8890" cy="633730"/>
            </a:xfrm>
            <a:custGeom>
              <a:avLst/>
              <a:gdLst/>
              <a:ahLst/>
              <a:cxnLst/>
              <a:rect l="l" t="t" r="r" b="b"/>
              <a:pathLst>
                <a:path w="8889" h="633729">
                  <a:moveTo>
                    <a:pt x="8699" y="6350"/>
                  </a:moveTo>
                  <a:lnTo>
                    <a:pt x="5422" y="6350"/>
                  </a:lnTo>
                  <a:lnTo>
                    <a:pt x="5422" y="1270"/>
                  </a:lnTo>
                  <a:lnTo>
                    <a:pt x="381" y="1270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627380"/>
                  </a:lnTo>
                  <a:lnTo>
                    <a:pt x="0" y="632460"/>
                  </a:lnTo>
                  <a:lnTo>
                    <a:pt x="0" y="633730"/>
                  </a:lnTo>
                  <a:lnTo>
                    <a:pt x="63" y="632460"/>
                  </a:lnTo>
                  <a:lnTo>
                    <a:pt x="5181" y="632460"/>
                  </a:lnTo>
                  <a:lnTo>
                    <a:pt x="5181" y="627380"/>
                  </a:lnTo>
                  <a:lnTo>
                    <a:pt x="8699" y="627380"/>
                  </a:lnTo>
                  <a:lnTo>
                    <a:pt x="8699" y="635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457930" y="3651935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89" h="621664">
                  <a:moveTo>
                    <a:pt x="0" y="0"/>
                  </a:moveTo>
                  <a:lnTo>
                    <a:pt x="0" y="621531"/>
                  </a:lnTo>
                  <a:lnTo>
                    <a:pt x="8699" y="615656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466630" y="3657811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89" h="610235">
                  <a:moveTo>
                    <a:pt x="0" y="0"/>
                  </a:moveTo>
                  <a:lnTo>
                    <a:pt x="0" y="609779"/>
                  </a:lnTo>
                  <a:lnTo>
                    <a:pt x="8699" y="603903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475329" y="3663688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89" h="598170">
                  <a:moveTo>
                    <a:pt x="0" y="0"/>
                  </a:moveTo>
                  <a:lnTo>
                    <a:pt x="0" y="598027"/>
                  </a:lnTo>
                  <a:lnTo>
                    <a:pt x="8699" y="592151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484029" y="3669564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89" h="586739">
                  <a:moveTo>
                    <a:pt x="0" y="0"/>
                  </a:moveTo>
                  <a:lnTo>
                    <a:pt x="0" y="586275"/>
                  </a:lnTo>
                  <a:lnTo>
                    <a:pt x="5781" y="582370"/>
                  </a:lnTo>
                  <a:lnTo>
                    <a:pt x="8699" y="579802"/>
                  </a:lnTo>
                  <a:lnTo>
                    <a:pt x="8699" y="6473"/>
                  </a:lnTo>
                  <a:lnTo>
                    <a:pt x="5781" y="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3492728" y="3676038"/>
              <a:ext cx="8890" cy="573405"/>
            </a:xfrm>
            <a:custGeom>
              <a:avLst/>
              <a:gdLst/>
              <a:ahLst/>
              <a:cxnLst/>
              <a:rect l="l" t="t" r="r" b="b"/>
              <a:pathLst>
                <a:path w="8889" h="573404">
                  <a:moveTo>
                    <a:pt x="0" y="0"/>
                  </a:moveTo>
                  <a:lnTo>
                    <a:pt x="0" y="573328"/>
                  </a:lnTo>
                  <a:lnTo>
                    <a:pt x="8699" y="565671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501428" y="3683695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89" h="558164">
                  <a:moveTo>
                    <a:pt x="0" y="0"/>
                  </a:moveTo>
                  <a:lnTo>
                    <a:pt x="0" y="558013"/>
                  </a:lnTo>
                  <a:lnTo>
                    <a:pt x="8699" y="550356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3510127" y="3691352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89" h="542925">
                  <a:moveTo>
                    <a:pt x="0" y="0"/>
                  </a:moveTo>
                  <a:lnTo>
                    <a:pt x="0" y="542699"/>
                  </a:lnTo>
                  <a:lnTo>
                    <a:pt x="8699" y="535042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3518827" y="3699010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89" h="527685">
                  <a:moveTo>
                    <a:pt x="0" y="0"/>
                  </a:moveTo>
                  <a:lnTo>
                    <a:pt x="0" y="527384"/>
                  </a:lnTo>
                  <a:lnTo>
                    <a:pt x="6070" y="522041"/>
                  </a:lnTo>
                  <a:lnTo>
                    <a:pt x="8699" y="519054"/>
                  </a:lnTo>
                  <a:lnTo>
                    <a:pt x="8699" y="8330"/>
                  </a:lnTo>
                  <a:lnTo>
                    <a:pt x="6070" y="5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527526" y="3707340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89" h="511175">
                  <a:moveTo>
                    <a:pt x="0" y="0"/>
                  </a:moveTo>
                  <a:lnTo>
                    <a:pt x="0" y="510724"/>
                  </a:lnTo>
                  <a:lnTo>
                    <a:pt x="8699" y="500840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3536213" y="3717210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89" h="491489">
                  <a:moveTo>
                    <a:pt x="0" y="0"/>
                  </a:moveTo>
                  <a:lnTo>
                    <a:pt x="0" y="490985"/>
                  </a:lnTo>
                  <a:lnTo>
                    <a:pt x="8699" y="481102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3544912" y="3727093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89" h="471804">
                  <a:moveTo>
                    <a:pt x="0" y="0"/>
                  </a:moveTo>
                  <a:lnTo>
                    <a:pt x="0" y="471218"/>
                  </a:lnTo>
                  <a:lnTo>
                    <a:pt x="8699" y="461334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3553612" y="3736977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89" h="451485">
                  <a:moveTo>
                    <a:pt x="0" y="0"/>
                  </a:moveTo>
                  <a:lnTo>
                    <a:pt x="0" y="451450"/>
                  </a:lnTo>
                  <a:lnTo>
                    <a:pt x="2168" y="448986"/>
                  </a:lnTo>
                  <a:lnTo>
                    <a:pt x="8699" y="439317"/>
                  </a:lnTo>
                  <a:lnTo>
                    <a:pt x="8699" y="12132"/>
                  </a:lnTo>
                  <a:lnTo>
                    <a:pt x="2168" y="2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3562311" y="3749110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89" h="427354">
                  <a:moveTo>
                    <a:pt x="0" y="0"/>
                  </a:moveTo>
                  <a:lnTo>
                    <a:pt x="0" y="427184"/>
                  </a:lnTo>
                  <a:lnTo>
                    <a:pt x="8699" y="414304"/>
                  </a:lnTo>
                  <a:lnTo>
                    <a:pt x="8699" y="1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571011" y="3761990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89" h="401954">
                  <a:moveTo>
                    <a:pt x="0" y="0"/>
                  </a:moveTo>
                  <a:lnTo>
                    <a:pt x="0" y="401424"/>
                  </a:lnTo>
                  <a:lnTo>
                    <a:pt x="8699" y="388544"/>
                  </a:lnTo>
                  <a:lnTo>
                    <a:pt x="8699" y="1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3579710" y="3774870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89" h="375920">
                  <a:moveTo>
                    <a:pt x="0" y="0"/>
                  </a:moveTo>
                  <a:lnTo>
                    <a:pt x="0" y="375664"/>
                  </a:lnTo>
                  <a:lnTo>
                    <a:pt x="2315" y="372237"/>
                  </a:lnTo>
                  <a:lnTo>
                    <a:pt x="8699" y="359513"/>
                  </a:lnTo>
                  <a:lnTo>
                    <a:pt x="8699" y="16150"/>
                  </a:lnTo>
                  <a:lnTo>
                    <a:pt x="2315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3588410" y="3791020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89" h="343535">
                  <a:moveTo>
                    <a:pt x="0" y="0"/>
                  </a:moveTo>
                  <a:lnTo>
                    <a:pt x="0" y="343363"/>
                  </a:lnTo>
                  <a:lnTo>
                    <a:pt x="8699" y="326025"/>
                  </a:lnTo>
                  <a:lnTo>
                    <a:pt x="8699" y="17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3597109" y="3808357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89" h="309245">
                  <a:moveTo>
                    <a:pt x="0" y="0"/>
                  </a:moveTo>
                  <a:lnTo>
                    <a:pt x="0" y="308689"/>
                  </a:lnTo>
                  <a:lnTo>
                    <a:pt x="6086" y="296559"/>
                  </a:lnTo>
                  <a:lnTo>
                    <a:pt x="8699" y="289036"/>
                  </a:lnTo>
                  <a:lnTo>
                    <a:pt x="8699" y="19651"/>
                  </a:lnTo>
                  <a:lnTo>
                    <a:pt x="6086" y="12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3605809" y="3828009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89" h="269875">
                  <a:moveTo>
                    <a:pt x="0" y="0"/>
                  </a:moveTo>
                  <a:lnTo>
                    <a:pt x="0" y="269384"/>
                  </a:lnTo>
                  <a:lnTo>
                    <a:pt x="8699" y="244336"/>
                  </a:lnTo>
                  <a:lnTo>
                    <a:pt x="8699" y="25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3614508" y="3853054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89" h="219710">
                  <a:moveTo>
                    <a:pt x="0" y="0"/>
                  </a:moveTo>
                  <a:lnTo>
                    <a:pt x="0" y="219291"/>
                  </a:lnTo>
                  <a:lnTo>
                    <a:pt x="4348" y="206772"/>
                  </a:lnTo>
                  <a:lnTo>
                    <a:pt x="8699" y="185475"/>
                  </a:lnTo>
                  <a:lnTo>
                    <a:pt x="8699" y="33813"/>
                  </a:lnTo>
                  <a:lnTo>
                    <a:pt x="4348" y="1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3623208" y="3886867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89" h="151764">
                  <a:moveTo>
                    <a:pt x="0" y="0"/>
                  </a:moveTo>
                  <a:lnTo>
                    <a:pt x="0" y="151661"/>
                  </a:lnTo>
                  <a:lnTo>
                    <a:pt x="5364" y="125406"/>
                  </a:lnTo>
                  <a:lnTo>
                    <a:pt x="8699" y="75825"/>
                  </a:lnTo>
                  <a:lnTo>
                    <a:pt x="5364" y="26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4" name="object 624"/>
          <p:cNvGrpSpPr/>
          <p:nvPr/>
        </p:nvGrpSpPr>
        <p:grpSpPr>
          <a:xfrm>
            <a:off x="7567782" y="3597339"/>
            <a:ext cx="2704465" cy="1874520"/>
            <a:chOff x="7567782" y="3597339"/>
            <a:chExt cx="2704465" cy="1874520"/>
          </a:xfrm>
        </p:grpSpPr>
        <p:sp>
          <p:nvSpPr>
            <p:cNvPr id="625" name="object 625"/>
            <p:cNvSpPr/>
            <p:nvPr/>
          </p:nvSpPr>
          <p:spPr>
            <a:xfrm>
              <a:off x="7754224" y="3898360"/>
              <a:ext cx="2363470" cy="1573530"/>
            </a:xfrm>
            <a:custGeom>
              <a:avLst/>
              <a:gdLst/>
              <a:ahLst/>
              <a:cxnLst/>
              <a:rect l="l" t="t" r="r" b="b"/>
              <a:pathLst>
                <a:path w="2363470" h="1573529">
                  <a:moveTo>
                    <a:pt x="2195804" y="0"/>
                  </a:moveTo>
                  <a:lnTo>
                    <a:pt x="0" y="0"/>
                  </a:lnTo>
                  <a:lnTo>
                    <a:pt x="0" y="1573466"/>
                  </a:lnTo>
                  <a:lnTo>
                    <a:pt x="2195804" y="1573466"/>
                  </a:lnTo>
                  <a:lnTo>
                    <a:pt x="2240364" y="1567812"/>
                  </a:lnTo>
                  <a:lnTo>
                    <a:pt x="2280409" y="1551856"/>
                  </a:lnTo>
                  <a:lnTo>
                    <a:pt x="2314338" y="1527106"/>
                  </a:lnTo>
                  <a:lnTo>
                    <a:pt x="2340553" y="1495072"/>
                  </a:lnTo>
                  <a:lnTo>
                    <a:pt x="2357455" y="1457262"/>
                  </a:lnTo>
                  <a:lnTo>
                    <a:pt x="2363444" y="1415186"/>
                  </a:lnTo>
                  <a:lnTo>
                    <a:pt x="2363444" y="158292"/>
                  </a:lnTo>
                  <a:lnTo>
                    <a:pt x="2357455" y="116215"/>
                  </a:lnTo>
                  <a:lnTo>
                    <a:pt x="2340553" y="78403"/>
                  </a:lnTo>
                  <a:lnTo>
                    <a:pt x="2314338" y="46366"/>
                  </a:lnTo>
                  <a:lnTo>
                    <a:pt x="2280409" y="21613"/>
                  </a:lnTo>
                  <a:lnTo>
                    <a:pt x="2240364" y="5654"/>
                  </a:lnTo>
                  <a:lnTo>
                    <a:pt x="219580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8137714" y="4124919"/>
              <a:ext cx="436245" cy="114300"/>
            </a:xfrm>
            <a:custGeom>
              <a:avLst/>
              <a:gdLst/>
              <a:ahLst/>
              <a:cxnLst/>
              <a:rect l="l" t="t" r="r" b="b"/>
              <a:pathLst>
                <a:path w="436245" h="114300">
                  <a:moveTo>
                    <a:pt x="386346" y="0"/>
                  </a:moveTo>
                  <a:lnTo>
                    <a:pt x="350418" y="15659"/>
                  </a:lnTo>
                  <a:lnTo>
                    <a:pt x="336702" y="56603"/>
                  </a:lnTo>
                  <a:lnTo>
                    <a:pt x="337521" y="69164"/>
                  </a:lnTo>
                  <a:lnTo>
                    <a:pt x="357007" y="105193"/>
                  </a:lnTo>
                  <a:lnTo>
                    <a:pt x="386346" y="113830"/>
                  </a:lnTo>
                  <a:lnTo>
                    <a:pt x="397041" y="112870"/>
                  </a:lnTo>
                  <a:lnTo>
                    <a:pt x="406541" y="110040"/>
                  </a:lnTo>
                  <a:lnTo>
                    <a:pt x="414969" y="105305"/>
                  </a:lnTo>
                  <a:lnTo>
                    <a:pt x="422287" y="98678"/>
                  </a:lnTo>
                  <a:lnTo>
                    <a:pt x="422802" y="97955"/>
                  </a:lnTo>
                  <a:lnTo>
                    <a:pt x="386346" y="97955"/>
                  </a:lnTo>
                  <a:lnTo>
                    <a:pt x="373495" y="95371"/>
                  </a:lnTo>
                  <a:lnTo>
                    <a:pt x="364315" y="87618"/>
                  </a:lnTo>
                  <a:lnTo>
                    <a:pt x="358807" y="74696"/>
                  </a:lnTo>
                  <a:lnTo>
                    <a:pt x="356971" y="56603"/>
                  </a:lnTo>
                  <a:lnTo>
                    <a:pt x="357461" y="47804"/>
                  </a:lnTo>
                  <a:lnTo>
                    <a:pt x="377202" y="15963"/>
                  </a:lnTo>
                  <a:lnTo>
                    <a:pt x="423367" y="15963"/>
                  </a:lnTo>
                  <a:lnTo>
                    <a:pt x="422846" y="15201"/>
                  </a:lnTo>
                  <a:lnTo>
                    <a:pt x="415707" y="8551"/>
                  </a:lnTo>
                  <a:lnTo>
                    <a:pt x="407244" y="3800"/>
                  </a:lnTo>
                  <a:lnTo>
                    <a:pt x="397457" y="950"/>
                  </a:lnTo>
                  <a:lnTo>
                    <a:pt x="386346" y="0"/>
                  </a:lnTo>
                  <a:close/>
                </a:path>
                <a:path w="436245" h="114300">
                  <a:moveTo>
                    <a:pt x="423367" y="15963"/>
                  </a:moveTo>
                  <a:lnTo>
                    <a:pt x="386346" y="15963"/>
                  </a:lnTo>
                  <a:lnTo>
                    <a:pt x="399022" y="18504"/>
                  </a:lnTo>
                  <a:lnTo>
                    <a:pt x="408074" y="26125"/>
                  </a:lnTo>
                  <a:lnTo>
                    <a:pt x="413505" y="38825"/>
                  </a:lnTo>
                  <a:lnTo>
                    <a:pt x="415315" y="56603"/>
                  </a:lnTo>
                  <a:lnTo>
                    <a:pt x="414839" y="65464"/>
                  </a:lnTo>
                  <a:lnTo>
                    <a:pt x="395490" y="97955"/>
                  </a:lnTo>
                  <a:lnTo>
                    <a:pt x="422802" y="97955"/>
                  </a:lnTo>
                  <a:lnTo>
                    <a:pt x="428197" y="90368"/>
                  </a:lnTo>
                  <a:lnTo>
                    <a:pt x="432420" y="80584"/>
                  </a:lnTo>
                  <a:lnTo>
                    <a:pt x="434955" y="69328"/>
                  </a:lnTo>
                  <a:lnTo>
                    <a:pt x="435800" y="56603"/>
                  </a:lnTo>
                  <a:lnTo>
                    <a:pt x="434990" y="44187"/>
                  </a:lnTo>
                  <a:lnTo>
                    <a:pt x="432561" y="33150"/>
                  </a:lnTo>
                  <a:lnTo>
                    <a:pt x="428513" y="23489"/>
                  </a:lnTo>
                  <a:lnTo>
                    <a:pt x="423367" y="15963"/>
                  </a:lnTo>
                  <a:close/>
                </a:path>
                <a:path w="436245" h="114300">
                  <a:moveTo>
                    <a:pt x="316737" y="2146"/>
                  </a:moveTo>
                  <a:lnTo>
                    <a:pt x="249681" y="2146"/>
                  </a:lnTo>
                  <a:lnTo>
                    <a:pt x="249681" y="12382"/>
                  </a:lnTo>
                  <a:lnTo>
                    <a:pt x="249205" y="25534"/>
                  </a:lnTo>
                  <a:lnTo>
                    <a:pt x="242061" y="66789"/>
                  </a:lnTo>
                  <a:lnTo>
                    <a:pt x="216115" y="95199"/>
                  </a:lnTo>
                  <a:lnTo>
                    <a:pt x="216115" y="113004"/>
                  </a:lnTo>
                  <a:lnTo>
                    <a:pt x="223951" y="113004"/>
                  </a:lnTo>
                  <a:lnTo>
                    <a:pt x="230682" y="111747"/>
                  </a:lnTo>
                  <a:lnTo>
                    <a:pt x="258260" y="78225"/>
                  </a:lnTo>
                  <a:lnTo>
                    <a:pt x="266474" y="39851"/>
                  </a:lnTo>
                  <a:lnTo>
                    <a:pt x="267906" y="17602"/>
                  </a:lnTo>
                  <a:lnTo>
                    <a:pt x="316737" y="17602"/>
                  </a:lnTo>
                  <a:lnTo>
                    <a:pt x="316737" y="2146"/>
                  </a:lnTo>
                  <a:close/>
                </a:path>
                <a:path w="436245" h="114300">
                  <a:moveTo>
                    <a:pt x="316737" y="17602"/>
                  </a:moveTo>
                  <a:lnTo>
                    <a:pt x="297294" y="17602"/>
                  </a:lnTo>
                  <a:lnTo>
                    <a:pt x="297294" y="111785"/>
                  </a:lnTo>
                  <a:lnTo>
                    <a:pt x="316737" y="111785"/>
                  </a:lnTo>
                  <a:lnTo>
                    <a:pt x="316737" y="17602"/>
                  </a:lnTo>
                  <a:close/>
                </a:path>
                <a:path w="436245" h="114300">
                  <a:moveTo>
                    <a:pt x="155282" y="0"/>
                  </a:moveTo>
                  <a:lnTo>
                    <a:pt x="119087" y="16116"/>
                  </a:lnTo>
                  <a:lnTo>
                    <a:pt x="103987" y="58343"/>
                  </a:lnTo>
                  <a:lnTo>
                    <a:pt x="104887" y="70183"/>
                  </a:lnTo>
                  <a:lnTo>
                    <a:pt x="126063" y="105220"/>
                  </a:lnTo>
                  <a:lnTo>
                    <a:pt x="155066" y="113830"/>
                  </a:lnTo>
                  <a:lnTo>
                    <a:pt x="164083" y="113830"/>
                  </a:lnTo>
                  <a:lnTo>
                    <a:pt x="171653" y="113093"/>
                  </a:lnTo>
                  <a:lnTo>
                    <a:pt x="183946" y="110159"/>
                  </a:lnTo>
                  <a:lnTo>
                    <a:pt x="189572" y="107416"/>
                  </a:lnTo>
                  <a:lnTo>
                    <a:pt x="194690" y="103390"/>
                  </a:lnTo>
                  <a:lnTo>
                    <a:pt x="191732" y="97548"/>
                  </a:lnTo>
                  <a:lnTo>
                    <a:pt x="151561" y="97548"/>
                  </a:lnTo>
                  <a:lnTo>
                    <a:pt x="145326" y="95935"/>
                  </a:lnTo>
                  <a:lnTo>
                    <a:pt x="135026" y="89446"/>
                  </a:lnTo>
                  <a:lnTo>
                    <a:pt x="131089" y="85026"/>
                  </a:lnTo>
                  <a:lnTo>
                    <a:pt x="125628" y="73837"/>
                  </a:lnTo>
                  <a:lnTo>
                    <a:pt x="124256" y="67017"/>
                  </a:lnTo>
                  <a:lnTo>
                    <a:pt x="124256" y="58953"/>
                  </a:lnTo>
                  <a:lnTo>
                    <a:pt x="203288" y="58953"/>
                  </a:lnTo>
                  <a:lnTo>
                    <a:pt x="204444" y="53835"/>
                  </a:lnTo>
                  <a:lnTo>
                    <a:pt x="205028" y="49847"/>
                  </a:lnTo>
                  <a:lnTo>
                    <a:pt x="204940" y="45916"/>
                  </a:lnTo>
                  <a:lnTo>
                    <a:pt x="204842" y="44729"/>
                  </a:lnTo>
                  <a:lnTo>
                    <a:pt x="124879" y="44729"/>
                  </a:lnTo>
                  <a:lnTo>
                    <a:pt x="125488" y="36944"/>
                  </a:lnTo>
                  <a:lnTo>
                    <a:pt x="128714" y="30276"/>
                  </a:lnTo>
                  <a:lnTo>
                    <a:pt x="140385" y="19151"/>
                  </a:lnTo>
                  <a:lnTo>
                    <a:pt x="147561" y="16370"/>
                  </a:lnTo>
                  <a:lnTo>
                    <a:pt x="194618" y="16370"/>
                  </a:lnTo>
                  <a:lnTo>
                    <a:pt x="191515" y="12738"/>
                  </a:lnTo>
                  <a:lnTo>
                    <a:pt x="184186" y="7163"/>
                  </a:lnTo>
                  <a:lnTo>
                    <a:pt x="175704" y="3182"/>
                  </a:lnTo>
                  <a:lnTo>
                    <a:pt x="166069" y="795"/>
                  </a:lnTo>
                  <a:lnTo>
                    <a:pt x="155282" y="0"/>
                  </a:lnTo>
                  <a:close/>
                </a:path>
                <a:path w="436245" h="114300">
                  <a:moveTo>
                    <a:pt x="186702" y="87617"/>
                  </a:moveTo>
                  <a:lnTo>
                    <a:pt x="180704" y="91965"/>
                  </a:lnTo>
                  <a:lnTo>
                    <a:pt x="174064" y="95069"/>
                  </a:lnTo>
                  <a:lnTo>
                    <a:pt x="166784" y="96929"/>
                  </a:lnTo>
                  <a:lnTo>
                    <a:pt x="158864" y="97548"/>
                  </a:lnTo>
                  <a:lnTo>
                    <a:pt x="191732" y="97548"/>
                  </a:lnTo>
                  <a:lnTo>
                    <a:pt x="186702" y="87617"/>
                  </a:lnTo>
                  <a:close/>
                </a:path>
                <a:path w="436245" h="114300">
                  <a:moveTo>
                    <a:pt x="194618" y="16370"/>
                  </a:moveTo>
                  <a:lnTo>
                    <a:pt x="165036" y="16370"/>
                  </a:lnTo>
                  <a:lnTo>
                    <a:pt x="172173" y="19024"/>
                  </a:lnTo>
                  <a:lnTo>
                    <a:pt x="182816" y="29590"/>
                  </a:lnTo>
                  <a:lnTo>
                    <a:pt x="185470" y="36398"/>
                  </a:lnTo>
                  <a:lnTo>
                    <a:pt x="185470" y="44729"/>
                  </a:lnTo>
                  <a:lnTo>
                    <a:pt x="204842" y="44729"/>
                  </a:lnTo>
                  <a:lnTo>
                    <a:pt x="204197" y="36944"/>
                  </a:lnTo>
                  <a:lnTo>
                    <a:pt x="204077" y="36398"/>
                  </a:lnTo>
                  <a:lnTo>
                    <a:pt x="201649" y="27671"/>
                  </a:lnTo>
                  <a:lnTo>
                    <a:pt x="197426" y="19657"/>
                  </a:lnTo>
                  <a:lnTo>
                    <a:pt x="194618" y="16370"/>
                  </a:lnTo>
                  <a:close/>
                </a:path>
                <a:path w="436245" h="114300">
                  <a:moveTo>
                    <a:pt x="62750" y="0"/>
                  </a:moveTo>
                  <a:lnTo>
                    <a:pt x="56819" y="0"/>
                  </a:lnTo>
                  <a:lnTo>
                    <a:pt x="44480" y="974"/>
                  </a:lnTo>
                  <a:lnTo>
                    <a:pt x="8663" y="24118"/>
                  </a:lnTo>
                  <a:lnTo>
                    <a:pt x="0" y="58140"/>
                  </a:lnTo>
                  <a:lnTo>
                    <a:pt x="912" y="70235"/>
                  </a:lnTo>
                  <a:lnTo>
                    <a:pt x="22364" y="105337"/>
                  </a:lnTo>
                  <a:lnTo>
                    <a:pt x="51485" y="113830"/>
                  </a:lnTo>
                  <a:lnTo>
                    <a:pt x="62741" y="113189"/>
                  </a:lnTo>
                  <a:lnTo>
                    <a:pt x="72961" y="111269"/>
                  </a:lnTo>
                  <a:lnTo>
                    <a:pt x="82143" y="108070"/>
                  </a:lnTo>
                  <a:lnTo>
                    <a:pt x="90284" y="103593"/>
                  </a:lnTo>
                  <a:lnTo>
                    <a:pt x="87528" y="97548"/>
                  </a:lnTo>
                  <a:lnTo>
                    <a:pt x="56299" y="97548"/>
                  </a:lnTo>
                  <a:lnTo>
                    <a:pt x="48105" y="96900"/>
                  </a:lnTo>
                  <a:lnTo>
                    <a:pt x="20850" y="66941"/>
                  </a:lnTo>
                  <a:lnTo>
                    <a:pt x="20269" y="58140"/>
                  </a:lnTo>
                  <a:lnTo>
                    <a:pt x="20850" y="49018"/>
                  </a:lnTo>
                  <a:lnTo>
                    <a:pt x="47296" y="17074"/>
                  </a:lnTo>
                  <a:lnTo>
                    <a:pt x="54863" y="16370"/>
                  </a:lnTo>
                  <a:lnTo>
                    <a:pt x="86061" y="16370"/>
                  </a:lnTo>
                  <a:lnTo>
                    <a:pt x="89674" y="11150"/>
                  </a:lnTo>
                  <a:lnTo>
                    <a:pt x="86804" y="8623"/>
                  </a:lnTo>
                  <a:lnTo>
                    <a:pt x="82105" y="6134"/>
                  </a:lnTo>
                  <a:lnTo>
                    <a:pt x="68999" y="1219"/>
                  </a:lnTo>
                  <a:lnTo>
                    <a:pt x="62750" y="0"/>
                  </a:lnTo>
                  <a:close/>
                </a:path>
                <a:path w="436245" h="114300">
                  <a:moveTo>
                    <a:pt x="82816" y="87210"/>
                  </a:moveTo>
                  <a:lnTo>
                    <a:pt x="76130" y="91735"/>
                  </a:lnTo>
                  <a:lnTo>
                    <a:pt x="69481" y="94965"/>
                  </a:lnTo>
                  <a:lnTo>
                    <a:pt x="62871" y="96903"/>
                  </a:lnTo>
                  <a:lnTo>
                    <a:pt x="56299" y="97548"/>
                  </a:lnTo>
                  <a:lnTo>
                    <a:pt x="87528" y="97548"/>
                  </a:lnTo>
                  <a:lnTo>
                    <a:pt x="82816" y="87210"/>
                  </a:lnTo>
                  <a:close/>
                </a:path>
                <a:path w="436245" h="114300">
                  <a:moveTo>
                    <a:pt x="86061" y="16370"/>
                  </a:moveTo>
                  <a:lnTo>
                    <a:pt x="59778" y="16370"/>
                  </a:lnTo>
                  <a:lnTo>
                    <a:pt x="64642" y="17246"/>
                  </a:lnTo>
                  <a:lnTo>
                    <a:pt x="74269" y="20726"/>
                  </a:lnTo>
                  <a:lnTo>
                    <a:pt x="77863" y="22656"/>
                  </a:lnTo>
                  <a:lnTo>
                    <a:pt x="80251" y="24764"/>
                  </a:lnTo>
                  <a:lnTo>
                    <a:pt x="86061" y="1637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" name="object 627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5774" y="4330619"/>
              <a:ext cx="1773834" cy="195630"/>
            </a:xfrm>
            <a:prstGeom prst="rect">
              <a:avLst/>
            </a:prstGeom>
          </p:spPr>
        </p:pic>
        <p:pic>
          <p:nvPicPr>
            <p:cNvPr id="628" name="object 628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4568" y="4578608"/>
              <a:ext cx="1483550" cy="194398"/>
            </a:xfrm>
            <a:prstGeom prst="rect">
              <a:avLst/>
            </a:prstGeom>
          </p:spPr>
        </p:pic>
        <p:pic>
          <p:nvPicPr>
            <p:cNvPr id="629" name="object 629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8329" y="4823518"/>
              <a:ext cx="1103998" cy="196037"/>
            </a:xfrm>
            <a:prstGeom prst="rect">
              <a:avLst/>
            </a:prstGeom>
          </p:spPr>
        </p:pic>
        <p:pic>
          <p:nvPicPr>
            <p:cNvPr id="630" name="object 630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4576" y="5110495"/>
              <a:ext cx="1364195" cy="155600"/>
            </a:xfrm>
            <a:prstGeom prst="rect">
              <a:avLst/>
            </a:prstGeom>
          </p:spPr>
        </p:pic>
        <p:sp>
          <p:nvSpPr>
            <p:cNvPr id="631" name="object 631"/>
            <p:cNvSpPr/>
            <p:nvPr/>
          </p:nvSpPr>
          <p:spPr>
            <a:xfrm>
              <a:off x="7567782" y="4352897"/>
              <a:ext cx="392430" cy="583565"/>
            </a:xfrm>
            <a:custGeom>
              <a:avLst/>
              <a:gdLst/>
              <a:ahLst/>
              <a:cxnLst/>
              <a:rect l="l" t="t" r="r" b="b"/>
              <a:pathLst>
                <a:path w="392429" h="583564">
                  <a:moveTo>
                    <a:pt x="337597" y="0"/>
                  </a:moveTo>
                  <a:lnTo>
                    <a:pt x="331247" y="0"/>
                  </a:lnTo>
                  <a:lnTo>
                    <a:pt x="317556" y="270"/>
                  </a:lnTo>
                  <a:lnTo>
                    <a:pt x="276053" y="4305"/>
                  </a:lnTo>
                  <a:lnTo>
                    <a:pt x="224286" y="14553"/>
                  </a:lnTo>
                  <a:lnTo>
                    <a:pt x="176504" y="32072"/>
                  </a:lnTo>
                  <a:lnTo>
                    <a:pt x="133331" y="56570"/>
                  </a:lnTo>
                  <a:lnTo>
                    <a:pt x="95395" y="87756"/>
                  </a:lnTo>
                  <a:lnTo>
                    <a:pt x="66968" y="120821"/>
                  </a:lnTo>
                  <a:lnTo>
                    <a:pt x="43319" y="158189"/>
                  </a:lnTo>
                  <a:lnTo>
                    <a:pt x="24624" y="199399"/>
                  </a:lnTo>
                  <a:lnTo>
                    <a:pt x="11056" y="243989"/>
                  </a:lnTo>
                  <a:lnTo>
                    <a:pt x="2787" y="291498"/>
                  </a:lnTo>
                  <a:lnTo>
                    <a:pt x="0" y="341563"/>
                  </a:lnTo>
                  <a:lnTo>
                    <a:pt x="3639" y="394059"/>
                  </a:lnTo>
                  <a:lnTo>
                    <a:pt x="14298" y="441275"/>
                  </a:lnTo>
                  <a:lnTo>
                    <a:pt x="31549" y="482608"/>
                  </a:lnTo>
                  <a:lnTo>
                    <a:pt x="54971" y="517555"/>
                  </a:lnTo>
                  <a:lnTo>
                    <a:pt x="84144" y="545612"/>
                  </a:lnTo>
                  <a:lnTo>
                    <a:pt x="118647" y="566276"/>
                  </a:lnTo>
                  <a:lnTo>
                    <a:pt x="158059" y="579044"/>
                  </a:lnTo>
                  <a:lnTo>
                    <a:pt x="201961" y="583412"/>
                  </a:lnTo>
                  <a:lnTo>
                    <a:pt x="251358" y="577388"/>
                  </a:lnTo>
                  <a:lnTo>
                    <a:pt x="268162" y="570712"/>
                  </a:lnTo>
                  <a:lnTo>
                    <a:pt x="201961" y="570712"/>
                  </a:lnTo>
                  <a:lnTo>
                    <a:pt x="155275" y="565322"/>
                  </a:lnTo>
                  <a:lnTo>
                    <a:pt x="114158" y="549625"/>
                  </a:lnTo>
                  <a:lnTo>
                    <a:pt x="79199" y="524335"/>
                  </a:lnTo>
                  <a:lnTo>
                    <a:pt x="50985" y="490161"/>
                  </a:lnTo>
                  <a:lnTo>
                    <a:pt x="30103" y="447817"/>
                  </a:lnTo>
                  <a:lnTo>
                    <a:pt x="17143" y="398014"/>
                  </a:lnTo>
                  <a:lnTo>
                    <a:pt x="12693" y="341464"/>
                  </a:lnTo>
                  <a:lnTo>
                    <a:pt x="16563" y="283733"/>
                  </a:lnTo>
                  <a:lnTo>
                    <a:pt x="27936" y="229708"/>
                  </a:lnTo>
                  <a:lnTo>
                    <a:pt x="46555" y="180001"/>
                  </a:lnTo>
                  <a:lnTo>
                    <a:pt x="72118" y="135433"/>
                  </a:lnTo>
                  <a:lnTo>
                    <a:pt x="104336" y="96773"/>
                  </a:lnTo>
                  <a:lnTo>
                    <a:pt x="140638" y="66952"/>
                  </a:lnTo>
                  <a:lnTo>
                    <a:pt x="182038" y="43510"/>
                  </a:lnTo>
                  <a:lnTo>
                    <a:pt x="227948" y="26725"/>
                  </a:lnTo>
                  <a:lnTo>
                    <a:pt x="277780" y="16878"/>
                  </a:lnTo>
                  <a:lnTo>
                    <a:pt x="324897" y="12763"/>
                  </a:lnTo>
                  <a:lnTo>
                    <a:pt x="337597" y="12763"/>
                  </a:lnTo>
                  <a:lnTo>
                    <a:pt x="337597" y="0"/>
                  </a:lnTo>
                  <a:close/>
                </a:path>
                <a:path w="392429" h="583564">
                  <a:moveTo>
                    <a:pt x="283941" y="210019"/>
                  </a:moveTo>
                  <a:lnTo>
                    <a:pt x="218966" y="210019"/>
                  </a:lnTo>
                  <a:lnTo>
                    <a:pt x="264147" y="215624"/>
                  </a:lnTo>
                  <a:lnTo>
                    <a:pt x="303168" y="231784"/>
                  </a:lnTo>
                  <a:lnTo>
                    <a:pt x="335114" y="257514"/>
                  </a:lnTo>
                  <a:lnTo>
                    <a:pt x="359067" y="291832"/>
                  </a:lnTo>
                  <a:lnTo>
                    <a:pt x="374111" y="333753"/>
                  </a:lnTo>
                  <a:lnTo>
                    <a:pt x="379329" y="382295"/>
                  </a:lnTo>
                  <a:lnTo>
                    <a:pt x="374191" y="427966"/>
                  </a:lnTo>
                  <a:lnTo>
                    <a:pt x="358945" y="471739"/>
                  </a:lnTo>
                  <a:lnTo>
                    <a:pt x="333846" y="510755"/>
                  </a:lnTo>
                  <a:lnTo>
                    <a:pt x="299146" y="542161"/>
                  </a:lnTo>
                  <a:lnTo>
                    <a:pt x="255100" y="563098"/>
                  </a:lnTo>
                  <a:lnTo>
                    <a:pt x="201961" y="570712"/>
                  </a:lnTo>
                  <a:lnTo>
                    <a:pt x="268162" y="570712"/>
                  </a:lnTo>
                  <a:lnTo>
                    <a:pt x="328594" y="534954"/>
                  </a:lnTo>
                  <a:lnTo>
                    <a:pt x="356089" y="502384"/>
                  </a:lnTo>
                  <a:lnTo>
                    <a:pt x="375942" y="464804"/>
                  </a:lnTo>
                  <a:lnTo>
                    <a:pt x="387979" y="424135"/>
                  </a:lnTo>
                  <a:lnTo>
                    <a:pt x="392029" y="382295"/>
                  </a:lnTo>
                  <a:lnTo>
                    <a:pt x="386397" y="330176"/>
                  </a:lnTo>
                  <a:lnTo>
                    <a:pt x="370162" y="285164"/>
                  </a:lnTo>
                  <a:lnTo>
                    <a:pt x="344312" y="248316"/>
                  </a:lnTo>
                  <a:lnTo>
                    <a:pt x="309836" y="220689"/>
                  </a:lnTo>
                  <a:lnTo>
                    <a:pt x="283941" y="210019"/>
                  </a:lnTo>
                  <a:close/>
                </a:path>
                <a:path w="392429" h="583564">
                  <a:moveTo>
                    <a:pt x="196017" y="253453"/>
                  </a:moveTo>
                  <a:lnTo>
                    <a:pt x="130566" y="272872"/>
                  </a:lnTo>
                  <a:lnTo>
                    <a:pt x="83394" y="324599"/>
                  </a:lnTo>
                  <a:lnTo>
                    <a:pt x="73983" y="361137"/>
                  </a:lnTo>
                  <a:lnTo>
                    <a:pt x="80628" y="417189"/>
                  </a:lnTo>
                  <a:lnTo>
                    <a:pt x="97667" y="462839"/>
                  </a:lnTo>
                  <a:lnTo>
                    <a:pt x="124181" y="496907"/>
                  </a:lnTo>
                  <a:lnTo>
                    <a:pt x="159251" y="518212"/>
                  </a:lnTo>
                  <a:lnTo>
                    <a:pt x="201961" y="525576"/>
                  </a:lnTo>
                  <a:lnTo>
                    <a:pt x="248687" y="515546"/>
                  </a:lnTo>
                  <a:lnTo>
                    <a:pt x="252093" y="512876"/>
                  </a:lnTo>
                  <a:lnTo>
                    <a:pt x="201961" y="512876"/>
                  </a:lnTo>
                  <a:lnTo>
                    <a:pt x="163513" y="506071"/>
                  </a:lnTo>
                  <a:lnTo>
                    <a:pt x="131932" y="486388"/>
                  </a:lnTo>
                  <a:lnTo>
                    <a:pt x="108047" y="454921"/>
                  </a:lnTo>
                  <a:lnTo>
                    <a:pt x="92688" y="412767"/>
                  </a:lnTo>
                  <a:lnTo>
                    <a:pt x="86683" y="361022"/>
                  </a:lnTo>
                  <a:lnTo>
                    <a:pt x="87164" y="352698"/>
                  </a:lnTo>
                  <a:lnTo>
                    <a:pt x="112957" y="304097"/>
                  </a:lnTo>
                  <a:lnTo>
                    <a:pt x="165409" y="270727"/>
                  </a:lnTo>
                  <a:lnTo>
                    <a:pt x="196017" y="266153"/>
                  </a:lnTo>
                  <a:lnTo>
                    <a:pt x="250281" y="266153"/>
                  </a:lnTo>
                  <a:lnTo>
                    <a:pt x="245649" y="262880"/>
                  </a:lnTo>
                  <a:lnTo>
                    <a:pt x="196017" y="253453"/>
                  </a:lnTo>
                  <a:close/>
                </a:path>
                <a:path w="392429" h="583564">
                  <a:moveTo>
                    <a:pt x="250281" y="266153"/>
                  </a:moveTo>
                  <a:lnTo>
                    <a:pt x="196017" y="266153"/>
                  </a:lnTo>
                  <a:lnTo>
                    <a:pt x="240836" y="274523"/>
                  </a:lnTo>
                  <a:lnTo>
                    <a:pt x="274714" y="298505"/>
                  </a:lnTo>
                  <a:lnTo>
                    <a:pt x="296146" y="336410"/>
                  </a:lnTo>
                  <a:lnTo>
                    <a:pt x="303624" y="386549"/>
                  </a:lnTo>
                  <a:lnTo>
                    <a:pt x="296290" y="438167"/>
                  </a:lnTo>
                  <a:lnTo>
                    <a:pt x="275595" y="478050"/>
                  </a:lnTo>
                  <a:lnTo>
                    <a:pt x="243499" y="503764"/>
                  </a:lnTo>
                  <a:lnTo>
                    <a:pt x="201961" y="512876"/>
                  </a:lnTo>
                  <a:lnTo>
                    <a:pt x="252093" y="512876"/>
                  </a:lnTo>
                  <a:lnTo>
                    <a:pt x="284793" y="487243"/>
                  </a:lnTo>
                  <a:lnTo>
                    <a:pt x="308074" y="443350"/>
                  </a:lnTo>
                  <a:lnTo>
                    <a:pt x="316324" y="386549"/>
                  </a:lnTo>
                  <a:lnTo>
                    <a:pt x="307804" y="331645"/>
                  </a:lnTo>
                  <a:lnTo>
                    <a:pt x="283579" y="289683"/>
                  </a:lnTo>
                  <a:lnTo>
                    <a:pt x="250281" y="266153"/>
                  </a:lnTo>
                  <a:close/>
                </a:path>
                <a:path w="392429" h="583564">
                  <a:moveTo>
                    <a:pt x="337597" y="12763"/>
                  </a:moveTo>
                  <a:lnTo>
                    <a:pt x="324897" y="12763"/>
                  </a:lnTo>
                  <a:lnTo>
                    <a:pt x="324897" y="60985"/>
                  </a:lnTo>
                  <a:lnTo>
                    <a:pt x="312833" y="61027"/>
                  </a:lnTo>
                  <a:lnTo>
                    <a:pt x="274071" y="64731"/>
                  </a:lnTo>
                  <a:lnTo>
                    <a:pt x="215915" y="81262"/>
                  </a:lnTo>
                  <a:lnTo>
                    <a:pt x="168722" y="107934"/>
                  </a:lnTo>
                  <a:lnTo>
                    <a:pt x="131844" y="142276"/>
                  </a:lnTo>
                  <a:lnTo>
                    <a:pt x="104631" y="181815"/>
                  </a:lnTo>
                  <a:lnTo>
                    <a:pt x="86432" y="224080"/>
                  </a:lnTo>
                  <a:lnTo>
                    <a:pt x="76599" y="266598"/>
                  </a:lnTo>
                  <a:lnTo>
                    <a:pt x="75583" y="273824"/>
                  </a:lnTo>
                  <a:lnTo>
                    <a:pt x="88613" y="273824"/>
                  </a:lnTo>
                  <a:lnTo>
                    <a:pt x="90506" y="271310"/>
                  </a:lnTo>
                  <a:lnTo>
                    <a:pt x="111867" y="249224"/>
                  </a:lnTo>
                  <a:lnTo>
                    <a:pt x="92677" y="249224"/>
                  </a:lnTo>
                  <a:lnTo>
                    <a:pt x="104369" y="212003"/>
                  </a:lnTo>
                  <a:lnTo>
                    <a:pt x="122975" y="175774"/>
                  </a:lnTo>
                  <a:lnTo>
                    <a:pt x="148973" y="142362"/>
                  </a:lnTo>
                  <a:lnTo>
                    <a:pt x="182844" y="113590"/>
                  </a:lnTo>
                  <a:lnTo>
                    <a:pt x="225065" y="91284"/>
                  </a:lnTo>
                  <a:lnTo>
                    <a:pt x="276116" y="77266"/>
                  </a:lnTo>
                  <a:lnTo>
                    <a:pt x="318123" y="73621"/>
                  </a:lnTo>
                  <a:lnTo>
                    <a:pt x="337597" y="73621"/>
                  </a:lnTo>
                  <a:lnTo>
                    <a:pt x="337597" y="12763"/>
                  </a:lnTo>
                  <a:close/>
                </a:path>
                <a:path w="392429" h="583564">
                  <a:moveTo>
                    <a:pt x="218966" y="197319"/>
                  </a:moveTo>
                  <a:lnTo>
                    <a:pt x="182842" y="200761"/>
                  </a:lnTo>
                  <a:lnTo>
                    <a:pt x="149202" y="210823"/>
                  </a:lnTo>
                  <a:lnTo>
                    <a:pt x="118871" y="227109"/>
                  </a:lnTo>
                  <a:lnTo>
                    <a:pt x="92677" y="249224"/>
                  </a:lnTo>
                  <a:lnTo>
                    <a:pt x="111867" y="249224"/>
                  </a:lnTo>
                  <a:lnTo>
                    <a:pt x="115662" y="245301"/>
                  </a:lnTo>
                  <a:lnTo>
                    <a:pt x="146206" y="226058"/>
                  </a:lnTo>
                  <a:lnTo>
                    <a:pt x="181015" y="214119"/>
                  </a:lnTo>
                  <a:lnTo>
                    <a:pt x="218966" y="210019"/>
                  </a:lnTo>
                  <a:lnTo>
                    <a:pt x="283941" y="210019"/>
                  </a:lnTo>
                  <a:lnTo>
                    <a:pt x="267725" y="203338"/>
                  </a:lnTo>
                  <a:lnTo>
                    <a:pt x="218966" y="197319"/>
                  </a:lnTo>
                  <a:close/>
                </a:path>
                <a:path w="392429" h="583564">
                  <a:moveTo>
                    <a:pt x="337597" y="73621"/>
                  </a:moveTo>
                  <a:lnTo>
                    <a:pt x="318123" y="73621"/>
                  </a:lnTo>
                  <a:lnTo>
                    <a:pt x="330904" y="73913"/>
                  </a:lnTo>
                  <a:lnTo>
                    <a:pt x="337597" y="74294"/>
                  </a:lnTo>
                  <a:lnTo>
                    <a:pt x="337597" y="73621"/>
                  </a:lnTo>
                  <a:close/>
                </a:path>
              </a:pathLst>
            </a:custGeom>
            <a:solidFill>
              <a:srgbClr val="2D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9541116" y="3886867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90" h="151764">
                  <a:moveTo>
                    <a:pt x="8699" y="0"/>
                  </a:moveTo>
                  <a:lnTo>
                    <a:pt x="3335" y="26252"/>
                  </a:lnTo>
                  <a:lnTo>
                    <a:pt x="0" y="75825"/>
                  </a:lnTo>
                  <a:lnTo>
                    <a:pt x="3335" y="125406"/>
                  </a:lnTo>
                  <a:lnTo>
                    <a:pt x="8699" y="15166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D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9549816" y="3853053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90" h="219710">
                  <a:moveTo>
                    <a:pt x="8699" y="0"/>
                  </a:moveTo>
                  <a:lnTo>
                    <a:pt x="4351" y="12518"/>
                  </a:lnTo>
                  <a:lnTo>
                    <a:pt x="0" y="33813"/>
                  </a:lnTo>
                  <a:lnTo>
                    <a:pt x="0" y="185475"/>
                  </a:lnTo>
                  <a:lnTo>
                    <a:pt x="4351" y="206773"/>
                  </a:lnTo>
                  <a:lnTo>
                    <a:pt x="8699" y="21929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C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9558515" y="3828008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90" h="269875">
                  <a:moveTo>
                    <a:pt x="8699" y="0"/>
                  </a:moveTo>
                  <a:lnTo>
                    <a:pt x="0" y="25045"/>
                  </a:lnTo>
                  <a:lnTo>
                    <a:pt x="0" y="244337"/>
                  </a:lnTo>
                  <a:lnTo>
                    <a:pt x="8699" y="26938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9567215" y="3808356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90" h="309245">
                  <a:moveTo>
                    <a:pt x="8699" y="0"/>
                  </a:moveTo>
                  <a:lnTo>
                    <a:pt x="2612" y="12129"/>
                  </a:lnTo>
                  <a:lnTo>
                    <a:pt x="0" y="19651"/>
                  </a:lnTo>
                  <a:lnTo>
                    <a:pt x="0" y="289037"/>
                  </a:lnTo>
                  <a:lnTo>
                    <a:pt x="2612" y="296559"/>
                  </a:lnTo>
                  <a:lnTo>
                    <a:pt x="8699" y="30869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9575914" y="3791019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90" h="343535">
                  <a:moveTo>
                    <a:pt x="8699" y="0"/>
                  </a:moveTo>
                  <a:lnTo>
                    <a:pt x="0" y="17336"/>
                  </a:lnTo>
                  <a:lnTo>
                    <a:pt x="0" y="326027"/>
                  </a:lnTo>
                  <a:lnTo>
                    <a:pt x="8699" y="34336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9584614" y="3774869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90" h="375920">
                  <a:moveTo>
                    <a:pt x="8699" y="0"/>
                  </a:moveTo>
                  <a:lnTo>
                    <a:pt x="6383" y="3428"/>
                  </a:lnTo>
                  <a:lnTo>
                    <a:pt x="0" y="16150"/>
                  </a:lnTo>
                  <a:lnTo>
                    <a:pt x="0" y="359515"/>
                  </a:lnTo>
                  <a:lnTo>
                    <a:pt x="6383" y="372237"/>
                  </a:lnTo>
                  <a:lnTo>
                    <a:pt x="8699" y="37566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9593313" y="3761989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90" h="401954">
                  <a:moveTo>
                    <a:pt x="8699" y="0"/>
                  </a:moveTo>
                  <a:lnTo>
                    <a:pt x="0" y="12880"/>
                  </a:lnTo>
                  <a:lnTo>
                    <a:pt x="0" y="388546"/>
                  </a:lnTo>
                  <a:lnTo>
                    <a:pt x="8699" y="4014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9602013" y="3749109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90" h="427354">
                  <a:moveTo>
                    <a:pt x="8699" y="0"/>
                  </a:moveTo>
                  <a:lnTo>
                    <a:pt x="0" y="12880"/>
                  </a:lnTo>
                  <a:lnTo>
                    <a:pt x="0" y="414306"/>
                  </a:lnTo>
                  <a:lnTo>
                    <a:pt x="8699" y="42718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9610712" y="3736976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90" h="451485">
                  <a:moveTo>
                    <a:pt x="8699" y="0"/>
                  </a:moveTo>
                  <a:lnTo>
                    <a:pt x="6529" y="2465"/>
                  </a:lnTo>
                  <a:lnTo>
                    <a:pt x="0" y="12132"/>
                  </a:lnTo>
                  <a:lnTo>
                    <a:pt x="0" y="439319"/>
                  </a:lnTo>
                  <a:lnTo>
                    <a:pt x="6529" y="448987"/>
                  </a:lnTo>
                  <a:lnTo>
                    <a:pt x="8699" y="45145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9619412" y="3727092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90" h="471804">
                  <a:moveTo>
                    <a:pt x="8699" y="0"/>
                  </a:moveTo>
                  <a:lnTo>
                    <a:pt x="0" y="9884"/>
                  </a:lnTo>
                  <a:lnTo>
                    <a:pt x="0" y="461336"/>
                  </a:lnTo>
                  <a:lnTo>
                    <a:pt x="8699" y="47122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9628098" y="3717222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90" h="491489">
                  <a:moveTo>
                    <a:pt x="8699" y="0"/>
                  </a:moveTo>
                  <a:lnTo>
                    <a:pt x="0" y="9884"/>
                  </a:lnTo>
                  <a:lnTo>
                    <a:pt x="0" y="481075"/>
                  </a:lnTo>
                  <a:lnTo>
                    <a:pt x="8699" y="49095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9636798" y="3707338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90" h="511175">
                  <a:moveTo>
                    <a:pt x="8699" y="0"/>
                  </a:moveTo>
                  <a:lnTo>
                    <a:pt x="0" y="9884"/>
                  </a:lnTo>
                  <a:lnTo>
                    <a:pt x="0" y="500843"/>
                  </a:lnTo>
                  <a:lnTo>
                    <a:pt x="8699" y="51072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645497" y="3699008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8699" y="0"/>
                  </a:moveTo>
                  <a:lnTo>
                    <a:pt x="2627" y="5344"/>
                  </a:lnTo>
                  <a:lnTo>
                    <a:pt x="0" y="8330"/>
                  </a:lnTo>
                  <a:lnTo>
                    <a:pt x="0" y="519057"/>
                  </a:lnTo>
                  <a:lnTo>
                    <a:pt x="2627" y="522042"/>
                  </a:lnTo>
                  <a:lnTo>
                    <a:pt x="8699" y="52738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654197" y="3691351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90" h="542925">
                  <a:moveTo>
                    <a:pt x="8699" y="0"/>
                  </a:moveTo>
                  <a:lnTo>
                    <a:pt x="0" y="7657"/>
                  </a:lnTo>
                  <a:lnTo>
                    <a:pt x="0" y="535045"/>
                  </a:lnTo>
                  <a:lnTo>
                    <a:pt x="8699" y="54270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662897" y="3683693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8699" y="0"/>
                  </a:moveTo>
                  <a:lnTo>
                    <a:pt x="0" y="7657"/>
                  </a:lnTo>
                  <a:lnTo>
                    <a:pt x="0" y="550360"/>
                  </a:lnTo>
                  <a:lnTo>
                    <a:pt x="8699" y="55801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671596" y="3676035"/>
              <a:ext cx="8890" cy="573405"/>
            </a:xfrm>
            <a:custGeom>
              <a:avLst/>
              <a:gdLst/>
              <a:ahLst/>
              <a:cxnLst/>
              <a:rect l="l" t="t" r="r" b="b"/>
              <a:pathLst>
                <a:path w="8890" h="573404">
                  <a:moveTo>
                    <a:pt x="8699" y="0"/>
                  </a:moveTo>
                  <a:lnTo>
                    <a:pt x="0" y="7657"/>
                  </a:lnTo>
                  <a:lnTo>
                    <a:pt x="0" y="565675"/>
                  </a:lnTo>
                  <a:lnTo>
                    <a:pt x="8699" y="57333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680295" y="3669562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90" h="586739">
                  <a:moveTo>
                    <a:pt x="8699" y="0"/>
                  </a:moveTo>
                  <a:lnTo>
                    <a:pt x="2915" y="3906"/>
                  </a:lnTo>
                  <a:lnTo>
                    <a:pt x="0" y="6473"/>
                  </a:lnTo>
                  <a:lnTo>
                    <a:pt x="0" y="579806"/>
                  </a:lnTo>
                  <a:lnTo>
                    <a:pt x="2915" y="582372"/>
                  </a:lnTo>
                  <a:lnTo>
                    <a:pt x="8699" y="58627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688995" y="3663686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90" h="598170">
                  <a:moveTo>
                    <a:pt x="8699" y="0"/>
                  </a:moveTo>
                  <a:lnTo>
                    <a:pt x="0" y="5876"/>
                  </a:lnTo>
                  <a:lnTo>
                    <a:pt x="0" y="592155"/>
                  </a:lnTo>
                  <a:lnTo>
                    <a:pt x="8699" y="59803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697694" y="3657809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90" h="610235">
                  <a:moveTo>
                    <a:pt x="8699" y="0"/>
                  </a:moveTo>
                  <a:lnTo>
                    <a:pt x="0" y="5876"/>
                  </a:lnTo>
                  <a:lnTo>
                    <a:pt x="0" y="603908"/>
                  </a:lnTo>
                  <a:lnTo>
                    <a:pt x="8699" y="60978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706394" y="3651933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90" h="621664">
                  <a:moveTo>
                    <a:pt x="8699" y="0"/>
                  </a:moveTo>
                  <a:lnTo>
                    <a:pt x="0" y="5876"/>
                  </a:lnTo>
                  <a:lnTo>
                    <a:pt x="0" y="615660"/>
                  </a:lnTo>
                  <a:lnTo>
                    <a:pt x="8699" y="62153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715094" y="3645916"/>
              <a:ext cx="8890" cy="633730"/>
            </a:xfrm>
            <a:custGeom>
              <a:avLst/>
              <a:gdLst/>
              <a:ahLst/>
              <a:cxnLst/>
              <a:rect l="l" t="t" r="r" b="b"/>
              <a:pathLst>
                <a:path w="8890" h="633729">
                  <a:moveTo>
                    <a:pt x="8699" y="0"/>
                  </a:moveTo>
                  <a:lnTo>
                    <a:pt x="8305" y="0"/>
                  </a:lnTo>
                  <a:lnTo>
                    <a:pt x="8305" y="1270"/>
                  </a:lnTo>
                  <a:lnTo>
                    <a:pt x="3263" y="1270"/>
                  </a:lnTo>
                  <a:lnTo>
                    <a:pt x="3263" y="6350"/>
                  </a:lnTo>
                  <a:lnTo>
                    <a:pt x="0" y="6350"/>
                  </a:lnTo>
                  <a:lnTo>
                    <a:pt x="0" y="627380"/>
                  </a:lnTo>
                  <a:lnTo>
                    <a:pt x="3492" y="627380"/>
                  </a:lnTo>
                  <a:lnTo>
                    <a:pt x="3492" y="632460"/>
                  </a:lnTo>
                  <a:lnTo>
                    <a:pt x="8623" y="632460"/>
                  </a:lnTo>
                  <a:lnTo>
                    <a:pt x="8623" y="633730"/>
                  </a:lnTo>
                  <a:lnTo>
                    <a:pt x="8699" y="632460"/>
                  </a:lnTo>
                  <a:lnTo>
                    <a:pt x="8699" y="627380"/>
                  </a:lnTo>
                  <a:lnTo>
                    <a:pt x="8699" y="635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723793" y="3641990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90" h="641985">
                  <a:moveTo>
                    <a:pt x="8699" y="0"/>
                  </a:moveTo>
                  <a:lnTo>
                    <a:pt x="0" y="4365"/>
                  </a:lnTo>
                  <a:lnTo>
                    <a:pt x="0" y="637055"/>
                  </a:lnTo>
                  <a:lnTo>
                    <a:pt x="8699" y="64142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9732492" y="3637625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8699" y="0"/>
                  </a:moveTo>
                  <a:lnTo>
                    <a:pt x="0" y="4365"/>
                  </a:lnTo>
                  <a:lnTo>
                    <a:pt x="0" y="645786"/>
                  </a:lnTo>
                  <a:lnTo>
                    <a:pt x="8699" y="65015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9741192" y="3633259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29">
                  <a:moveTo>
                    <a:pt x="8699" y="0"/>
                  </a:moveTo>
                  <a:lnTo>
                    <a:pt x="0" y="4365"/>
                  </a:lnTo>
                  <a:lnTo>
                    <a:pt x="0" y="654517"/>
                  </a:lnTo>
                  <a:lnTo>
                    <a:pt x="8699" y="65888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9749891" y="3628893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20">
                  <a:moveTo>
                    <a:pt x="8699" y="0"/>
                  </a:moveTo>
                  <a:lnTo>
                    <a:pt x="0" y="4365"/>
                  </a:lnTo>
                  <a:lnTo>
                    <a:pt x="0" y="663248"/>
                  </a:lnTo>
                  <a:lnTo>
                    <a:pt x="8699" y="66761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9758591" y="3625596"/>
              <a:ext cx="8890" cy="674370"/>
            </a:xfrm>
            <a:custGeom>
              <a:avLst/>
              <a:gdLst/>
              <a:ahLst/>
              <a:cxnLst/>
              <a:rect l="l" t="t" r="r" b="b"/>
              <a:pathLst>
                <a:path w="8890" h="674370">
                  <a:moveTo>
                    <a:pt x="8699" y="0"/>
                  </a:moveTo>
                  <a:lnTo>
                    <a:pt x="2768" y="0"/>
                  </a:lnTo>
                  <a:lnTo>
                    <a:pt x="2768" y="3810"/>
                  </a:lnTo>
                  <a:lnTo>
                    <a:pt x="0" y="3810"/>
                  </a:lnTo>
                  <a:lnTo>
                    <a:pt x="0" y="670560"/>
                  </a:lnTo>
                  <a:lnTo>
                    <a:pt x="3086" y="670560"/>
                  </a:lnTo>
                  <a:lnTo>
                    <a:pt x="3086" y="674370"/>
                  </a:lnTo>
                  <a:lnTo>
                    <a:pt x="8699" y="674370"/>
                  </a:lnTo>
                  <a:lnTo>
                    <a:pt x="8699" y="670560"/>
                  </a:lnTo>
                  <a:lnTo>
                    <a:pt x="8699" y="381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9767291" y="3621974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8699" y="0"/>
                  </a:moveTo>
                  <a:lnTo>
                    <a:pt x="0" y="3022"/>
                  </a:lnTo>
                  <a:lnTo>
                    <a:pt x="0" y="678428"/>
                  </a:lnTo>
                  <a:lnTo>
                    <a:pt x="8699" y="68145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9775990" y="3618952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4">
                  <a:moveTo>
                    <a:pt x="8699" y="0"/>
                  </a:moveTo>
                  <a:lnTo>
                    <a:pt x="0" y="3022"/>
                  </a:lnTo>
                  <a:lnTo>
                    <a:pt x="0" y="684472"/>
                  </a:lnTo>
                  <a:lnTo>
                    <a:pt x="8699" y="68749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9784689" y="3615930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4">
                  <a:moveTo>
                    <a:pt x="8699" y="0"/>
                  </a:moveTo>
                  <a:lnTo>
                    <a:pt x="0" y="3022"/>
                  </a:lnTo>
                  <a:lnTo>
                    <a:pt x="0" y="690516"/>
                  </a:lnTo>
                  <a:lnTo>
                    <a:pt x="8699" y="69353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9793389" y="3612908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90" h="699770">
                  <a:moveTo>
                    <a:pt x="8699" y="0"/>
                  </a:moveTo>
                  <a:lnTo>
                    <a:pt x="0" y="3022"/>
                  </a:lnTo>
                  <a:lnTo>
                    <a:pt x="0" y="696560"/>
                  </a:lnTo>
                  <a:lnTo>
                    <a:pt x="8699" y="69958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9802089" y="3610356"/>
              <a:ext cx="8890" cy="704850"/>
            </a:xfrm>
            <a:custGeom>
              <a:avLst/>
              <a:gdLst/>
              <a:ahLst/>
              <a:cxnLst/>
              <a:rect l="l" t="t" r="r" b="b"/>
              <a:pathLst>
                <a:path w="8890" h="704850">
                  <a:moveTo>
                    <a:pt x="8699" y="0"/>
                  </a:moveTo>
                  <a:lnTo>
                    <a:pt x="3683" y="0"/>
                  </a:lnTo>
                  <a:lnTo>
                    <a:pt x="3683" y="2540"/>
                  </a:lnTo>
                  <a:lnTo>
                    <a:pt x="0" y="2540"/>
                  </a:lnTo>
                  <a:lnTo>
                    <a:pt x="0" y="702310"/>
                  </a:lnTo>
                  <a:lnTo>
                    <a:pt x="4152" y="702310"/>
                  </a:lnTo>
                  <a:lnTo>
                    <a:pt x="4152" y="704850"/>
                  </a:lnTo>
                  <a:lnTo>
                    <a:pt x="8699" y="704850"/>
                  </a:lnTo>
                  <a:lnTo>
                    <a:pt x="8699" y="702310"/>
                  </a:lnTo>
                  <a:lnTo>
                    <a:pt x="8699" y="254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9810775" y="360831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5">
                  <a:moveTo>
                    <a:pt x="8699" y="0"/>
                  </a:moveTo>
                  <a:lnTo>
                    <a:pt x="0" y="1777"/>
                  </a:lnTo>
                  <a:lnTo>
                    <a:pt x="0" y="706983"/>
                  </a:lnTo>
                  <a:lnTo>
                    <a:pt x="8699" y="70876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9819475" y="3606541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70">
                  <a:moveTo>
                    <a:pt x="8699" y="0"/>
                  </a:moveTo>
                  <a:lnTo>
                    <a:pt x="0" y="1777"/>
                  </a:lnTo>
                  <a:lnTo>
                    <a:pt x="0" y="710538"/>
                  </a:lnTo>
                  <a:lnTo>
                    <a:pt x="8699" y="71231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9828174" y="3604763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79">
                  <a:moveTo>
                    <a:pt x="8699" y="0"/>
                  </a:moveTo>
                  <a:lnTo>
                    <a:pt x="0" y="1777"/>
                  </a:lnTo>
                  <a:lnTo>
                    <a:pt x="0" y="714094"/>
                  </a:lnTo>
                  <a:lnTo>
                    <a:pt x="8699" y="71587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9836874" y="3602985"/>
              <a:ext cx="8890" cy="719455"/>
            </a:xfrm>
            <a:custGeom>
              <a:avLst/>
              <a:gdLst/>
              <a:ahLst/>
              <a:cxnLst/>
              <a:rect l="l" t="t" r="r" b="b"/>
              <a:pathLst>
                <a:path w="8890" h="719454">
                  <a:moveTo>
                    <a:pt x="8699" y="0"/>
                  </a:moveTo>
                  <a:lnTo>
                    <a:pt x="0" y="1777"/>
                  </a:lnTo>
                  <a:lnTo>
                    <a:pt x="0" y="717649"/>
                  </a:lnTo>
                  <a:lnTo>
                    <a:pt x="8699" y="7194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9845573" y="3601208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90" h="723264">
                  <a:moveTo>
                    <a:pt x="8699" y="0"/>
                  </a:moveTo>
                  <a:lnTo>
                    <a:pt x="0" y="1777"/>
                  </a:lnTo>
                  <a:lnTo>
                    <a:pt x="0" y="721204"/>
                  </a:lnTo>
                  <a:lnTo>
                    <a:pt x="8699" y="72298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9854273" y="360019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70">
                  <a:moveTo>
                    <a:pt x="8699" y="0"/>
                  </a:moveTo>
                  <a:lnTo>
                    <a:pt x="1841" y="0"/>
                  </a:lnTo>
                  <a:lnTo>
                    <a:pt x="1841" y="1270"/>
                  </a:lnTo>
                  <a:lnTo>
                    <a:pt x="0" y="1270"/>
                  </a:lnTo>
                  <a:lnTo>
                    <a:pt x="0" y="723900"/>
                  </a:lnTo>
                  <a:lnTo>
                    <a:pt x="2603" y="723900"/>
                  </a:lnTo>
                  <a:lnTo>
                    <a:pt x="2603" y="725170"/>
                  </a:lnTo>
                  <a:lnTo>
                    <a:pt x="8699" y="725170"/>
                  </a:lnTo>
                  <a:lnTo>
                    <a:pt x="8699" y="723900"/>
                  </a:lnTo>
                  <a:lnTo>
                    <a:pt x="8699" y="127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9862972" y="3599679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8699" y="0"/>
                  </a:moveTo>
                  <a:lnTo>
                    <a:pt x="0" y="585"/>
                  </a:lnTo>
                  <a:lnTo>
                    <a:pt x="0" y="725453"/>
                  </a:lnTo>
                  <a:lnTo>
                    <a:pt x="8699" y="72603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9871672" y="3599094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8699" y="0"/>
                  </a:moveTo>
                  <a:lnTo>
                    <a:pt x="0" y="585"/>
                  </a:lnTo>
                  <a:lnTo>
                    <a:pt x="0" y="726624"/>
                  </a:lnTo>
                  <a:lnTo>
                    <a:pt x="8699" y="727209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9880371" y="3598508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79">
                  <a:moveTo>
                    <a:pt x="8699" y="0"/>
                  </a:moveTo>
                  <a:lnTo>
                    <a:pt x="0" y="585"/>
                  </a:lnTo>
                  <a:lnTo>
                    <a:pt x="0" y="727795"/>
                  </a:lnTo>
                  <a:lnTo>
                    <a:pt x="8699" y="72838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9889071" y="3597923"/>
              <a:ext cx="8890" cy="729615"/>
            </a:xfrm>
            <a:custGeom>
              <a:avLst/>
              <a:gdLst/>
              <a:ahLst/>
              <a:cxnLst/>
              <a:rect l="l" t="t" r="r" b="b"/>
              <a:pathLst>
                <a:path w="8890" h="729614">
                  <a:moveTo>
                    <a:pt x="8699" y="0"/>
                  </a:moveTo>
                  <a:lnTo>
                    <a:pt x="0" y="585"/>
                  </a:lnTo>
                  <a:lnTo>
                    <a:pt x="0" y="728965"/>
                  </a:lnTo>
                  <a:lnTo>
                    <a:pt x="8699" y="729551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9897770" y="3597339"/>
              <a:ext cx="8890" cy="730885"/>
            </a:xfrm>
            <a:custGeom>
              <a:avLst/>
              <a:gdLst/>
              <a:ahLst/>
              <a:cxnLst/>
              <a:rect l="l" t="t" r="r" b="b"/>
              <a:pathLst>
                <a:path w="8890" h="730885">
                  <a:moveTo>
                    <a:pt x="8699" y="0"/>
                  </a:moveTo>
                  <a:lnTo>
                    <a:pt x="0" y="583"/>
                  </a:lnTo>
                  <a:lnTo>
                    <a:pt x="0" y="730134"/>
                  </a:lnTo>
                  <a:lnTo>
                    <a:pt x="8699" y="73071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9906470" y="3597339"/>
              <a:ext cx="8890" cy="730885"/>
            </a:xfrm>
            <a:custGeom>
              <a:avLst/>
              <a:gdLst/>
              <a:ahLst/>
              <a:cxnLst/>
              <a:rect l="l" t="t" r="r" b="b"/>
              <a:pathLst>
                <a:path w="8890" h="730885">
                  <a:moveTo>
                    <a:pt x="0" y="0"/>
                  </a:moveTo>
                  <a:lnTo>
                    <a:pt x="0" y="730718"/>
                  </a:lnTo>
                  <a:lnTo>
                    <a:pt x="8699" y="730132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9915169" y="3597925"/>
              <a:ext cx="8890" cy="729615"/>
            </a:xfrm>
            <a:custGeom>
              <a:avLst/>
              <a:gdLst/>
              <a:ahLst/>
              <a:cxnLst/>
              <a:rect l="l" t="t" r="r" b="b"/>
              <a:pathLst>
                <a:path w="8890" h="729614">
                  <a:moveTo>
                    <a:pt x="0" y="0"/>
                  </a:moveTo>
                  <a:lnTo>
                    <a:pt x="0" y="729547"/>
                  </a:lnTo>
                  <a:lnTo>
                    <a:pt x="8699" y="728962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9923869" y="3598510"/>
              <a:ext cx="8890" cy="728980"/>
            </a:xfrm>
            <a:custGeom>
              <a:avLst/>
              <a:gdLst/>
              <a:ahLst/>
              <a:cxnLst/>
              <a:rect l="l" t="t" r="r" b="b"/>
              <a:pathLst>
                <a:path w="8890" h="728979">
                  <a:moveTo>
                    <a:pt x="0" y="0"/>
                  </a:moveTo>
                  <a:lnTo>
                    <a:pt x="0" y="728377"/>
                  </a:lnTo>
                  <a:lnTo>
                    <a:pt x="8699" y="727792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9932568" y="3599095"/>
              <a:ext cx="8890" cy="727710"/>
            </a:xfrm>
            <a:custGeom>
              <a:avLst/>
              <a:gdLst/>
              <a:ahLst/>
              <a:cxnLst/>
              <a:rect l="l" t="t" r="r" b="b"/>
              <a:pathLst>
                <a:path w="8890" h="727710">
                  <a:moveTo>
                    <a:pt x="0" y="0"/>
                  </a:moveTo>
                  <a:lnTo>
                    <a:pt x="0" y="727206"/>
                  </a:lnTo>
                  <a:lnTo>
                    <a:pt x="8699" y="726621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9941268" y="3599680"/>
              <a:ext cx="8890" cy="726440"/>
            </a:xfrm>
            <a:custGeom>
              <a:avLst/>
              <a:gdLst/>
              <a:ahLst/>
              <a:cxnLst/>
              <a:rect l="l" t="t" r="r" b="b"/>
              <a:pathLst>
                <a:path w="8890" h="726439">
                  <a:moveTo>
                    <a:pt x="0" y="0"/>
                  </a:moveTo>
                  <a:lnTo>
                    <a:pt x="0" y="726036"/>
                  </a:lnTo>
                  <a:lnTo>
                    <a:pt x="8699" y="725451"/>
                  </a:lnTo>
                  <a:lnTo>
                    <a:pt x="8699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9949968" y="3600196"/>
              <a:ext cx="8890" cy="725170"/>
            </a:xfrm>
            <a:custGeom>
              <a:avLst/>
              <a:gdLst/>
              <a:ahLst/>
              <a:cxnLst/>
              <a:rect l="l" t="t" r="r" b="b"/>
              <a:pathLst>
                <a:path w="8890" h="725170">
                  <a:moveTo>
                    <a:pt x="8699" y="1270"/>
                  </a:moveTo>
                  <a:lnTo>
                    <a:pt x="6832" y="1270"/>
                  </a:lnTo>
                  <a:lnTo>
                    <a:pt x="683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23900"/>
                  </a:lnTo>
                  <a:lnTo>
                    <a:pt x="0" y="725170"/>
                  </a:lnTo>
                  <a:lnTo>
                    <a:pt x="6057" y="725170"/>
                  </a:lnTo>
                  <a:lnTo>
                    <a:pt x="6057" y="723900"/>
                  </a:lnTo>
                  <a:lnTo>
                    <a:pt x="8699" y="723900"/>
                  </a:lnTo>
                  <a:lnTo>
                    <a:pt x="8699" y="127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9958667" y="3601211"/>
              <a:ext cx="8890" cy="723265"/>
            </a:xfrm>
            <a:custGeom>
              <a:avLst/>
              <a:gdLst/>
              <a:ahLst/>
              <a:cxnLst/>
              <a:rect l="l" t="t" r="r" b="b"/>
              <a:pathLst>
                <a:path w="8890" h="723264">
                  <a:moveTo>
                    <a:pt x="0" y="0"/>
                  </a:moveTo>
                  <a:lnTo>
                    <a:pt x="0" y="722974"/>
                  </a:lnTo>
                  <a:lnTo>
                    <a:pt x="8699" y="721196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9967366" y="3602989"/>
              <a:ext cx="8890" cy="719455"/>
            </a:xfrm>
            <a:custGeom>
              <a:avLst/>
              <a:gdLst/>
              <a:ahLst/>
              <a:cxnLst/>
              <a:rect l="l" t="t" r="r" b="b"/>
              <a:pathLst>
                <a:path w="8890" h="719454">
                  <a:moveTo>
                    <a:pt x="0" y="0"/>
                  </a:moveTo>
                  <a:lnTo>
                    <a:pt x="0" y="719419"/>
                  </a:lnTo>
                  <a:lnTo>
                    <a:pt x="8699" y="717641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9976066" y="3604767"/>
              <a:ext cx="8890" cy="716280"/>
            </a:xfrm>
            <a:custGeom>
              <a:avLst/>
              <a:gdLst/>
              <a:ahLst/>
              <a:cxnLst/>
              <a:rect l="l" t="t" r="r" b="b"/>
              <a:pathLst>
                <a:path w="8890" h="716279">
                  <a:moveTo>
                    <a:pt x="0" y="0"/>
                  </a:moveTo>
                  <a:lnTo>
                    <a:pt x="0" y="715864"/>
                  </a:lnTo>
                  <a:lnTo>
                    <a:pt x="8699" y="714087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9984765" y="3606544"/>
              <a:ext cx="8890" cy="712470"/>
            </a:xfrm>
            <a:custGeom>
              <a:avLst/>
              <a:gdLst/>
              <a:ahLst/>
              <a:cxnLst/>
              <a:rect l="l" t="t" r="r" b="b"/>
              <a:pathLst>
                <a:path w="8890" h="712470">
                  <a:moveTo>
                    <a:pt x="0" y="0"/>
                  </a:moveTo>
                  <a:lnTo>
                    <a:pt x="0" y="712309"/>
                  </a:lnTo>
                  <a:lnTo>
                    <a:pt x="8699" y="710532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9993452" y="360831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5">
                  <a:moveTo>
                    <a:pt x="0" y="0"/>
                  </a:moveTo>
                  <a:lnTo>
                    <a:pt x="0" y="708759"/>
                  </a:lnTo>
                  <a:lnTo>
                    <a:pt x="8699" y="706982"/>
                  </a:lnTo>
                  <a:lnTo>
                    <a:pt x="8699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0002152" y="3610356"/>
              <a:ext cx="8890" cy="704850"/>
            </a:xfrm>
            <a:custGeom>
              <a:avLst/>
              <a:gdLst/>
              <a:ahLst/>
              <a:cxnLst/>
              <a:rect l="l" t="t" r="r" b="b"/>
              <a:pathLst>
                <a:path w="8890" h="704850">
                  <a:moveTo>
                    <a:pt x="8699" y="2540"/>
                  </a:moveTo>
                  <a:lnTo>
                    <a:pt x="4991" y="2540"/>
                  </a:lnTo>
                  <a:lnTo>
                    <a:pt x="4991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02310"/>
                  </a:lnTo>
                  <a:lnTo>
                    <a:pt x="0" y="704850"/>
                  </a:lnTo>
                  <a:lnTo>
                    <a:pt x="4521" y="704850"/>
                  </a:lnTo>
                  <a:lnTo>
                    <a:pt x="4521" y="702310"/>
                  </a:lnTo>
                  <a:lnTo>
                    <a:pt x="8699" y="702310"/>
                  </a:lnTo>
                  <a:lnTo>
                    <a:pt x="8699" y="254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0010851" y="3612913"/>
              <a:ext cx="8890" cy="699770"/>
            </a:xfrm>
            <a:custGeom>
              <a:avLst/>
              <a:gdLst/>
              <a:ahLst/>
              <a:cxnLst/>
              <a:rect l="l" t="t" r="r" b="b"/>
              <a:pathLst>
                <a:path w="8890" h="699770">
                  <a:moveTo>
                    <a:pt x="0" y="0"/>
                  </a:moveTo>
                  <a:lnTo>
                    <a:pt x="0" y="699572"/>
                  </a:lnTo>
                  <a:lnTo>
                    <a:pt x="8699" y="696550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0019551" y="3615935"/>
              <a:ext cx="8890" cy="694055"/>
            </a:xfrm>
            <a:custGeom>
              <a:avLst/>
              <a:gdLst/>
              <a:ahLst/>
              <a:cxnLst/>
              <a:rect l="l" t="t" r="r" b="b"/>
              <a:pathLst>
                <a:path w="8890" h="694054">
                  <a:moveTo>
                    <a:pt x="0" y="0"/>
                  </a:moveTo>
                  <a:lnTo>
                    <a:pt x="0" y="693528"/>
                  </a:lnTo>
                  <a:lnTo>
                    <a:pt x="8699" y="690507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0028250" y="3618957"/>
              <a:ext cx="8890" cy="687705"/>
            </a:xfrm>
            <a:custGeom>
              <a:avLst/>
              <a:gdLst/>
              <a:ahLst/>
              <a:cxnLst/>
              <a:rect l="l" t="t" r="r" b="b"/>
              <a:pathLst>
                <a:path w="8890" h="687704">
                  <a:moveTo>
                    <a:pt x="0" y="0"/>
                  </a:moveTo>
                  <a:lnTo>
                    <a:pt x="0" y="687485"/>
                  </a:lnTo>
                  <a:lnTo>
                    <a:pt x="8699" y="684464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0036950" y="3621979"/>
              <a:ext cx="8890" cy="681990"/>
            </a:xfrm>
            <a:custGeom>
              <a:avLst/>
              <a:gdLst/>
              <a:ahLst/>
              <a:cxnLst/>
              <a:rect l="l" t="t" r="r" b="b"/>
              <a:pathLst>
                <a:path w="8890" h="681989">
                  <a:moveTo>
                    <a:pt x="0" y="0"/>
                  </a:moveTo>
                  <a:lnTo>
                    <a:pt x="0" y="681442"/>
                  </a:lnTo>
                  <a:lnTo>
                    <a:pt x="8699" y="678421"/>
                  </a:lnTo>
                  <a:lnTo>
                    <a:pt x="8699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0045650" y="3625596"/>
              <a:ext cx="8890" cy="674370"/>
            </a:xfrm>
            <a:custGeom>
              <a:avLst/>
              <a:gdLst/>
              <a:ahLst/>
              <a:cxnLst/>
              <a:rect l="l" t="t" r="r" b="b"/>
              <a:pathLst>
                <a:path w="8890" h="674370">
                  <a:moveTo>
                    <a:pt x="8699" y="3810"/>
                  </a:moveTo>
                  <a:lnTo>
                    <a:pt x="5905" y="381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0560"/>
                  </a:lnTo>
                  <a:lnTo>
                    <a:pt x="0" y="674370"/>
                  </a:lnTo>
                  <a:lnTo>
                    <a:pt x="5588" y="674370"/>
                  </a:lnTo>
                  <a:lnTo>
                    <a:pt x="5588" y="670560"/>
                  </a:lnTo>
                  <a:lnTo>
                    <a:pt x="8699" y="670560"/>
                  </a:lnTo>
                  <a:lnTo>
                    <a:pt x="8699" y="381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0054349" y="3628898"/>
              <a:ext cx="8890" cy="668020"/>
            </a:xfrm>
            <a:custGeom>
              <a:avLst/>
              <a:gdLst/>
              <a:ahLst/>
              <a:cxnLst/>
              <a:rect l="l" t="t" r="r" b="b"/>
              <a:pathLst>
                <a:path w="8890" h="668020">
                  <a:moveTo>
                    <a:pt x="0" y="0"/>
                  </a:moveTo>
                  <a:lnTo>
                    <a:pt x="0" y="667603"/>
                  </a:lnTo>
                  <a:lnTo>
                    <a:pt x="8699" y="663238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0063048" y="3633264"/>
              <a:ext cx="8890" cy="659130"/>
            </a:xfrm>
            <a:custGeom>
              <a:avLst/>
              <a:gdLst/>
              <a:ahLst/>
              <a:cxnLst/>
              <a:rect l="l" t="t" r="r" b="b"/>
              <a:pathLst>
                <a:path w="8890" h="659129">
                  <a:moveTo>
                    <a:pt x="0" y="0"/>
                  </a:moveTo>
                  <a:lnTo>
                    <a:pt x="0" y="658873"/>
                  </a:lnTo>
                  <a:lnTo>
                    <a:pt x="8699" y="654508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0071748" y="3637629"/>
              <a:ext cx="8890" cy="650240"/>
            </a:xfrm>
            <a:custGeom>
              <a:avLst/>
              <a:gdLst/>
              <a:ahLst/>
              <a:cxnLst/>
              <a:rect l="l" t="t" r="r" b="b"/>
              <a:pathLst>
                <a:path w="8890" h="650239">
                  <a:moveTo>
                    <a:pt x="0" y="0"/>
                  </a:moveTo>
                  <a:lnTo>
                    <a:pt x="0" y="650142"/>
                  </a:lnTo>
                  <a:lnTo>
                    <a:pt x="8699" y="645777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0080447" y="3641995"/>
              <a:ext cx="8890" cy="641985"/>
            </a:xfrm>
            <a:custGeom>
              <a:avLst/>
              <a:gdLst/>
              <a:ahLst/>
              <a:cxnLst/>
              <a:rect l="l" t="t" r="r" b="b"/>
              <a:pathLst>
                <a:path w="8890" h="641985">
                  <a:moveTo>
                    <a:pt x="0" y="0"/>
                  </a:moveTo>
                  <a:lnTo>
                    <a:pt x="0" y="641412"/>
                  </a:lnTo>
                  <a:lnTo>
                    <a:pt x="8699" y="637047"/>
                  </a:lnTo>
                  <a:lnTo>
                    <a:pt x="8699" y="4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0089147" y="3645916"/>
              <a:ext cx="8890" cy="633730"/>
            </a:xfrm>
            <a:custGeom>
              <a:avLst/>
              <a:gdLst/>
              <a:ahLst/>
              <a:cxnLst/>
              <a:rect l="l" t="t" r="r" b="b"/>
              <a:pathLst>
                <a:path w="8890" h="633729">
                  <a:moveTo>
                    <a:pt x="8699" y="6350"/>
                  </a:moveTo>
                  <a:lnTo>
                    <a:pt x="5422" y="6350"/>
                  </a:lnTo>
                  <a:lnTo>
                    <a:pt x="5422" y="1270"/>
                  </a:lnTo>
                  <a:lnTo>
                    <a:pt x="368" y="1270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627380"/>
                  </a:lnTo>
                  <a:lnTo>
                    <a:pt x="0" y="632460"/>
                  </a:lnTo>
                  <a:lnTo>
                    <a:pt x="0" y="633730"/>
                  </a:lnTo>
                  <a:lnTo>
                    <a:pt x="50" y="632460"/>
                  </a:lnTo>
                  <a:lnTo>
                    <a:pt x="5181" y="632460"/>
                  </a:lnTo>
                  <a:lnTo>
                    <a:pt x="5181" y="627380"/>
                  </a:lnTo>
                  <a:lnTo>
                    <a:pt x="8699" y="627380"/>
                  </a:lnTo>
                  <a:lnTo>
                    <a:pt x="8699" y="635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0097846" y="3651938"/>
              <a:ext cx="8890" cy="621665"/>
            </a:xfrm>
            <a:custGeom>
              <a:avLst/>
              <a:gdLst/>
              <a:ahLst/>
              <a:cxnLst/>
              <a:rect l="l" t="t" r="r" b="b"/>
              <a:pathLst>
                <a:path w="8890" h="621664">
                  <a:moveTo>
                    <a:pt x="0" y="0"/>
                  </a:moveTo>
                  <a:lnTo>
                    <a:pt x="0" y="621527"/>
                  </a:lnTo>
                  <a:lnTo>
                    <a:pt x="8699" y="615651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0106546" y="3657814"/>
              <a:ext cx="8890" cy="610235"/>
            </a:xfrm>
            <a:custGeom>
              <a:avLst/>
              <a:gdLst/>
              <a:ahLst/>
              <a:cxnLst/>
              <a:rect l="l" t="t" r="r" b="b"/>
              <a:pathLst>
                <a:path w="8890" h="610235">
                  <a:moveTo>
                    <a:pt x="0" y="0"/>
                  </a:moveTo>
                  <a:lnTo>
                    <a:pt x="0" y="609775"/>
                  </a:lnTo>
                  <a:lnTo>
                    <a:pt x="8699" y="603899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0115245" y="3663690"/>
              <a:ext cx="8890" cy="598170"/>
            </a:xfrm>
            <a:custGeom>
              <a:avLst/>
              <a:gdLst/>
              <a:ahLst/>
              <a:cxnLst/>
              <a:rect l="l" t="t" r="r" b="b"/>
              <a:pathLst>
                <a:path w="8890" h="598170">
                  <a:moveTo>
                    <a:pt x="0" y="0"/>
                  </a:moveTo>
                  <a:lnTo>
                    <a:pt x="0" y="598023"/>
                  </a:lnTo>
                  <a:lnTo>
                    <a:pt x="8699" y="592148"/>
                  </a:lnTo>
                  <a:lnTo>
                    <a:pt x="8699" y="5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0123945" y="3669566"/>
              <a:ext cx="8890" cy="586740"/>
            </a:xfrm>
            <a:custGeom>
              <a:avLst/>
              <a:gdLst/>
              <a:ahLst/>
              <a:cxnLst/>
              <a:rect l="l" t="t" r="r" b="b"/>
              <a:pathLst>
                <a:path w="8890" h="586739">
                  <a:moveTo>
                    <a:pt x="0" y="0"/>
                  </a:moveTo>
                  <a:lnTo>
                    <a:pt x="0" y="586272"/>
                  </a:lnTo>
                  <a:lnTo>
                    <a:pt x="5778" y="582369"/>
                  </a:lnTo>
                  <a:lnTo>
                    <a:pt x="8699" y="579798"/>
                  </a:lnTo>
                  <a:lnTo>
                    <a:pt x="8699" y="6474"/>
                  </a:lnTo>
                  <a:lnTo>
                    <a:pt x="5778" y="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0132644" y="3676040"/>
              <a:ext cx="8890" cy="573405"/>
            </a:xfrm>
            <a:custGeom>
              <a:avLst/>
              <a:gdLst/>
              <a:ahLst/>
              <a:cxnLst/>
              <a:rect l="l" t="t" r="r" b="b"/>
              <a:pathLst>
                <a:path w="8890" h="573404">
                  <a:moveTo>
                    <a:pt x="0" y="0"/>
                  </a:moveTo>
                  <a:lnTo>
                    <a:pt x="0" y="573324"/>
                  </a:lnTo>
                  <a:lnTo>
                    <a:pt x="8699" y="565667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0141344" y="3683697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0" y="0"/>
                  </a:moveTo>
                  <a:lnTo>
                    <a:pt x="0" y="558010"/>
                  </a:lnTo>
                  <a:lnTo>
                    <a:pt x="8699" y="550353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0150043" y="3691354"/>
              <a:ext cx="8890" cy="542925"/>
            </a:xfrm>
            <a:custGeom>
              <a:avLst/>
              <a:gdLst/>
              <a:ahLst/>
              <a:cxnLst/>
              <a:rect l="l" t="t" r="r" b="b"/>
              <a:pathLst>
                <a:path w="8890" h="542925">
                  <a:moveTo>
                    <a:pt x="0" y="0"/>
                  </a:moveTo>
                  <a:lnTo>
                    <a:pt x="0" y="542695"/>
                  </a:lnTo>
                  <a:lnTo>
                    <a:pt x="8699" y="535038"/>
                  </a:lnTo>
                  <a:lnTo>
                    <a:pt x="8699" y="7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0158743" y="3699011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0" y="0"/>
                  </a:moveTo>
                  <a:lnTo>
                    <a:pt x="0" y="527381"/>
                  </a:lnTo>
                  <a:lnTo>
                    <a:pt x="6069" y="522039"/>
                  </a:lnTo>
                  <a:lnTo>
                    <a:pt x="8699" y="519051"/>
                  </a:lnTo>
                  <a:lnTo>
                    <a:pt x="8699" y="8330"/>
                  </a:lnTo>
                  <a:lnTo>
                    <a:pt x="6069" y="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0167442" y="3707342"/>
              <a:ext cx="8890" cy="511175"/>
            </a:xfrm>
            <a:custGeom>
              <a:avLst/>
              <a:gdLst/>
              <a:ahLst/>
              <a:cxnLst/>
              <a:rect l="l" t="t" r="r" b="b"/>
              <a:pathLst>
                <a:path w="8890" h="511175">
                  <a:moveTo>
                    <a:pt x="0" y="0"/>
                  </a:moveTo>
                  <a:lnTo>
                    <a:pt x="0" y="510720"/>
                  </a:lnTo>
                  <a:lnTo>
                    <a:pt x="8699" y="500837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0176129" y="3717211"/>
              <a:ext cx="8890" cy="491490"/>
            </a:xfrm>
            <a:custGeom>
              <a:avLst/>
              <a:gdLst/>
              <a:ahLst/>
              <a:cxnLst/>
              <a:rect l="l" t="t" r="r" b="b"/>
              <a:pathLst>
                <a:path w="8890" h="491489">
                  <a:moveTo>
                    <a:pt x="0" y="0"/>
                  </a:moveTo>
                  <a:lnTo>
                    <a:pt x="0" y="490982"/>
                  </a:lnTo>
                  <a:lnTo>
                    <a:pt x="8699" y="481099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0184828" y="3727095"/>
              <a:ext cx="8890" cy="471805"/>
            </a:xfrm>
            <a:custGeom>
              <a:avLst/>
              <a:gdLst/>
              <a:ahLst/>
              <a:cxnLst/>
              <a:rect l="l" t="t" r="r" b="b"/>
              <a:pathLst>
                <a:path w="8890" h="471804">
                  <a:moveTo>
                    <a:pt x="0" y="0"/>
                  </a:moveTo>
                  <a:lnTo>
                    <a:pt x="0" y="471215"/>
                  </a:lnTo>
                  <a:lnTo>
                    <a:pt x="8699" y="461332"/>
                  </a:lnTo>
                  <a:lnTo>
                    <a:pt x="8699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0193528" y="3736978"/>
              <a:ext cx="8890" cy="451484"/>
            </a:xfrm>
            <a:custGeom>
              <a:avLst/>
              <a:gdLst/>
              <a:ahLst/>
              <a:cxnLst/>
              <a:rect l="l" t="t" r="r" b="b"/>
              <a:pathLst>
                <a:path w="8890" h="451485">
                  <a:moveTo>
                    <a:pt x="0" y="0"/>
                  </a:moveTo>
                  <a:lnTo>
                    <a:pt x="0" y="451448"/>
                  </a:lnTo>
                  <a:lnTo>
                    <a:pt x="2168" y="448985"/>
                  </a:lnTo>
                  <a:lnTo>
                    <a:pt x="8699" y="439315"/>
                  </a:lnTo>
                  <a:lnTo>
                    <a:pt x="8699" y="12132"/>
                  </a:lnTo>
                  <a:lnTo>
                    <a:pt x="2168" y="2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0202227" y="3749111"/>
              <a:ext cx="8890" cy="427355"/>
            </a:xfrm>
            <a:custGeom>
              <a:avLst/>
              <a:gdLst/>
              <a:ahLst/>
              <a:cxnLst/>
              <a:rect l="l" t="t" r="r" b="b"/>
              <a:pathLst>
                <a:path w="8890" h="427354">
                  <a:moveTo>
                    <a:pt x="0" y="0"/>
                  </a:moveTo>
                  <a:lnTo>
                    <a:pt x="0" y="427182"/>
                  </a:lnTo>
                  <a:lnTo>
                    <a:pt x="8699" y="414302"/>
                  </a:lnTo>
                  <a:lnTo>
                    <a:pt x="8699" y="1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0210927" y="3761991"/>
              <a:ext cx="8890" cy="401955"/>
            </a:xfrm>
            <a:custGeom>
              <a:avLst/>
              <a:gdLst/>
              <a:ahLst/>
              <a:cxnLst/>
              <a:rect l="l" t="t" r="r" b="b"/>
              <a:pathLst>
                <a:path w="8890" h="401954">
                  <a:moveTo>
                    <a:pt x="0" y="0"/>
                  </a:moveTo>
                  <a:lnTo>
                    <a:pt x="0" y="401422"/>
                  </a:lnTo>
                  <a:lnTo>
                    <a:pt x="8699" y="388542"/>
                  </a:lnTo>
                  <a:lnTo>
                    <a:pt x="8699" y="1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0219626" y="3774870"/>
              <a:ext cx="8890" cy="375920"/>
            </a:xfrm>
            <a:custGeom>
              <a:avLst/>
              <a:gdLst/>
              <a:ahLst/>
              <a:cxnLst/>
              <a:rect l="l" t="t" r="r" b="b"/>
              <a:pathLst>
                <a:path w="8890" h="375920">
                  <a:moveTo>
                    <a:pt x="0" y="0"/>
                  </a:moveTo>
                  <a:lnTo>
                    <a:pt x="0" y="375663"/>
                  </a:lnTo>
                  <a:lnTo>
                    <a:pt x="2314" y="372236"/>
                  </a:lnTo>
                  <a:lnTo>
                    <a:pt x="8699" y="359512"/>
                  </a:lnTo>
                  <a:lnTo>
                    <a:pt x="8699" y="16150"/>
                  </a:lnTo>
                  <a:lnTo>
                    <a:pt x="2314" y="3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0228326" y="3791021"/>
              <a:ext cx="8890" cy="343535"/>
            </a:xfrm>
            <a:custGeom>
              <a:avLst/>
              <a:gdLst/>
              <a:ahLst/>
              <a:cxnLst/>
              <a:rect l="l" t="t" r="r" b="b"/>
              <a:pathLst>
                <a:path w="8890" h="343535">
                  <a:moveTo>
                    <a:pt x="0" y="0"/>
                  </a:moveTo>
                  <a:lnTo>
                    <a:pt x="0" y="343361"/>
                  </a:lnTo>
                  <a:lnTo>
                    <a:pt x="8699" y="326024"/>
                  </a:lnTo>
                  <a:lnTo>
                    <a:pt x="8699" y="17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0237025" y="3808357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90" h="309245">
                  <a:moveTo>
                    <a:pt x="0" y="0"/>
                  </a:moveTo>
                  <a:lnTo>
                    <a:pt x="0" y="308688"/>
                  </a:lnTo>
                  <a:lnTo>
                    <a:pt x="6086" y="296558"/>
                  </a:lnTo>
                  <a:lnTo>
                    <a:pt x="8699" y="289035"/>
                  </a:lnTo>
                  <a:lnTo>
                    <a:pt x="8699" y="19651"/>
                  </a:lnTo>
                  <a:lnTo>
                    <a:pt x="6086" y="12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0245725" y="3828009"/>
              <a:ext cx="8890" cy="269875"/>
            </a:xfrm>
            <a:custGeom>
              <a:avLst/>
              <a:gdLst/>
              <a:ahLst/>
              <a:cxnLst/>
              <a:rect l="l" t="t" r="r" b="b"/>
              <a:pathLst>
                <a:path w="8890" h="269875">
                  <a:moveTo>
                    <a:pt x="0" y="0"/>
                  </a:moveTo>
                  <a:lnTo>
                    <a:pt x="0" y="269383"/>
                  </a:lnTo>
                  <a:lnTo>
                    <a:pt x="8699" y="244336"/>
                  </a:lnTo>
                  <a:lnTo>
                    <a:pt x="8699" y="25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0254424" y="3853054"/>
              <a:ext cx="8890" cy="219710"/>
            </a:xfrm>
            <a:custGeom>
              <a:avLst/>
              <a:gdLst/>
              <a:ahLst/>
              <a:cxnLst/>
              <a:rect l="l" t="t" r="r" b="b"/>
              <a:pathLst>
                <a:path w="8890" h="219710">
                  <a:moveTo>
                    <a:pt x="0" y="0"/>
                  </a:moveTo>
                  <a:lnTo>
                    <a:pt x="0" y="219291"/>
                  </a:lnTo>
                  <a:lnTo>
                    <a:pt x="4348" y="206772"/>
                  </a:lnTo>
                  <a:lnTo>
                    <a:pt x="8699" y="185474"/>
                  </a:lnTo>
                  <a:lnTo>
                    <a:pt x="8699" y="33812"/>
                  </a:lnTo>
                  <a:lnTo>
                    <a:pt x="4348" y="1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0263124" y="3886867"/>
              <a:ext cx="8890" cy="151765"/>
            </a:xfrm>
            <a:custGeom>
              <a:avLst/>
              <a:gdLst/>
              <a:ahLst/>
              <a:cxnLst/>
              <a:rect l="l" t="t" r="r" b="b"/>
              <a:pathLst>
                <a:path w="8890" h="151764">
                  <a:moveTo>
                    <a:pt x="0" y="0"/>
                  </a:moveTo>
                  <a:lnTo>
                    <a:pt x="0" y="151661"/>
                  </a:lnTo>
                  <a:lnTo>
                    <a:pt x="5364" y="125406"/>
                  </a:lnTo>
                  <a:lnTo>
                    <a:pt x="8699" y="75825"/>
                  </a:lnTo>
                  <a:lnTo>
                    <a:pt x="5364" y="26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6" name="object 716"/>
          <p:cNvGrpSpPr/>
          <p:nvPr/>
        </p:nvGrpSpPr>
        <p:grpSpPr>
          <a:xfrm>
            <a:off x="3068061" y="1105408"/>
            <a:ext cx="417830" cy="506095"/>
            <a:chOff x="3068061" y="1105408"/>
            <a:chExt cx="417830" cy="506095"/>
          </a:xfrm>
        </p:grpSpPr>
        <p:sp>
          <p:nvSpPr>
            <p:cNvPr id="717" name="object 717"/>
            <p:cNvSpPr/>
            <p:nvPr/>
          </p:nvSpPr>
          <p:spPr>
            <a:xfrm>
              <a:off x="3068053" y="1105420"/>
              <a:ext cx="417830" cy="506095"/>
            </a:xfrm>
            <a:custGeom>
              <a:avLst/>
              <a:gdLst/>
              <a:ahLst/>
              <a:cxnLst/>
              <a:rect l="l" t="t" r="r" b="b"/>
              <a:pathLst>
                <a:path w="417829" h="506094">
                  <a:moveTo>
                    <a:pt x="417360" y="185686"/>
                  </a:moveTo>
                  <a:lnTo>
                    <a:pt x="407314" y="140601"/>
                  </a:lnTo>
                  <a:lnTo>
                    <a:pt x="387248" y="98183"/>
                  </a:lnTo>
                  <a:lnTo>
                    <a:pt x="357124" y="60236"/>
                  </a:lnTo>
                  <a:lnTo>
                    <a:pt x="319163" y="30111"/>
                  </a:lnTo>
                  <a:lnTo>
                    <a:pt x="295122" y="18732"/>
                  </a:lnTo>
                  <a:lnTo>
                    <a:pt x="295122" y="208673"/>
                  </a:lnTo>
                  <a:lnTo>
                    <a:pt x="288785" y="241198"/>
                  </a:lnTo>
                  <a:lnTo>
                    <a:pt x="269798" y="269798"/>
                  </a:lnTo>
                  <a:lnTo>
                    <a:pt x="241211" y="288785"/>
                  </a:lnTo>
                  <a:lnTo>
                    <a:pt x="208673" y="295109"/>
                  </a:lnTo>
                  <a:lnTo>
                    <a:pt x="176149" y="288785"/>
                  </a:lnTo>
                  <a:lnTo>
                    <a:pt x="147548" y="269798"/>
                  </a:lnTo>
                  <a:lnTo>
                    <a:pt x="128562" y="241198"/>
                  </a:lnTo>
                  <a:lnTo>
                    <a:pt x="122237" y="208673"/>
                  </a:lnTo>
                  <a:lnTo>
                    <a:pt x="128562" y="176149"/>
                  </a:lnTo>
                  <a:lnTo>
                    <a:pt x="147548" y="147561"/>
                  </a:lnTo>
                  <a:lnTo>
                    <a:pt x="176149" y="128562"/>
                  </a:lnTo>
                  <a:lnTo>
                    <a:pt x="208673" y="122224"/>
                  </a:lnTo>
                  <a:lnTo>
                    <a:pt x="241211" y="128562"/>
                  </a:lnTo>
                  <a:lnTo>
                    <a:pt x="269798" y="147561"/>
                  </a:lnTo>
                  <a:lnTo>
                    <a:pt x="288785" y="176149"/>
                  </a:lnTo>
                  <a:lnTo>
                    <a:pt x="295122" y="208673"/>
                  </a:lnTo>
                  <a:lnTo>
                    <a:pt x="295122" y="18732"/>
                  </a:lnTo>
                  <a:lnTo>
                    <a:pt x="276758" y="10033"/>
                  </a:lnTo>
                  <a:lnTo>
                    <a:pt x="231673" y="0"/>
                  </a:lnTo>
                  <a:lnTo>
                    <a:pt x="185686" y="0"/>
                  </a:lnTo>
                  <a:lnTo>
                    <a:pt x="140601" y="10033"/>
                  </a:lnTo>
                  <a:lnTo>
                    <a:pt x="98196" y="30111"/>
                  </a:lnTo>
                  <a:lnTo>
                    <a:pt x="60236" y="60236"/>
                  </a:lnTo>
                  <a:lnTo>
                    <a:pt x="30124" y="98183"/>
                  </a:lnTo>
                  <a:lnTo>
                    <a:pt x="10045" y="140601"/>
                  </a:lnTo>
                  <a:lnTo>
                    <a:pt x="0" y="185686"/>
                  </a:lnTo>
                  <a:lnTo>
                    <a:pt x="0" y="231660"/>
                  </a:lnTo>
                  <a:lnTo>
                    <a:pt x="10045" y="276745"/>
                  </a:lnTo>
                  <a:lnTo>
                    <a:pt x="30124" y="319163"/>
                  </a:lnTo>
                  <a:lnTo>
                    <a:pt x="60236" y="357124"/>
                  </a:lnTo>
                  <a:lnTo>
                    <a:pt x="208686" y="505561"/>
                  </a:lnTo>
                  <a:lnTo>
                    <a:pt x="357124" y="357124"/>
                  </a:lnTo>
                  <a:lnTo>
                    <a:pt x="387248" y="319163"/>
                  </a:lnTo>
                  <a:lnTo>
                    <a:pt x="398627" y="295109"/>
                  </a:lnTo>
                  <a:lnTo>
                    <a:pt x="407314" y="276745"/>
                  </a:lnTo>
                  <a:lnTo>
                    <a:pt x="417360" y="231660"/>
                  </a:lnTo>
                  <a:lnTo>
                    <a:pt x="417360" y="185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" name="object 718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2933" y="1163408"/>
              <a:ext cx="75906" cy="202831"/>
            </a:xfrm>
            <a:prstGeom prst="rect">
              <a:avLst/>
            </a:prstGeom>
          </p:spPr>
        </p:pic>
        <p:sp>
          <p:nvSpPr>
            <p:cNvPr id="719" name="object 719"/>
            <p:cNvSpPr/>
            <p:nvPr/>
          </p:nvSpPr>
          <p:spPr>
            <a:xfrm>
              <a:off x="3223200" y="1135813"/>
              <a:ext cx="53975" cy="8255"/>
            </a:xfrm>
            <a:custGeom>
              <a:avLst/>
              <a:gdLst/>
              <a:ahLst/>
              <a:cxnLst/>
              <a:rect l="l" t="t" r="r" b="b"/>
              <a:pathLst>
                <a:path w="53975" h="8255">
                  <a:moveTo>
                    <a:pt x="53543" y="0"/>
                  </a:moveTo>
                  <a:lnTo>
                    <a:pt x="39969" y="530"/>
                  </a:lnTo>
                  <a:lnTo>
                    <a:pt x="26476" y="2062"/>
                  </a:lnTo>
                  <a:lnTo>
                    <a:pt x="13131" y="4563"/>
                  </a:lnTo>
                  <a:lnTo>
                    <a:pt x="0" y="8001"/>
                  </a:lnTo>
                  <a:lnTo>
                    <a:pt x="5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0" name="object 720"/>
          <p:cNvGrpSpPr/>
          <p:nvPr/>
        </p:nvGrpSpPr>
        <p:grpSpPr>
          <a:xfrm>
            <a:off x="3041293" y="3710545"/>
            <a:ext cx="417830" cy="506095"/>
            <a:chOff x="3041293" y="3710545"/>
            <a:chExt cx="417830" cy="506095"/>
          </a:xfrm>
        </p:grpSpPr>
        <p:sp>
          <p:nvSpPr>
            <p:cNvPr id="721" name="object 721"/>
            <p:cNvSpPr/>
            <p:nvPr/>
          </p:nvSpPr>
          <p:spPr>
            <a:xfrm>
              <a:off x="3041281" y="3710546"/>
              <a:ext cx="417830" cy="506095"/>
            </a:xfrm>
            <a:custGeom>
              <a:avLst/>
              <a:gdLst/>
              <a:ahLst/>
              <a:cxnLst/>
              <a:rect l="l" t="t" r="r" b="b"/>
              <a:pathLst>
                <a:path w="417829" h="506095">
                  <a:moveTo>
                    <a:pt x="417360" y="185699"/>
                  </a:moveTo>
                  <a:lnTo>
                    <a:pt x="407327" y="140614"/>
                  </a:lnTo>
                  <a:lnTo>
                    <a:pt x="387235" y="98196"/>
                  </a:lnTo>
                  <a:lnTo>
                    <a:pt x="357124" y="60248"/>
                  </a:lnTo>
                  <a:lnTo>
                    <a:pt x="319163" y="30124"/>
                  </a:lnTo>
                  <a:lnTo>
                    <a:pt x="295122" y="18745"/>
                  </a:lnTo>
                  <a:lnTo>
                    <a:pt x="295122" y="208686"/>
                  </a:lnTo>
                  <a:lnTo>
                    <a:pt x="288798" y="241211"/>
                  </a:lnTo>
                  <a:lnTo>
                    <a:pt x="269811" y="269811"/>
                  </a:lnTo>
                  <a:lnTo>
                    <a:pt x="241211" y="288798"/>
                  </a:lnTo>
                  <a:lnTo>
                    <a:pt x="208686" y="295122"/>
                  </a:lnTo>
                  <a:lnTo>
                    <a:pt x="176161" y="288798"/>
                  </a:lnTo>
                  <a:lnTo>
                    <a:pt x="147561" y="269811"/>
                  </a:lnTo>
                  <a:lnTo>
                    <a:pt x="128574" y="241211"/>
                  </a:lnTo>
                  <a:lnTo>
                    <a:pt x="122237" y="208686"/>
                  </a:lnTo>
                  <a:lnTo>
                    <a:pt x="128574" y="176149"/>
                  </a:lnTo>
                  <a:lnTo>
                    <a:pt x="147561" y="147561"/>
                  </a:lnTo>
                  <a:lnTo>
                    <a:pt x="176161" y="128562"/>
                  </a:lnTo>
                  <a:lnTo>
                    <a:pt x="208686" y="122237"/>
                  </a:lnTo>
                  <a:lnTo>
                    <a:pt x="241211" y="128562"/>
                  </a:lnTo>
                  <a:lnTo>
                    <a:pt x="269811" y="147561"/>
                  </a:lnTo>
                  <a:lnTo>
                    <a:pt x="288798" y="176149"/>
                  </a:lnTo>
                  <a:lnTo>
                    <a:pt x="295122" y="208686"/>
                  </a:lnTo>
                  <a:lnTo>
                    <a:pt x="295122" y="18745"/>
                  </a:lnTo>
                  <a:lnTo>
                    <a:pt x="276758" y="10045"/>
                  </a:lnTo>
                  <a:lnTo>
                    <a:pt x="231673" y="0"/>
                  </a:lnTo>
                  <a:lnTo>
                    <a:pt x="185699" y="0"/>
                  </a:lnTo>
                  <a:lnTo>
                    <a:pt x="140614" y="10045"/>
                  </a:lnTo>
                  <a:lnTo>
                    <a:pt x="98196" y="30124"/>
                  </a:lnTo>
                  <a:lnTo>
                    <a:pt x="60236" y="60248"/>
                  </a:lnTo>
                  <a:lnTo>
                    <a:pt x="30124" y="98196"/>
                  </a:lnTo>
                  <a:lnTo>
                    <a:pt x="10045" y="140614"/>
                  </a:lnTo>
                  <a:lnTo>
                    <a:pt x="0" y="185699"/>
                  </a:lnTo>
                  <a:lnTo>
                    <a:pt x="0" y="231673"/>
                  </a:lnTo>
                  <a:lnTo>
                    <a:pt x="10045" y="276758"/>
                  </a:lnTo>
                  <a:lnTo>
                    <a:pt x="30124" y="319176"/>
                  </a:lnTo>
                  <a:lnTo>
                    <a:pt x="60236" y="357136"/>
                  </a:lnTo>
                  <a:lnTo>
                    <a:pt x="208686" y="505574"/>
                  </a:lnTo>
                  <a:lnTo>
                    <a:pt x="357124" y="357136"/>
                  </a:lnTo>
                  <a:lnTo>
                    <a:pt x="387235" y="319176"/>
                  </a:lnTo>
                  <a:lnTo>
                    <a:pt x="398627" y="295122"/>
                  </a:lnTo>
                  <a:lnTo>
                    <a:pt x="407327" y="276758"/>
                  </a:lnTo>
                  <a:lnTo>
                    <a:pt x="417360" y="231673"/>
                  </a:lnTo>
                  <a:lnTo>
                    <a:pt x="417360" y="185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" name="object 722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6169" y="3768539"/>
              <a:ext cx="75906" cy="202844"/>
            </a:xfrm>
            <a:prstGeom prst="rect">
              <a:avLst/>
            </a:prstGeom>
          </p:spPr>
        </p:pic>
        <p:sp>
          <p:nvSpPr>
            <p:cNvPr id="723" name="object 723"/>
            <p:cNvSpPr/>
            <p:nvPr/>
          </p:nvSpPr>
          <p:spPr>
            <a:xfrm>
              <a:off x="3196436" y="3740950"/>
              <a:ext cx="53975" cy="8255"/>
            </a:xfrm>
            <a:custGeom>
              <a:avLst/>
              <a:gdLst/>
              <a:ahLst/>
              <a:cxnLst/>
              <a:rect l="l" t="t" r="r" b="b"/>
              <a:pathLst>
                <a:path w="53975" h="8254">
                  <a:moveTo>
                    <a:pt x="53530" y="0"/>
                  </a:moveTo>
                  <a:lnTo>
                    <a:pt x="39963" y="525"/>
                  </a:lnTo>
                  <a:lnTo>
                    <a:pt x="26474" y="2057"/>
                  </a:lnTo>
                  <a:lnTo>
                    <a:pt x="13130" y="4561"/>
                  </a:lnTo>
                  <a:lnTo>
                    <a:pt x="0" y="8001"/>
                  </a:lnTo>
                  <a:lnTo>
                    <a:pt x="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4" name="object 724"/>
          <p:cNvGrpSpPr/>
          <p:nvPr/>
        </p:nvGrpSpPr>
        <p:grpSpPr>
          <a:xfrm>
            <a:off x="6473146" y="1105408"/>
            <a:ext cx="417830" cy="506095"/>
            <a:chOff x="6473146" y="1105408"/>
            <a:chExt cx="417830" cy="506095"/>
          </a:xfrm>
        </p:grpSpPr>
        <p:sp>
          <p:nvSpPr>
            <p:cNvPr id="725" name="object 725"/>
            <p:cNvSpPr/>
            <p:nvPr/>
          </p:nvSpPr>
          <p:spPr>
            <a:xfrm>
              <a:off x="6473139" y="1105420"/>
              <a:ext cx="417830" cy="506095"/>
            </a:xfrm>
            <a:custGeom>
              <a:avLst/>
              <a:gdLst/>
              <a:ahLst/>
              <a:cxnLst/>
              <a:rect l="l" t="t" r="r" b="b"/>
              <a:pathLst>
                <a:path w="417829" h="506094">
                  <a:moveTo>
                    <a:pt x="417360" y="185686"/>
                  </a:moveTo>
                  <a:lnTo>
                    <a:pt x="407327" y="140601"/>
                  </a:lnTo>
                  <a:lnTo>
                    <a:pt x="398627" y="122224"/>
                  </a:lnTo>
                  <a:lnTo>
                    <a:pt x="387248" y="98183"/>
                  </a:lnTo>
                  <a:lnTo>
                    <a:pt x="357136" y="60236"/>
                  </a:lnTo>
                  <a:lnTo>
                    <a:pt x="319163" y="30111"/>
                  </a:lnTo>
                  <a:lnTo>
                    <a:pt x="295122" y="18732"/>
                  </a:lnTo>
                  <a:lnTo>
                    <a:pt x="295122" y="208673"/>
                  </a:lnTo>
                  <a:lnTo>
                    <a:pt x="288798" y="241198"/>
                  </a:lnTo>
                  <a:lnTo>
                    <a:pt x="269811" y="269798"/>
                  </a:lnTo>
                  <a:lnTo>
                    <a:pt x="241211" y="288785"/>
                  </a:lnTo>
                  <a:lnTo>
                    <a:pt x="208686" y="295109"/>
                  </a:lnTo>
                  <a:lnTo>
                    <a:pt x="176149" y="288785"/>
                  </a:lnTo>
                  <a:lnTo>
                    <a:pt x="147561" y="269798"/>
                  </a:lnTo>
                  <a:lnTo>
                    <a:pt x="128562" y="241198"/>
                  </a:lnTo>
                  <a:lnTo>
                    <a:pt x="122237" y="208673"/>
                  </a:lnTo>
                  <a:lnTo>
                    <a:pt x="128562" y="176149"/>
                  </a:lnTo>
                  <a:lnTo>
                    <a:pt x="147561" y="147561"/>
                  </a:lnTo>
                  <a:lnTo>
                    <a:pt x="176149" y="128562"/>
                  </a:lnTo>
                  <a:lnTo>
                    <a:pt x="208686" y="122224"/>
                  </a:lnTo>
                  <a:lnTo>
                    <a:pt x="241211" y="128562"/>
                  </a:lnTo>
                  <a:lnTo>
                    <a:pt x="269811" y="147561"/>
                  </a:lnTo>
                  <a:lnTo>
                    <a:pt x="288798" y="176149"/>
                  </a:lnTo>
                  <a:lnTo>
                    <a:pt x="295122" y="208673"/>
                  </a:lnTo>
                  <a:lnTo>
                    <a:pt x="295122" y="18732"/>
                  </a:lnTo>
                  <a:lnTo>
                    <a:pt x="276745" y="10033"/>
                  </a:lnTo>
                  <a:lnTo>
                    <a:pt x="231660" y="0"/>
                  </a:lnTo>
                  <a:lnTo>
                    <a:pt x="185686" y="0"/>
                  </a:lnTo>
                  <a:lnTo>
                    <a:pt x="140601" y="10033"/>
                  </a:lnTo>
                  <a:lnTo>
                    <a:pt x="98183" y="30111"/>
                  </a:lnTo>
                  <a:lnTo>
                    <a:pt x="60236" y="60236"/>
                  </a:lnTo>
                  <a:lnTo>
                    <a:pt x="30111" y="98183"/>
                  </a:lnTo>
                  <a:lnTo>
                    <a:pt x="10033" y="140601"/>
                  </a:lnTo>
                  <a:lnTo>
                    <a:pt x="0" y="185686"/>
                  </a:lnTo>
                  <a:lnTo>
                    <a:pt x="0" y="231660"/>
                  </a:lnTo>
                  <a:lnTo>
                    <a:pt x="10033" y="276745"/>
                  </a:lnTo>
                  <a:lnTo>
                    <a:pt x="30111" y="319163"/>
                  </a:lnTo>
                  <a:lnTo>
                    <a:pt x="60236" y="357124"/>
                  </a:lnTo>
                  <a:lnTo>
                    <a:pt x="208699" y="505561"/>
                  </a:lnTo>
                  <a:lnTo>
                    <a:pt x="357136" y="357124"/>
                  </a:lnTo>
                  <a:lnTo>
                    <a:pt x="387248" y="319163"/>
                  </a:lnTo>
                  <a:lnTo>
                    <a:pt x="398627" y="295109"/>
                  </a:lnTo>
                  <a:lnTo>
                    <a:pt x="407327" y="276745"/>
                  </a:lnTo>
                  <a:lnTo>
                    <a:pt x="417360" y="231660"/>
                  </a:lnTo>
                  <a:lnTo>
                    <a:pt x="417360" y="185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" name="object 726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8021" y="1163408"/>
              <a:ext cx="75906" cy="202831"/>
            </a:xfrm>
            <a:prstGeom prst="rect">
              <a:avLst/>
            </a:prstGeom>
          </p:spPr>
        </p:pic>
        <p:sp>
          <p:nvSpPr>
            <p:cNvPr id="727" name="object 727"/>
            <p:cNvSpPr/>
            <p:nvPr/>
          </p:nvSpPr>
          <p:spPr>
            <a:xfrm>
              <a:off x="6628288" y="1135813"/>
              <a:ext cx="53975" cy="8255"/>
            </a:xfrm>
            <a:custGeom>
              <a:avLst/>
              <a:gdLst/>
              <a:ahLst/>
              <a:cxnLst/>
              <a:rect l="l" t="t" r="r" b="b"/>
              <a:pathLst>
                <a:path w="53975" h="8255">
                  <a:moveTo>
                    <a:pt x="53543" y="0"/>
                  </a:moveTo>
                  <a:lnTo>
                    <a:pt x="39969" y="530"/>
                  </a:lnTo>
                  <a:lnTo>
                    <a:pt x="26476" y="2062"/>
                  </a:lnTo>
                  <a:lnTo>
                    <a:pt x="13131" y="4563"/>
                  </a:lnTo>
                  <a:lnTo>
                    <a:pt x="0" y="8001"/>
                  </a:lnTo>
                  <a:lnTo>
                    <a:pt x="5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8" name="object 728"/>
          <p:cNvGrpSpPr/>
          <p:nvPr/>
        </p:nvGrpSpPr>
        <p:grpSpPr>
          <a:xfrm>
            <a:off x="6473146" y="3719214"/>
            <a:ext cx="417830" cy="506095"/>
            <a:chOff x="6473146" y="3719214"/>
            <a:chExt cx="417830" cy="506095"/>
          </a:xfrm>
        </p:grpSpPr>
        <p:sp>
          <p:nvSpPr>
            <p:cNvPr id="729" name="object 729"/>
            <p:cNvSpPr/>
            <p:nvPr/>
          </p:nvSpPr>
          <p:spPr>
            <a:xfrm>
              <a:off x="6473139" y="3719220"/>
              <a:ext cx="417830" cy="506095"/>
            </a:xfrm>
            <a:custGeom>
              <a:avLst/>
              <a:gdLst/>
              <a:ahLst/>
              <a:cxnLst/>
              <a:rect l="l" t="t" r="r" b="b"/>
              <a:pathLst>
                <a:path w="417829" h="506095">
                  <a:moveTo>
                    <a:pt x="417360" y="185699"/>
                  </a:moveTo>
                  <a:lnTo>
                    <a:pt x="407327" y="140601"/>
                  </a:lnTo>
                  <a:lnTo>
                    <a:pt x="398627" y="122250"/>
                  </a:lnTo>
                  <a:lnTo>
                    <a:pt x="387248" y="98196"/>
                  </a:lnTo>
                  <a:lnTo>
                    <a:pt x="357136" y="60236"/>
                  </a:lnTo>
                  <a:lnTo>
                    <a:pt x="319163" y="30124"/>
                  </a:lnTo>
                  <a:lnTo>
                    <a:pt x="295122" y="18745"/>
                  </a:lnTo>
                  <a:lnTo>
                    <a:pt x="295122" y="208686"/>
                  </a:lnTo>
                  <a:lnTo>
                    <a:pt x="288798" y="241211"/>
                  </a:lnTo>
                  <a:lnTo>
                    <a:pt x="269811" y="269798"/>
                  </a:lnTo>
                  <a:lnTo>
                    <a:pt x="241211" y="288785"/>
                  </a:lnTo>
                  <a:lnTo>
                    <a:pt x="208686" y="295122"/>
                  </a:lnTo>
                  <a:lnTo>
                    <a:pt x="176149" y="288785"/>
                  </a:lnTo>
                  <a:lnTo>
                    <a:pt x="147561" y="269798"/>
                  </a:lnTo>
                  <a:lnTo>
                    <a:pt x="128562" y="241211"/>
                  </a:lnTo>
                  <a:lnTo>
                    <a:pt x="122237" y="208686"/>
                  </a:lnTo>
                  <a:lnTo>
                    <a:pt x="128562" y="176161"/>
                  </a:lnTo>
                  <a:lnTo>
                    <a:pt x="147561" y="147561"/>
                  </a:lnTo>
                  <a:lnTo>
                    <a:pt x="176149" y="128574"/>
                  </a:lnTo>
                  <a:lnTo>
                    <a:pt x="208686" y="122250"/>
                  </a:lnTo>
                  <a:lnTo>
                    <a:pt x="241211" y="128574"/>
                  </a:lnTo>
                  <a:lnTo>
                    <a:pt x="269811" y="147561"/>
                  </a:lnTo>
                  <a:lnTo>
                    <a:pt x="288798" y="176161"/>
                  </a:lnTo>
                  <a:lnTo>
                    <a:pt x="295122" y="208686"/>
                  </a:lnTo>
                  <a:lnTo>
                    <a:pt x="295122" y="18745"/>
                  </a:lnTo>
                  <a:lnTo>
                    <a:pt x="276745" y="10045"/>
                  </a:lnTo>
                  <a:lnTo>
                    <a:pt x="231660" y="0"/>
                  </a:lnTo>
                  <a:lnTo>
                    <a:pt x="185686" y="0"/>
                  </a:lnTo>
                  <a:lnTo>
                    <a:pt x="140601" y="10045"/>
                  </a:lnTo>
                  <a:lnTo>
                    <a:pt x="98183" y="30124"/>
                  </a:lnTo>
                  <a:lnTo>
                    <a:pt x="60236" y="60236"/>
                  </a:lnTo>
                  <a:lnTo>
                    <a:pt x="30111" y="98196"/>
                  </a:lnTo>
                  <a:lnTo>
                    <a:pt x="10033" y="140601"/>
                  </a:lnTo>
                  <a:lnTo>
                    <a:pt x="0" y="185699"/>
                  </a:lnTo>
                  <a:lnTo>
                    <a:pt x="0" y="231673"/>
                  </a:lnTo>
                  <a:lnTo>
                    <a:pt x="10033" y="276758"/>
                  </a:lnTo>
                  <a:lnTo>
                    <a:pt x="30111" y="319176"/>
                  </a:lnTo>
                  <a:lnTo>
                    <a:pt x="60236" y="357124"/>
                  </a:lnTo>
                  <a:lnTo>
                    <a:pt x="208699" y="505561"/>
                  </a:lnTo>
                  <a:lnTo>
                    <a:pt x="357136" y="357124"/>
                  </a:lnTo>
                  <a:lnTo>
                    <a:pt x="387248" y="319176"/>
                  </a:lnTo>
                  <a:lnTo>
                    <a:pt x="398627" y="295122"/>
                  </a:lnTo>
                  <a:lnTo>
                    <a:pt x="407327" y="276758"/>
                  </a:lnTo>
                  <a:lnTo>
                    <a:pt x="417360" y="231673"/>
                  </a:lnTo>
                  <a:lnTo>
                    <a:pt x="417360" y="185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0" name="object 730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8021" y="3777215"/>
              <a:ext cx="75906" cy="202831"/>
            </a:xfrm>
            <a:prstGeom prst="rect">
              <a:avLst/>
            </a:prstGeom>
          </p:spPr>
        </p:pic>
        <p:sp>
          <p:nvSpPr>
            <p:cNvPr id="731" name="object 731"/>
            <p:cNvSpPr/>
            <p:nvPr/>
          </p:nvSpPr>
          <p:spPr>
            <a:xfrm>
              <a:off x="6628288" y="3749625"/>
              <a:ext cx="53975" cy="8255"/>
            </a:xfrm>
            <a:custGeom>
              <a:avLst/>
              <a:gdLst/>
              <a:ahLst/>
              <a:cxnLst/>
              <a:rect l="l" t="t" r="r" b="b"/>
              <a:pathLst>
                <a:path w="53975" h="8254">
                  <a:moveTo>
                    <a:pt x="53543" y="0"/>
                  </a:moveTo>
                  <a:lnTo>
                    <a:pt x="39969" y="525"/>
                  </a:lnTo>
                  <a:lnTo>
                    <a:pt x="26476" y="2057"/>
                  </a:lnTo>
                  <a:lnTo>
                    <a:pt x="13131" y="4561"/>
                  </a:lnTo>
                  <a:lnTo>
                    <a:pt x="0" y="8001"/>
                  </a:lnTo>
                  <a:lnTo>
                    <a:pt x="5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2" name="object 732"/>
          <p:cNvGrpSpPr/>
          <p:nvPr/>
        </p:nvGrpSpPr>
        <p:grpSpPr>
          <a:xfrm>
            <a:off x="9697793" y="1105408"/>
            <a:ext cx="417830" cy="506095"/>
            <a:chOff x="9697793" y="1105408"/>
            <a:chExt cx="417830" cy="506095"/>
          </a:xfrm>
        </p:grpSpPr>
        <p:sp>
          <p:nvSpPr>
            <p:cNvPr id="733" name="object 733"/>
            <p:cNvSpPr/>
            <p:nvPr/>
          </p:nvSpPr>
          <p:spPr>
            <a:xfrm>
              <a:off x="9697784" y="1105420"/>
              <a:ext cx="417830" cy="506095"/>
            </a:xfrm>
            <a:custGeom>
              <a:avLst/>
              <a:gdLst/>
              <a:ahLst/>
              <a:cxnLst/>
              <a:rect l="l" t="t" r="r" b="b"/>
              <a:pathLst>
                <a:path w="417829" h="506094">
                  <a:moveTo>
                    <a:pt x="417360" y="185686"/>
                  </a:moveTo>
                  <a:lnTo>
                    <a:pt x="407327" y="140601"/>
                  </a:lnTo>
                  <a:lnTo>
                    <a:pt x="398627" y="122224"/>
                  </a:lnTo>
                  <a:lnTo>
                    <a:pt x="387248" y="98183"/>
                  </a:lnTo>
                  <a:lnTo>
                    <a:pt x="357136" y="60236"/>
                  </a:lnTo>
                  <a:lnTo>
                    <a:pt x="319176" y="30111"/>
                  </a:lnTo>
                  <a:lnTo>
                    <a:pt x="295122" y="18732"/>
                  </a:lnTo>
                  <a:lnTo>
                    <a:pt x="295122" y="208673"/>
                  </a:lnTo>
                  <a:lnTo>
                    <a:pt x="288798" y="241198"/>
                  </a:lnTo>
                  <a:lnTo>
                    <a:pt x="269811" y="269798"/>
                  </a:lnTo>
                  <a:lnTo>
                    <a:pt x="241211" y="288785"/>
                  </a:lnTo>
                  <a:lnTo>
                    <a:pt x="208686" y="295109"/>
                  </a:lnTo>
                  <a:lnTo>
                    <a:pt x="176149" y="288785"/>
                  </a:lnTo>
                  <a:lnTo>
                    <a:pt x="147561" y="269798"/>
                  </a:lnTo>
                  <a:lnTo>
                    <a:pt x="128574" y="241198"/>
                  </a:lnTo>
                  <a:lnTo>
                    <a:pt x="122237" y="208673"/>
                  </a:lnTo>
                  <a:lnTo>
                    <a:pt x="128574" y="176149"/>
                  </a:lnTo>
                  <a:lnTo>
                    <a:pt x="147561" y="147561"/>
                  </a:lnTo>
                  <a:lnTo>
                    <a:pt x="176149" y="128562"/>
                  </a:lnTo>
                  <a:lnTo>
                    <a:pt x="208686" y="122224"/>
                  </a:lnTo>
                  <a:lnTo>
                    <a:pt x="241211" y="128562"/>
                  </a:lnTo>
                  <a:lnTo>
                    <a:pt x="269811" y="147561"/>
                  </a:lnTo>
                  <a:lnTo>
                    <a:pt x="288798" y="176149"/>
                  </a:lnTo>
                  <a:lnTo>
                    <a:pt x="295122" y="208673"/>
                  </a:lnTo>
                  <a:lnTo>
                    <a:pt x="295122" y="18732"/>
                  </a:lnTo>
                  <a:lnTo>
                    <a:pt x="276758" y="10033"/>
                  </a:lnTo>
                  <a:lnTo>
                    <a:pt x="231673" y="0"/>
                  </a:lnTo>
                  <a:lnTo>
                    <a:pt x="185699" y="0"/>
                  </a:lnTo>
                  <a:lnTo>
                    <a:pt x="140601" y="10033"/>
                  </a:lnTo>
                  <a:lnTo>
                    <a:pt x="98196" y="30111"/>
                  </a:lnTo>
                  <a:lnTo>
                    <a:pt x="60236" y="60236"/>
                  </a:lnTo>
                  <a:lnTo>
                    <a:pt x="30111" y="98183"/>
                  </a:lnTo>
                  <a:lnTo>
                    <a:pt x="10045" y="140601"/>
                  </a:lnTo>
                  <a:lnTo>
                    <a:pt x="0" y="185686"/>
                  </a:lnTo>
                  <a:lnTo>
                    <a:pt x="0" y="231660"/>
                  </a:lnTo>
                  <a:lnTo>
                    <a:pt x="10045" y="276745"/>
                  </a:lnTo>
                  <a:lnTo>
                    <a:pt x="30111" y="319163"/>
                  </a:lnTo>
                  <a:lnTo>
                    <a:pt x="60236" y="357124"/>
                  </a:lnTo>
                  <a:lnTo>
                    <a:pt x="208699" y="505561"/>
                  </a:lnTo>
                  <a:lnTo>
                    <a:pt x="357136" y="357124"/>
                  </a:lnTo>
                  <a:lnTo>
                    <a:pt x="387248" y="319163"/>
                  </a:lnTo>
                  <a:lnTo>
                    <a:pt x="398627" y="295109"/>
                  </a:lnTo>
                  <a:lnTo>
                    <a:pt x="407327" y="276745"/>
                  </a:lnTo>
                  <a:lnTo>
                    <a:pt x="417360" y="231660"/>
                  </a:lnTo>
                  <a:lnTo>
                    <a:pt x="417360" y="185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4" name="object 734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68" y="1163408"/>
              <a:ext cx="75906" cy="202831"/>
            </a:xfrm>
            <a:prstGeom prst="rect">
              <a:avLst/>
            </a:prstGeom>
          </p:spPr>
        </p:pic>
        <p:sp>
          <p:nvSpPr>
            <p:cNvPr id="735" name="object 735"/>
            <p:cNvSpPr/>
            <p:nvPr/>
          </p:nvSpPr>
          <p:spPr>
            <a:xfrm>
              <a:off x="9852935" y="1135813"/>
              <a:ext cx="53975" cy="8255"/>
            </a:xfrm>
            <a:custGeom>
              <a:avLst/>
              <a:gdLst/>
              <a:ahLst/>
              <a:cxnLst/>
              <a:rect l="l" t="t" r="r" b="b"/>
              <a:pathLst>
                <a:path w="53975" h="8255">
                  <a:moveTo>
                    <a:pt x="53543" y="0"/>
                  </a:moveTo>
                  <a:lnTo>
                    <a:pt x="39969" y="530"/>
                  </a:lnTo>
                  <a:lnTo>
                    <a:pt x="26476" y="2062"/>
                  </a:lnTo>
                  <a:lnTo>
                    <a:pt x="13131" y="4563"/>
                  </a:lnTo>
                  <a:lnTo>
                    <a:pt x="0" y="8001"/>
                  </a:lnTo>
                  <a:lnTo>
                    <a:pt x="5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6" name="object 736"/>
          <p:cNvGrpSpPr/>
          <p:nvPr/>
        </p:nvGrpSpPr>
        <p:grpSpPr>
          <a:xfrm>
            <a:off x="9697796" y="3727896"/>
            <a:ext cx="417830" cy="506095"/>
            <a:chOff x="9697796" y="3727896"/>
            <a:chExt cx="417830" cy="506095"/>
          </a:xfrm>
        </p:grpSpPr>
        <p:sp>
          <p:nvSpPr>
            <p:cNvPr id="737" name="object 737"/>
            <p:cNvSpPr/>
            <p:nvPr/>
          </p:nvSpPr>
          <p:spPr>
            <a:xfrm>
              <a:off x="9697796" y="3727907"/>
              <a:ext cx="417830" cy="506095"/>
            </a:xfrm>
            <a:custGeom>
              <a:avLst/>
              <a:gdLst/>
              <a:ahLst/>
              <a:cxnLst/>
              <a:rect l="l" t="t" r="r" b="b"/>
              <a:pathLst>
                <a:path w="417829" h="506095">
                  <a:moveTo>
                    <a:pt x="417347" y="185686"/>
                  </a:moveTo>
                  <a:lnTo>
                    <a:pt x="407314" y="140601"/>
                  </a:lnTo>
                  <a:lnTo>
                    <a:pt x="398614" y="122224"/>
                  </a:lnTo>
                  <a:lnTo>
                    <a:pt x="387235" y="98183"/>
                  </a:lnTo>
                  <a:lnTo>
                    <a:pt x="357124" y="60236"/>
                  </a:lnTo>
                  <a:lnTo>
                    <a:pt x="319163" y="30111"/>
                  </a:lnTo>
                  <a:lnTo>
                    <a:pt x="295109" y="18732"/>
                  </a:lnTo>
                  <a:lnTo>
                    <a:pt x="295109" y="208673"/>
                  </a:lnTo>
                  <a:lnTo>
                    <a:pt x="288785" y="241198"/>
                  </a:lnTo>
                  <a:lnTo>
                    <a:pt x="269798" y="269798"/>
                  </a:lnTo>
                  <a:lnTo>
                    <a:pt x="241198" y="288785"/>
                  </a:lnTo>
                  <a:lnTo>
                    <a:pt x="208673" y="295109"/>
                  </a:lnTo>
                  <a:lnTo>
                    <a:pt x="176136" y="288785"/>
                  </a:lnTo>
                  <a:lnTo>
                    <a:pt x="147548" y="269798"/>
                  </a:lnTo>
                  <a:lnTo>
                    <a:pt x="128562" y="241198"/>
                  </a:lnTo>
                  <a:lnTo>
                    <a:pt x="122224" y="208673"/>
                  </a:lnTo>
                  <a:lnTo>
                    <a:pt x="128562" y="176136"/>
                  </a:lnTo>
                  <a:lnTo>
                    <a:pt x="147548" y="147548"/>
                  </a:lnTo>
                  <a:lnTo>
                    <a:pt x="176136" y="128562"/>
                  </a:lnTo>
                  <a:lnTo>
                    <a:pt x="208673" y="122224"/>
                  </a:lnTo>
                  <a:lnTo>
                    <a:pt x="241198" y="128562"/>
                  </a:lnTo>
                  <a:lnTo>
                    <a:pt x="269798" y="147548"/>
                  </a:lnTo>
                  <a:lnTo>
                    <a:pt x="288785" y="176136"/>
                  </a:lnTo>
                  <a:lnTo>
                    <a:pt x="295109" y="208673"/>
                  </a:lnTo>
                  <a:lnTo>
                    <a:pt x="295109" y="18732"/>
                  </a:lnTo>
                  <a:lnTo>
                    <a:pt x="276745" y="10033"/>
                  </a:lnTo>
                  <a:lnTo>
                    <a:pt x="231660" y="0"/>
                  </a:lnTo>
                  <a:lnTo>
                    <a:pt x="185686" y="0"/>
                  </a:lnTo>
                  <a:lnTo>
                    <a:pt x="140601" y="10033"/>
                  </a:lnTo>
                  <a:lnTo>
                    <a:pt x="98183" y="30111"/>
                  </a:lnTo>
                  <a:lnTo>
                    <a:pt x="60236" y="60236"/>
                  </a:lnTo>
                  <a:lnTo>
                    <a:pt x="30111" y="98183"/>
                  </a:lnTo>
                  <a:lnTo>
                    <a:pt x="10033" y="140601"/>
                  </a:lnTo>
                  <a:lnTo>
                    <a:pt x="0" y="185686"/>
                  </a:lnTo>
                  <a:lnTo>
                    <a:pt x="0" y="231660"/>
                  </a:lnTo>
                  <a:lnTo>
                    <a:pt x="10033" y="276745"/>
                  </a:lnTo>
                  <a:lnTo>
                    <a:pt x="30111" y="319163"/>
                  </a:lnTo>
                  <a:lnTo>
                    <a:pt x="60236" y="357124"/>
                  </a:lnTo>
                  <a:lnTo>
                    <a:pt x="208686" y="505561"/>
                  </a:lnTo>
                  <a:lnTo>
                    <a:pt x="357124" y="357124"/>
                  </a:lnTo>
                  <a:lnTo>
                    <a:pt x="387235" y="319163"/>
                  </a:lnTo>
                  <a:lnTo>
                    <a:pt x="398614" y="295109"/>
                  </a:lnTo>
                  <a:lnTo>
                    <a:pt x="407314" y="276745"/>
                  </a:lnTo>
                  <a:lnTo>
                    <a:pt x="417347" y="231660"/>
                  </a:lnTo>
                  <a:lnTo>
                    <a:pt x="417347" y="185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8" name="object 738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68" y="3785890"/>
              <a:ext cx="75906" cy="202844"/>
            </a:xfrm>
            <a:prstGeom prst="rect">
              <a:avLst/>
            </a:prstGeom>
          </p:spPr>
        </p:pic>
        <p:sp>
          <p:nvSpPr>
            <p:cNvPr id="739" name="object 739"/>
            <p:cNvSpPr/>
            <p:nvPr/>
          </p:nvSpPr>
          <p:spPr>
            <a:xfrm>
              <a:off x="9852935" y="3758301"/>
              <a:ext cx="53975" cy="8255"/>
            </a:xfrm>
            <a:custGeom>
              <a:avLst/>
              <a:gdLst/>
              <a:ahLst/>
              <a:cxnLst/>
              <a:rect l="l" t="t" r="r" b="b"/>
              <a:pathLst>
                <a:path w="53975" h="8254">
                  <a:moveTo>
                    <a:pt x="53543" y="0"/>
                  </a:moveTo>
                  <a:lnTo>
                    <a:pt x="39969" y="525"/>
                  </a:lnTo>
                  <a:lnTo>
                    <a:pt x="26476" y="2057"/>
                  </a:lnTo>
                  <a:lnTo>
                    <a:pt x="13131" y="4561"/>
                  </a:lnTo>
                  <a:lnTo>
                    <a:pt x="0" y="8001"/>
                  </a:lnTo>
                  <a:lnTo>
                    <a:pt x="5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0" name="object 740"/>
          <p:cNvGrpSpPr/>
          <p:nvPr/>
        </p:nvGrpSpPr>
        <p:grpSpPr>
          <a:xfrm>
            <a:off x="6178865" y="5680445"/>
            <a:ext cx="4513580" cy="723265"/>
            <a:chOff x="6178865" y="5680445"/>
            <a:chExt cx="4513580" cy="723265"/>
          </a:xfrm>
        </p:grpSpPr>
        <p:sp>
          <p:nvSpPr>
            <p:cNvPr id="741" name="object 741"/>
            <p:cNvSpPr/>
            <p:nvPr/>
          </p:nvSpPr>
          <p:spPr>
            <a:xfrm>
              <a:off x="6316470" y="5680445"/>
              <a:ext cx="4375785" cy="316865"/>
            </a:xfrm>
            <a:custGeom>
              <a:avLst/>
              <a:gdLst/>
              <a:ahLst/>
              <a:cxnLst/>
              <a:rect l="l" t="t" r="r" b="b"/>
              <a:pathLst>
                <a:path w="4375784" h="316864">
                  <a:moveTo>
                    <a:pt x="4375531" y="0"/>
                  </a:moveTo>
                  <a:lnTo>
                    <a:pt x="1536534" y="0"/>
                  </a:lnTo>
                  <a:lnTo>
                    <a:pt x="0" y="316572"/>
                  </a:lnTo>
                  <a:lnTo>
                    <a:pt x="4375531" y="316572"/>
                  </a:lnTo>
                  <a:lnTo>
                    <a:pt x="4375531" y="0"/>
                  </a:lnTo>
                  <a:close/>
                </a:path>
              </a:pathLst>
            </a:custGeom>
            <a:solidFill>
              <a:srgbClr val="5D9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8099437" y="5745521"/>
              <a:ext cx="2424430" cy="208915"/>
            </a:xfrm>
            <a:custGeom>
              <a:avLst/>
              <a:gdLst/>
              <a:ahLst/>
              <a:cxnLst/>
              <a:rect l="l" t="t" r="r" b="b"/>
              <a:pathLst>
                <a:path w="2424429" h="208914">
                  <a:moveTo>
                    <a:pt x="2409291" y="166331"/>
                  </a:moveTo>
                  <a:lnTo>
                    <a:pt x="2397925" y="166331"/>
                  </a:lnTo>
                  <a:lnTo>
                    <a:pt x="2393073" y="168351"/>
                  </a:lnTo>
                  <a:lnTo>
                    <a:pt x="2385009" y="176415"/>
                  </a:lnTo>
                  <a:lnTo>
                    <a:pt x="2382989" y="181267"/>
                  </a:lnTo>
                  <a:lnTo>
                    <a:pt x="2382989" y="192633"/>
                  </a:lnTo>
                  <a:lnTo>
                    <a:pt x="2385009" y="197510"/>
                  </a:lnTo>
                  <a:lnTo>
                    <a:pt x="2393073" y="205663"/>
                  </a:lnTo>
                  <a:lnTo>
                    <a:pt x="2397925" y="207708"/>
                  </a:lnTo>
                  <a:lnTo>
                    <a:pt x="2409291" y="207708"/>
                  </a:lnTo>
                  <a:lnTo>
                    <a:pt x="2414155" y="205663"/>
                  </a:lnTo>
                  <a:lnTo>
                    <a:pt x="2422220" y="197510"/>
                  </a:lnTo>
                  <a:lnTo>
                    <a:pt x="2424239" y="192633"/>
                  </a:lnTo>
                  <a:lnTo>
                    <a:pt x="2424239" y="181267"/>
                  </a:lnTo>
                  <a:lnTo>
                    <a:pt x="2422220" y="176415"/>
                  </a:lnTo>
                  <a:lnTo>
                    <a:pt x="2414155" y="168351"/>
                  </a:lnTo>
                  <a:lnTo>
                    <a:pt x="2409291" y="166331"/>
                  </a:lnTo>
                  <a:close/>
                </a:path>
                <a:path w="2424429" h="208914">
                  <a:moveTo>
                    <a:pt x="2409291" y="54991"/>
                  </a:moveTo>
                  <a:lnTo>
                    <a:pt x="2397925" y="54991"/>
                  </a:lnTo>
                  <a:lnTo>
                    <a:pt x="2393073" y="56997"/>
                  </a:lnTo>
                  <a:lnTo>
                    <a:pt x="2385009" y="65062"/>
                  </a:lnTo>
                  <a:lnTo>
                    <a:pt x="2382989" y="69926"/>
                  </a:lnTo>
                  <a:lnTo>
                    <a:pt x="2382989" y="81292"/>
                  </a:lnTo>
                  <a:lnTo>
                    <a:pt x="2385009" y="86169"/>
                  </a:lnTo>
                  <a:lnTo>
                    <a:pt x="2393073" y="94322"/>
                  </a:lnTo>
                  <a:lnTo>
                    <a:pt x="2397925" y="96367"/>
                  </a:lnTo>
                  <a:lnTo>
                    <a:pt x="2409291" y="96367"/>
                  </a:lnTo>
                  <a:lnTo>
                    <a:pt x="2414155" y="94322"/>
                  </a:lnTo>
                  <a:lnTo>
                    <a:pt x="2422220" y="86169"/>
                  </a:lnTo>
                  <a:lnTo>
                    <a:pt x="2424239" y="81292"/>
                  </a:lnTo>
                  <a:lnTo>
                    <a:pt x="2424239" y="69926"/>
                  </a:lnTo>
                  <a:lnTo>
                    <a:pt x="2422220" y="65062"/>
                  </a:lnTo>
                  <a:lnTo>
                    <a:pt x="2414155" y="56997"/>
                  </a:lnTo>
                  <a:lnTo>
                    <a:pt x="2409291" y="54991"/>
                  </a:lnTo>
                  <a:close/>
                </a:path>
                <a:path w="2424429" h="208914">
                  <a:moveTo>
                    <a:pt x="2277770" y="825"/>
                  </a:moveTo>
                  <a:lnTo>
                    <a:pt x="2270480" y="825"/>
                  </a:lnTo>
                  <a:lnTo>
                    <a:pt x="2188832" y="204965"/>
                  </a:lnTo>
                  <a:lnTo>
                    <a:pt x="2219477" y="204965"/>
                  </a:lnTo>
                  <a:lnTo>
                    <a:pt x="2234463" y="162483"/>
                  </a:lnTo>
                  <a:lnTo>
                    <a:pt x="2337962" y="162483"/>
                  </a:lnTo>
                  <a:lnTo>
                    <a:pt x="2330386" y="142138"/>
                  </a:lnTo>
                  <a:lnTo>
                    <a:pt x="2241753" y="142138"/>
                  </a:lnTo>
                  <a:lnTo>
                    <a:pt x="2273096" y="53479"/>
                  </a:lnTo>
                  <a:lnTo>
                    <a:pt x="2297375" y="53479"/>
                  </a:lnTo>
                  <a:lnTo>
                    <a:pt x="2277770" y="825"/>
                  </a:lnTo>
                  <a:close/>
                </a:path>
                <a:path w="2424429" h="208914">
                  <a:moveTo>
                    <a:pt x="2337962" y="162483"/>
                  </a:moveTo>
                  <a:lnTo>
                    <a:pt x="2309380" y="162483"/>
                  </a:lnTo>
                  <a:lnTo>
                    <a:pt x="2323134" y="204965"/>
                  </a:lnTo>
                  <a:lnTo>
                    <a:pt x="2353779" y="204965"/>
                  </a:lnTo>
                  <a:lnTo>
                    <a:pt x="2337962" y="162483"/>
                  </a:lnTo>
                  <a:close/>
                </a:path>
                <a:path w="2424429" h="208914">
                  <a:moveTo>
                    <a:pt x="2297375" y="53479"/>
                  </a:moveTo>
                  <a:lnTo>
                    <a:pt x="2273096" y="53479"/>
                  </a:lnTo>
                  <a:lnTo>
                    <a:pt x="2301405" y="142138"/>
                  </a:lnTo>
                  <a:lnTo>
                    <a:pt x="2330386" y="142138"/>
                  </a:lnTo>
                  <a:lnTo>
                    <a:pt x="2297375" y="53479"/>
                  </a:lnTo>
                  <a:close/>
                </a:path>
                <a:path w="2424429" h="208914">
                  <a:moveTo>
                    <a:pt x="2088921" y="2197"/>
                  </a:moveTo>
                  <a:lnTo>
                    <a:pt x="2082182" y="2292"/>
                  </a:lnTo>
                  <a:lnTo>
                    <a:pt x="2073659" y="2576"/>
                  </a:lnTo>
                  <a:lnTo>
                    <a:pt x="2051253" y="3708"/>
                  </a:lnTo>
                  <a:lnTo>
                    <a:pt x="2051253" y="204965"/>
                  </a:lnTo>
                  <a:lnTo>
                    <a:pt x="2078748" y="204965"/>
                  </a:lnTo>
                  <a:lnTo>
                    <a:pt x="2078748" y="127571"/>
                  </a:lnTo>
                  <a:lnTo>
                    <a:pt x="2107839" y="127571"/>
                  </a:lnTo>
                  <a:lnTo>
                    <a:pt x="2133072" y="124420"/>
                  </a:lnTo>
                  <a:lnTo>
                    <a:pt x="2157341" y="111688"/>
                  </a:lnTo>
                  <a:lnTo>
                    <a:pt x="2162476" y="104203"/>
                  </a:lnTo>
                  <a:lnTo>
                    <a:pt x="2097023" y="104203"/>
                  </a:lnTo>
                  <a:lnTo>
                    <a:pt x="2078748" y="102819"/>
                  </a:lnTo>
                  <a:lnTo>
                    <a:pt x="2078748" y="28460"/>
                  </a:lnTo>
                  <a:lnTo>
                    <a:pt x="2083968" y="27546"/>
                  </a:lnTo>
                  <a:lnTo>
                    <a:pt x="2088959" y="27076"/>
                  </a:lnTo>
                  <a:lnTo>
                    <a:pt x="2164012" y="27076"/>
                  </a:lnTo>
                  <a:lnTo>
                    <a:pt x="2154797" y="16837"/>
                  </a:lnTo>
                  <a:lnTo>
                    <a:pt x="2127350" y="5857"/>
                  </a:lnTo>
                  <a:lnTo>
                    <a:pt x="2088921" y="2197"/>
                  </a:lnTo>
                  <a:close/>
                </a:path>
                <a:path w="2424429" h="208914">
                  <a:moveTo>
                    <a:pt x="2107839" y="127571"/>
                  </a:moveTo>
                  <a:lnTo>
                    <a:pt x="2078748" y="127571"/>
                  </a:lnTo>
                  <a:lnTo>
                    <a:pt x="2088006" y="128295"/>
                  </a:lnTo>
                  <a:lnTo>
                    <a:pt x="2094788" y="128663"/>
                  </a:lnTo>
                  <a:lnTo>
                    <a:pt x="2099094" y="128663"/>
                  </a:lnTo>
                  <a:lnTo>
                    <a:pt x="2107839" y="127571"/>
                  </a:lnTo>
                  <a:close/>
                </a:path>
                <a:path w="2424429" h="208914">
                  <a:moveTo>
                    <a:pt x="2164012" y="27076"/>
                  </a:moveTo>
                  <a:lnTo>
                    <a:pt x="2093734" y="27076"/>
                  </a:lnTo>
                  <a:lnTo>
                    <a:pt x="2117606" y="29379"/>
                  </a:lnTo>
                  <a:lnTo>
                    <a:pt x="2134660" y="36287"/>
                  </a:lnTo>
                  <a:lnTo>
                    <a:pt x="2144894" y="47800"/>
                  </a:lnTo>
                  <a:lnTo>
                    <a:pt x="2148306" y="63919"/>
                  </a:lnTo>
                  <a:lnTo>
                    <a:pt x="2145101" y="81545"/>
                  </a:lnTo>
                  <a:lnTo>
                    <a:pt x="2135485" y="94133"/>
                  </a:lnTo>
                  <a:lnTo>
                    <a:pt x="2119460" y="101686"/>
                  </a:lnTo>
                  <a:lnTo>
                    <a:pt x="2097023" y="104203"/>
                  </a:lnTo>
                  <a:lnTo>
                    <a:pt x="2162476" y="104203"/>
                  </a:lnTo>
                  <a:lnTo>
                    <a:pt x="2171901" y="90467"/>
                  </a:lnTo>
                  <a:lnTo>
                    <a:pt x="2176754" y="60756"/>
                  </a:lnTo>
                  <a:lnTo>
                    <a:pt x="2171265" y="35136"/>
                  </a:lnTo>
                  <a:lnTo>
                    <a:pt x="2164012" y="27076"/>
                  </a:lnTo>
                  <a:close/>
                </a:path>
                <a:path w="2424429" h="208914">
                  <a:moveTo>
                    <a:pt x="1901456" y="3708"/>
                  </a:moveTo>
                  <a:lnTo>
                    <a:pt x="1870125" y="3708"/>
                  </a:lnTo>
                  <a:lnTo>
                    <a:pt x="1939124" y="148602"/>
                  </a:lnTo>
                  <a:lnTo>
                    <a:pt x="1928569" y="162430"/>
                  </a:lnTo>
                  <a:lnTo>
                    <a:pt x="1916276" y="172308"/>
                  </a:lnTo>
                  <a:lnTo>
                    <a:pt x="1902247" y="178236"/>
                  </a:lnTo>
                  <a:lnTo>
                    <a:pt x="1886483" y="180213"/>
                  </a:lnTo>
                  <a:lnTo>
                    <a:pt x="1886483" y="206883"/>
                  </a:lnTo>
                  <a:lnTo>
                    <a:pt x="1928811" y="195786"/>
                  </a:lnTo>
                  <a:lnTo>
                    <a:pt x="1964023" y="160280"/>
                  </a:lnTo>
                  <a:lnTo>
                    <a:pt x="1983638" y="126466"/>
                  </a:lnTo>
                  <a:lnTo>
                    <a:pt x="1956041" y="126466"/>
                  </a:lnTo>
                  <a:lnTo>
                    <a:pt x="1901456" y="3708"/>
                  </a:lnTo>
                  <a:close/>
                </a:path>
                <a:path w="2424429" h="208914">
                  <a:moveTo>
                    <a:pt x="2028888" y="3708"/>
                  </a:moveTo>
                  <a:lnTo>
                    <a:pt x="1999056" y="3708"/>
                  </a:lnTo>
                  <a:lnTo>
                    <a:pt x="1990751" y="36081"/>
                  </a:lnTo>
                  <a:lnTo>
                    <a:pt x="1980882" y="67116"/>
                  </a:lnTo>
                  <a:lnTo>
                    <a:pt x="1969295" y="97298"/>
                  </a:lnTo>
                  <a:lnTo>
                    <a:pt x="1956041" y="126466"/>
                  </a:lnTo>
                  <a:lnTo>
                    <a:pt x="1983638" y="126466"/>
                  </a:lnTo>
                  <a:lnTo>
                    <a:pt x="1987511" y="119113"/>
                  </a:lnTo>
                  <a:lnTo>
                    <a:pt x="1998963" y="93783"/>
                  </a:lnTo>
                  <a:lnTo>
                    <a:pt x="2009676" y="66106"/>
                  </a:lnTo>
                  <a:lnTo>
                    <a:pt x="2019697" y="35919"/>
                  </a:lnTo>
                  <a:lnTo>
                    <a:pt x="2028888" y="3708"/>
                  </a:lnTo>
                  <a:close/>
                </a:path>
                <a:path w="2424429" h="208914">
                  <a:moveTo>
                    <a:pt x="1793316" y="28460"/>
                  </a:moveTo>
                  <a:lnTo>
                    <a:pt x="1765680" y="28460"/>
                  </a:lnTo>
                  <a:lnTo>
                    <a:pt x="1765680" y="204965"/>
                  </a:lnTo>
                  <a:lnTo>
                    <a:pt x="1793316" y="204965"/>
                  </a:lnTo>
                  <a:lnTo>
                    <a:pt x="1793316" y="28460"/>
                  </a:lnTo>
                  <a:close/>
                </a:path>
                <a:path w="2424429" h="208914">
                  <a:moveTo>
                    <a:pt x="1860257" y="3708"/>
                  </a:moveTo>
                  <a:lnTo>
                    <a:pt x="1701761" y="3708"/>
                  </a:lnTo>
                  <a:lnTo>
                    <a:pt x="1701761" y="28460"/>
                  </a:lnTo>
                  <a:lnTo>
                    <a:pt x="1860257" y="28460"/>
                  </a:lnTo>
                  <a:lnTo>
                    <a:pt x="1860257" y="3708"/>
                  </a:lnTo>
                  <a:close/>
                </a:path>
                <a:path w="2424429" h="208914">
                  <a:moveTo>
                    <a:pt x="1495145" y="3708"/>
                  </a:moveTo>
                  <a:lnTo>
                    <a:pt x="1467650" y="3708"/>
                  </a:lnTo>
                  <a:lnTo>
                    <a:pt x="1467650" y="204965"/>
                  </a:lnTo>
                  <a:lnTo>
                    <a:pt x="1526070" y="204965"/>
                  </a:lnTo>
                  <a:lnTo>
                    <a:pt x="1541319" y="203898"/>
                  </a:lnTo>
                  <a:lnTo>
                    <a:pt x="1555041" y="200699"/>
                  </a:lnTo>
                  <a:lnTo>
                    <a:pt x="1567235" y="195369"/>
                  </a:lnTo>
                  <a:lnTo>
                    <a:pt x="1577898" y="187909"/>
                  </a:lnTo>
                  <a:lnTo>
                    <a:pt x="1582489" y="182968"/>
                  </a:lnTo>
                  <a:lnTo>
                    <a:pt x="1511172" y="182968"/>
                  </a:lnTo>
                  <a:lnTo>
                    <a:pt x="1502841" y="182511"/>
                  </a:lnTo>
                  <a:lnTo>
                    <a:pt x="1495145" y="181584"/>
                  </a:lnTo>
                  <a:lnTo>
                    <a:pt x="1495145" y="102819"/>
                  </a:lnTo>
                  <a:lnTo>
                    <a:pt x="1501507" y="102159"/>
                  </a:lnTo>
                  <a:lnTo>
                    <a:pt x="1508096" y="101687"/>
                  </a:lnTo>
                  <a:lnTo>
                    <a:pt x="1514908" y="101402"/>
                  </a:lnTo>
                  <a:lnTo>
                    <a:pt x="1521942" y="101307"/>
                  </a:lnTo>
                  <a:lnTo>
                    <a:pt x="1584443" y="101307"/>
                  </a:lnTo>
                  <a:lnTo>
                    <a:pt x="1578305" y="94856"/>
                  </a:lnTo>
                  <a:lnTo>
                    <a:pt x="1567620" y="87814"/>
                  </a:lnTo>
                  <a:lnTo>
                    <a:pt x="1554940" y="82786"/>
                  </a:lnTo>
                  <a:lnTo>
                    <a:pt x="1542727" y="80276"/>
                  </a:lnTo>
                  <a:lnTo>
                    <a:pt x="1495145" y="80276"/>
                  </a:lnTo>
                  <a:lnTo>
                    <a:pt x="1495145" y="3708"/>
                  </a:lnTo>
                  <a:close/>
                </a:path>
                <a:path w="2424429" h="208914">
                  <a:moveTo>
                    <a:pt x="1584443" y="101307"/>
                  </a:moveTo>
                  <a:lnTo>
                    <a:pt x="1521942" y="101307"/>
                  </a:lnTo>
                  <a:lnTo>
                    <a:pt x="1532620" y="101936"/>
                  </a:lnTo>
                  <a:lnTo>
                    <a:pt x="1541964" y="103819"/>
                  </a:lnTo>
                  <a:lnTo>
                    <a:pt x="1568691" y="140487"/>
                  </a:lnTo>
                  <a:lnTo>
                    <a:pt x="1565657" y="159073"/>
                  </a:lnTo>
                  <a:lnTo>
                    <a:pt x="1556558" y="172348"/>
                  </a:lnTo>
                  <a:lnTo>
                    <a:pt x="1541393" y="180313"/>
                  </a:lnTo>
                  <a:lnTo>
                    <a:pt x="1520164" y="182968"/>
                  </a:lnTo>
                  <a:lnTo>
                    <a:pt x="1582489" y="182968"/>
                  </a:lnTo>
                  <a:lnTo>
                    <a:pt x="1586557" y="178591"/>
                  </a:lnTo>
                  <a:lnTo>
                    <a:pt x="1592740" y="167671"/>
                  </a:lnTo>
                  <a:lnTo>
                    <a:pt x="1596449" y="155151"/>
                  </a:lnTo>
                  <a:lnTo>
                    <a:pt x="1597685" y="141033"/>
                  </a:lnTo>
                  <a:lnTo>
                    <a:pt x="1596475" y="126860"/>
                  </a:lnTo>
                  <a:lnTo>
                    <a:pt x="1592843" y="114439"/>
                  </a:lnTo>
                  <a:lnTo>
                    <a:pt x="1586787" y="103771"/>
                  </a:lnTo>
                  <a:lnTo>
                    <a:pt x="1584443" y="101307"/>
                  </a:lnTo>
                  <a:close/>
                </a:path>
                <a:path w="2424429" h="208914">
                  <a:moveTo>
                    <a:pt x="1523593" y="78765"/>
                  </a:moveTo>
                  <a:lnTo>
                    <a:pt x="1516971" y="78860"/>
                  </a:lnTo>
                  <a:lnTo>
                    <a:pt x="1510022" y="79144"/>
                  </a:lnTo>
                  <a:lnTo>
                    <a:pt x="1502746" y="79617"/>
                  </a:lnTo>
                  <a:lnTo>
                    <a:pt x="1495145" y="80276"/>
                  </a:lnTo>
                  <a:lnTo>
                    <a:pt x="1542727" y="80276"/>
                  </a:lnTo>
                  <a:lnTo>
                    <a:pt x="1540264" y="79770"/>
                  </a:lnTo>
                  <a:lnTo>
                    <a:pt x="1523593" y="78765"/>
                  </a:lnTo>
                  <a:close/>
                </a:path>
                <a:path w="2424429" h="208914">
                  <a:moveTo>
                    <a:pt x="1372146" y="28460"/>
                  </a:moveTo>
                  <a:lnTo>
                    <a:pt x="1344523" y="28460"/>
                  </a:lnTo>
                  <a:lnTo>
                    <a:pt x="1344523" y="204965"/>
                  </a:lnTo>
                  <a:lnTo>
                    <a:pt x="1372146" y="204965"/>
                  </a:lnTo>
                  <a:lnTo>
                    <a:pt x="1372146" y="28460"/>
                  </a:lnTo>
                  <a:close/>
                </a:path>
                <a:path w="2424429" h="208914">
                  <a:moveTo>
                    <a:pt x="1439100" y="3708"/>
                  </a:moveTo>
                  <a:lnTo>
                    <a:pt x="1280604" y="3708"/>
                  </a:lnTo>
                  <a:lnTo>
                    <a:pt x="1280604" y="28460"/>
                  </a:lnTo>
                  <a:lnTo>
                    <a:pt x="1439100" y="28460"/>
                  </a:lnTo>
                  <a:lnTo>
                    <a:pt x="1439100" y="3708"/>
                  </a:lnTo>
                  <a:close/>
                </a:path>
                <a:path w="2424429" h="208914">
                  <a:moveTo>
                    <a:pt x="1204683" y="0"/>
                  </a:moveTo>
                  <a:lnTo>
                    <a:pt x="1154486" y="17166"/>
                  </a:lnTo>
                  <a:lnTo>
                    <a:pt x="1123869" y="64401"/>
                  </a:lnTo>
                  <a:lnTo>
                    <a:pt x="1117942" y="105029"/>
                  </a:lnTo>
                  <a:lnTo>
                    <a:pt x="1119343" y="126910"/>
                  </a:lnTo>
                  <a:lnTo>
                    <a:pt x="1130544" y="164229"/>
                  </a:lnTo>
                  <a:lnTo>
                    <a:pt x="1167117" y="201212"/>
                  </a:lnTo>
                  <a:lnTo>
                    <a:pt x="1202613" y="208394"/>
                  </a:lnTo>
                  <a:lnTo>
                    <a:pt x="1220594" y="206917"/>
                  </a:lnTo>
                  <a:lnTo>
                    <a:pt x="1236875" y="202485"/>
                  </a:lnTo>
                  <a:lnTo>
                    <a:pt x="1251455" y="195096"/>
                  </a:lnTo>
                  <a:lnTo>
                    <a:pt x="1264335" y="184746"/>
                  </a:lnTo>
                  <a:lnTo>
                    <a:pt x="1263447" y="183515"/>
                  </a:lnTo>
                  <a:lnTo>
                    <a:pt x="1205776" y="183515"/>
                  </a:lnTo>
                  <a:lnTo>
                    <a:pt x="1192769" y="182126"/>
                  </a:lnTo>
                  <a:lnTo>
                    <a:pt x="1155763" y="149559"/>
                  </a:lnTo>
                  <a:lnTo>
                    <a:pt x="1146949" y="106400"/>
                  </a:lnTo>
                  <a:lnTo>
                    <a:pt x="1147916" y="89832"/>
                  </a:lnTo>
                  <a:lnTo>
                    <a:pt x="1162405" y="48323"/>
                  </a:lnTo>
                  <a:lnTo>
                    <a:pt x="1205509" y="24739"/>
                  </a:lnTo>
                  <a:lnTo>
                    <a:pt x="1250743" y="24739"/>
                  </a:lnTo>
                  <a:lnTo>
                    <a:pt x="1256093" y="10998"/>
                  </a:lnTo>
                  <a:lnTo>
                    <a:pt x="1245714" y="6188"/>
                  </a:lnTo>
                  <a:lnTo>
                    <a:pt x="1233684" y="2751"/>
                  </a:lnTo>
                  <a:lnTo>
                    <a:pt x="1220006" y="687"/>
                  </a:lnTo>
                  <a:lnTo>
                    <a:pt x="1204683" y="0"/>
                  </a:lnTo>
                  <a:close/>
                </a:path>
                <a:path w="2424429" h="208914">
                  <a:moveTo>
                    <a:pt x="1249083" y="163588"/>
                  </a:moveTo>
                  <a:lnTo>
                    <a:pt x="1240653" y="172306"/>
                  </a:lnTo>
                  <a:lnTo>
                    <a:pt x="1230625" y="178533"/>
                  </a:lnTo>
                  <a:lnTo>
                    <a:pt x="1218998" y="182269"/>
                  </a:lnTo>
                  <a:lnTo>
                    <a:pt x="1205776" y="183515"/>
                  </a:lnTo>
                  <a:lnTo>
                    <a:pt x="1263447" y="183515"/>
                  </a:lnTo>
                  <a:lnTo>
                    <a:pt x="1249083" y="163588"/>
                  </a:lnTo>
                  <a:close/>
                </a:path>
                <a:path w="2424429" h="208914">
                  <a:moveTo>
                    <a:pt x="1250743" y="24739"/>
                  </a:moveTo>
                  <a:lnTo>
                    <a:pt x="1205509" y="24739"/>
                  </a:lnTo>
                  <a:lnTo>
                    <a:pt x="1218711" y="25358"/>
                  </a:lnTo>
                  <a:lnTo>
                    <a:pt x="1230007" y="27216"/>
                  </a:lnTo>
                  <a:lnTo>
                    <a:pt x="1239399" y="30311"/>
                  </a:lnTo>
                  <a:lnTo>
                    <a:pt x="1246885" y="34645"/>
                  </a:lnTo>
                  <a:lnTo>
                    <a:pt x="1250743" y="24739"/>
                  </a:lnTo>
                  <a:close/>
                </a:path>
                <a:path w="2424429" h="208914">
                  <a:moveTo>
                    <a:pt x="1009294" y="0"/>
                  </a:moveTo>
                  <a:lnTo>
                    <a:pt x="962033" y="16507"/>
                  </a:lnTo>
                  <a:lnTo>
                    <a:pt x="933670" y="62326"/>
                  </a:lnTo>
                  <a:lnTo>
                    <a:pt x="928192" y="102552"/>
                  </a:lnTo>
                  <a:lnTo>
                    <a:pt x="929523" y="124734"/>
                  </a:lnTo>
                  <a:lnTo>
                    <a:pt x="940177" y="162806"/>
                  </a:lnTo>
                  <a:lnTo>
                    <a:pt x="975102" y="200972"/>
                  </a:lnTo>
                  <a:lnTo>
                    <a:pt x="1009294" y="208394"/>
                  </a:lnTo>
                  <a:lnTo>
                    <a:pt x="1029034" y="206624"/>
                  </a:lnTo>
                  <a:lnTo>
                    <a:pt x="1046326" y="201315"/>
                  </a:lnTo>
                  <a:lnTo>
                    <a:pt x="1061166" y="192465"/>
                  </a:lnTo>
                  <a:lnTo>
                    <a:pt x="1070115" y="183515"/>
                  </a:lnTo>
                  <a:lnTo>
                    <a:pt x="1009294" y="183515"/>
                  </a:lnTo>
                  <a:lnTo>
                    <a:pt x="997504" y="182076"/>
                  </a:lnTo>
                  <a:lnTo>
                    <a:pt x="964812" y="148233"/>
                  </a:lnTo>
                  <a:lnTo>
                    <a:pt x="957198" y="102552"/>
                  </a:lnTo>
                  <a:lnTo>
                    <a:pt x="958044" y="85098"/>
                  </a:lnTo>
                  <a:lnTo>
                    <a:pt x="970737" y="45161"/>
                  </a:lnTo>
                  <a:lnTo>
                    <a:pt x="1009294" y="24739"/>
                  </a:lnTo>
                  <a:lnTo>
                    <a:pt x="1070996" y="24739"/>
                  </a:lnTo>
                  <a:lnTo>
                    <a:pt x="1061347" y="15387"/>
                  </a:lnTo>
                  <a:lnTo>
                    <a:pt x="1046495" y="6838"/>
                  </a:lnTo>
                  <a:lnTo>
                    <a:pt x="1029144" y="1709"/>
                  </a:lnTo>
                  <a:lnTo>
                    <a:pt x="1009294" y="0"/>
                  </a:lnTo>
                  <a:close/>
                </a:path>
                <a:path w="2424429" h="208914">
                  <a:moveTo>
                    <a:pt x="1070996" y="24739"/>
                  </a:moveTo>
                  <a:lnTo>
                    <a:pt x="1009294" y="24739"/>
                  </a:lnTo>
                  <a:lnTo>
                    <a:pt x="1034554" y="29602"/>
                  </a:lnTo>
                  <a:lnTo>
                    <a:pt x="1052596" y="44191"/>
                  </a:lnTo>
                  <a:lnTo>
                    <a:pt x="1063420" y="68507"/>
                  </a:lnTo>
                  <a:lnTo>
                    <a:pt x="1067028" y="102552"/>
                  </a:lnTo>
                  <a:lnTo>
                    <a:pt x="1066109" y="120831"/>
                  </a:lnTo>
                  <a:lnTo>
                    <a:pt x="1052321" y="162420"/>
                  </a:lnTo>
                  <a:lnTo>
                    <a:pt x="1009294" y="183515"/>
                  </a:lnTo>
                  <a:lnTo>
                    <a:pt x="1070115" y="183515"/>
                  </a:lnTo>
                  <a:lnTo>
                    <a:pt x="1090312" y="146537"/>
                  </a:lnTo>
                  <a:lnTo>
                    <a:pt x="1095895" y="102552"/>
                  </a:lnTo>
                  <a:lnTo>
                    <a:pt x="1094507" y="79914"/>
                  </a:lnTo>
                  <a:lnTo>
                    <a:pt x="1090344" y="59834"/>
                  </a:lnTo>
                  <a:lnTo>
                    <a:pt x="1083406" y="42314"/>
                  </a:lnTo>
                  <a:lnTo>
                    <a:pt x="1073696" y="27355"/>
                  </a:lnTo>
                  <a:lnTo>
                    <a:pt x="1070996" y="24739"/>
                  </a:lnTo>
                  <a:close/>
                </a:path>
                <a:path w="2424429" h="208914">
                  <a:moveTo>
                    <a:pt x="788722" y="74917"/>
                  </a:moveTo>
                  <a:lnTo>
                    <a:pt x="764654" y="74917"/>
                  </a:lnTo>
                  <a:lnTo>
                    <a:pt x="808507" y="207708"/>
                  </a:lnTo>
                  <a:lnTo>
                    <a:pt x="815517" y="207708"/>
                  </a:lnTo>
                  <a:lnTo>
                    <a:pt x="834745" y="150380"/>
                  </a:lnTo>
                  <a:lnTo>
                    <a:pt x="812774" y="150380"/>
                  </a:lnTo>
                  <a:lnTo>
                    <a:pt x="788722" y="74917"/>
                  </a:lnTo>
                  <a:close/>
                </a:path>
                <a:path w="2424429" h="208914">
                  <a:moveTo>
                    <a:pt x="766025" y="3708"/>
                  </a:moveTo>
                  <a:lnTo>
                    <a:pt x="753935" y="3708"/>
                  </a:lnTo>
                  <a:lnTo>
                    <a:pt x="714755" y="204965"/>
                  </a:lnTo>
                  <a:lnTo>
                    <a:pt x="741006" y="204965"/>
                  </a:lnTo>
                  <a:lnTo>
                    <a:pt x="764654" y="74917"/>
                  </a:lnTo>
                  <a:lnTo>
                    <a:pt x="788722" y="74917"/>
                  </a:lnTo>
                  <a:lnTo>
                    <a:pt x="766025" y="3708"/>
                  </a:lnTo>
                  <a:close/>
                </a:path>
                <a:path w="2424429" h="208914">
                  <a:moveTo>
                    <a:pt x="885011" y="74917"/>
                  </a:moveTo>
                  <a:lnTo>
                    <a:pt x="860056" y="74917"/>
                  </a:lnTo>
                  <a:lnTo>
                    <a:pt x="884250" y="204965"/>
                  </a:lnTo>
                  <a:lnTo>
                    <a:pt x="910501" y="204965"/>
                  </a:lnTo>
                  <a:lnTo>
                    <a:pt x="885011" y="74917"/>
                  </a:lnTo>
                  <a:close/>
                </a:path>
                <a:path w="2424429" h="208914">
                  <a:moveTo>
                    <a:pt x="871054" y="3708"/>
                  </a:moveTo>
                  <a:lnTo>
                    <a:pt x="859231" y="3708"/>
                  </a:lnTo>
                  <a:lnTo>
                    <a:pt x="812774" y="150380"/>
                  </a:lnTo>
                  <a:lnTo>
                    <a:pt x="834745" y="150380"/>
                  </a:lnTo>
                  <a:lnTo>
                    <a:pt x="860056" y="74917"/>
                  </a:lnTo>
                  <a:lnTo>
                    <a:pt x="885011" y="74917"/>
                  </a:lnTo>
                  <a:lnTo>
                    <a:pt x="871054" y="3708"/>
                  </a:lnTo>
                  <a:close/>
                </a:path>
                <a:path w="2424429" h="208914">
                  <a:moveTo>
                    <a:pt x="566953" y="3708"/>
                  </a:moveTo>
                  <a:lnTo>
                    <a:pt x="539457" y="3708"/>
                  </a:lnTo>
                  <a:lnTo>
                    <a:pt x="539457" y="207708"/>
                  </a:lnTo>
                  <a:lnTo>
                    <a:pt x="546734" y="207708"/>
                  </a:lnTo>
                  <a:lnTo>
                    <a:pt x="592590" y="148043"/>
                  </a:lnTo>
                  <a:lnTo>
                    <a:pt x="566953" y="148043"/>
                  </a:lnTo>
                  <a:lnTo>
                    <a:pt x="566953" y="3708"/>
                  </a:lnTo>
                  <a:close/>
                </a:path>
                <a:path w="2424429" h="208914">
                  <a:moveTo>
                    <a:pt x="687501" y="60490"/>
                  </a:moveTo>
                  <a:lnTo>
                    <a:pt x="659879" y="60490"/>
                  </a:lnTo>
                  <a:lnTo>
                    <a:pt x="659879" y="204965"/>
                  </a:lnTo>
                  <a:lnTo>
                    <a:pt x="687501" y="204965"/>
                  </a:lnTo>
                  <a:lnTo>
                    <a:pt x="687501" y="60490"/>
                  </a:lnTo>
                  <a:close/>
                </a:path>
                <a:path w="2424429" h="208914">
                  <a:moveTo>
                    <a:pt x="687501" y="825"/>
                  </a:moveTo>
                  <a:lnTo>
                    <a:pt x="680211" y="825"/>
                  </a:lnTo>
                  <a:lnTo>
                    <a:pt x="566953" y="148043"/>
                  </a:lnTo>
                  <a:lnTo>
                    <a:pt x="592590" y="148043"/>
                  </a:lnTo>
                  <a:lnTo>
                    <a:pt x="659879" y="60490"/>
                  </a:lnTo>
                  <a:lnTo>
                    <a:pt x="687501" y="60490"/>
                  </a:lnTo>
                  <a:lnTo>
                    <a:pt x="687501" y="825"/>
                  </a:lnTo>
                  <a:close/>
                </a:path>
                <a:path w="2424429" h="208914">
                  <a:moveTo>
                    <a:pt x="421182" y="0"/>
                  </a:moveTo>
                  <a:lnTo>
                    <a:pt x="373934" y="16507"/>
                  </a:lnTo>
                  <a:lnTo>
                    <a:pt x="345565" y="62326"/>
                  </a:lnTo>
                  <a:lnTo>
                    <a:pt x="340080" y="102552"/>
                  </a:lnTo>
                  <a:lnTo>
                    <a:pt x="341411" y="124734"/>
                  </a:lnTo>
                  <a:lnTo>
                    <a:pt x="352066" y="162806"/>
                  </a:lnTo>
                  <a:lnTo>
                    <a:pt x="386991" y="200972"/>
                  </a:lnTo>
                  <a:lnTo>
                    <a:pt x="421182" y="208394"/>
                  </a:lnTo>
                  <a:lnTo>
                    <a:pt x="440923" y="206624"/>
                  </a:lnTo>
                  <a:lnTo>
                    <a:pt x="458215" y="201315"/>
                  </a:lnTo>
                  <a:lnTo>
                    <a:pt x="473060" y="192465"/>
                  </a:lnTo>
                  <a:lnTo>
                    <a:pt x="482014" y="183515"/>
                  </a:lnTo>
                  <a:lnTo>
                    <a:pt x="421182" y="183515"/>
                  </a:lnTo>
                  <a:lnTo>
                    <a:pt x="409393" y="182076"/>
                  </a:lnTo>
                  <a:lnTo>
                    <a:pt x="376700" y="148233"/>
                  </a:lnTo>
                  <a:lnTo>
                    <a:pt x="369087" y="102552"/>
                  </a:lnTo>
                  <a:lnTo>
                    <a:pt x="369932" y="85098"/>
                  </a:lnTo>
                  <a:lnTo>
                    <a:pt x="382625" y="45161"/>
                  </a:lnTo>
                  <a:lnTo>
                    <a:pt x="421182" y="24739"/>
                  </a:lnTo>
                  <a:lnTo>
                    <a:pt x="482885" y="24739"/>
                  </a:lnTo>
                  <a:lnTo>
                    <a:pt x="473237" y="15387"/>
                  </a:lnTo>
                  <a:lnTo>
                    <a:pt x="458389" y="6838"/>
                  </a:lnTo>
                  <a:lnTo>
                    <a:pt x="441037" y="1709"/>
                  </a:lnTo>
                  <a:lnTo>
                    <a:pt x="421182" y="0"/>
                  </a:lnTo>
                  <a:close/>
                </a:path>
                <a:path w="2424429" h="208914">
                  <a:moveTo>
                    <a:pt x="482885" y="24739"/>
                  </a:moveTo>
                  <a:lnTo>
                    <a:pt x="421182" y="24739"/>
                  </a:lnTo>
                  <a:lnTo>
                    <a:pt x="446445" y="29602"/>
                  </a:lnTo>
                  <a:lnTo>
                    <a:pt x="464491" y="44191"/>
                  </a:lnTo>
                  <a:lnTo>
                    <a:pt x="475319" y="68507"/>
                  </a:lnTo>
                  <a:lnTo>
                    <a:pt x="478929" y="102552"/>
                  </a:lnTo>
                  <a:lnTo>
                    <a:pt x="478008" y="120831"/>
                  </a:lnTo>
                  <a:lnTo>
                    <a:pt x="464210" y="162420"/>
                  </a:lnTo>
                  <a:lnTo>
                    <a:pt x="421182" y="183515"/>
                  </a:lnTo>
                  <a:lnTo>
                    <a:pt x="482014" y="183515"/>
                  </a:lnTo>
                  <a:lnTo>
                    <a:pt x="502208" y="146537"/>
                  </a:lnTo>
                  <a:lnTo>
                    <a:pt x="507796" y="102552"/>
                  </a:lnTo>
                  <a:lnTo>
                    <a:pt x="506408" y="79914"/>
                  </a:lnTo>
                  <a:lnTo>
                    <a:pt x="502243" y="59834"/>
                  </a:lnTo>
                  <a:lnTo>
                    <a:pt x="495302" y="42314"/>
                  </a:lnTo>
                  <a:lnTo>
                    <a:pt x="485584" y="27355"/>
                  </a:lnTo>
                  <a:lnTo>
                    <a:pt x="482885" y="24739"/>
                  </a:lnTo>
                  <a:close/>
                </a:path>
                <a:path w="2424429" h="208914">
                  <a:moveTo>
                    <a:pt x="254203" y="28460"/>
                  </a:moveTo>
                  <a:lnTo>
                    <a:pt x="226580" y="28460"/>
                  </a:lnTo>
                  <a:lnTo>
                    <a:pt x="226580" y="204965"/>
                  </a:lnTo>
                  <a:lnTo>
                    <a:pt x="254203" y="204965"/>
                  </a:lnTo>
                  <a:lnTo>
                    <a:pt x="254203" y="28460"/>
                  </a:lnTo>
                  <a:close/>
                </a:path>
                <a:path w="2424429" h="208914">
                  <a:moveTo>
                    <a:pt x="321157" y="3708"/>
                  </a:moveTo>
                  <a:lnTo>
                    <a:pt x="162661" y="3708"/>
                  </a:lnTo>
                  <a:lnTo>
                    <a:pt x="162661" y="28460"/>
                  </a:lnTo>
                  <a:lnTo>
                    <a:pt x="321157" y="28460"/>
                  </a:lnTo>
                  <a:lnTo>
                    <a:pt x="321157" y="3708"/>
                  </a:lnTo>
                  <a:close/>
                </a:path>
                <a:path w="2424429" h="208914">
                  <a:moveTo>
                    <a:pt x="86740" y="0"/>
                  </a:moveTo>
                  <a:lnTo>
                    <a:pt x="36543" y="17166"/>
                  </a:lnTo>
                  <a:lnTo>
                    <a:pt x="5926" y="64401"/>
                  </a:lnTo>
                  <a:lnTo>
                    <a:pt x="0" y="105029"/>
                  </a:lnTo>
                  <a:lnTo>
                    <a:pt x="1400" y="126910"/>
                  </a:lnTo>
                  <a:lnTo>
                    <a:pt x="12601" y="164229"/>
                  </a:lnTo>
                  <a:lnTo>
                    <a:pt x="49174" y="201212"/>
                  </a:lnTo>
                  <a:lnTo>
                    <a:pt x="84670" y="208394"/>
                  </a:lnTo>
                  <a:lnTo>
                    <a:pt x="102651" y="206917"/>
                  </a:lnTo>
                  <a:lnTo>
                    <a:pt x="118932" y="202485"/>
                  </a:lnTo>
                  <a:lnTo>
                    <a:pt x="133512" y="195096"/>
                  </a:lnTo>
                  <a:lnTo>
                    <a:pt x="146392" y="184746"/>
                  </a:lnTo>
                  <a:lnTo>
                    <a:pt x="145504" y="183515"/>
                  </a:lnTo>
                  <a:lnTo>
                    <a:pt x="87833" y="183515"/>
                  </a:lnTo>
                  <a:lnTo>
                    <a:pt x="74827" y="182126"/>
                  </a:lnTo>
                  <a:lnTo>
                    <a:pt x="37820" y="149559"/>
                  </a:lnTo>
                  <a:lnTo>
                    <a:pt x="29006" y="106400"/>
                  </a:lnTo>
                  <a:lnTo>
                    <a:pt x="29973" y="89832"/>
                  </a:lnTo>
                  <a:lnTo>
                    <a:pt x="44462" y="48323"/>
                  </a:lnTo>
                  <a:lnTo>
                    <a:pt x="87566" y="24739"/>
                  </a:lnTo>
                  <a:lnTo>
                    <a:pt x="132800" y="24739"/>
                  </a:lnTo>
                  <a:lnTo>
                    <a:pt x="138150" y="10998"/>
                  </a:lnTo>
                  <a:lnTo>
                    <a:pt x="127771" y="6188"/>
                  </a:lnTo>
                  <a:lnTo>
                    <a:pt x="115741" y="2751"/>
                  </a:lnTo>
                  <a:lnTo>
                    <a:pt x="102063" y="687"/>
                  </a:lnTo>
                  <a:lnTo>
                    <a:pt x="86740" y="0"/>
                  </a:lnTo>
                  <a:close/>
                </a:path>
                <a:path w="2424429" h="208914">
                  <a:moveTo>
                    <a:pt x="131140" y="163588"/>
                  </a:moveTo>
                  <a:lnTo>
                    <a:pt x="122710" y="172306"/>
                  </a:lnTo>
                  <a:lnTo>
                    <a:pt x="112682" y="178533"/>
                  </a:lnTo>
                  <a:lnTo>
                    <a:pt x="101056" y="182269"/>
                  </a:lnTo>
                  <a:lnTo>
                    <a:pt x="87833" y="183515"/>
                  </a:lnTo>
                  <a:lnTo>
                    <a:pt x="145504" y="183515"/>
                  </a:lnTo>
                  <a:lnTo>
                    <a:pt x="131140" y="163588"/>
                  </a:lnTo>
                  <a:close/>
                </a:path>
                <a:path w="2424429" h="208914">
                  <a:moveTo>
                    <a:pt x="132800" y="24739"/>
                  </a:moveTo>
                  <a:lnTo>
                    <a:pt x="87566" y="24739"/>
                  </a:lnTo>
                  <a:lnTo>
                    <a:pt x="100768" y="25358"/>
                  </a:lnTo>
                  <a:lnTo>
                    <a:pt x="112064" y="27216"/>
                  </a:lnTo>
                  <a:lnTo>
                    <a:pt x="121456" y="30311"/>
                  </a:lnTo>
                  <a:lnTo>
                    <a:pt x="128943" y="34645"/>
                  </a:lnTo>
                  <a:lnTo>
                    <a:pt x="132800" y="2473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6178855" y="5781954"/>
              <a:ext cx="1640205" cy="584835"/>
            </a:xfrm>
            <a:custGeom>
              <a:avLst/>
              <a:gdLst/>
              <a:ahLst/>
              <a:cxnLst/>
              <a:rect l="l" t="t" r="r" b="b"/>
              <a:pathLst>
                <a:path w="1640204" h="584835">
                  <a:moveTo>
                    <a:pt x="198297" y="9372"/>
                  </a:moveTo>
                  <a:lnTo>
                    <a:pt x="185597" y="9372"/>
                  </a:lnTo>
                  <a:lnTo>
                    <a:pt x="185597" y="22072"/>
                  </a:lnTo>
                  <a:lnTo>
                    <a:pt x="185597" y="562216"/>
                  </a:lnTo>
                  <a:lnTo>
                    <a:pt x="126022" y="562216"/>
                  </a:lnTo>
                  <a:lnTo>
                    <a:pt x="126022" y="95186"/>
                  </a:lnTo>
                  <a:lnTo>
                    <a:pt x="126022" y="79108"/>
                  </a:lnTo>
                  <a:lnTo>
                    <a:pt x="116357" y="79108"/>
                  </a:lnTo>
                  <a:lnTo>
                    <a:pt x="26009" y="127889"/>
                  </a:lnTo>
                  <a:lnTo>
                    <a:pt x="14757" y="83604"/>
                  </a:lnTo>
                  <a:lnTo>
                    <a:pt x="129755" y="22072"/>
                  </a:lnTo>
                  <a:lnTo>
                    <a:pt x="185597" y="22072"/>
                  </a:lnTo>
                  <a:lnTo>
                    <a:pt x="185597" y="9372"/>
                  </a:lnTo>
                  <a:lnTo>
                    <a:pt x="126580" y="9372"/>
                  </a:lnTo>
                  <a:lnTo>
                    <a:pt x="0" y="77114"/>
                  </a:lnTo>
                  <a:lnTo>
                    <a:pt x="17703" y="146786"/>
                  </a:lnTo>
                  <a:lnTo>
                    <a:pt x="52730" y="127889"/>
                  </a:lnTo>
                  <a:lnTo>
                    <a:pt x="113322" y="95186"/>
                  </a:lnTo>
                  <a:lnTo>
                    <a:pt x="113322" y="574916"/>
                  </a:lnTo>
                  <a:lnTo>
                    <a:pt x="198297" y="574916"/>
                  </a:lnTo>
                  <a:lnTo>
                    <a:pt x="198297" y="562216"/>
                  </a:lnTo>
                  <a:lnTo>
                    <a:pt x="198297" y="22072"/>
                  </a:lnTo>
                  <a:lnTo>
                    <a:pt x="198297" y="9372"/>
                  </a:lnTo>
                  <a:close/>
                </a:path>
                <a:path w="1640204" h="584835">
                  <a:moveTo>
                    <a:pt x="758799" y="9372"/>
                  </a:moveTo>
                  <a:lnTo>
                    <a:pt x="746099" y="9372"/>
                  </a:lnTo>
                  <a:lnTo>
                    <a:pt x="746099" y="22072"/>
                  </a:lnTo>
                  <a:lnTo>
                    <a:pt x="746099" y="63601"/>
                  </a:lnTo>
                  <a:lnTo>
                    <a:pt x="507758" y="562216"/>
                  </a:lnTo>
                  <a:lnTo>
                    <a:pt x="444525" y="562216"/>
                  </a:lnTo>
                  <a:lnTo>
                    <a:pt x="680554" y="80975"/>
                  </a:lnTo>
                  <a:lnTo>
                    <a:pt x="680554" y="71450"/>
                  </a:lnTo>
                  <a:lnTo>
                    <a:pt x="410083" y="71450"/>
                  </a:lnTo>
                  <a:lnTo>
                    <a:pt x="410083" y="22072"/>
                  </a:lnTo>
                  <a:lnTo>
                    <a:pt x="746099" y="22072"/>
                  </a:lnTo>
                  <a:lnTo>
                    <a:pt x="746099" y="9372"/>
                  </a:lnTo>
                  <a:lnTo>
                    <a:pt x="397383" y="9372"/>
                  </a:lnTo>
                  <a:lnTo>
                    <a:pt x="397383" y="84150"/>
                  </a:lnTo>
                  <a:lnTo>
                    <a:pt x="664857" y="84150"/>
                  </a:lnTo>
                  <a:lnTo>
                    <a:pt x="424154" y="574916"/>
                  </a:lnTo>
                  <a:lnTo>
                    <a:pt x="515759" y="574916"/>
                  </a:lnTo>
                  <a:lnTo>
                    <a:pt x="521830" y="562216"/>
                  </a:lnTo>
                  <a:lnTo>
                    <a:pt x="758177" y="67779"/>
                  </a:lnTo>
                  <a:lnTo>
                    <a:pt x="758672" y="22072"/>
                  </a:lnTo>
                  <a:lnTo>
                    <a:pt x="758799" y="9372"/>
                  </a:lnTo>
                  <a:close/>
                </a:path>
                <a:path w="1640204" h="584835">
                  <a:moveTo>
                    <a:pt x="1128788" y="289585"/>
                  </a:moveTo>
                  <a:lnTo>
                    <a:pt x="1125308" y="220535"/>
                  </a:lnTo>
                  <a:lnTo>
                    <a:pt x="1116088" y="169062"/>
                  </a:lnTo>
                  <a:lnTo>
                    <a:pt x="1116088" y="289585"/>
                  </a:lnTo>
                  <a:lnTo>
                    <a:pt x="1114628" y="335267"/>
                  </a:lnTo>
                  <a:lnTo>
                    <a:pt x="1109040" y="384911"/>
                  </a:lnTo>
                  <a:lnTo>
                    <a:pt x="1097534" y="433057"/>
                  </a:lnTo>
                  <a:lnTo>
                    <a:pt x="1078280" y="474230"/>
                  </a:lnTo>
                  <a:lnTo>
                    <a:pt x="1049477" y="502945"/>
                  </a:lnTo>
                  <a:lnTo>
                    <a:pt x="1009319" y="513727"/>
                  </a:lnTo>
                  <a:lnTo>
                    <a:pt x="978776" y="506895"/>
                  </a:lnTo>
                  <a:lnTo>
                    <a:pt x="931849" y="454888"/>
                  </a:lnTo>
                  <a:lnTo>
                    <a:pt x="916330" y="411530"/>
                  </a:lnTo>
                  <a:lnTo>
                    <a:pt x="906703" y="357835"/>
                  </a:lnTo>
                  <a:lnTo>
                    <a:pt x="903401" y="294690"/>
                  </a:lnTo>
                  <a:lnTo>
                    <a:pt x="906729" y="230085"/>
                  </a:lnTo>
                  <a:lnTo>
                    <a:pt x="916432" y="175145"/>
                  </a:lnTo>
                  <a:lnTo>
                    <a:pt x="932078" y="130784"/>
                  </a:lnTo>
                  <a:lnTo>
                    <a:pt x="953198" y="97942"/>
                  </a:lnTo>
                  <a:lnTo>
                    <a:pt x="1010158" y="70548"/>
                  </a:lnTo>
                  <a:lnTo>
                    <a:pt x="1049997" y="81102"/>
                  </a:lnTo>
                  <a:lnTo>
                    <a:pt x="1078572" y="109169"/>
                  </a:lnTo>
                  <a:lnTo>
                    <a:pt x="1097673" y="149402"/>
                  </a:lnTo>
                  <a:lnTo>
                    <a:pt x="1109103" y="196443"/>
                  </a:lnTo>
                  <a:lnTo>
                    <a:pt x="1114640" y="244957"/>
                  </a:lnTo>
                  <a:lnTo>
                    <a:pt x="1116088" y="289585"/>
                  </a:lnTo>
                  <a:lnTo>
                    <a:pt x="1116088" y="169062"/>
                  </a:lnTo>
                  <a:lnTo>
                    <a:pt x="1098156" y="117678"/>
                  </a:lnTo>
                  <a:lnTo>
                    <a:pt x="1074902" y="84721"/>
                  </a:lnTo>
                  <a:lnTo>
                    <a:pt x="1010158" y="57848"/>
                  </a:lnTo>
                  <a:lnTo>
                    <a:pt x="975715" y="65252"/>
                  </a:lnTo>
                  <a:lnTo>
                    <a:pt x="922794" y="121488"/>
                  </a:lnTo>
                  <a:lnTo>
                    <a:pt x="905294" y="168363"/>
                  </a:lnTo>
                  <a:lnTo>
                    <a:pt x="894422" y="226428"/>
                  </a:lnTo>
                  <a:lnTo>
                    <a:pt x="890701" y="294690"/>
                  </a:lnTo>
                  <a:lnTo>
                    <a:pt x="894321" y="362242"/>
                  </a:lnTo>
                  <a:lnTo>
                    <a:pt x="904938" y="419265"/>
                  </a:lnTo>
                  <a:lnTo>
                    <a:pt x="922147" y="464985"/>
                  </a:lnTo>
                  <a:lnTo>
                    <a:pt x="945540" y="498602"/>
                  </a:lnTo>
                  <a:lnTo>
                    <a:pt x="1009319" y="526427"/>
                  </a:lnTo>
                  <a:lnTo>
                    <a:pt x="1044917" y="519493"/>
                  </a:lnTo>
                  <a:lnTo>
                    <a:pt x="1053223" y="513727"/>
                  </a:lnTo>
                  <a:lnTo>
                    <a:pt x="1074521" y="498970"/>
                  </a:lnTo>
                  <a:lnTo>
                    <a:pt x="1097940" y="465289"/>
                  </a:lnTo>
                  <a:lnTo>
                    <a:pt x="1114933" y="418871"/>
                  </a:lnTo>
                  <a:lnTo>
                    <a:pt x="1125283" y="360172"/>
                  </a:lnTo>
                  <a:lnTo>
                    <a:pt x="1128788" y="289585"/>
                  </a:lnTo>
                  <a:close/>
                </a:path>
                <a:path w="1640204" h="584835">
                  <a:moveTo>
                    <a:pt x="1203617" y="286181"/>
                  </a:moveTo>
                  <a:lnTo>
                    <a:pt x="1200416" y="221678"/>
                  </a:lnTo>
                  <a:lnTo>
                    <a:pt x="1190955" y="164744"/>
                  </a:lnTo>
                  <a:lnTo>
                    <a:pt x="1190917" y="286181"/>
                  </a:lnTo>
                  <a:lnTo>
                    <a:pt x="1187843" y="351282"/>
                  </a:lnTo>
                  <a:lnTo>
                    <a:pt x="1178725" y="408419"/>
                  </a:lnTo>
                  <a:lnTo>
                    <a:pt x="1163701" y="457352"/>
                  </a:lnTo>
                  <a:lnTo>
                    <a:pt x="1142911" y="497916"/>
                  </a:lnTo>
                  <a:lnTo>
                    <a:pt x="1116533" y="529793"/>
                  </a:lnTo>
                  <a:lnTo>
                    <a:pt x="1084656" y="552856"/>
                  </a:lnTo>
                  <a:lnTo>
                    <a:pt x="1047457" y="566851"/>
                  </a:lnTo>
                  <a:lnTo>
                    <a:pt x="1005065" y="571563"/>
                  </a:lnTo>
                  <a:lnTo>
                    <a:pt x="966266" y="566762"/>
                  </a:lnTo>
                  <a:lnTo>
                    <a:pt x="901763" y="529539"/>
                  </a:lnTo>
                  <a:lnTo>
                    <a:pt x="876541" y="497890"/>
                  </a:lnTo>
                  <a:lnTo>
                    <a:pt x="856373" y="458127"/>
                  </a:lnTo>
                  <a:lnTo>
                    <a:pt x="841476" y="410591"/>
                  </a:lnTo>
                  <a:lnTo>
                    <a:pt x="832104" y="355701"/>
                  </a:lnTo>
                  <a:lnTo>
                    <a:pt x="828535" y="293839"/>
                  </a:lnTo>
                  <a:lnTo>
                    <a:pt x="831811" y="231978"/>
                  </a:lnTo>
                  <a:lnTo>
                    <a:pt x="841451" y="176758"/>
                  </a:lnTo>
                  <a:lnTo>
                    <a:pt x="857110" y="128689"/>
                  </a:lnTo>
                  <a:lnTo>
                    <a:pt x="878484" y="88252"/>
                  </a:lnTo>
                  <a:lnTo>
                    <a:pt x="905217" y="55943"/>
                  </a:lnTo>
                  <a:lnTo>
                    <a:pt x="937006" y="32245"/>
                  </a:lnTo>
                  <a:lnTo>
                    <a:pt x="973518" y="17678"/>
                  </a:lnTo>
                  <a:lnTo>
                    <a:pt x="1014425" y="12700"/>
                  </a:lnTo>
                  <a:lnTo>
                    <a:pt x="1054201" y="17322"/>
                  </a:lnTo>
                  <a:lnTo>
                    <a:pt x="1119555" y="53416"/>
                  </a:lnTo>
                  <a:lnTo>
                    <a:pt x="1144727" y="84277"/>
                  </a:lnTo>
                  <a:lnTo>
                    <a:pt x="1164640" y="123278"/>
                  </a:lnTo>
                  <a:lnTo>
                    <a:pt x="1179106" y="170129"/>
                  </a:lnTo>
                  <a:lnTo>
                    <a:pt x="1187932" y="224536"/>
                  </a:lnTo>
                  <a:lnTo>
                    <a:pt x="1190917" y="286181"/>
                  </a:lnTo>
                  <a:lnTo>
                    <a:pt x="1190917" y="164630"/>
                  </a:lnTo>
                  <a:lnTo>
                    <a:pt x="1175448" y="115722"/>
                  </a:lnTo>
                  <a:lnTo>
                    <a:pt x="1154112" y="74891"/>
                  </a:lnTo>
                  <a:lnTo>
                    <a:pt x="1127125" y="42608"/>
                  </a:lnTo>
                  <a:lnTo>
                    <a:pt x="1094701" y="19151"/>
                  </a:lnTo>
                  <a:lnTo>
                    <a:pt x="1057071" y="4838"/>
                  </a:lnTo>
                  <a:lnTo>
                    <a:pt x="1014425" y="0"/>
                  </a:lnTo>
                  <a:lnTo>
                    <a:pt x="975347" y="4114"/>
                  </a:lnTo>
                  <a:lnTo>
                    <a:pt x="908481" y="35915"/>
                  </a:lnTo>
                  <a:lnTo>
                    <a:pt x="881189" y="62877"/>
                  </a:lnTo>
                  <a:lnTo>
                    <a:pt x="858316" y="96735"/>
                  </a:lnTo>
                  <a:lnTo>
                    <a:pt x="840092" y="137134"/>
                  </a:lnTo>
                  <a:lnTo>
                    <a:pt x="826770" y="183692"/>
                  </a:lnTo>
                  <a:lnTo>
                    <a:pt x="818603" y="236080"/>
                  </a:lnTo>
                  <a:lnTo>
                    <a:pt x="815835" y="293839"/>
                  </a:lnTo>
                  <a:lnTo>
                    <a:pt x="819721" y="357835"/>
                  </a:lnTo>
                  <a:lnTo>
                    <a:pt x="829919" y="414832"/>
                  </a:lnTo>
                  <a:lnTo>
                    <a:pt x="846099" y="464489"/>
                  </a:lnTo>
                  <a:lnTo>
                    <a:pt x="867918" y="506247"/>
                  </a:lnTo>
                  <a:lnTo>
                    <a:pt x="895057" y="539623"/>
                  </a:lnTo>
                  <a:lnTo>
                    <a:pt x="927188" y="564083"/>
                  </a:lnTo>
                  <a:lnTo>
                    <a:pt x="963955" y="579132"/>
                  </a:lnTo>
                  <a:lnTo>
                    <a:pt x="1005065" y="584263"/>
                  </a:lnTo>
                  <a:lnTo>
                    <a:pt x="1045108" y="580288"/>
                  </a:lnTo>
                  <a:lnTo>
                    <a:pt x="1071613" y="571563"/>
                  </a:lnTo>
                  <a:lnTo>
                    <a:pt x="1081011" y="568477"/>
                  </a:lnTo>
                  <a:lnTo>
                    <a:pt x="1139786" y="522338"/>
                  </a:lnTo>
                  <a:lnTo>
                    <a:pt x="1162354" y="488454"/>
                  </a:lnTo>
                  <a:lnTo>
                    <a:pt x="1180172" y="447662"/>
                  </a:lnTo>
                  <a:lnTo>
                    <a:pt x="1193088" y="400202"/>
                  </a:lnTo>
                  <a:lnTo>
                    <a:pt x="1200950" y="346303"/>
                  </a:lnTo>
                  <a:lnTo>
                    <a:pt x="1203617" y="286181"/>
                  </a:lnTo>
                  <a:close/>
                </a:path>
                <a:path w="1640204" h="584835">
                  <a:moveTo>
                    <a:pt x="1565097" y="289585"/>
                  </a:moveTo>
                  <a:lnTo>
                    <a:pt x="1561617" y="220535"/>
                  </a:lnTo>
                  <a:lnTo>
                    <a:pt x="1552397" y="168998"/>
                  </a:lnTo>
                  <a:lnTo>
                    <a:pt x="1552397" y="289585"/>
                  </a:lnTo>
                  <a:lnTo>
                    <a:pt x="1550936" y="335267"/>
                  </a:lnTo>
                  <a:lnTo>
                    <a:pt x="1545361" y="384911"/>
                  </a:lnTo>
                  <a:lnTo>
                    <a:pt x="1533855" y="433057"/>
                  </a:lnTo>
                  <a:lnTo>
                    <a:pt x="1514602" y="474230"/>
                  </a:lnTo>
                  <a:lnTo>
                    <a:pt x="1485798" y="502945"/>
                  </a:lnTo>
                  <a:lnTo>
                    <a:pt x="1445628" y="513727"/>
                  </a:lnTo>
                  <a:lnTo>
                    <a:pt x="1415097" y="506895"/>
                  </a:lnTo>
                  <a:lnTo>
                    <a:pt x="1368171" y="454888"/>
                  </a:lnTo>
                  <a:lnTo>
                    <a:pt x="1352651" y="411530"/>
                  </a:lnTo>
                  <a:lnTo>
                    <a:pt x="1343012" y="357835"/>
                  </a:lnTo>
                  <a:lnTo>
                    <a:pt x="1339710" y="294690"/>
                  </a:lnTo>
                  <a:lnTo>
                    <a:pt x="1343037" y="230085"/>
                  </a:lnTo>
                  <a:lnTo>
                    <a:pt x="1352753" y="175145"/>
                  </a:lnTo>
                  <a:lnTo>
                    <a:pt x="1368386" y="130784"/>
                  </a:lnTo>
                  <a:lnTo>
                    <a:pt x="1389519" y="97942"/>
                  </a:lnTo>
                  <a:lnTo>
                    <a:pt x="1446466" y="70548"/>
                  </a:lnTo>
                  <a:lnTo>
                    <a:pt x="1486319" y="81102"/>
                  </a:lnTo>
                  <a:lnTo>
                    <a:pt x="1514894" y="109169"/>
                  </a:lnTo>
                  <a:lnTo>
                    <a:pt x="1533994" y="149402"/>
                  </a:lnTo>
                  <a:lnTo>
                    <a:pt x="1545412" y="196443"/>
                  </a:lnTo>
                  <a:lnTo>
                    <a:pt x="1550949" y="244957"/>
                  </a:lnTo>
                  <a:lnTo>
                    <a:pt x="1552397" y="289585"/>
                  </a:lnTo>
                  <a:lnTo>
                    <a:pt x="1552397" y="168998"/>
                  </a:lnTo>
                  <a:lnTo>
                    <a:pt x="1534464" y="117678"/>
                  </a:lnTo>
                  <a:lnTo>
                    <a:pt x="1511223" y="84721"/>
                  </a:lnTo>
                  <a:lnTo>
                    <a:pt x="1446466" y="57848"/>
                  </a:lnTo>
                  <a:lnTo>
                    <a:pt x="1412036" y="65252"/>
                  </a:lnTo>
                  <a:lnTo>
                    <a:pt x="1359103" y="121488"/>
                  </a:lnTo>
                  <a:lnTo>
                    <a:pt x="1341602" y="168363"/>
                  </a:lnTo>
                  <a:lnTo>
                    <a:pt x="1330744" y="226428"/>
                  </a:lnTo>
                  <a:lnTo>
                    <a:pt x="1327010" y="294690"/>
                  </a:lnTo>
                  <a:lnTo>
                    <a:pt x="1330642" y="362242"/>
                  </a:lnTo>
                  <a:lnTo>
                    <a:pt x="1341259" y="419265"/>
                  </a:lnTo>
                  <a:lnTo>
                    <a:pt x="1358468" y="464985"/>
                  </a:lnTo>
                  <a:lnTo>
                    <a:pt x="1381861" y="498602"/>
                  </a:lnTo>
                  <a:lnTo>
                    <a:pt x="1445628" y="526427"/>
                  </a:lnTo>
                  <a:lnTo>
                    <a:pt x="1481226" y="519493"/>
                  </a:lnTo>
                  <a:lnTo>
                    <a:pt x="1489544" y="513727"/>
                  </a:lnTo>
                  <a:lnTo>
                    <a:pt x="1510842" y="498970"/>
                  </a:lnTo>
                  <a:lnTo>
                    <a:pt x="1534248" y="465289"/>
                  </a:lnTo>
                  <a:lnTo>
                    <a:pt x="1551241" y="418871"/>
                  </a:lnTo>
                  <a:lnTo>
                    <a:pt x="1561592" y="360172"/>
                  </a:lnTo>
                  <a:lnTo>
                    <a:pt x="1565097" y="289585"/>
                  </a:lnTo>
                  <a:close/>
                </a:path>
                <a:path w="1640204" h="584835">
                  <a:moveTo>
                    <a:pt x="1639925" y="286181"/>
                  </a:moveTo>
                  <a:lnTo>
                    <a:pt x="1636725" y="221678"/>
                  </a:lnTo>
                  <a:lnTo>
                    <a:pt x="1627276" y="164744"/>
                  </a:lnTo>
                  <a:lnTo>
                    <a:pt x="1627225" y="164592"/>
                  </a:lnTo>
                  <a:lnTo>
                    <a:pt x="1627225" y="286181"/>
                  </a:lnTo>
                  <a:lnTo>
                    <a:pt x="1624152" y="351282"/>
                  </a:lnTo>
                  <a:lnTo>
                    <a:pt x="1615033" y="408419"/>
                  </a:lnTo>
                  <a:lnTo>
                    <a:pt x="1600022" y="457352"/>
                  </a:lnTo>
                  <a:lnTo>
                    <a:pt x="1579232" y="497916"/>
                  </a:lnTo>
                  <a:lnTo>
                    <a:pt x="1552841" y="529793"/>
                  </a:lnTo>
                  <a:lnTo>
                    <a:pt x="1520977" y="552856"/>
                  </a:lnTo>
                  <a:lnTo>
                    <a:pt x="1483766" y="566851"/>
                  </a:lnTo>
                  <a:lnTo>
                    <a:pt x="1441373" y="571563"/>
                  </a:lnTo>
                  <a:lnTo>
                    <a:pt x="1402575" y="566762"/>
                  </a:lnTo>
                  <a:lnTo>
                    <a:pt x="1338072" y="529539"/>
                  </a:lnTo>
                  <a:lnTo>
                    <a:pt x="1312849" y="497890"/>
                  </a:lnTo>
                  <a:lnTo>
                    <a:pt x="1292682" y="458127"/>
                  </a:lnTo>
                  <a:lnTo>
                    <a:pt x="1277785" y="410591"/>
                  </a:lnTo>
                  <a:lnTo>
                    <a:pt x="1268425" y="355701"/>
                  </a:lnTo>
                  <a:lnTo>
                    <a:pt x="1264843" y="293839"/>
                  </a:lnTo>
                  <a:lnTo>
                    <a:pt x="1268133" y="231978"/>
                  </a:lnTo>
                  <a:lnTo>
                    <a:pt x="1277759" y="176758"/>
                  </a:lnTo>
                  <a:lnTo>
                    <a:pt x="1293431" y="128689"/>
                  </a:lnTo>
                  <a:lnTo>
                    <a:pt x="1314792" y="88252"/>
                  </a:lnTo>
                  <a:lnTo>
                    <a:pt x="1341526" y="55943"/>
                  </a:lnTo>
                  <a:lnTo>
                    <a:pt x="1373314" y="32245"/>
                  </a:lnTo>
                  <a:lnTo>
                    <a:pt x="1409827" y="17678"/>
                  </a:lnTo>
                  <a:lnTo>
                    <a:pt x="1450733" y="12700"/>
                  </a:lnTo>
                  <a:lnTo>
                    <a:pt x="1490522" y="17322"/>
                  </a:lnTo>
                  <a:lnTo>
                    <a:pt x="1555864" y="53416"/>
                  </a:lnTo>
                  <a:lnTo>
                    <a:pt x="1581035" y="84277"/>
                  </a:lnTo>
                  <a:lnTo>
                    <a:pt x="1600962" y="123278"/>
                  </a:lnTo>
                  <a:lnTo>
                    <a:pt x="1615414" y="170129"/>
                  </a:lnTo>
                  <a:lnTo>
                    <a:pt x="1624241" y="224536"/>
                  </a:lnTo>
                  <a:lnTo>
                    <a:pt x="1627225" y="286181"/>
                  </a:lnTo>
                  <a:lnTo>
                    <a:pt x="1627225" y="164592"/>
                  </a:lnTo>
                  <a:lnTo>
                    <a:pt x="1611769" y="115722"/>
                  </a:lnTo>
                  <a:lnTo>
                    <a:pt x="1590421" y="74891"/>
                  </a:lnTo>
                  <a:lnTo>
                    <a:pt x="1563433" y="42608"/>
                  </a:lnTo>
                  <a:lnTo>
                    <a:pt x="1531023" y="19151"/>
                  </a:lnTo>
                  <a:lnTo>
                    <a:pt x="1493380" y="4838"/>
                  </a:lnTo>
                  <a:lnTo>
                    <a:pt x="1450733" y="0"/>
                  </a:lnTo>
                  <a:lnTo>
                    <a:pt x="1411655" y="4114"/>
                  </a:lnTo>
                  <a:lnTo>
                    <a:pt x="1344803" y="35915"/>
                  </a:lnTo>
                  <a:lnTo>
                    <a:pt x="1317510" y="62877"/>
                  </a:lnTo>
                  <a:lnTo>
                    <a:pt x="1294625" y="96735"/>
                  </a:lnTo>
                  <a:lnTo>
                    <a:pt x="1276400" y="137134"/>
                  </a:lnTo>
                  <a:lnTo>
                    <a:pt x="1263091" y="183692"/>
                  </a:lnTo>
                  <a:lnTo>
                    <a:pt x="1254925" y="236080"/>
                  </a:lnTo>
                  <a:lnTo>
                    <a:pt x="1252143" y="293839"/>
                  </a:lnTo>
                  <a:lnTo>
                    <a:pt x="1256042" y="357835"/>
                  </a:lnTo>
                  <a:lnTo>
                    <a:pt x="1266228" y="414832"/>
                  </a:lnTo>
                  <a:lnTo>
                    <a:pt x="1282407" y="464489"/>
                  </a:lnTo>
                  <a:lnTo>
                    <a:pt x="1304239" y="506247"/>
                  </a:lnTo>
                  <a:lnTo>
                    <a:pt x="1331379" y="539623"/>
                  </a:lnTo>
                  <a:lnTo>
                    <a:pt x="1363497" y="564083"/>
                  </a:lnTo>
                  <a:lnTo>
                    <a:pt x="1400276" y="579132"/>
                  </a:lnTo>
                  <a:lnTo>
                    <a:pt x="1441373" y="584263"/>
                  </a:lnTo>
                  <a:lnTo>
                    <a:pt x="1481416" y="580288"/>
                  </a:lnTo>
                  <a:lnTo>
                    <a:pt x="1507921" y="571563"/>
                  </a:lnTo>
                  <a:lnTo>
                    <a:pt x="1517319" y="568477"/>
                  </a:lnTo>
                  <a:lnTo>
                    <a:pt x="1576095" y="522338"/>
                  </a:lnTo>
                  <a:lnTo>
                    <a:pt x="1598663" y="488454"/>
                  </a:lnTo>
                  <a:lnTo>
                    <a:pt x="1616494" y="447662"/>
                  </a:lnTo>
                  <a:lnTo>
                    <a:pt x="1629410" y="400202"/>
                  </a:lnTo>
                  <a:lnTo>
                    <a:pt x="1637271" y="346303"/>
                  </a:lnTo>
                  <a:lnTo>
                    <a:pt x="1639925" y="286181"/>
                  </a:lnTo>
                  <a:close/>
                </a:path>
              </a:pathLst>
            </a:custGeom>
            <a:solidFill>
              <a:srgbClr val="2D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4" name="object 744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2745" y="6093263"/>
              <a:ext cx="2362873" cy="310299"/>
            </a:xfrm>
            <a:prstGeom prst="rect">
              <a:avLst/>
            </a:prstGeom>
          </p:spPr>
        </p:pic>
      </p:grpSp>
      <p:sp>
        <p:nvSpPr>
          <p:cNvPr id="745" name="object 745"/>
          <p:cNvSpPr/>
          <p:nvPr/>
        </p:nvSpPr>
        <p:spPr>
          <a:xfrm>
            <a:off x="2894999" y="6341055"/>
            <a:ext cx="392430" cy="583565"/>
          </a:xfrm>
          <a:custGeom>
            <a:avLst/>
            <a:gdLst/>
            <a:ahLst/>
            <a:cxnLst/>
            <a:rect l="l" t="t" r="r" b="b"/>
            <a:pathLst>
              <a:path w="392429" h="583565">
                <a:moveTo>
                  <a:pt x="337597" y="0"/>
                </a:moveTo>
                <a:lnTo>
                  <a:pt x="331247" y="0"/>
                </a:lnTo>
                <a:lnTo>
                  <a:pt x="317556" y="270"/>
                </a:lnTo>
                <a:lnTo>
                  <a:pt x="276053" y="4305"/>
                </a:lnTo>
                <a:lnTo>
                  <a:pt x="224286" y="14553"/>
                </a:lnTo>
                <a:lnTo>
                  <a:pt x="176504" y="32072"/>
                </a:lnTo>
                <a:lnTo>
                  <a:pt x="133331" y="56570"/>
                </a:lnTo>
                <a:lnTo>
                  <a:pt x="95395" y="87756"/>
                </a:lnTo>
                <a:lnTo>
                  <a:pt x="66968" y="120821"/>
                </a:lnTo>
                <a:lnTo>
                  <a:pt x="43319" y="158189"/>
                </a:lnTo>
                <a:lnTo>
                  <a:pt x="24624" y="199399"/>
                </a:lnTo>
                <a:lnTo>
                  <a:pt x="11056" y="243989"/>
                </a:lnTo>
                <a:lnTo>
                  <a:pt x="2787" y="291498"/>
                </a:lnTo>
                <a:lnTo>
                  <a:pt x="0" y="341563"/>
                </a:lnTo>
                <a:lnTo>
                  <a:pt x="3639" y="394059"/>
                </a:lnTo>
                <a:lnTo>
                  <a:pt x="14298" y="441273"/>
                </a:lnTo>
                <a:lnTo>
                  <a:pt x="31549" y="482604"/>
                </a:lnTo>
                <a:lnTo>
                  <a:pt x="54971" y="517548"/>
                </a:lnTo>
                <a:lnTo>
                  <a:pt x="84144" y="545603"/>
                </a:lnTo>
                <a:lnTo>
                  <a:pt x="118647" y="566266"/>
                </a:lnTo>
                <a:lnTo>
                  <a:pt x="158059" y="579032"/>
                </a:lnTo>
                <a:lnTo>
                  <a:pt x="201961" y="583399"/>
                </a:lnTo>
                <a:lnTo>
                  <a:pt x="251358" y="577375"/>
                </a:lnTo>
                <a:lnTo>
                  <a:pt x="268162" y="570699"/>
                </a:lnTo>
                <a:lnTo>
                  <a:pt x="201961" y="570699"/>
                </a:lnTo>
                <a:lnTo>
                  <a:pt x="155275" y="565310"/>
                </a:lnTo>
                <a:lnTo>
                  <a:pt x="114158" y="549615"/>
                </a:lnTo>
                <a:lnTo>
                  <a:pt x="79199" y="524327"/>
                </a:lnTo>
                <a:lnTo>
                  <a:pt x="50985" y="490156"/>
                </a:lnTo>
                <a:lnTo>
                  <a:pt x="30103" y="447815"/>
                </a:lnTo>
                <a:lnTo>
                  <a:pt x="17143" y="398014"/>
                </a:lnTo>
                <a:lnTo>
                  <a:pt x="12693" y="341464"/>
                </a:lnTo>
                <a:lnTo>
                  <a:pt x="16563" y="283733"/>
                </a:lnTo>
                <a:lnTo>
                  <a:pt x="27936" y="229708"/>
                </a:lnTo>
                <a:lnTo>
                  <a:pt x="46555" y="180001"/>
                </a:lnTo>
                <a:lnTo>
                  <a:pt x="72118" y="135433"/>
                </a:lnTo>
                <a:lnTo>
                  <a:pt x="104336" y="96773"/>
                </a:lnTo>
                <a:lnTo>
                  <a:pt x="140638" y="66952"/>
                </a:lnTo>
                <a:lnTo>
                  <a:pt x="182038" y="43510"/>
                </a:lnTo>
                <a:lnTo>
                  <a:pt x="227948" y="26725"/>
                </a:lnTo>
                <a:lnTo>
                  <a:pt x="277780" y="16878"/>
                </a:lnTo>
                <a:lnTo>
                  <a:pt x="324897" y="12763"/>
                </a:lnTo>
                <a:lnTo>
                  <a:pt x="337597" y="12763"/>
                </a:lnTo>
                <a:lnTo>
                  <a:pt x="337597" y="0"/>
                </a:lnTo>
                <a:close/>
              </a:path>
              <a:path w="392429" h="583565">
                <a:moveTo>
                  <a:pt x="283941" y="210019"/>
                </a:moveTo>
                <a:lnTo>
                  <a:pt x="218966" y="210019"/>
                </a:lnTo>
                <a:lnTo>
                  <a:pt x="264147" y="215624"/>
                </a:lnTo>
                <a:lnTo>
                  <a:pt x="303168" y="231784"/>
                </a:lnTo>
                <a:lnTo>
                  <a:pt x="335114" y="257514"/>
                </a:lnTo>
                <a:lnTo>
                  <a:pt x="359067" y="291832"/>
                </a:lnTo>
                <a:lnTo>
                  <a:pt x="374111" y="333753"/>
                </a:lnTo>
                <a:lnTo>
                  <a:pt x="379329" y="382295"/>
                </a:lnTo>
                <a:lnTo>
                  <a:pt x="374191" y="427966"/>
                </a:lnTo>
                <a:lnTo>
                  <a:pt x="358945" y="471735"/>
                </a:lnTo>
                <a:lnTo>
                  <a:pt x="333846" y="510749"/>
                </a:lnTo>
                <a:lnTo>
                  <a:pt x="299146" y="542151"/>
                </a:lnTo>
                <a:lnTo>
                  <a:pt x="255100" y="563086"/>
                </a:lnTo>
                <a:lnTo>
                  <a:pt x="201961" y="570699"/>
                </a:lnTo>
                <a:lnTo>
                  <a:pt x="268162" y="570699"/>
                </a:lnTo>
                <a:lnTo>
                  <a:pt x="328594" y="534943"/>
                </a:lnTo>
                <a:lnTo>
                  <a:pt x="356089" y="502374"/>
                </a:lnTo>
                <a:lnTo>
                  <a:pt x="375942" y="464796"/>
                </a:lnTo>
                <a:lnTo>
                  <a:pt x="387979" y="424130"/>
                </a:lnTo>
                <a:lnTo>
                  <a:pt x="392029" y="382295"/>
                </a:lnTo>
                <a:lnTo>
                  <a:pt x="386397" y="330176"/>
                </a:lnTo>
                <a:lnTo>
                  <a:pt x="370162" y="285164"/>
                </a:lnTo>
                <a:lnTo>
                  <a:pt x="344312" y="248316"/>
                </a:lnTo>
                <a:lnTo>
                  <a:pt x="309836" y="220689"/>
                </a:lnTo>
                <a:lnTo>
                  <a:pt x="283941" y="210019"/>
                </a:lnTo>
                <a:close/>
              </a:path>
              <a:path w="392429" h="583565">
                <a:moveTo>
                  <a:pt x="196017" y="253453"/>
                </a:moveTo>
                <a:lnTo>
                  <a:pt x="130566" y="272872"/>
                </a:lnTo>
                <a:lnTo>
                  <a:pt x="83394" y="324599"/>
                </a:lnTo>
                <a:lnTo>
                  <a:pt x="73983" y="361137"/>
                </a:lnTo>
                <a:lnTo>
                  <a:pt x="80628" y="417189"/>
                </a:lnTo>
                <a:lnTo>
                  <a:pt x="97667" y="462839"/>
                </a:lnTo>
                <a:lnTo>
                  <a:pt x="124181" y="496907"/>
                </a:lnTo>
                <a:lnTo>
                  <a:pt x="159251" y="518212"/>
                </a:lnTo>
                <a:lnTo>
                  <a:pt x="201961" y="525576"/>
                </a:lnTo>
                <a:lnTo>
                  <a:pt x="248687" y="515546"/>
                </a:lnTo>
                <a:lnTo>
                  <a:pt x="252092" y="512876"/>
                </a:lnTo>
                <a:lnTo>
                  <a:pt x="201961" y="512876"/>
                </a:lnTo>
                <a:lnTo>
                  <a:pt x="163513" y="506071"/>
                </a:lnTo>
                <a:lnTo>
                  <a:pt x="131932" y="486388"/>
                </a:lnTo>
                <a:lnTo>
                  <a:pt x="108047" y="454921"/>
                </a:lnTo>
                <a:lnTo>
                  <a:pt x="92688" y="412767"/>
                </a:lnTo>
                <a:lnTo>
                  <a:pt x="86683" y="361022"/>
                </a:lnTo>
                <a:lnTo>
                  <a:pt x="87164" y="352698"/>
                </a:lnTo>
                <a:lnTo>
                  <a:pt x="112957" y="304097"/>
                </a:lnTo>
                <a:lnTo>
                  <a:pt x="165409" y="270727"/>
                </a:lnTo>
                <a:lnTo>
                  <a:pt x="196017" y="266153"/>
                </a:lnTo>
                <a:lnTo>
                  <a:pt x="250285" y="266153"/>
                </a:lnTo>
                <a:lnTo>
                  <a:pt x="245649" y="262878"/>
                </a:lnTo>
                <a:lnTo>
                  <a:pt x="196017" y="253453"/>
                </a:lnTo>
                <a:close/>
              </a:path>
              <a:path w="392429" h="583565">
                <a:moveTo>
                  <a:pt x="250285" y="266153"/>
                </a:moveTo>
                <a:lnTo>
                  <a:pt x="196017" y="266153"/>
                </a:lnTo>
                <a:lnTo>
                  <a:pt x="240836" y="274523"/>
                </a:lnTo>
                <a:lnTo>
                  <a:pt x="274714" y="298503"/>
                </a:lnTo>
                <a:lnTo>
                  <a:pt x="296146" y="336405"/>
                </a:lnTo>
                <a:lnTo>
                  <a:pt x="303624" y="386537"/>
                </a:lnTo>
                <a:lnTo>
                  <a:pt x="296290" y="438162"/>
                </a:lnTo>
                <a:lnTo>
                  <a:pt x="275595" y="478048"/>
                </a:lnTo>
                <a:lnTo>
                  <a:pt x="243499" y="503764"/>
                </a:lnTo>
                <a:lnTo>
                  <a:pt x="201961" y="512876"/>
                </a:lnTo>
                <a:lnTo>
                  <a:pt x="252092" y="512876"/>
                </a:lnTo>
                <a:lnTo>
                  <a:pt x="284793" y="487241"/>
                </a:lnTo>
                <a:lnTo>
                  <a:pt x="308074" y="443345"/>
                </a:lnTo>
                <a:lnTo>
                  <a:pt x="316324" y="386537"/>
                </a:lnTo>
                <a:lnTo>
                  <a:pt x="307804" y="331635"/>
                </a:lnTo>
                <a:lnTo>
                  <a:pt x="283579" y="289677"/>
                </a:lnTo>
                <a:lnTo>
                  <a:pt x="250285" y="266153"/>
                </a:lnTo>
                <a:close/>
              </a:path>
              <a:path w="392429" h="583565">
                <a:moveTo>
                  <a:pt x="337597" y="12763"/>
                </a:moveTo>
                <a:lnTo>
                  <a:pt x="324897" y="12763"/>
                </a:lnTo>
                <a:lnTo>
                  <a:pt x="324897" y="60985"/>
                </a:lnTo>
                <a:lnTo>
                  <a:pt x="312798" y="61017"/>
                </a:lnTo>
                <a:lnTo>
                  <a:pt x="274071" y="64731"/>
                </a:lnTo>
                <a:lnTo>
                  <a:pt x="215915" y="81262"/>
                </a:lnTo>
                <a:lnTo>
                  <a:pt x="168722" y="107934"/>
                </a:lnTo>
                <a:lnTo>
                  <a:pt x="131844" y="142274"/>
                </a:lnTo>
                <a:lnTo>
                  <a:pt x="104631" y="181811"/>
                </a:lnTo>
                <a:lnTo>
                  <a:pt x="86432" y="224072"/>
                </a:lnTo>
                <a:lnTo>
                  <a:pt x="76599" y="266585"/>
                </a:lnTo>
                <a:lnTo>
                  <a:pt x="75583" y="273824"/>
                </a:lnTo>
                <a:lnTo>
                  <a:pt x="88613" y="273824"/>
                </a:lnTo>
                <a:lnTo>
                  <a:pt x="90506" y="271297"/>
                </a:lnTo>
                <a:lnTo>
                  <a:pt x="111873" y="249212"/>
                </a:lnTo>
                <a:lnTo>
                  <a:pt x="92665" y="249212"/>
                </a:lnTo>
                <a:lnTo>
                  <a:pt x="104357" y="211991"/>
                </a:lnTo>
                <a:lnTo>
                  <a:pt x="122965" y="175765"/>
                </a:lnTo>
                <a:lnTo>
                  <a:pt x="148967" y="142355"/>
                </a:lnTo>
                <a:lnTo>
                  <a:pt x="182840" y="113587"/>
                </a:lnTo>
                <a:lnTo>
                  <a:pt x="225064" y="91283"/>
                </a:lnTo>
                <a:lnTo>
                  <a:pt x="276116" y="77266"/>
                </a:lnTo>
                <a:lnTo>
                  <a:pt x="318123" y="73621"/>
                </a:lnTo>
                <a:lnTo>
                  <a:pt x="337597" y="73621"/>
                </a:lnTo>
                <a:lnTo>
                  <a:pt x="337597" y="12763"/>
                </a:lnTo>
                <a:close/>
              </a:path>
              <a:path w="392429" h="583565">
                <a:moveTo>
                  <a:pt x="218966" y="197319"/>
                </a:moveTo>
                <a:lnTo>
                  <a:pt x="182847" y="200761"/>
                </a:lnTo>
                <a:lnTo>
                  <a:pt x="149205" y="210821"/>
                </a:lnTo>
                <a:lnTo>
                  <a:pt x="118868" y="227103"/>
                </a:lnTo>
                <a:lnTo>
                  <a:pt x="92665" y="249212"/>
                </a:lnTo>
                <a:lnTo>
                  <a:pt x="111873" y="249212"/>
                </a:lnTo>
                <a:lnTo>
                  <a:pt x="115662" y="245295"/>
                </a:lnTo>
                <a:lnTo>
                  <a:pt x="146206" y="226056"/>
                </a:lnTo>
                <a:lnTo>
                  <a:pt x="181015" y="214118"/>
                </a:lnTo>
                <a:lnTo>
                  <a:pt x="218966" y="210019"/>
                </a:lnTo>
                <a:lnTo>
                  <a:pt x="283941" y="210019"/>
                </a:lnTo>
                <a:lnTo>
                  <a:pt x="267725" y="203338"/>
                </a:lnTo>
                <a:lnTo>
                  <a:pt x="218966" y="197319"/>
                </a:lnTo>
                <a:close/>
              </a:path>
              <a:path w="392429" h="583565">
                <a:moveTo>
                  <a:pt x="337597" y="73621"/>
                </a:moveTo>
                <a:lnTo>
                  <a:pt x="318123" y="73621"/>
                </a:lnTo>
                <a:lnTo>
                  <a:pt x="330904" y="73913"/>
                </a:lnTo>
                <a:lnTo>
                  <a:pt x="337597" y="74294"/>
                </a:lnTo>
                <a:lnTo>
                  <a:pt x="337597" y="73621"/>
                </a:lnTo>
                <a:close/>
              </a:path>
            </a:pathLst>
          </a:custGeom>
          <a:solidFill>
            <a:srgbClr val="2D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350971" y="6341055"/>
            <a:ext cx="392430" cy="583565"/>
          </a:xfrm>
          <a:custGeom>
            <a:avLst/>
            <a:gdLst/>
            <a:ahLst/>
            <a:cxnLst/>
            <a:rect l="l" t="t" r="r" b="b"/>
            <a:pathLst>
              <a:path w="392429" h="583565">
                <a:moveTo>
                  <a:pt x="337597" y="0"/>
                </a:moveTo>
                <a:lnTo>
                  <a:pt x="331247" y="0"/>
                </a:lnTo>
                <a:lnTo>
                  <a:pt x="317561" y="270"/>
                </a:lnTo>
                <a:lnTo>
                  <a:pt x="276053" y="4305"/>
                </a:lnTo>
                <a:lnTo>
                  <a:pt x="224292" y="14553"/>
                </a:lnTo>
                <a:lnTo>
                  <a:pt x="176510" y="32072"/>
                </a:lnTo>
                <a:lnTo>
                  <a:pt x="133338" y="56570"/>
                </a:lnTo>
                <a:lnTo>
                  <a:pt x="95408" y="87756"/>
                </a:lnTo>
                <a:lnTo>
                  <a:pt x="66975" y="120827"/>
                </a:lnTo>
                <a:lnTo>
                  <a:pt x="43323" y="158198"/>
                </a:lnTo>
                <a:lnTo>
                  <a:pt x="24626" y="199409"/>
                </a:lnTo>
                <a:lnTo>
                  <a:pt x="11056" y="243998"/>
                </a:lnTo>
                <a:lnTo>
                  <a:pt x="2787" y="291503"/>
                </a:lnTo>
                <a:lnTo>
                  <a:pt x="0" y="341563"/>
                </a:lnTo>
                <a:lnTo>
                  <a:pt x="3639" y="394059"/>
                </a:lnTo>
                <a:lnTo>
                  <a:pt x="14298" y="441273"/>
                </a:lnTo>
                <a:lnTo>
                  <a:pt x="31550" y="482604"/>
                </a:lnTo>
                <a:lnTo>
                  <a:pt x="54973" y="517548"/>
                </a:lnTo>
                <a:lnTo>
                  <a:pt x="84147" y="545603"/>
                </a:lnTo>
                <a:lnTo>
                  <a:pt x="118652" y="566266"/>
                </a:lnTo>
                <a:lnTo>
                  <a:pt x="158068" y="579032"/>
                </a:lnTo>
                <a:lnTo>
                  <a:pt x="201973" y="583399"/>
                </a:lnTo>
                <a:lnTo>
                  <a:pt x="251371" y="577375"/>
                </a:lnTo>
                <a:lnTo>
                  <a:pt x="268175" y="570699"/>
                </a:lnTo>
                <a:lnTo>
                  <a:pt x="201973" y="570699"/>
                </a:lnTo>
                <a:lnTo>
                  <a:pt x="155283" y="565310"/>
                </a:lnTo>
                <a:lnTo>
                  <a:pt x="114163" y="549615"/>
                </a:lnTo>
                <a:lnTo>
                  <a:pt x="79201" y="524327"/>
                </a:lnTo>
                <a:lnTo>
                  <a:pt x="50986" y="490156"/>
                </a:lnTo>
                <a:lnTo>
                  <a:pt x="30104" y="447815"/>
                </a:lnTo>
                <a:lnTo>
                  <a:pt x="17143" y="398014"/>
                </a:lnTo>
                <a:lnTo>
                  <a:pt x="12693" y="341464"/>
                </a:lnTo>
                <a:lnTo>
                  <a:pt x="16565" y="283733"/>
                </a:lnTo>
                <a:lnTo>
                  <a:pt x="27940" y="229717"/>
                </a:lnTo>
                <a:lnTo>
                  <a:pt x="46563" y="180010"/>
                </a:lnTo>
                <a:lnTo>
                  <a:pt x="72129" y="135439"/>
                </a:lnTo>
                <a:lnTo>
                  <a:pt x="104349" y="96773"/>
                </a:lnTo>
                <a:lnTo>
                  <a:pt x="140650" y="66952"/>
                </a:lnTo>
                <a:lnTo>
                  <a:pt x="182049" y="43510"/>
                </a:lnTo>
                <a:lnTo>
                  <a:pt x="227955" y="26725"/>
                </a:lnTo>
                <a:lnTo>
                  <a:pt x="277780" y="16878"/>
                </a:lnTo>
                <a:lnTo>
                  <a:pt x="324897" y="12763"/>
                </a:lnTo>
                <a:lnTo>
                  <a:pt x="337597" y="12763"/>
                </a:lnTo>
                <a:lnTo>
                  <a:pt x="337597" y="0"/>
                </a:lnTo>
                <a:close/>
              </a:path>
              <a:path w="392429" h="583565">
                <a:moveTo>
                  <a:pt x="283954" y="210019"/>
                </a:moveTo>
                <a:lnTo>
                  <a:pt x="218979" y="210019"/>
                </a:lnTo>
                <a:lnTo>
                  <a:pt x="264160" y="215624"/>
                </a:lnTo>
                <a:lnTo>
                  <a:pt x="303181" y="231784"/>
                </a:lnTo>
                <a:lnTo>
                  <a:pt x="335127" y="257514"/>
                </a:lnTo>
                <a:lnTo>
                  <a:pt x="359080" y="291832"/>
                </a:lnTo>
                <a:lnTo>
                  <a:pt x="374123" y="333753"/>
                </a:lnTo>
                <a:lnTo>
                  <a:pt x="379342" y="382295"/>
                </a:lnTo>
                <a:lnTo>
                  <a:pt x="374203" y="427966"/>
                </a:lnTo>
                <a:lnTo>
                  <a:pt x="358958" y="471735"/>
                </a:lnTo>
                <a:lnTo>
                  <a:pt x="333858" y="510749"/>
                </a:lnTo>
                <a:lnTo>
                  <a:pt x="299159" y="542151"/>
                </a:lnTo>
                <a:lnTo>
                  <a:pt x="255112" y="563086"/>
                </a:lnTo>
                <a:lnTo>
                  <a:pt x="201973" y="570699"/>
                </a:lnTo>
                <a:lnTo>
                  <a:pt x="268175" y="570699"/>
                </a:lnTo>
                <a:lnTo>
                  <a:pt x="328607" y="534943"/>
                </a:lnTo>
                <a:lnTo>
                  <a:pt x="356102" y="502374"/>
                </a:lnTo>
                <a:lnTo>
                  <a:pt x="375954" y="464796"/>
                </a:lnTo>
                <a:lnTo>
                  <a:pt x="387991" y="424130"/>
                </a:lnTo>
                <a:lnTo>
                  <a:pt x="392042" y="382295"/>
                </a:lnTo>
                <a:lnTo>
                  <a:pt x="386410" y="330176"/>
                </a:lnTo>
                <a:lnTo>
                  <a:pt x="370175" y="285164"/>
                </a:lnTo>
                <a:lnTo>
                  <a:pt x="344325" y="248316"/>
                </a:lnTo>
                <a:lnTo>
                  <a:pt x="309849" y="220689"/>
                </a:lnTo>
                <a:lnTo>
                  <a:pt x="283954" y="210019"/>
                </a:lnTo>
                <a:close/>
              </a:path>
              <a:path w="392429" h="583565">
                <a:moveTo>
                  <a:pt x="196030" y="253453"/>
                </a:moveTo>
                <a:lnTo>
                  <a:pt x="130579" y="272872"/>
                </a:lnTo>
                <a:lnTo>
                  <a:pt x="83406" y="324599"/>
                </a:lnTo>
                <a:lnTo>
                  <a:pt x="73996" y="361137"/>
                </a:lnTo>
                <a:lnTo>
                  <a:pt x="80635" y="417189"/>
                </a:lnTo>
                <a:lnTo>
                  <a:pt x="97671" y="462839"/>
                </a:lnTo>
                <a:lnTo>
                  <a:pt x="124184" y="496907"/>
                </a:lnTo>
                <a:lnTo>
                  <a:pt x="159258" y="518212"/>
                </a:lnTo>
                <a:lnTo>
                  <a:pt x="201973" y="525576"/>
                </a:lnTo>
                <a:lnTo>
                  <a:pt x="248700" y="515546"/>
                </a:lnTo>
                <a:lnTo>
                  <a:pt x="252105" y="512876"/>
                </a:lnTo>
                <a:lnTo>
                  <a:pt x="201973" y="512876"/>
                </a:lnTo>
                <a:lnTo>
                  <a:pt x="163519" y="506071"/>
                </a:lnTo>
                <a:lnTo>
                  <a:pt x="131936" y="486388"/>
                </a:lnTo>
                <a:lnTo>
                  <a:pt x="108051" y="454921"/>
                </a:lnTo>
                <a:lnTo>
                  <a:pt x="92695" y="412767"/>
                </a:lnTo>
                <a:lnTo>
                  <a:pt x="86696" y="361022"/>
                </a:lnTo>
                <a:lnTo>
                  <a:pt x="87177" y="352698"/>
                </a:lnTo>
                <a:lnTo>
                  <a:pt x="112969" y="304097"/>
                </a:lnTo>
                <a:lnTo>
                  <a:pt x="165422" y="270727"/>
                </a:lnTo>
                <a:lnTo>
                  <a:pt x="196030" y="266153"/>
                </a:lnTo>
                <a:lnTo>
                  <a:pt x="250297" y="266153"/>
                </a:lnTo>
                <a:lnTo>
                  <a:pt x="245662" y="262878"/>
                </a:lnTo>
                <a:lnTo>
                  <a:pt x="196030" y="253453"/>
                </a:lnTo>
                <a:close/>
              </a:path>
              <a:path w="392429" h="583565">
                <a:moveTo>
                  <a:pt x="250297" y="266153"/>
                </a:moveTo>
                <a:lnTo>
                  <a:pt x="196030" y="266153"/>
                </a:lnTo>
                <a:lnTo>
                  <a:pt x="240849" y="274523"/>
                </a:lnTo>
                <a:lnTo>
                  <a:pt x="274727" y="298503"/>
                </a:lnTo>
                <a:lnTo>
                  <a:pt x="296158" y="336405"/>
                </a:lnTo>
                <a:lnTo>
                  <a:pt x="303637" y="386537"/>
                </a:lnTo>
                <a:lnTo>
                  <a:pt x="296303" y="438162"/>
                </a:lnTo>
                <a:lnTo>
                  <a:pt x="275608" y="478048"/>
                </a:lnTo>
                <a:lnTo>
                  <a:pt x="243512" y="503764"/>
                </a:lnTo>
                <a:lnTo>
                  <a:pt x="201973" y="512876"/>
                </a:lnTo>
                <a:lnTo>
                  <a:pt x="252105" y="512876"/>
                </a:lnTo>
                <a:lnTo>
                  <a:pt x="284806" y="487241"/>
                </a:lnTo>
                <a:lnTo>
                  <a:pt x="308087" y="443345"/>
                </a:lnTo>
                <a:lnTo>
                  <a:pt x="316337" y="386537"/>
                </a:lnTo>
                <a:lnTo>
                  <a:pt x="307817" y="331635"/>
                </a:lnTo>
                <a:lnTo>
                  <a:pt x="283592" y="289677"/>
                </a:lnTo>
                <a:lnTo>
                  <a:pt x="250297" y="266153"/>
                </a:lnTo>
                <a:close/>
              </a:path>
              <a:path w="392429" h="583565">
                <a:moveTo>
                  <a:pt x="337597" y="12763"/>
                </a:moveTo>
                <a:lnTo>
                  <a:pt x="324897" y="12763"/>
                </a:lnTo>
                <a:lnTo>
                  <a:pt x="324897" y="60985"/>
                </a:lnTo>
                <a:lnTo>
                  <a:pt x="312851" y="61027"/>
                </a:lnTo>
                <a:lnTo>
                  <a:pt x="274084" y="64731"/>
                </a:lnTo>
                <a:lnTo>
                  <a:pt x="215927" y="81262"/>
                </a:lnTo>
                <a:lnTo>
                  <a:pt x="168735" y="107934"/>
                </a:lnTo>
                <a:lnTo>
                  <a:pt x="131857" y="142274"/>
                </a:lnTo>
                <a:lnTo>
                  <a:pt x="104643" y="181811"/>
                </a:lnTo>
                <a:lnTo>
                  <a:pt x="86445" y="224072"/>
                </a:lnTo>
                <a:lnTo>
                  <a:pt x="76612" y="266585"/>
                </a:lnTo>
                <a:lnTo>
                  <a:pt x="75596" y="273824"/>
                </a:lnTo>
                <a:lnTo>
                  <a:pt x="88626" y="273824"/>
                </a:lnTo>
                <a:lnTo>
                  <a:pt x="90518" y="271297"/>
                </a:lnTo>
                <a:lnTo>
                  <a:pt x="111886" y="249212"/>
                </a:lnTo>
                <a:lnTo>
                  <a:pt x="92677" y="249212"/>
                </a:lnTo>
                <a:lnTo>
                  <a:pt x="104370" y="211991"/>
                </a:lnTo>
                <a:lnTo>
                  <a:pt x="122978" y="175765"/>
                </a:lnTo>
                <a:lnTo>
                  <a:pt x="148980" y="142355"/>
                </a:lnTo>
                <a:lnTo>
                  <a:pt x="182853" y="113587"/>
                </a:lnTo>
                <a:lnTo>
                  <a:pt x="225077" y="91283"/>
                </a:lnTo>
                <a:lnTo>
                  <a:pt x="276129" y="77266"/>
                </a:lnTo>
                <a:lnTo>
                  <a:pt x="318136" y="73621"/>
                </a:lnTo>
                <a:lnTo>
                  <a:pt x="337597" y="73621"/>
                </a:lnTo>
                <a:lnTo>
                  <a:pt x="337597" y="12763"/>
                </a:lnTo>
                <a:close/>
              </a:path>
              <a:path w="392429" h="583565">
                <a:moveTo>
                  <a:pt x="218979" y="197319"/>
                </a:moveTo>
                <a:lnTo>
                  <a:pt x="182860" y="200761"/>
                </a:lnTo>
                <a:lnTo>
                  <a:pt x="149218" y="210821"/>
                </a:lnTo>
                <a:lnTo>
                  <a:pt x="118881" y="227103"/>
                </a:lnTo>
                <a:lnTo>
                  <a:pt x="92677" y="249212"/>
                </a:lnTo>
                <a:lnTo>
                  <a:pt x="111886" y="249212"/>
                </a:lnTo>
                <a:lnTo>
                  <a:pt x="115675" y="245295"/>
                </a:lnTo>
                <a:lnTo>
                  <a:pt x="146219" y="226056"/>
                </a:lnTo>
                <a:lnTo>
                  <a:pt x="181028" y="214118"/>
                </a:lnTo>
                <a:lnTo>
                  <a:pt x="218979" y="210019"/>
                </a:lnTo>
                <a:lnTo>
                  <a:pt x="283954" y="210019"/>
                </a:lnTo>
                <a:lnTo>
                  <a:pt x="267737" y="203338"/>
                </a:lnTo>
                <a:lnTo>
                  <a:pt x="218979" y="197319"/>
                </a:lnTo>
                <a:close/>
              </a:path>
              <a:path w="392429" h="583565">
                <a:moveTo>
                  <a:pt x="337597" y="73621"/>
                </a:moveTo>
                <a:lnTo>
                  <a:pt x="318136" y="73621"/>
                </a:lnTo>
                <a:lnTo>
                  <a:pt x="330904" y="73913"/>
                </a:lnTo>
                <a:lnTo>
                  <a:pt x="337597" y="74294"/>
                </a:lnTo>
                <a:lnTo>
                  <a:pt x="337597" y="73621"/>
                </a:lnTo>
                <a:close/>
              </a:path>
            </a:pathLst>
          </a:custGeom>
          <a:solidFill>
            <a:srgbClr val="2D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789368" y="6349544"/>
            <a:ext cx="365760" cy="575310"/>
          </a:xfrm>
          <a:custGeom>
            <a:avLst/>
            <a:gdLst/>
            <a:ahLst/>
            <a:cxnLst/>
            <a:rect l="l" t="t" r="r" b="b"/>
            <a:pathLst>
              <a:path w="365760" h="575309">
                <a:moveTo>
                  <a:pt x="218665" y="74803"/>
                </a:moveTo>
                <a:lnTo>
                  <a:pt x="161150" y="74803"/>
                </a:lnTo>
                <a:lnTo>
                  <a:pt x="215245" y="85348"/>
                </a:lnTo>
                <a:lnTo>
                  <a:pt x="246560" y="111393"/>
                </a:lnTo>
                <a:lnTo>
                  <a:pt x="261012" y="144545"/>
                </a:lnTo>
                <a:lnTo>
                  <a:pt x="264515" y="176415"/>
                </a:lnTo>
                <a:lnTo>
                  <a:pt x="260485" y="209840"/>
                </a:lnTo>
                <a:lnTo>
                  <a:pt x="229007" y="278636"/>
                </a:lnTo>
                <a:lnTo>
                  <a:pt x="200718" y="316657"/>
                </a:lnTo>
                <a:lnTo>
                  <a:pt x="163501" y="358858"/>
                </a:lnTo>
                <a:lnTo>
                  <a:pt x="116937" y="406563"/>
                </a:lnTo>
                <a:lnTo>
                  <a:pt x="0" y="519963"/>
                </a:lnTo>
                <a:lnTo>
                  <a:pt x="0" y="574916"/>
                </a:lnTo>
                <a:lnTo>
                  <a:pt x="365671" y="574916"/>
                </a:lnTo>
                <a:lnTo>
                  <a:pt x="365671" y="562216"/>
                </a:lnTo>
                <a:lnTo>
                  <a:pt x="12700" y="562216"/>
                </a:lnTo>
                <a:lnTo>
                  <a:pt x="12700" y="525322"/>
                </a:lnTo>
                <a:lnTo>
                  <a:pt x="125149" y="416435"/>
                </a:lnTo>
                <a:lnTo>
                  <a:pt x="171942" y="368782"/>
                </a:lnTo>
                <a:lnTo>
                  <a:pt x="209951" y="325965"/>
                </a:lnTo>
                <a:lnTo>
                  <a:pt x="239328" y="286656"/>
                </a:lnTo>
                <a:lnTo>
                  <a:pt x="260229" y="249525"/>
                </a:lnTo>
                <a:lnTo>
                  <a:pt x="272806" y="213242"/>
                </a:lnTo>
                <a:lnTo>
                  <a:pt x="277215" y="176479"/>
                </a:lnTo>
                <a:lnTo>
                  <a:pt x="269453" y="127939"/>
                </a:lnTo>
                <a:lnTo>
                  <a:pt x="246843" y="92030"/>
                </a:lnTo>
                <a:lnTo>
                  <a:pt x="218665" y="74803"/>
                </a:lnTo>
                <a:close/>
              </a:path>
              <a:path w="365760" h="575309">
                <a:moveTo>
                  <a:pt x="246411" y="12700"/>
                </a:moveTo>
                <a:lnTo>
                  <a:pt x="176479" y="12700"/>
                </a:lnTo>
                <a:lnTo>
                  <a:pt x="230287" y="19191"/>
                </a:lnTo>
                <a:lnTo>
                  <a:pt x="272140" y="36904"/>
                </a:lnTo>
                <a:lnTo>
                  <a:pt x="303006" y="63196"/>
                </a:lnTo>
                <a:lnTo>
                  <a:pt x="323853" y="95424"/>
                </a:lnTo>
                <a:lnTo>
                  <a:pt x="335651" y="130946"/>
                </a:lnTo>
                <a:lnTo>
                  <a:pt x="339369" y="167119"/>
                </a:lnTo>
                <a:lnTo>
                  <a:pt x="334717" y="210052"/>
                </a:lnTo>
                <a:lnTo>
                  <a:pt x="321299" y="251349"/>
                </a:lnTo>
                <a:lnTo>
                  <a:pt x="299919" y="291751"/>
                </a:lnTo>
                <a:lnTo>
                  <a:pt x="271383" y="332003"/>
                </a:lnTo>
                <a:lnTo>
                  <a:pt x="236496" y="372849"/>
                </a:lnTo>
                <a:lnTo>
                  <a:pt x="196063" y="415032"/>
                </a:lnTo>
                <a:lnTo>
                  <a:pt x="150888" y="459295"/>
                </a:lnTo>
                <a:lnTo>
                  <a:pt x="104609" y="502005"/>
                </a:lnTo>
                <a:lnTo>
                  <a:pt x="104609" y="512825"/>
                </a:lnTo>
                <a:lnTo>
                  <a:pt x="352971" y="512825"/>
                </a:lnTo>
                <a:lnTo>
                  <a:pt x="352971" y="562216"/>
                </a:lnTo>
                <a:lnTo>
                  <a:pt x="365671" y="562216"/>
                </a:lnTo>
                <a:lnTo>
                  <a:pt x="365671" y="500125"/>
                </a:lnTo>
                <a:lnTo>
                  <a:pt x="125361" y="500125"/>
                </a:lnTo>
                <a:lnTo>
                  <a:pt x="159588" y="468541"/>
                </a:lnTo>
                <a:lnTo>
                  <a:pt x="205736" y="423308"/>
                </a:lnTo>
                <a:lnTo>
                  <a:pt x="247033" y="380137"/>
                </a:lnTo>
                <a:lnTo>
                  <a:pt x="282660" y="338226"/>
                </a:lnTo>
                <a:lnTo>
                  <a:pt x="311797" y="296771"/>
                </a:lnTo>
                <a:lnTo>
                  <a:pt x="333624" y="254970"/>
                </a:lnTo>
                <a:lnTo>
                  <a:pt x="347321" y="212020"/>
                </a:lnTo>
                <a:lnTo>
                  <a:pt x="352069" y="167119"/>
                </a:lnTo>
                <a:lnTo>
                  <a:pt x="347485" y="125856"/>
                </a:lnTo>
                <a:lnTo>
                  <a:pt x="333498" y="86820"/>
                </a:lnTo>
                <a:lnTo>
                  <a:pt x="309756" y="52365"/>
                </a:lnTo>
                <a:lnTo>
                  <a:pt x="275907" y="24841"/>
                </a:lnTo>
                <a:lnTo>
                  <a:pt x="246411" y="12700"/>
                </a:lnTo>
                <a:close/>
              </a:path>
              <a:path w="365760" h="575309">
                <a:moveTo>
                  <a:pt x="176479" y="0"/>
                </a:moveTo>
                <a:lnTo>
                  <a:pt x="132444" y="3781"/>
                </a:lnTo>
                <a:lnTo>
                  <a:pt x="90341" y="14889"/>
                </a:lnTo>
                <a:lnTo>
                  <a:pt x="51152" y="32966"/>
                </a:lnTo>
                <a:lnTo>
                  <a:pt x="15862" y="57657"/>
                </a:lnTo>
                <a:lnTo>
                  <a:pt x="12192" y="60744"/>
                </a:lnTo>
                <a:lnTo>
                  <a:pt x="41440" y="125450"/>
                </a:lnTo>
                <a:lnTo>
                  <a:pt x="47853" y="120103"/>
                </a:lnTo>
                <a:lnTo>
                  <a:pt x="68051" y="105143"/>
                </a:lnTo>
                <a:lnTo>
                  <a:pt x="46189" y="105143"/>
                </a:lnTo>
                <a:lnTo>
                  <a:pt x="27749" y="64312"/>
                </a:lnTo>
                <a:lnTo>
                  <a:pt x="60646" y="42194"/>
                </a:lnTo>
                <a:lnTo>
                  <a:pt x="96970" y="26014"/>
                </a:lnTo>
                <a:lnTo>
                  <a:pt x="135866" y="16079"/>
                </a:lnTo>
                <a:lnTo>
                  <a:pt x="176479" y="12700"/>
                </a:lnTo>
                <a:lnTo>
                  <a:pt x="246411" y="12700"/>
                </a:lnTo>
                <a:lnTo>
                  <a:pt x="231598" y="6602"/>
                </a:lnTo>
                <a:lnTo>
                  <a:pt x="176479" y="0"/>
                </a:lnTo>
                <a:close/>
              </a:path>
              <a:path w="365760" h="575309">
                <a:moveTo>
                  <a:pt x="161150" y="62103"/>
                </a:moveTo>
                <a:lnTo>
                  <a:pt x="126508" y="65913"/>
                </a:lnTo>
                <a:lnTo>
                  <a:pt x="95502" y="75850"/>
                </a:lnTo>
                <a:lnTo>
                  <a:pt x="68528" y="89709"/>
                </a:lnTo>
                <a:lnTo>
                  <a:pt x="46189" y="105143"/>
                </a:lnTo>
                <a:lnTo>
                  <a:pt x="68051" y="105143"/>
                </a:lnTo>
                <a:lnTo>
                  <a:pt x="69170" y="104313"/>
                </a:lnTo>
                <a:lnTo>
                  <a:pt x="95538" y="89709"/>
                </a:lnTo>
                <a:lnTo>
                  <a:pt x="126388" y="78977"/>
                </a:lnTo>
                <a:lnTo>
                  <a:pt x="161150" y="74803"/>
                </a:lnTo>
                <a:lnTo>
                  <a:pt x="218665" y="74803"/>
                </a:lnTo>
                <a:lnTo>
                  <a:pt x="210403" y="69751"/>
                </a:lnTo>
                <a:lnTo>
                  <a:pt x="161150" y="62103"/>
                </a:lnTo>
                <a:close/>
              </a:path>
            </a:pathLst>
          </a:custGeom>
          <a:solidFill>
            <a:srgbClr val="2D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377006" y="6710015"/>
            <a:ext cx="1560195" cy="202565"/>
          </a:xfrm>
          <a:custGeom>
            <a:avLst/>
            <a:gdLst/>
            <a:ahLst/>
            <a:cxnLst/>
            <a:rect l="l" t="t" r="r" b="b"/>
            <a:pathLst>
              <a:path w="1560195" h="202565">
                <a:moveTo>
                  <a:pt x="1485239" y="73888"/>
                </a:moveTo>
                <a:lnTo>
                  <a:pt x="1432877" y="85354"/>
                </a:lnTo>
                <a:lnTo>
                  <a:pt x="1399768" y="116978"/>
                </a:lnTo>
                <a:lnTo>
                  <a:pt x="1393329" y="144322"/>
                </a:lnTo>
                <a:lnTo>
                  <a:pt x="1394375" y="156119"/>
                </a:lnTo>
                <a:lnTo>
                  <a:pt x="1418840" y="192968"/>
                </a:lnTo>
                <a:lnTo>
                  <a:pt x="1449933" y="202387"/>
                </a:lnTo>
                <a:lnTo>
                  <a:pt x="1469723" y="200760"/>
                </a:lnTo>
                <a:lnTo>
                  <a:pt x="1486877" y="195880"/>
                </a:lnTo>
                <a:lnTo>
                  <a:pt x="1501393" y="187744"/>
                </a:lnTo>
                <a:lnTo>
                  <a:pt x="1513268" y="176352"/>
                </a:lnTo>
                <a:lnTo>
                  <a:pt x="1551126" y="176352"/>
                </a:lnTo>
                <a:lnTo>
                  <a:pt x="1550429" y="175260"/>
                </a:lnTo>
                <a:lnTo>
                  <a:pt x="1463763" y="175260"/>
                </a:lnTo>
                <a:lnTo>
                  <a:pt x="1448078" y="173350"/>
                </a:lnTo>
                <a:lnTo>
                  <a:pt x="1436874" y="167619"/>
                </a:lnTo>
                <a:lnTo>
                  <a:pt x="1430152" y="158066"/>
                </a:lnTo>
                <a:lnTo>
                  <a:pt x="1427911" y="144691"/>
                </a:lnTo>
                <a:lnTo>
                  <a:pt x="1428947" y="135876"/>
                </a:lnTo>
                <a:lnTo>
                  <a:pt x="1463444" y="102598"/>
                </a:lnTo>
                <a:lnTo>
                  <a:pt x="1487246" y="99187"/>
                </a:lnTo>
                <a:lnTo>
                  <a:pt x="1544573" y="99187"/>
                </a:lnTo>
                <a:lnTo>
                  <a:pt x="1544452" y="78984"/>
                </a:lnTo>
                <a:lnTo>
                  <a:pt x="1544407" y="78257"/>
                </a:lnTo>
                <a:lnTo>
                  <a:pt x="1510360" y="78257"/>
                </a:lnTo>
                <a:lnTo>
                  <a:pt x="1503532" y="76347"/>
                </a:lnTo>
                <a:lnTo>
                  <a:pt x="1497071" y="74982"/>
                </a:lnTo>
                <a:lnTo>
                  <a:pt x="1490973" y="74162"/>
                </a:lnTo>
                <a:lnTo>
                  <a:pt x="1485239" y="73888"/>
                </a:lnTo>
                <a:close/>
              </a:path>
              <a:path w="1560195" h="202565">
                <a:moveTo>
                  <a:pt x="1551126" y="176352"/>
                </a:moveTo>
                <a:lnTo>
                  <a:pt x="1513268" y="176352"/>
                </a:lnTo>
                <a:lnTo>
                  <a:pt x="1515821" y="184492"/>
                </a:lnTo>
                <a:lnTo>
                  <a:pt x="1559864" y="202018"/>
                </a:lnTo>
                <a:lnTo>
                  <a:pt x="1559864" y="184912"/>
                </a:lnTo>
                <a:lnTo>
                  <a:pt x="1553178" y="179566"/>
                </a:lnTo>
                <a:lnTo>
                  <a:pt x="1551126" y="176352"/>
                </a:lnTo>
                <a:close/>
              </a:path>
              <a:path w="1560195" h="202565">
                <a:moveTo>
                  <a:pt x="1544573" y="99187"/>
                </a:moveTo>
                <a:lnTo>
                  <a:pt x="1490281" y="99187"/>
                </a:lnTo>
                <a:lnTo>
                  <a:pt x="1497977" y="100457"/>
                </a:lnTo>
                <a:lnTo>
                  <a:pt x="1510360" y="103009"/>
                </a:lnTo>
                <a:lnTo>
                  <a:pt x="1510360" y="150329"/>
                </a:lnTo>
                <a:lnTo>
                  <a:pt x="1499596" y="161238"/>
                </a:lnTo>
                <a:lnTo>
                  <a:pt x="1488243" y="169029"/>
                </a:lnTo>
                <a:lnTo>
                  <a:pt x="1476298" y="173702"/>
                </a:lnTo>
                <a:lnTo>
                  <a:pt x="1463763" y="175260"/>
                </a:lnTo>
                <a:lnTo>
                  <a:pt x="1550429" y="175260"/>
                </a:lnTo>
                <a:lnTo>
                  <a:pt x="1548399" y="172081"/>
                </a:lnTo>
                <a:lnTo>
                  <a:pt x="1545530" y="162459"/>
                </a:lnTo>
                <a:lnTo>
                  <a:pt x="1544573" y="150698"/>
                </a:lnTo>
                <a:lnTo>
                  <a:pt x="1544573" y="99187"/>
                </a:lnTo>
                <a:close/>
              </a:path>
              <a:path w="1560195" h="202565">
                <a:moveTo>
                  <a:pt x="1534078" y="30937"/>
                </a:moveTo>
                <a:lnTo>
                  <a:pt x="1467764" y="30937"/>
                </a:lnTo>
                <a:lnTo>
                  <a:pt x="1486400" y="33894"/>
                </a:lnTo>
                <a:lnTo>
                  <a:pt x="1499711" y="42767"/>
                </a:lnTo>
                <a:lnTo>
                  <a:pt x="1507697" y="57554"/>
                </a:lnTo>
                <a:lnTo>
                  <a:pt x="1510360" y="78257"/>
                </a:lnTo>
                <a:lnTo>
                  <a:pt x="1544407" y="78257"/>
                </a:lnTo>
                <a:lnTo>
                  <a:pt x="1543345" y="60787"/>
                </a:lnTo>
                <a:lnTo>
                  <a:pt x="1539660" y="43680"/>
                </a:lnTo>
                <a:lnTo>
                  <a:pt x="1534078" y="30937"/>
                </a:lnTo>
                <a:close/>
              </a:path>
              <a:path w="1560195" h="202565">
                <a:moveTo>
                  <a:pt x="1464132" y="0"/>
                </a:moveTo>
                <a:lnTo>
                  <a:pt x="1421511" y="9359"/>
                </a:lnTo>
                <a:lnTo>
                  <a:pt x="1403337" y="19837"/>
                </a:lnTo>
                <a:lnTo>
                  <a:pt x="1417904" y="48590"/>
                </a:lnTo>
                <a:lnTo>
                  <a:pt x="1427777" y="40865"/>
                </a:lnTo>
                <a:lnTo>
                  <a:pt x="1439376" y="35348"/>
                </a:lnTo>
                <a:lnTo>
                  <a:pt x="1452704" y="32039"/>
                </a:lnTo>
                <a:lnTo>
                  <a:pt x="1467764" y="30937"/>
                </a:lnTo>
                <a:lnTo>
                  <a:pt x="1534078" y="30937"/>
                </a:lnTo>
                <a:lnTo>
                  <a:pt x="1533520" y="29665"/>
                </a:lnTo>
                <a:lnTo>
                  <a:pt x="1524927" y="18745"/>
                </a:lnTo>
                <a:lnTo>
                  <a:pt x="1513754" y="10544"/>
                </a:lnTo>
                <a:lnTo>
                  <a:pt x="1499896" y="4686"/>
                </a:lnTo>
                <a:lnTo>
                  <a:pt x="1483355" y="1171"/>
                </a:lnTo>
                <a:lnTo>
                  <a:pt x="1464132" y="0"/>
                </a:lnTo>
                <a:close/>
              </a:path>
              <a:path w="1560195" h="202565">
                <a:moveTo>
                  <a:pt x="1319465" y="110109"/>
                </a:moveTo>
                <a:lnTo>
                  <a:pt x="1250492" y="110109"/>
                </a:lnTo>
                <a:lnTo>
                  <a:pt x="1264120" y="110956"/>
                </a:lnTo>
                <a:lnTo>
                  <a:pt x="1276065" y="113499"/>
                </a:lnTo>
                <a:lnTo>
                  <a:pt x="1307553" y="141117"/>
                </a:lnTo>
                <a:lnTo>
                  <a:pt x="1314564" y="166344"/>
                </a:lnTo>
                <a:lnTo>
                  <a:pt x="1318852" y="181320"/>
                </a:lnTo>
                <a:lnTo>
                  <a:pt x="1326803" y="192016"/>
                </a:lnTo>
                <a:lnTo>
                  <a:pt x="1338417" y="198432"/>
                </a:lnTo>
                <a:lnTo>
                  <a:pt x="1353692" y="200571"/>
                </a:lnTo>
                <a:lnTo>
                  <a:pt x="1358785" y="200571"/>
                </a:lnTo>
                <a:lnTo>
                  <a:pt x="1363040" y="200317"/>
                </a:lnTo>
                <a:lnTo>
                  <a:pt x="1366431" y="199834"/>
                </a:lnTo>
                <a:lnTo>
                  <a:pt x="1366431" y="170357"/>
                </a:lnTo>
                <a:lnTo>
                  <a:pt x="1351927" y="170357"/>
                </a:lnTo>
                <a:lnTo>
                  <a:pt x="1348536" y="166890"/>
                </a:lnTo>
                <a:lnTo>
                  <a:pt x="1346961" y="159981"/>
                </a:lnTo>
                <a:lnTo>
                  <a:pt x="1340110" y="137340"/>
                </a:lnTo>
                <a:lnTo>
                  <a:pt x="1329213" y="119116"/>
                </a:lnTo>
                <a:lnTo>
                  <a:pt x="1319465" y="110109"/>
                </a:lnTo>
                <a:close/>
              </a:path>
              <a:path w="1560195" h="202565">
                <a:moveTo>
                  <a:pt x="1247584" y="3810"/>
                </a:moveTo>
                <a:lnTo>
                  <a:pt x="1212824" y="3810"/>
                </a:lnTo>
                <a:lnTo>
                  <a:pt x="1212824" y="198742"/>
                </a:lnTo>
                <a:lnTo>
                  <a:pt x="1247584" y="198742"/>
                </a:lnTo>
                <a:lnTo>
                  <a:pt x="1247584" y="110109"/>
                </a:lnTo>
                <a:lnTo>
                  <a:pt x="1319465" y="110109"/>
                </a:lnTo>
                <a:lnTo>
                  <a:pt x="1314268" y="105307"/>
                </a:lnTo>
                <a:lnTo>
                  <a:pt x="1295272" y="95910"/>
                </a:lnTo>
                <a:lnTo>
                  <a:pt x="1313379" y="88187"/>
                </a:lnTo>
                <a:lnTo>
                  <a:pt x="1321434" y="81711"/>
                </a:lnTo>
                <a:lnTo>
                  <a:pt x="1247584" y="81711"/>
                </a:lnTo>
                <a:lnTo>
                  <a:pt x="1247584" y="3810"/>
                </a:lnTo>
                <a:close/>
              </a:path>
              <a:path w="1560195" h="202565">
                <a:moveTo>
                  <a:pt x="1366431" y="169621"/>
                </a:moveTo>
                <a:lnTo>
                  <a:pt x="1364970" y="170116"/>
                </a:lnTo>
                <a:lnTo>
                  <a:pt x="1361884" y="170357"/>
                </a:lnTo>
                <a:lnTo>
                  <a:pt x="1366431" y="170357"/>
                </a:lnTo>
                <a:lnTo>
                  <a:pt x="1366431" y="169621"/>
                </a:lnTo>
                <a:close/>
              </a:path>
              <a:path w="1560195" h="202565">
                <a:moveTo>
                  <a:pt x="1355267" y="1993"/>
                </a:moveTo>
                <a:lnTo>
                  <a:pt x="1351140" y="1993"/>
                </a:lnTo>
                <a:lnTo>
                  <a:pt x="1336524" y="4110"/>
                </a:lnTo>
                <a:lnTo>
                  <a:pt x="1325251" y="10460"/>
                </a:lnTo>
                <a:lnTo>
                  <a:pt x="1317321" y="21040"/>
                </a:lnTo>
                <a:lnTo>
                  <a:pt x="1312719" y="35915"/>
                </a:lnTo>
                <a:lnTo>
                  <a:pt x="1309999" y="46820"/>
                </a:lnTo>
                <a:lnTo>
                  <a:pt x="1305963" y="56254"/>
                </a:lnTo>
                <a:lnTo>
                  <a:pt x="1265086" y="81011"/>
                </a:lnTo>
                <a:lnTo>
                  <a:pt x="1252308" y="81711"/>
                </a:lnTo>
                <a:lnTo>
                  <a:pt x="1321434" y="81711"/>
                </a:lnTo>
                <a:lnTo>
                  <a:pt x="1327484" y="76847"/>
                </a:lnTo>
                <a:lnTo>
                  <a:pt x="1337587" y="61888"/>
                </a:lnTo>
                <a:lnTo>
                  <a:pt x="1343685" y="43307"/>
                </a:lnTo>
                <a:lnTo>
                  <a:pt x="1345133" y="35915"/>
                </a:lnTo>
                <a:lnTo>
                  <a:pt x="1348600" y="32207"/>
                </a:lnTo>
                <a:lnTo>
                  <a:pt x="1363154" y="32207"/>
                </a:lnTo>
                <a:lnTo>
                  <a:pt x="1363154" y="2717"/>
                </a:lnTo>
                <a:lnTo>
                  <a:pt x="1359268" y="2235"/>
                </a:lnTo>
                <a:lnTo>
                  <a:pt x="1355267" y="1993"/>
                </a:lnTo>
                <a:close/>
              </a:path>
              <a:path w="1560195" h="202565">
                <a:moveTo>
                  <a:pt x="1363154" y="32207"/>
                </a:moveTo>
                <a:lnTo>
                  <a:pt x="1358544" y="32207"/>
                </a:lnTo>
                <a:lnTo>
                  <a:pt x="1361579" y="32334"/>
                </a:lnTo>
                <a:lnTo>
                  <a:pt x="1363154" y="32575"/>
                </a:lnTo>
                <a:lnTo>
                  <a:pt x="1363154" y="32207"/>
                </a:lnTo>
                <a:close/>
              </a:path>
              <a:path w="1560195" h="202565">
                <a:moveTo>
                  <a:pt x="1087551" y="0"/>
                </a:moveTo>
                <a:lnTo>
                  <a:pt x="1037300" y="16121"/>
                </a:lnTo>
                <a:lnTo>
                  <a:pt x="1003079" y="61760"/>
                </a:lnTo>
                <a:lnTo>
                  <a:pt x="996365" y="103733"/>
                </a:lnTo>
                <a:lnTo>
                  <a:pt x="997963" y="124786"/>
                </a:lnTo>
                <a:lnTo>
                  <a:pt x="1021943" y="175171"/>
                </a:lnTo>
                <a:lnTo>
                  <a:pt x="1068226" y="200686"/>
                </a:lnTo>
                <a:lnTo>
                  <a:pt x="1087183" y="202387"/>
                </a:lnTo>
                <a:lnTo>
                  <a:pt x="1098723" y="202142"/>
                </a:lnTo>
                <a:lnTo>
                  <a:pt x="1143293" y="192852"/>
                </a:lnTo>
                <a:lnTo>
                  <a:pt x="1157630" y="183819"/>
                </a:lnTo>
                <a:lnTo>
                  <a:pt x="1152374" y="173443"/>
                </a:lnTo>
                <a:lnTo>
                  <a:pt x="1093927" y="173443"/>
                </a:lnTo>
                <a:lnTo>
                  <a:pt x="1084542" y="172903"/>
                </a:lnTo>
                <a:lnTo>
                  <a:pt x="1048580" y="154587"/>
                </a:lnTo>
                <a:lnTo>
                  <a:pt x="1032863" y="115158"/>
                </a:lnTo>
                <a:lnTo>
                  <a:pt x="1032408" y="104825"/>
                </a:lnTo>
                <a:lnTo>
                  <a:pt x="1172908" y="104825"/>
                </a:lnTo>
                <a:lnTo>
                  <a:pt x="1174978" y="95732"/>
                </a:lnTo>
                <a:lnTo>
                  <a:pt x="1176007" y="88633"/>
                </a:lnTo>
                <a:lnTo>
                  <a:pt x="1176007" y="83540"/>
                </a:lnTo>
                <a:lnTo>
                  <a:pt x="1175674" y="79527"/>
                </a:lnTo>
                <a:lnTo>
                  <a:pt x="1033500" y="79527"/>
                </a:lnTo>
                <a:lnTo>
                  <a:pt x="1035189" y="69523"/>
                </a:lnTo>
                <a:lnTo>
                  <a:pt x="1058926" y="37463"/>
                </a:lnTo>
                <a:lnTo>
                  <a:pt x="1089012" y="29121"/>
                </a:lnTo>
                <a:lnTo>
                  <a:pt x="1157503" y="29121"/>
                </a:lnTo>
                <a:lnTo>
                  <a:pt x="1151978" y="22656"/>
                </a:lnTo>
                <a:lnTo>
                  <a:pt x="1138943" y="12740"/>
                </a:lnTo>
                <a:lnTo>
                  <a:pt x="1123861" y="5661"/>
                </a:lnTo>
                <a:lnTo>
                  <a:pt x="1106730" y="1414"/>
                </a:lnTo>
                <a:lnTo>
                  <a:pt x="1087551" y="0"/>
                </a:lnTo>
                <a:close/>
              </a:path>
              <a:path w="1560195" h="202565">
                <a:moveTo>
                  <a:pt x="1143431" y="155790"/>
                </a:moveTo>
                <a:lnTo>
                  <a:pt x="1132758" y="163515"/>
                </a:lnTo>
                <a:lnTo>
                  <a:pt x="1120951" y="169032"/>
                </a:lnTo>
                <a:lnTo>
                  <a:pt x="1108007" y="172341"/>
                </a:lnTo>
                <a:lnTo>
                  <a:pt x="1093927" y="173443"/>
                </a:lnTo>
                <a:lnTo>
                  <a:pt x="1152374" y="173443"/>
                </a:lnTo>
                <a:lnTo>
                  <a:pt x="1143431" y="155790"/>
                </a:lnTo>
                <a:close/>
              </a:path>
              <a:path w="1560195" h="202565">
                <a:moveTo>
                  <a:pt x="1157503" y="29121"/>
                </a:moveTo>
                <a:lnTo>
                  <a:pt x="1089012" y="29121"/>
                </a:lnTo>
                <a:lnTo>
                  <a:pt x="1100327" y="30002"/>
                </a:lnTo>
                <a:lnTo>
                  <a:pt x="1110440" y="32645"/>
                </a:lnTo>
                <a:lnTo>
                  <a:pt x="1137696" y="59353"/>
                </a:lnTo>
                <a:lnTo>
                  <a:pt x="1141247" y="79527"/>
                </a:lnTo>
                <a:lnTo>
                  <a:pt x="1175674" y="79527"/>
                </a:lnTo>
                <a:lnTo>
                  <a:pt x="1174504" y="65397"/>
                </a:lnTo>
                <a:lnTo>
                  <a:pt x="1169998" y="49202"/>
                </a:lnTo>
                <a:lnTo>
                  <a:pt x="1162489" y="34955"/>
                </a:lnTo>
                <a:lnTo>
                  <a:pt x="1157503" y="29121"/>
                </a:lnTo>
                <a:close/>
              </a:path>
              <a:path w="1560195" h="202565">
                <a:moveTo>
                  <a:pt x="892657" y="1993"/>
                </a:moveTo>
                <a:lnTo>
                  <a:pt x="874800" y="2129"/>
                </a:lnTo>
                <a:lnTo>
                  <a:pt x="856168" y="2538"/>
                </a:lnTo>
                <a:lnTo>
                  <a:pt x="836763" y="3220"/>
                </a:lnTo>
                <a:lnTo>
                  <a:pt x="816584" y="4178"/>
                </a:lnTo>
                <a:lnTo>
                  <a:pt x="816584" y="198742"/>
                </a:lnTo>
                <a:lnTo>
                  <a:pt x="895934" y="198742"/>
                </a:lnTo>
                <a:lnTo>
                  <a:pt x="913338" y="197758"/>
                </a:lnTo>
                <a:lnTo>
                  <a:pt x="951636" y="183007"/>
                </a:lnTo>
                <a:lnTo>
                  <a:pt x="961147" y="172351"/>
                </a:lnTo>
                <a:lnTo>
                  <a:pt x="891933" y="172351"/>
                </a:lnTo>
                <a:lnTo>
                  <a:pt x="881013" y="172272"/>
                </a:lnTo>
                <a:lnTo>
                  <a:pt x="870275" y="172035"/>
                </a:lnTo>
                <a:lnTo>
                  <a:pt x="859720" y="171639"/>
                </a:lnTo>
                <a:lnTo>
                  <a:pt x="849350" y="171081"/>
                </a:lnTo>
                <a:lnTo>
                  <a:pt x="849350" y="109740"/>
                </a:lnTo>
                <a:lnTo>
                  <a:pt x="857218" y="109347"/>
                </a:lnTo>
                <a:lnTo>
                  <a:pt x="866817" y="109066"/>
                </a:lnTo>
                <a:lnTo>
                  <a:pt x="878148" y="108895"/>
                </a:lnTo>
                <a:lnTo>
                  <a:pt x="957017" y="108839"/>
                </a:lnTo>
                <a:lnTo>
                  <a:pt x="949211" y="101666"/>
                </a:lnTo>
                <a:lnTo>
                  <a:pt x="932891" y="94094"/>
                </a:lnTo>
                <a:lnTo>
                  <a:pt x="939272" y="91113"/>
                </a:lnTo>
                <a:lnTo>
                  <a:pt x="944948" y="87449"/>
                </a:lnTo>
                <a:lnTo>
                  <a:pt x="949416" y="83540"/>
                </a:lnTo>
                <a:lnTo>
                  <a:pt x="891209" y="83540"/>
                </a:lnTo>
                <a:lnTo>
                  <a:pt x="861264" y="83446"/>
                </a:lnTo>
                <a:lnTo>
                  <a:pt x="853053" y="83331"/>
                </a:lnTo>
                <a:lnTo>
                  <a:pt x="849350" y="83172"/>
                </a:lnTo>
                <a:lnTo>
                  <a:pt x="849350" y="29845"/>
                </a:lnTo>
                <a:lnTo>
                  <a:pt x="858153" y="29204"/>
                </a:lnTo>
                <a:lnTo>
                  <a:pt x="868732" y="28748"/>
                </a:lnTo>
                <a:lnTo>
                  <a:pt x="881084" y="28475"/>
                </a:lnTo>
                <a:lnTo>
                  <a:pt x="955285" y="28384"/>
                </a:lnTo>
                <a:lnTo>
                  <a:pt x="951773" y="22833"/>
                </a:lnTo>
                <a:lnTo>
                  <a:pt x="943813" y="15379"/>
                </a:lnTo>
                <a:lnTo>
                  <a:pt x="933787" y="9521"/>
                </a:lnTo>
                <a:lnTo>
                  <a:pt x="921921" y="5338"/>
                </a:lnTo>
                <a:lnTo>
                  <a:pt x="908212" y="2829"/>
                </a:lnTo>
                <a:lnTo>
                  <a:pt x="892657" y="1993"/>
                </a:lnTo>
                <a:close/>
              </a:path>
              <a:path w="1560195" h="202565">
                <a:moveTo>
                  <a:pt x="957017" y="108839"/>
                </a:moveTo>
                <a:lnTo>
                  <a:pt x="891209" y="108839"/>
                </a:lnTo>
                <a:lnTo>
                  <a:pt x="901390" y="109355"/>
                </a:lnTo>
                <a:lnTo>
                  <a:pt x="910272" y="110907"/>
                </a:lnTo>
                <a:lnTo>
                  <a:pt x="935431" y="140690"/>
                </a:lnTo>
                <a:lnTo>
                  <a:pt x="932712" y="154542"/>
                </a:lnTo>
                <a:lnTo>
                  <a:pt x="924555" y="164436"/>
                </a:lnTo>
                <a:lnTo>
                  <a:pt x="910962" y="170372"/>
                </a:lnTo>
                <a:lnTo>
                  <a:pt x="891933" y="172351"/>
                </a:lnTo>
                <a:lnTo>
                  <a:pt x="961147" y="172351"/>
                </a:lnTo>
                <a:lnTo>
                  <a:pt x="965558" y="165185"/>
                </a:lnTo>
                <a:lnTo>
                  <a:pt x="969042" y="154724"/>
                </a:lnTo>
                <a:lnTo>
                  <a:pt x="970203" y="143230"/>
                </a:lnTo>
                <a:lnTo>
                  <a:pt x="967870" y="126235"/>
                </a:lnTo>
                <a:lnTo>
                  <a:pt x="960872" y="112380"/>
                </a:lnTo>
                <a:lnTo>
                  <a:pt x="957017" y="108839"/>
                </a:lnTo>
                <a:close/>
              </a:path>
              <a:path w="1560195" h="202565">
                <a:moveTo>
                  <a:pt x="955285" y="28384"/>
                </a:moveTo>
                <a:lnTo>
                  <a:pt x="905649" y="28384"/>
                </a:lnTo>
                <a:lnTo>
                  <a:pt x="913739" y="30721"/>
                </a:lnTo>
                <a:lnTo>
                  <a:pt x="925271" y="40068"/>
                </a:lnTo>
                <a:lnTo>
                  <a:pt x="928154" y="46532"/>
                </a:lnTo>
                <a:lnTo>
                  <a:pt x="928154" y="54775"/>
                </a:lnTo>
                <a:lnTo>
                  <a:pt x="925844" y="67360"/>
                </a:lnTo>
                <a:lnTo>
                  <a:pt x="918916" y="76349"/>
                </a:lnTo>
                <a:lnTo>
                  <a:pt x="907371" y="81742"/>
                </a:lnTo>
                <a:lnTo>
                  <a:pt x="891209" y="83540"/>
                </a:lnTo>
                <a:lnTo>
                  <a:pt x="949416" y="83540"/>
                </a:lnTo>
                <a:lnTo>
                  <a:pt x="949916" y="83103"/>
                </a:lnTo>
                <a:lnTo>
                  <a:pt x="954176" y="78079"/>
                </a:lnTo>
                <a:lnTo>
                  <a:pt x="959396" y="70916"/>
                </a:lnTo>
                <a:lnTo>
                  <a:pt x="962012" y="63030"/>
                </a:lnTo>
                <a:lnTo>
                  <a:pt x="962012" y="54419"/>
                </a:lnTo>
                <a:lnTo>
                  <a:pt x="960874" y="42350"/>
                </a:lnTo>
                <a:lnTo>
                  <a:pt x="957460" y="31823"/>
                </a:lnTo>
                <a:lnTo>
                  <a:pt x="955285" y="28384"/>
                </a:lnTo>
                <a:close/>
              </a:path>
              <a:path w="1560195" h="202565">
                <a:moveTo>
                  <a:pt x="692137" y="0"/>
                </a:moveTo>
                <a:lnTo>
                  <a:pt x="641380" y="15655"/>
                </a:lnTo>
                <a:lnTo>
                  <a:pt x="609955" y="59966"/>
                </a:lnTo>
                <a:lnTo>
                  <a:pt x="603859" y="100647"/>
                </a:lnTo>
                <a:lnTo>
                  <a:pt x="605314" y="122973"/>
                </a:lnTo>
                <a:lnTo>
                  <a:pt x="616959" y="160192"/>
                </a:lnTo>
                <a:lnTo>
                  <a:pt x="655048" y="195559"/>
                </a:lnTo>
                <a:lnTo>
                  <a:pt x="692137" y="202387"/>
                </a:lnTo>
                <a:lnTo>
                  <a:pt x="711075" y="200703"/>
                </a:lnTo>
                <a:lnTo>
                  <a:pt x="728035" y="195653"/>
                </a:lnTo>
                <a:lnTo>
                  <a:pt x="743016" y="187235"/>
                </a:lnTo>
                <a:lnTo>
                  <a:pt x="756018" y="175450"/>
                </a:lnTo>
                <a:lnTo>
                  <a:pt x="756921" y="174180"/>
                </a:lnTo>
                <a:lnTo>
                  <a:pt x="692137" y="174180"/>
                </a:lnTo>
                <a:lnTo>
                  <a:pt x="669277" y="169584"/>
                </a:lnTo>
                <a:lnTo>
                  <a:pt x="652949" y="155797"/>
                </a:lnTo>
                <a:lnTo>
                  <a:pt x="643154" y="132818"/>
                </a:lnTo>
                <a:lnTo>
                  <a:pt x="639889" y="100647"/>
                </a:lnTo>
                <a:lnTo>
                  <a:pt x="640760" y="85007"/>
                </a:lnTo>
                <a:lnTo>
                  <a:pt x="653821" y="48044"/>
                </a:lnTo>
                <a:lnTo>
                  <a:pt x="692137" y="28384"/>
                </a:lnTo>
                <a:lnTo>
                  <a:pt x="757950" y="28384"/>
                </a:lnTo>
                <a:lnTo>
                  <a:pt x="757021" y="27025"/>
                </a:lnTo>
                <a:lnTo>
                  <a:pt x="744329" y="15200"/>
                </a:lnTo>
                <a:lnTo>
                  <a:pt x="729284" y="6754"/>
                </a:lnTo>
                <a:lnTo>
                  <a:pt x="711887" y="1688"/>
                </a:lnTo>
                <a:lnTo>
                  <a:pt x="692137" y="0"/>
                </a:lnTo>
                <a:close/>
              </a:path>
              <a:path w="1560195" h="202565">
                <a:moveTo>
                  <a:pt x="757950" y="28384"/>
                </a:moveTo>
                <a:lnTo>
                  <a:pt x="692137" y="28384"/>
                </a:lnTo>
                <a:lnTo>
                  <a:pt x="714666" y="32901"/>
                </a:lnTo>
                <a:lnTo>
                  <a:pt x="730759" y="46451"/>
                </a:lnTo>
                <a:lnTo>
                  <a:pt x="740416" y="69034"/>
                </a:lnTo>
                <a:lnTo>
                  <a:pt x="743635" y="100647"/>
                </a:lnTo>
                <a:lnTo>
                  <a:pt x="742788" y="116402"/>
                </a:lnTo>
                <a:lnTo>
                  <a:pt x="730084" y="153974"/>
                </a:lnTo>
                <a:lnTo>
                  <a:pt x="692137" y="174180"/>
                </a:lnTo>
                <a:lnTo>
                  <a:pt x="756921" y="174180"/>
                </a:lnTo>
                <a:lnTo>
                  <a:pt x="766528" y="160674"/>
                </a:lnTo>
                <a:lnTo>
                  <a:pt x="774038" y="143282"/>
                </a:lnTo>
                <a:lnTo>
                  <a:pt x="778544" y="123274"/>
                </a:lnTo>
                <a:lnTo>
                  <a:pt x="780046" y="100647"/>
                </a:lnTo>
                <a:lnTo>
                  <a:pt x="778606" y="78573"/>
                </a:lnTo>
                <a:lnTo>
                  <a:pt x="774287" y="58945"/>
                </a:lnTo>
                <a:lnTo>
                  <a:pt x="767091" y="41763"/>
                </a:lnTo>
                <a:lnTo>
                  <a:pt x="757950" y="28384"/>
                </a:lnTo>
                <a:close/>
              </a:path>
              <a:path w="1560195" h="202565">
                <a:moveTo>
                  <a:pt x="568363" y="3810"/>
                </a:moveTo>
                <a:lnTo>
                  <a:pt x="449148" y="3810"/>
                </a:lnTo>
                <a:lnTo>
                  <a:pt x="449148" y="22021"/>
                </a:lnTo>
                <a:lnTo>
                  <a:pt x="448300" y="45398"/>
                </a:lnTo>
                <a:lnTo>
                  <a:pt x="441518" y="93766"/>
                </a:lnTo>
                <a:lnTo>
                  <a:pt x="427614" y="140853"/>
                </a:lnTo>
                <a:lnTo>
                  <a:pt x="389445" y="169265"/>
                </a:lnTo>
                <a:lnTo>
                  <a:pt x="389445" y="200926"/>
                </a:lnTo>
                <a:lnTo>
                  <a:pt x="432627" y="189835"/>
                </a:lnTo>
                <a:lnTo>
                  <a:pt x="459006" y="152705"/>
                </a:lnTo>
                <a:lnTo>
                  <a:pt x="473176" y="107289"/>
                </a:lnTo>
                <a:lnTo>
                  <a:pt x="480679" y="51471"/>
                </a:lnTo>
                <a:lnTo>
                  <a:pt x="481545" y="31292"/>
                </a:lnTo>
                <a:lnTo>
                  <a:pt x="568363" y="31292"/>
                </a:lnTo>
                <a:lnTo>
                  <a:pt x="568363" y="3810"/>
                </a:lnTo>
                <a:close/>
              </a:path>
              <a:path w="1560195" h="202565">
                <a:moveTo>
                  <a:pt x="568363" y="31292"/>
                </a:moveTo>
                <a:lnTo>
                  <a:pt x="533780" y="31292"/>
                </a:lnTo>
                <a:lnTo>
                  <a:pt x="533780" y="198742"/>
                </a:lnTo>
                <a:lnTo>
                  <a:pt x="568363" y="198742"/>
                </a:lnTo>
                <a:lnTo>
                  <a:pt x="568363" y="31292"/>
                </a:lnTo>
                <a:close/>
              </a:path>
              <a:path w="1560195" h="202565">
                <a:moveTo>
                  <a:pt x="281292" y="0"/>
                </a:moveTo>
                <a:lnTo>
                  <a:pt x="231041" y="16121"/>
                </a:lnTo>
                <a:lnTo>
                  <a:pt x="196815" y="61760"/>
                </a:lnTo>
                <a:lnTo>
                  <a:pt x="190106" y="103733"/>
                </a:lnTo>
                <a:lnTo>
                  <a:pt x="191704" y="124786"/>
                </a:lnTo>
                <a:lnTo>
                  <a:pt x="215671" y="175171"/>
                </a:lnTo>
                <a:lnTo>
                  <a:pt x="261966" y="200686"/>
                </a:lnTo>
                <a:lnTo>
                  <a:pt x="280923" y="202387"/>
                </a:lnTo>
                <a:lnTo>
                  <a:pt x="292458" y="202142"/>
                </a:lnTo>
                <a:lnTo>
                  <a:pt x="337032" y="192852"/>
                </a:lnTo>
                <a:lnTo>
                  <a:pt x="351358" y="183819"/>
                </a:lnTo>
                <a:lnTo>
                  <a:pt x="346106" y="173443"/>
                </a:lnTo>
                <a:lnTo>
                  <a:pt x="287654" y="173443"/>
                </a:lnTo>
                <a:lnTo>
                  <a:pt x="278277" y="172903"/>
                </a:lnTo>
                <a:lnTo>
                  <a:pt x="242320" y="154587"/>
                </a:lnTo>
                <a:lnTo>
                  <a:pt x="226593" y="115158"/>
                </a:lnTo>
                <a:lnTo>
                  <a:pt x="226136" y="104825"/>
                </a:lnTo>
                <a:lnTo>
                  <a:pt x="366648" y="104825"/>
                </a:lnTo>
                <a:lnTo>
                  <a:pt x="368719" y="95732"/>
                </a:lnTo>
                <a:lnTo>
                  <a:pt x="369747" y="88633"/>
                </a:lnTo>
                <a:lnTo>
                  <a:pt x="369747" y="83540"/>
                </a:lnTo>
                <a:lnTo>
                  <a:pt x="369415" y="79527"/>
                </a:lnTo>
                <a:lnTo>
                  <a:pt x="227228" y="79527"/>
                </a:lnTo>
                <a:lnTo>
                  <a:pt x="228918" y="69523"/>
                </a:lnTo>
                <a:lnTo>
                  <a:pt x="252666" y="37463"/>
                </a:lnTo>
                <a:lnTo>
                  <a:pt x="282752" y="29121"/>
                </a:lnTo>
                <a:lnTo>
                  <a:pt x="351243" y="29121"/>
                </a:lnTo>
                <a:lnTo>
                  <a:pt x="345719" y="22656"/>
                </a:lnTo>
                <a:lnTo>
                  <a:pt x="332684" y="12740"/>
                </a:lnTo>
                <a:lnTo>
                  <a:pt x="317601" y="5661"/>
                </a:lnTo>
                <a:lnTo>
                  <a:pt x="300470" y="1414"/>
                </a:lnTo>
                <a:lnTo>
                  <a:pt x="281292" y="0"/>
                </a:lnTo>
                <a:close/>
              </a:path>
              <a:path w="1560195" h="202565">
                <a:moveTo>
                  <a:pt x="337172" y="155790"/>
                </a:moveTo>
                <a:lnTo>
                  <a:pt x="326499" y="163515"/>
                </a:lnTo>
                <a:lnTo>
                  <a:pt x="314690" y="169032"/>
                </a:lnTo>
                <a:lnTo>
                  <a:pt x="301742" y="172341"/>
                </a:lnTo>
                <a:lnTo>
                  <a:pt x="287654" y="173443"/>
                </a:lnTo>
                <a:lnTo>
                  <a:pt x="346106" y="173443"/>
                </a:lnTo>
                <a:lnTo>
                  <a:pt x="337172" y="155790"/>
                </a:lnTo>
                <a:close/>
              </a:path>
              <a:path w="1560195" h="202565">
                <a:moveTo>
                  <a:pt x="351243" y="29121"/>
                </a:moveTo>
                <a:lnTo>
                  <a:pt x="282752" y="29121"/>
                </a:lnTo>
                <a:lnTo>
                  <a:pt x="294068" y="30002"/>
                </a:lnTo>
                <a:lnTo>
                  <a:pt x="304180" y="32645"/>
                </a:lnTo>
                <a:lnTo>
                  <a:pt x="331436" y="59353"/>
                </a:lnTo>
                <a:lnTo>
                  <a:pt x="334987" y="79527"/>
                </a:lnTo>
                <a:lnTo>
                  <a:pt x="369415" y="79527"/>
                </a:lnTo>
                <a:lnTo>
                  <a:pt x="368245" y="65397"/>
                </a:lnTo>
                <a:lnTo>
                  <a:pt x="363739" y="49202"/>
                </a:lnTo>
                <a:lnTo>
                  <a:pt x="356230" y="34955"/>
                </a:lnTo>
                <a:lnTo>
                  <a:pt x="351243" y="29121"/>
                </a:lnTo>
                <a:close/>
              </a:path>
              <a:path w="1560195" h="202565">
                <a:moveTo>
                  <a:pt x="153428" y="122301"/>
                </a:moveTo>
                <a:lnTo>
                  <a:pt x="118846" y="122301"/>
                </a:lnTo>
                <a:lnTo>
                  <a:pt x="118846" y="198742"/>
                </a:lnTo>
                <a:lnTo>
                  <a:pt x="153428" y="198742"/>
                </a:lnTo>
                <a:lnTo>
                  <a:pt x="153428" y="122301"/>
                </a:lnTo>
                <a:close/>
              </a:path>
              <a:path w="1560195" h="202565">
                <a:moveTo>
                  <a:pt x="34582" y="3810"/>
                </a:moveTo>
                <a:lnTo>
                  <a:pt x="0" y="3810"/>
                </a:lnTo>
                <a:lnTo>
                  <a:pt x="0" y="56413"/>
                </a:lnTo>
                <a:lnTo>
                  <a:pt x="10238" y="99692"/>
                </a:lnTo>
                <a:lnTo>
                  <a:pt x="39855" y="123715"/>
                </a:lnTo>
                <a:lnTo>
                  <a:pt x="68427" y="128308"/>
                </a:lnTo>
                <a:lnTo>
                  <a:pt x="81615" y="127932"/>
                </a:lnTo>
                <a:lnTo>
                  <a:pt x="94413" y="126804"/>
                </a:lnTo>
                <a:lnTo>
                  <a:pt x="106823" y="124927"/>
                </a:lnTo>
                <a:lnTo>
                  <a:pt x="118846" y="122301"/>
                </a:lnTo>
                <a:lnTo>
                  <a:pt x="153428" y="122301"/>
                </a:lnTo>
                <a:lnTo>
                  <a:pt x="153428" y="99910"/>
                </a:lnTo>
                <a:lnTo>
                  <a:pt x="77533" y="99910"/>
                </a:lnTo>
                <a:lnTo>
                  <a:pt x="67686" y="99206"/>
                </a:lnTo>
                <a:lnTo>
                  <a:pt x="37334" y="74756"/>
                </a:lnTo>
                <a:lnTo>
                  <a:pt x="34631" y="56413"/>
                </a:lnTo>
                <a:lnTo>
                  <a:pt x="34582" y="3810"/>
                </a:lnTo>
                <a:close/>
              </a:path>
              <a:path w="1560195" h="202565">
                <a:moveTo>
                  <a:pt x="153428" y="3810"/>
                </a:moveTo>
                <a:lnTo>
                  <a:pt x="119214" y="3810"/>
                </a:lnTo>
                <a:lnTo>
                  <a:pt x="119214" y="95542"/>
                </a:lnTo>
                <a:lnTo>
                  <a:pt x="108830" y="97457"/>
                </a:lnTo>
                <a:lnTo>
                  <a:pt x="98421" y="98821"/>
                </a:lnTo>
                <a:lnTo>
                  <a:pt x="87989" y="99639"/>
                </a:lnTo>
                <a:lnTo>
                  <a:pt x="77533" y="99910"/>
                </a:lnTo>
                <a:lnTo>
                  <a:pt x="153428" y="99910"/>
                </a:lnTo>
                <a:lnTo>
                  <a:pt x="153428" y="38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9" name="object 749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6895681"/>
            <a:ext cx="2591168" cy="470515"/>
          </a:xfrm>
          <a:prstGeom prst="rect">
            <a:avLst/>
          </a:prstGeom>
        </p:spPr>
      </p:pic>
      <p:sp>
        <p:nvSpPr>
          <p:cNvPr id="750" name="object 750"/>
          <p:cNvSpPr/>
          <p:nvPr/>
        </p:nvSpPr>
        <p:spPr>
          <a:xfrm>
            <a:off x="407846" y="5957092"/>
            <a:ext cx="339725" cy="202565"/>
          </a:xfrm>
          <a:custGeom>
            <a:avLst/>
            <a:gdLst/>
            <a:ahLst/>
            <a:cxnLst/>
            <a:rect l="l" t="t" r="r" b="b"/>
            <a:pathLst>
              <a:path w="339725" h="202564">
                <a:moveTo>
                  <a:pt x="264591" y="73888"/>
                </a:moveTo>
                <a:lnTo>
                  <a:pt x="212229" y="85354"/>
                </a:lnTo>
                <a:lnTo>
                  <a:pt x="179120" y="116978"/>
                </a:lnTo>
                <a:lnTo>
                  <a:pt x="172681" y="144322"/>
                </a:lnTo>
                <a:lnTo>
                  <a:pt x="173727" y="156119"/>
                </a:lnTo>
                <a:lnTo>
                  <a:pt x="198192" y="192968"/>
                </a:lnTo>
                <a:lnTo>
                  <a:pt x="229285" y="202387"/>
                </a:lnTo>
                <a:lnTo>
                  <a:pt x="249075" y="200760"/>
                </a:lnTo>
                <a:lnTo>
                  <a:pt x="266230" y="195880"/>
                </a:lnTo>
                <a:lnTo>
                  <a:pt x="280745" y="187744"/>
                </a:lnTo>
                <a:lnTo>
                  <a:pt x="292620" y="176352"/>
                </a:lnTo>
                <a:lnTo>
                  <a:pt x="330478" y="176352"/>
                </a:lnTo>
                <a:lnTo>
                  <a:pt x="329781" y="175260"/>
                </a:lnTo>
                <a:lnTo>
                  <a:pt x="243116" y="175260"/>
                </a:lnTo>
                <a:lnTo>
                  <a:pt x="227430" y="173350"/>
                </a:lnTo>
                <a:lnTo>
                  <a:pt x="216227" y="167619"/>
                </a:lnTo>
                <a:lnTo>
                  <a:pt x="209504" y="158066"/>
                </a:lnTo>
                <a:lnTo>
                  <a:pt x="207263" y="144691"/>
                </a:lnTo>
                <a:lnTo>
                  <a:pt x="208299" y="135876"/>
                </a:lnTo>
                <a:lnTo>
                  <a:pt x="242797" y="102598"/>
                </a:lnTo>
                <a:lnTo>
                  <a:pt x="266598" y="99187"/>
                </a:lnTo>
                <a:lnTo>
                  <a:pt x="323926" y="99187"/>
                </a:lnTo>
                <a:lnTo>
                  <a:pt x="323804" y="78984"/>
                </a:lnTo>
                <a:lnTo>
                  <a:pt x="323760" y="78257"/>
                </a:lnTo>
                <a:lnTo>
                  <a:pt x="289712" y="78257"/>
                </a:lnTo>
                <a:lnTo>
                  <a:pt x="282885" y="76347"/>
                </a:lnTo>
                <a:lnTo>
                  <a:pt x="276423" y="74982"/>
                </a:lnTo>
                <a:lnTo>
                  <a:pt x="270326" y="74162"/>
                </a:lnTo>
                <a:lnTo>
                  <a:pt x="264591" y="73888"/>
                </a:lnTo>
                <a:close/>
              </a:path>
              <a:path w="339725" h="202564">
                <a:moveTo>
                  <a:pt x="330478" y="176352"/>
                </a:moveTo>
                <a:lnTo>
                  <a:pt x="292620" y="176352"/>
                </a:lnTo>
                <a:lnTo>
                  <a:pt x="295173" y="184492"/>
                </a:lnTo>
                <a:lnTo>
                  <a:pt x="339216" y="202018"/>
                </a:lnTo>
                <a:lnTo>
                  <a:pt x="339216" y="184912"/>
                </a:lnTo>
                <a:lnTo>
                  <a:pt x="332530" y="179566"/>
                </a:lnTo>
                <a:lnTo>
                  <a:pt x="330478" y="176352"/>
                </a:lnTo>
                <a:close/>
              </a:path>
              <a:path w="339725" h="202564">
                <a:moveTo>
                  <a:pt x="323926" y="99187"/>
                </a:moveTo>
                <a:lnTo>
                  <a:pt x="269633" y="99187"/>
                </a:lnTo>
                <a:lnTo>
                  <a:pt x="277329" y="100457"/>
                </a:lnTo>
                <a:lnTo>
                  <a:pt x="289712" y="103009"/>
                </a:lnTo>
                <a:lnTo>
                  <a:pt x="289712" y="150329"/>
                </a:lnTo>
                <a:lnTo>
                  <a:pt x="278949" y="161238"/>
                </a:lnTo>
                <a:lnTo>
                  <a:pt x="267595" y="169029"/>
                </a:lnTo>
                <a:lnTo>
                  <a:pt x="255651" y="173702"/>
                </a:lnTo>
                <a:lnTo>
                  <a:pt x="243116" y="175260"/>
                </a:lnTo>
                <a:lnTo>
                  <a:pt x="329781" y="175260"/>
                </a:lnTo>
                <a:lnTo>
                  <a:pt x="327752" y="172081"/>
                </a:lnTo>
                <a:lnTo>
                  <a:pt x="324883" y="162459"/>
                </a:lnTo>
                <a:lnTo>
                  <a:pt x="323926" y="150698"/>
                </a:lnTo>
                <a:lnTo>
                  <a:pt x="323926" y="99187"/>
                </a:lnTo>
                <a:close/>
              </a:path>
              <a:path w="339725" h="202564">
                <a:moveTo>
                  <a:pt x="313425" y="30937"/>
                </a:moveTo>
                <a:lnTo>
                  <a:pt x="247116" y="30937"/>
                </a:lnTo>
                <a:lnTo>
                  <a:pt x="265752" y="33894"/>
                </a:lnTo>
                <a:lnTo>
                  <a:pt x="279063" y="42767"/>
                </a:lnTo>
                <a:lnTo>
                  <a:pt x="287050" y="57554"/>
                </a:lnTo>
                <a:lnTo>
                  <a:pt x="289712" y="78257"/>
                </a:lnTo>
                <a:lnTo>
                  <a:pt x="323760" y="78257"/>
                </a:lnTo>
                <a:lnTo>
                  <a:pt x="322697" y="60787"/>
                </a:lnTo>
                <a:lnTo>
                  <a:pt x="319011" y="43680"/>
                </a:lnTo>
                <a:lnTo>
                  <a:pt x="313425" y="30937"/>
                </a:lnTo>
                <a:close/>
              </a:path>
              <a:path w="339725" h="202564">
                <a:moveTo>
                  <a:pt x="243484" y="0"/>
                </a:moveTo>
                <a:lnTo>
                  <a:pt x="200863" y="9359"/>
                </a:lnTo>
                <a:lnTo>
                  <a:pt x="182689" y="19837"/>
                </a:lnTo>
                <a:lnTo>
                  <a:pt x="197256" y="48590"/>
                </a:lnTo>
                <a:lnTo>
                  <a:pt x="207129" y="40865"/>
                </a:lnTo>
                <a:lnTo>
                  <a:pt x="218728" y="35348"/>
                </a:lnTo>
                <a:lnTo>
                  <a:pt x="232057" y="32039"/>
                </a:lnTo>
                <a:lnTo>
                  <a:pt x="247116" y="30937"/>
                </a:lnTo>
                <a:lnTo>
                  <a:pt x="313425" y="30937"/>
                </a:lnTo>
                <a:lnTo>
                  <a:pt x="312867" y="29665"/>
                </a:lnTo>
                <a:lnTo>
                  <a:pt x="304266" y="18745"/>
                </a:lnTo>
                <a:lnTo>
                  <a:pt x="293101" y="10544"/>
                </a:lnTo>
                <a:lnTo>
                  <a:pt x="279247" y="4686"/>
                </a:lnTo>
                <a:lnTo>
                  <a:pt x="262707" y="1171"/>
                </a:lnTo>
                <a:lnTo>
                  <a:pt x="243484" y="0"/>
                </a:lnTo>
                <a:close/>
              </a:path>
              <a:path w="339725" h="202564">
                <a:moveTo>
                  <a:pt x="17475" y="152882"/>
                </a:moveTo>
                <a:lnTo>
                  <a:pt x="0" y="180543"/>
                </a:lnTo>
                <a:lnTo>
                  <a:pt x="16757" y="190101"/>
                </a:lnTo>
                <a:lnTo>
                  <a:pt x="34263" y="196927"/>
                </a:lnTo>
                <a:lnTo>
                  <a:pt x="52519" y="201022"/>
                </a:lnTo>
                <a:lnTo>
                  <a:pt x="71526" y="202387"/>
                </a:lnTo>
                <a:lnTo>
                  <a:pt x="88173" y="201432"/>
                </a:lnTo>
                <a:lnTo>
                  <a:pt x="127126" y="187096"/>
                </a:lnTo>
                <a:lnTo>
                  <a:pt x="139025" y="174180"/>
                </a:lnTo>
                <a:lnTo>
                  <a:pt x="73164" y="174180"/>
                </a:lnTo>
                <a:lnTo>
                  <a:pt x="57467" y="172849"/>
                </a:lnTo>
                <a:lnTo>
                  <a:pt x="42943" y="168851"/>
                </a:lnTo>
                <a:lnTo>
                  <a:pt x="29621" y="162200"/>
                </a:lnTo>
                <a:lnTo>
                  <a:pt x="17475" y="152882"/>
                </a:lnTo>
                <a:close/>
              </a:path>
              <a:path w="339725" h="202564">
                <a:moveTo>
                  <a:pt x="132247" y="109740"/>
                </a:moveTo>
                <a:lnTo>
                  <a:pt x="67881" y="109740"/>
                </a:lnTo>
                <a:lnTo>
                  <a:pt x="86993" y="111924"/>
                </a:lnTo>
                <a:lnTo>
                  <a:pt x="100645" y="118476"/>
                </a:lnTo>
                <a:lnTo>
                  <a:pt x="108838" y="129398"/>
                </a:lnTo>
                <a:lnTo>
                  <a:pt x="111569" y="144691"/>
                </a:lnTo>
                <a:lnTo>
                  <a:pt x="111569" y="153543"/>
                </a:lnTo>
                <a:lnTo>
                  <a:pt x="73164" y="174180"/>
                </a:lnTo>
                <a:lnTo>
                  <a:pt x="139025" y="174180"/>
                </a:lnTo>
                <a:lnTo>
                  <a:pt x="142482" y="168851"/>
                </a:lnTo>
                <a:lnTo>
                  <a:pt x="146320" y="157512"/>
                </a:lnTo>
                <a:lnTo>
                  <a:pt x="147599" y="144691"/>
                </a:lnTo>
                <a:lnTo>
                  <a:pt x="145325" y="128810"/>
                </a:lnTo>
                <a:lnTo>
                  <a:pt x="138501" y="115570"/>
                </a:lnTo>
                <a:lnTo>
                  <a:pt x="132247" y="109740"/>
                </a:lnTo>
                <a:close/>
              </a:path>
              <a:path w="339725" h="202564">
                <a:moveTo>
                  <a:pt x="46227" y="83172"/>
                </a:moveTo>
                <a:lnTo>
                  <a:pt x="46227" y="110832"/>
                </a:lnTo>
                <a:lnTo>
                  <a:pt x="52412" y="110109"/>
                </a:lnTo>
                <a:lnTo>
                  <a:pt x="59626" y="109740"/>
                </a:lnTo>
                <a:lnTo>
                  <a:pt x="132247" y="109740"/>
                </a:lnTo>
                <a:lnTo>
                  <a:pt x="127127" y="104968"/>
                </a:lnTo>
                <a:lnTo>
                  <a:pt x="111201" y="97002"/>
                </a:lnTo>
                <a:lnTo>
                  <a:pt x="124660" y="90190"/>
                </a:lnTo>
                <a:lnTo>
                  <a:pt x="131639" y="83540"/>
                </a:lnTo>
                <a:lnTo>
                  <a:pt x="55994" y="83540"/>
                </a:lnTo>
                <a:lnTo>
                  <a:pt x="48412" y="83413"/>
                </a:lnTo>
                <a:lnTo>
                  <a:pt x="46227" y="83172"/>
                </a:lnTo>
                <a:close/>
              </a:path>
              <a:path w="339725" h="202564">
                <a:moveTo>
                  <a:pt x="134189" y="28384"/>
                </a:moveTo>
                <a:lnTo>
                  <a:pt x="72440" y="28384"/>
                </a:lnTo>
                <a:lnTo>
                  <a:pt x="80088" y="28857"/>
                </a:lnTo>
                <a:lnTo>
                  <a:pt x="86839" y="30276"/>
                </a:lnTo>
                <a:lnTo>
                  <a:pt x="92689" y="32638"/>
                </a:lnTo>
                <a:lnTo>
                  <a:pt x="97637" y="35941"/>
                </a:lnTo>
                <a:lnTo>
                  <a:pt x="103644" y="40982"/>
                </a:lnTo>
                <a:lnTo>
                  <a:pt x="106654" y="48044"/>
                </a:lnTo>
                <a:lnTo>
                  <a:pt x="106654" y="65392"/>
                </a:lnTo>
                <a:lnTo>
                  <a:pt x="68973" y="83540"/>
                </a:lnTo>
                <a:lnTo>
                  <a:pt x="131639" y="83540"/>
                </a:lnTo>
                <a:lnTo>
                  <a:pt x="134272" y="81032"/>
                </a:lnTo>
                <a:lnTo>
                  <a:pt x="140038" y="69531"/>
                </a:lnTo>
                <a:lnTo>
                  <a:pt x="141960" y="55689"/>
                </a:lnTo>
                <a:lnTo>
                  <a:pt x="140743" y="43671"/>
                </a:lnTo>
                <a:lnTo>
                  <a:pt x="137093" y="32915"/>
                </a:lnTo>
                <a:lnTo>
                  <a:pt x="134189" y="28384"/>
                </a:lnTo>
                <a:close/>
              </a:path>
              <a:path w="339725" h="202564">
                <a:moveTo>
                  <a:pt x="74256" y="0"/>
                </a:moveTo>
                <a:lnTo>
                  <a:pt x="58069" y="954"/>
                </a:lnTo>
                <a:lnTo>
                  <a:pt x="41721" y="3819"/>
                </a:lnTo>
                <a:lnTo>
                  <a:pt x="25213" y="8593"/>
                </a:lnTo>
                <a:lnTo>
                  <a:pt x="8547" y="15278"/>
                </a:lnTo>
                <a:lnTo>
                  <a:pt x="21297" y="43307"/>
                </a:lnTo>
                <a:lnTo>
                  <a:pt x="34453" y="36780"/>
                </a:lnTo>
                <a:lnTo>
                  <a:pt x="47364" y="32116"/>
                </a:lnTo>
                <a:lnTo>
                  <a:pt x="60027" y="29317"/>
                </a:lnTo>
                <a:lnTo>
                  <a:pt x="72440" y="28384"/>
                </a:lnTo>
                <a:lnTo>
                  <a:pt x="134189" y="28384"/>
                </a:lnTo>
                <a:lnTo>
                  <a:pt x="131009" y="23421"/>
                </a:lnTo>
                <a:lnTo>
                  <a:pt x="122491" y="15189"/>
                </a:lnTo>
                <a:lnTo>
                  <a:pt x="112168" y="8545"/>
                </a:lnTo>
                <a:lnTo>
                  <a:pt x="100688" y="3798"/>
                </a:lnTo>
                <a:lnTo>
                  <a:pt x="88051" y="949"/>
                </a:lnTo>
                <a:lnTo>
                  <a:pt x="7425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1" name="object 751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43" y="5859531"/>
            <a:ext cx="4408881" cy="374205"/>
          </a:xfrm>
          <a:prstGeom prst="rect">
            <a:avLst/>
          </a:prstGeom>
        </p:spPr>
      </p:pic>
      <p:sp>
        <p:nvSpPr>
          <p:cNvPr id="752" name="object 752"/>
          <p:cNvSpPr/>
          <p:nvPr/>
        </p:nvSpPr>
        <p:spPr>
          <a:xfrm>
            <a:off x="409671" y="6708589"/>
            <a:ext cx="2236470" cy="276860"/>
          </a:xfrm>
          <a:custGeom>
            <a:avLst/>
            <a:gdLst/>
            <a:ahLst/>
            <a:cxnLst/>
            <a:rect l="l" t="t" r="r" b="b"/>
            <a:pathLst>
              <a:path w="2236470" h="276859">
                <a:moveTo>
                  <a:pt x="2106942" y="5270"/>
                </a:moveTo>
                <a:lnTo>
                  <a:pt x="2072182" y="5270"/>
                </a:lnTo>
                <a:lnTo>
                  <a:pt x="2072182" y="205485"/>
                </a:lnTo>
                <a:lnTo>
                  <a:pt x="2080006" y="205485"/>
                </a:lnTo>
                <a:lnTo>
                  <a:pt x="2138562" y="138683"/>
                </a:lnTo>
                <a:lnTo>
                  <a:pt x="2106942" y="138683"/>
                </a:lnTo>
                <a:lnTo>
                  <a:pt x="2106942" y="5270"/>
                </a:lnTo>
                <a:close/>
              </a:path>
              <a:path w="2236470" h="276859">
                <a:moveTo>
                  <a:pt x="2236165" y="66789"/>
                </a:moveTo>
                <a:lnTo>
                  <a:pt x="2201583" y="66789"/>
                </a:lnTo>
                <a:lnTo>
                  <a:pt x="2201583" y="200202"/>
                </a:lnTo>
                <a:lnTo>
                  <a:pt x="2236165" y="200202"/>
                </a:lnTo>
                <a:lnTo>
                  <a:pt x="2236165" y="66789"/>
                </a:lnTo>
                <a:close/>
              </a:path>
              <a:path w="2236470" h="276859">
                <a:moveTo>
                  <a:pt x="2236165" y="0"/>
                </a:moveTo>
                <a:lnTo>
                  <a:pt x="2228341" y="0"/>
                </a:lnTo>
                <a:lnTo>
                  <a:pt x="2106942" y="138683"/>
                </a:lnTo>
                <a:lnTo>
                  <a:pt x="2138562" y="138683"/>
                </a:lnTo>
                <a:lnTo>
                  <a:pt x="2201583" y="66789"/>
                </a:lnTo>
                <a:lnTo>
                  <a:pt x="2236165" y="66789"/>
                </a:lnTo>
                <a:lnTo>
                  <a:pt x="2236165" y="0"/>
                </a:lnTo>
                <a:close/>
              </a:path>
              <a:path w="2236470" h="276859">
                <a:moveTo>
                  <a:pt x="2024126" y="5270"/>
                </a:moveTo>
                <a:lnTo>
                  <a:pt x="1904911" y="5270"/>
                </a:lnTo>
                <a:lnTo>
                  <a:pt x="1904911" y="23469"/>
                </a:lnTo>
                <a:lnTo>
                  <a:pt x="1904063" y="46853"/>
                </a:lnTo>
                <a:lnTo>
                  <a:pt x="1897281" y="95221"/>
                </a:lnTo>
                <a:lnTo>
                  <a:pt x="1883377" y="142306"/>
                </a:lnTo>
                <a:lnTo>
                  <a:pt x="1845208" y="170713"/>
                </a:lnTo>
                <a:lnTo>
                  <a:pt x="1845208" y="202387"/>
                </a:lnTo>
                <a:lnTo>
                  <a:pt x="1888390" y="191290"/>
                </a:lnTo>
                <a:lnTo>
                  <a:pt x="1914769" y="154166"/>
                </a:lnTo>
                <a:lnTo>
                  <a:pt x="1928926" y="108750"/>
                </a:lnTo>
                <a:lnTo>
                  <a:pt x="1936442" y="52932"/>
                </a:lnTo>
                <a:lnTo>
                  <a:pt x="1937308" y="32753"/>
                </a:lnTo>
                <a:lnTo>
                  <a:pt x="2024126" y="32753"/>
                </a:lnTo>
                <a:lnTo>
                  <a:pt x="2024126" y="5270"/>
                </a:lnTo>
                <a:close/>
              </a:path>
              <a:path w="2236470" h="276859">
                <a:moveTo>
                  <a:pt x="2024126" y="32753"/>
                </a:moveTo>
                <a:lnTo>
                  <a:pt x="1989543" y="32753"/>
                </a:lnTo>
                <a:lnTo>
                  <a:pt x="1989543" y="200202"/>
                </a:lnTo>
                <a:lnTo>
                  <a:pt x="2024126" y="200202"/>
                </a:lnTo>
                <a:lnTo>
                  <a:pt x="2024126" y="32753"/>
                </a:lnTo>
                <a:close/>
              </a:path>
              <a:path w="2236470" h="276859">
                <a:moveTo>
                  <a:pt x="1683867" y="5270"/>
                </a:moveTo>
                <a:lnTo>
                  <a:pt x="1649107" y="5270"/>
                </a:lnTo>
                <a:lnTo>
                  <a:pt x="1649107" y="205485"/>
                </a:lnTo>
                <a:lnTo>
                  <a:pt x="1656930" y="205485"/>
                </a:lnTo>
                <a:lnTo>
                  <a:pt x="1715487" y="138683"/>
                </a:lnTo>
                <a:lnTo>
                  <a:pt x="1683867" y="138683"/>
                </a:lnTo>
                <a:lnTo>
                  <a:pt x="1683867" y="5270"/>
                </a:lnTo>
                <a:close/>
              </a:path>
              <a:path w="2236470" h="276859">
                <a:moveTo>
                  <a:pt x="1813090" y="66789"/>
                </a:moveTo>
                <a:lnTo>
                  <a:pt x="1778508" y="66789"/>
                </a:lnTo>
                <a:lnTo>
                  <a:pt x="1778508" y="200202"/>
                </a:lnTo>
                <a:lnTo>
                  <a:pt x="1813090" y="200202"/>
                </a:lnTo>
                <a:lnTo>
                  <a:pt x="1813090" y="66789"/>
                </a:lnTo>
                <a:close/>
              </a:path>
              <a:path w="2236470" h="276859">
                <a:moveTo>
                  <a:pt x="1813090" y="0"/>
                </a:moveTo>
                <a:lnTo>
                  <a:pt x="1805266" y="0"/>
                </a:lnTo>
                <a:lnTo>
                  <a:pt x="1683867" y="138683"/>
                </a:lnTo>
                <a:lnTo>
                  <a:pt x="1715487" y="138683"/>
                </a:lnTo>
                <a:lnTo>
                  <a:pt x="1778508" y="66789"/>
                </a:lnTo>
                <a:lnTo>
                  <a:pt x="1813090" y="66789"/>
                </a:lnTo>
                <a:lnTo>
                  <a:pt x="1813090" y="0"/>
                </a:lnTo>
                <a:close/>
              </a:path>
              <a:path w="2236470" h="276859">
                <a:moveTo>
                  <a:pt x="1557413" y="34391"/>
                </a:moveTo>
                <a:lnTo>
                  <a:pt x="1522831" y="34391"/>
                </a:lnTo>
                <a:lnTo>
                  <a:pt x="1522831" y="200202"/>
                </a:lnTo>
                <a:lnTo>
                  <a:pt x="1557413" y="200202"/>
                </a:lnTo>
                <a:lnTo>
                  <a:pt x="1557413" y="34391"/>
                </a:lnTo>
                <a:close/>
              </a:path>
              <a:path w="2236470" h="276859">
                <a:moveTo>
                  <a:pt x="1613293" y="5270"/>
                </a:moveTo>
                <a:lnTo>
                  <a:pt x="1466773" y="5270"/>
                </a:lnTo>
                <a:lnTo>
                  <a:pt x="1466773" y="34391"/>
                </a:lnTo>
                <a:lnTo>
                  <a:pt x="1613293" y="34391"/>
                </a:lnTo>
                <a:lnTo>
                  <a:pt x="1613293" y="5270"/>
                </a:lnTo>
                <a:close/>
              </a:path>
              <a:path w="2236470" h="276859">
                <a:moveTo>
                  <a:pt x="1354975" y="1447"/>
                </a:moveTo>
                <a:lnTo>
                  <a:pt x="1304724" y="17574"/>
                </a:lnTo>
                <a:lnTo>
                  <a:pt x="1270503" y="63219"/>
                </a:lnTo>
                <a:lnTo>
                  <a:pt x="1263789" y="105194"/>
                </a:lnTo>
                <a:lnTo>
                  <a:pt x="1265387" y="126246"/>
                </a:lnTo>
                <a:lnTo>
                  <a:pt x="1289367" y="176631"/>
                </a:lnTo>
                <a:lnTo>
                  <a:pt x="1335660" y="202147"/>
                </a:lnTo>
                <a:lnTo>
                  <a:pt x="1354620" y="203847"/>
                </a:lnTo>
                <a:lnTo>
                  <a:pt x="1366152" y="203602"/>
                </a:lnTo>
                <a:lnTo>
                  <a:pt x="1410717" y="194313"/>
                </a:lnTo>
                <a:lnTo>
                  <a:pt x="1425054" y="185280"/>
                </a:lnTo>
                <a:lnTo>
                  <a:pt x="1419798" y="174904"/>
                </a:lnTo>
                <a:lnTo>
                  <a:pt x="1361351" y="174904"/>
                </a:lnTo>
                <a:lnTo>
                  <a:pt x="1351968" y="174363"/>
                </a:lnTo>
                <a:lnTo>
                  <a:pt x="1316004" y="156046"/>
                </a:lnTo>
                <a:lnTo>
                  <a:pt x="1300287" y="116618"/>
                </a:lnTo>
                <a:lnTo>
                  <a:pt x="1299832" y="106286"/>
                </a:lnTo>
                <a:lnTo>
                  <a:pt x="1440345" y="106286"/>
                </a:lnTo>
                <a:lnTo>
                  <a:pt x="1442402" y="97193"/>
                </a:lnTo>
                <a:lnTo>
                  <a:pt x="1443431" y="90093"/>
                </a:lnTo>
                <a:lnTo>
                  <a:pt x="1443431" y="84988"/>
                </a:lnTo>
                <a:lnTo>
                  <a:pt x="1443100" y="80987"/>
                </a:lnTo>
                <a:lnTo>
                  <a:pt x="1300924" y="80987"/>
                </a:lnTo>
                <a:lnTo>
                  <a:pt x="1302613" y="70984"/>
                </a:lnTo>
                <a:lnTo>
                  <a:pt x="1326350" y="38916"/>
                </a:lnTo>
                <a:lnTo>
                  <a:pt x="1356436" y="30568"/>
                </a:lnTo>
                <a:lnTo>
                  <a:pt x="1424927" y="30568"/>
                </a:lnTo>
                <a:lnTo>
                  <a:pt x="1419415" y="24117"/>
                </a:lnTo>
                <a:lnTo>
                  <a:pt x="1406373" y="14199"/>
                </a:lnTo>
                <a:lnTo>
                  <a:pt x="1391286" y="7115"/>
                </a:lnTo>
                <a:lnTo>
                  <a:pt x="1374154" y="2864"/>
                </a:lnTo>
                <a:lnTo>
                  <a:pt x="1354975" y="1447"/>
                </a:lnTo>
                <a:close/>
              </a:path>
              <a:path w="2236470" h="276859">
                <a:moveTo>
                  <a:pt x="1410855" y="157251"/>
                </a:moveTo>
                <a:lnTo>
                  <a:pt x="1400182" y="164976"/>
                </a:lnTo>
                <a:lnTo>
                  <a:pt x="1388375" y="170492"/>
                </a:lnTo>
                <a:lnTo>
                  <a:pt x="1375431" y="173801"/>
                </a:lnTo>
                <a:lnTo>
                  <a:pt x="1361351" y="174904"/>
                </a:lnTo>
                <a:lnTo>
                  <a:pt x="1419798" y="174904"/>
                </a:lnTo>
                <a:lnTo>
                  <a:pt x="1410855" y="157251"/>
                </a:lnTo>
                <a:close/>
              </a:path>
              <a:path w="2236470" h="276859">
                <a:moveTo>
                  <a:pt x="1424927" y="30568"/>
                </a:moveTo>
                <a:lnTo>
                  <a:pt x="1356436" y="30568"/>
                </a:lnTo>
                <a:lnTo>
                  <a:pt x="1367751" y="31451"/>
                </a:lnTo>
                <a:lnTo>
                  <a:pt x="1377864" y="34099"/>
                </a:lnTo>
                <a:lnTo>
                  <a:pt x="1405120" y="60804"/>
                </a:lnTo>
                <a:lnTo>
                  <a:pt x="1408671" y="80987"/>
                </a:lnTo>
                <a:lnTo>
                  <a:pt x="1443100" y="80987"/>
                </a:lnTo>
                <a:lnTo>
                  <a:pt x="1441930" y="66852"/>
                </a:lnTo>
                <a:lnTo>
                  <a:pt x="1437428" y="50661"/>
                </a:lnTo>
                <a:lnTo>
                  <a:pt x="1429924" y="36416"/>
                </a:lnTo>
                <a:lnTo>
                  <a:pt x="1424927" y="30568"/>
                </a:lnTo>
                <a:close/>
              </a:path>
              <a:path w="2236470" h="276859">
                <a:moveTo>
                  <a:pt x="1179918" y="1447"/>
                </a:moveTo>
                <a:lnTo>
                  <a:pt x="1138397" y="8389"/>
                </a:lnTo>
                <a:lnTo>
                  <a:pt x="1106297" y="29209"/>
                </a:lnTo>
                <a:lnTo>
                  <a:pt x="1085751" y="61993"/>
                </a:lnTo>
                <a:lnTo>
                  <a:pt x="1078903" y="104825"/>
                </a:lnTo>
                <a:lnTo>
                  <a:pt x="1080524" y="126332"/>
                </a:lnTo>
                <a:lnTo>
                  <a:pt x="1093492" y="162422"/>
                </a:lnTo>
                <a:lnTo>
                  <a:pt x="1134213" y="197134"/>
                </a:lnTo>
                <a:lnTo>
                  <a:pt x="1170457" y="203847"/>
                </a:lnTo>
                <a:lnTo>
                  <a:pt x="1190462" y="202709"/>
                </a:lnTo>
                <a:lnTo>
                  <a:pt x="1208625" y="199296"/>
                </a:lnTo>
                <a:lnTo>
                  <a:pt x="1224948" y="193608"/>
                </a:lnTo>
                <a:lnTo>
                  <a:pt x="1239431" y="185648"/>
                </a:lnTo>
                <a:lnTo>
                  <a:pt x="1234529" y="174904"/>
                </a:lnTo>
                <a:lnTo>
                  <a:pt x="1179004" y="174904"/>
                </a:lnTo>
                <a:lnTo>
                  <a:pt x="1164433" y="173749"/>
                </a:lnTo>
                <a:lnTo>
                  <a:pt x="1124257" y="146277"/>
                </a:lnTo>
                <a:lnTo>
                  <a:pt x="1114945" y="104825"/>
                </a:lnTo>
                <a:lnTo>
                  <a:pt x="1115979" y="88606"/>
                </a:lnTo>
                <a:lnTo>
                  <a:pt x="1131506" y="50596"/>
                </a:lnTo>
                <a:lnTo>
                  <a:pt x="1176464" y="30568"/>
                </a:lnTo>
                <a:lnTo>
                  <a:pt x="1231919" y="30568"/>
                </a:lnTo>
                <a:lnTo>
                  <a:pt x="1238338" y="21285"/>
                </a:lnTo>
                <a:lnTo>
                  <a:pt x="1196159" y="3086"/>
                </a:lnTo>
                <a:lnTo>
                  <a:pt x="1187936" y="1857"/>
                </a:lnTo>
                <a:lnTo>
                  <a:pt x="1179918" y="1447"/>
                </a:lnTo>
                <a:close/>
              </a:path>
              <a:path w="2236470" h="276859">
                <a:moveTo>
                  <a:pt x="1226146" y="156527"/>
                </a:moveTo>
                <a:lnTo>
                  <a:pt x="1214257" y="164569"/>
                </a:lnTo>
                <a:lnTo>
                  <a:pt x="1202437" y="170311"/>
                </a:lnTo>
                <a:lnTo>
                  <a:pt x="1190687" y="173756"/>
                </a:lnTo>
                <a:lnTo>
                  <a:pt x="1179004" y="174904"/>
                </a:lnTo>
                <a:lnTo>
                  <a:pt x="1234529" y="174904"/>
                </a:lnTo>
                <a:lnTo>
                  <a:pt x="1226146" y="156527"/>
                </a:lnTo>
                <a:close/>
              </a:path>
              <a:path w="2236470" h="276859">
                <a:moveTo>
                  <a:pt x="1231919" y="30568"/>
                </a:moveTo>
                <a:lnTo>
                  <a:pt x="1176464" y="30568"/>
                </a:lnTo>
                <a:lnTo>
                  <a:pt x="1182993" y="30859"/>
                </a:lnTo>
                <a:lnTo>
                  <a:pt x="1189493" y="31730"/>
                </a:lnTo>
                <a:lnTo>
                  <a:pt x="1221600" y="45491"/>
                </a:lnTo>
                <a:lnTo>
                  <a:pt x="1231919" y="30568"/>
                </a:lnTo>
                <a:close/>
              </a:path>
              <a:path w="2236470" h="276859">
                <a:moveTo>
                  <a:pt x="966647" y="1447"/>
                </a:moveTo>
                <a:lnTo>
                  <a:pt x="915896" y="17114"/>
                </a:lnTo>
                <a:lnTo>
                  <a:pt x="884466" y="61425"/>
                </a:lnTo>
                <a:lnTo>
                  <a:pt x="878370" y="102095"/>
                </a:lnTo>
                <a:lnTo>
                  <a:pt x="879825" y="124429"/>
                </a:lnTo>
                <a:lnTo>
                  <a:pt x="891469" y="161652"/>
                </a:lnTo>
                <a:lnTo>
                  <a:pt x="929559" y="197019"/>
                </a:lnTo>
                <a:lnTo>
                  <a:pt x="966647" y="203847"/>
                </a:lnTo>
                <a:lnTo>
                  <a:pt x="985585" y="202164"/>
                </a:lnTo>
                <a:lnTo>
                  <a:pt x="1002545" y="197113"/>
                </a:lnTo>
                <a:lnTo>
                  <a:pt x="1017527" y="188695"/>
                </a:lnTo>
                <a:lnTo>
                  <a:pt x="1030528" y="176910"/>
                </a:lnTo>
                <a:lnTo>
                  <a:pt x="1031441" y="175628"/>
                </a:lnTo>
                <a:lnTo>
                  <a:pt x="966647" y="175628"/>
                </a:lnTo>
                <a:lnTo>
                  <a:pt x="943794" y="171032"/>
                </a:lnTo>
                <a:lnTo>
                  <a:pt x="927471" y="157245"/>
                </a:lnTo>
                <a:lnTo>
                  <a:pt x="917677" y="134265"/>
                </a:lnTo>
                <a:lnTo>
                  <a:pt x="914412" y="102095"/>
                </a:lnTo>
                <a:lnTo>
                  <a:pt x="915282" y="86457"/>
                </a:lnTo>
                <a:lnTo>
                  <a:pt x="928331" y="49504"/>
                </a:lnTo>
                <a:lnTo>
                  <a:pt x="966647" y="29844"/>
                </a:lnTo>
                <a:lnTo>
                  <a:pt x="1032469" y="29844"/>
                </a:lnTo>
                <a:lnTo>
                  <a:pt x="1031532" y="28473"/>
                </a:lnTo>
                <a:lnTo>
                  <a:pt x="1018840" y="16653"/>
                </a:lnTo>
                <a:lnTo>
                  <a:pt x="1003795" y="8207"/>
                </a:lnTo>
                <a:lnTo>
                  <a:pt x="986397" y="3138"/>
                </a:lnTo>
                <a:lnTo>
                  <a:pt x="966647" y="1447"/>
                </a:lnTo>
                <a:close/>
              </a:path>
              <a:path w="2236470" h="276859">
                <a:moveTo>
                  <a:pt x="1032469" y="29844"/>
                </a:moveTo>
                <a:lnTo>
                  <a:pt x="966647" y="29844"/>
                </a:lnTo>
                <a:lnTo>
                  <a:pt x="989176" y="34361"/>
                </a:lnTo>
                <a:lnTo>
                  <a:pt x="1005270" y="47910"/>
                </a:lnTo>
                <a:lnTo>
                  <a:pt x="1014927" y="70489"/>
                </a:lnTo>
                <a:lnTo>
                  <a:pt x="1018146" y="102095"/>
                </a:lnTo>
                <a:lnTo>
                  <a:pt x="1017298" y="117852"/>
                </a:lnTo>
                <a:lnTo>
                  <a:pt x="1004595" y="155435"/>
                </a:lnTo>
                <a:lnTo>
                  <a:pt x="966647" y="175628"/>
                </a:lnTo>
                <a:lnTo>
                  <a:pt x="1031441" y="175628"/>
                </a:lnTo>
                <a:lnTo>
                  <a:pt x="1041039" y="162133"/>
                </a:lnTo>
                <a:lnTo>
                  <a:pt x="1048548" y="144737"/>
                </a:lnTo>
                <a:lnTo>
                  <a:pt x="1053054" y="124724"/>
                </a:lnTo>
                <a:lnTo>
                  <a:pt x="1054557" y="102095"/>
                </a:lnTo>
                <a:lnTo>
                  <a:pt x="1053116" y="80026"/>
                </a:lnTo>
                <a:lnTo>
                  <a:pt x="1048797" y="60398"/>
                </a:lnTo>
                <a:lnTo>
                  <a:pt x="1041602" y="43212"/>
                </a:lnTo>
                <a:lnTo>
                  <a:pt x="1032469" y="29844"/>
                </a:lnTo>
                <a:close/>
              </a:path>
              <a:path w="2236470" h="276859">
                <a:moveTo>
                  <a:pt x="841743" y="5270"/>
                </a:moveTo>
                <a:lnTo>
                  <a:pt x="687400" y="5270"/>
                </a:lnTo>
                <a:lnTo>
                  <a:pt x="687400" y="200202"/>
                </a:lnTo>
                <a:lnTo>
                  <a:pt x="722172" y="200202"/>
                </a:lnTo>
                <a:lnTo>
                  <a:pt x="722172" y="34391"/>
                </a:lnTo>
                <a:lnTo>
                  <a:pt x="841743" y="34391"/>
                </a:lnTo>
                <a:lnTo>
                  <a:pt x="841743" y="5270"/>
                </a:lnTo>
                <a:close/>
              </a:path>
              <a:path w="2236470" h="276859">
                <a:moveTo>
                  <a:pt x="841743" y="34391"/>
                </a:moveTo>
                <a:lnTo>
                  <a:pt x="807161" y="34391"/>
                </a:lnTo>
                <a:lnTo>
                  <a:pt x="807161" y="200202"/>
                </a:lnTo>
                <a:lnTo>
                  <a:pt x="841743" y="200202"/>
                </a:lnTo>
                <a:lnTo>
                  <a:pt x="841743" y="34391"/>
                </a:lnTo>
                <a:close/>
              </a:path>
              <a:path w="2236470" h="276859">
                <a:moveTo>
                  <a:pt x="402348" y="5270"/>
                </a:moveTo>
                <a:lnTo>
                  <a:pt x="367588" y="5270"/>
                </a:lnTo>
                <a:lnTo>
                  <a:pt x="367588" y="276644"/>
                </a:lnTo>
                <a:lnTo>
                  <a:pt x="402348" y="276644"/>
                </a:lnTo>
                <a:lnTo>
                  <a:pt x="402348" y="189458"/>
                </a:lnTo>
                <a:lnTo>
                  <a:pt x="498574" y="189458"/>
                </a:lnTo>
                <a:lnTo>
                  <a:pt x="500853" y="188181"/>
                </a:lnTo>
                <a:lnTo>
                  <a:pt x="513829" y="175996"/>
                </a:lnTo>
                <a:lnTo>
                  <a:pt x="514574" y="174904"/>
                </a:lnTo>
                <a:lnTo>
                  <a:pt x="430009" y="174904"/>
                </a:lnTo>
                <a:lnTo>
                  <a:pt x="423341" y="173481"/>
                </a:lnTo>
                <a:lnTo>
                  <a:pt x="409752" y="167779"/>
                </a:lnTo>
                <a:lnTo>
                  <a:pt x="405015" y="164591"/>
                </a:lnTo>
                <a:lnTo>
                  <a:pt x="402348" y="161074"/>
                </a:lnTo>
                <a:lnTo>
                  <a:pt x="402429" y="47231"/>
                </a:lnTo>
                <a:lnTo>
                  <a:pt x="405866" y="43433"/>
                </a:lnTo>
                <a:lnTo>
                  <a:pt x="411264" y="39674"/>
                </a:lnTo>
                <a:lnTo>
                  <a:pt x="425831" y="32397"/>
                </a:lnTo>
                <a:lnTo>
                  <a:pt x="431838" y="30568"/>
                </a:lnTo>
                <a:lnTo>
                  <a:pt x="516182" y="30568"/>
                </a:lnTo>
                <a:lnTo>
                  <a:pt x="514095" y="27571"/>
                </a:lnTo>
                <a:lnTo>
                  <a:pt x="507113" y="21285"/>
                </a:lnTo>
                <a:lnTo>
                  <a:pt x="402348" y="21285"/>
                </a:lnTo>
                <a:lnTo>
                  <a:pt x="402348" y="5270"/>
                </a:lnTo>
                <a:close/>
              </a:path>
              <a:path w="2236470" h="276859">
                <a:moveTo>
                  <a:pt x="498574" y="189458"/>
                </a:moveTo>
                <a:lnTo>
                  <a:pt x="402348" y="189458"/>
                </a:lnTo>
                <a:lnTo>
                  <a:pt x="405015" y="193230"/>
                </a:lnTo>
                <a:lnTo>
                  <a:pt x="446582" y="203847"/>
                </a:lnTo>
                <a:lnTo>
                  <a:pt x="467230" y="202107"/>
                </a:lnTo>
                <a:lnTo>
                  <a:pt x="485320" y="196884"/>
                </a:lnTo>
                <a:lnTo>
                  <a:pt x="498574" y="189458"/>
                </a:lnTo>
                <a:close/>
              </a:path>
              <a:path w="2236470" h="276859">
                <a:moveTo>
                  <a:pt x="516182" y="30568"/>
                </a:moveTo>
                <a:lnTo>
                  <a:pt x="436562" y="30568"/>
                </a:lnTo>
                <a:lnTo>
                  <a:pt x="452033" y="31609"/>
                </a:lnTo>
                <a:lnTo>
                  <a:pt x="465320" y="34732"/>
                </a:lnTo>
                <a:lnTo>
                  <a:pt x="497087" y="69184"/>
                </a:lnTo>
                <a:lnTo>
                  <a:pt x="501002" y="101739"/>
                </a:lnTo>
                <a:lnTo>
                  <a:pt x="496973" y="133751"/>
                </a:lnTo>
                <a:lnTo>
                  <a:pt x="484889" y="156614"/>
                </a:lnTo>
                <a:lnTo>
                  <a:pt x="464751" y="170332"/>
                </a:lnTo>
                <a:lnTo>
                  <a:pt x="436562" y="174904"/>
                </a:lnTo>
                <a:lnTo>
                  <a:pt x="514574" y="174904"/>
                </a:lnTo>
                <a:lnTo>
                  <a:pt x="524056" y="161013"/>
                </a:lnTo>
                <a:lnTo>
                  <a:pt x="531363" y="143916"/>
                </a:lnTo>
                <a:lnTo>
                  <a:pt x="535748" y="124704"/>
                </a:lnTo>
                <a:lnTo>
                  <a:pt x="537209" y="103377"/>
                </a:lnTo>
                <a:lnTo>
                  <a:pt x="535766" y="80003"/>
                </a:lnTo>
                <a:lnTo>
                  <a:pt x="531434" y="59578"/>
                </a:lnTo>
                <a:lnTo>
                  <a:pt x="524211" y="42102"/>
                </a:lnTo>
                <a:lnTo>
                  <a:pt x="516182" y="30568"/>
                </a:lnTo>
                <a:close/>
              </a:path>
              <a:path w="2236470" h="276859">
                <a:moveTo>
                  <a:pt x="449668" y="1447"/>
                </a:moveTo>
                <a:lnTo>
                  <a:pt x="436338" y="2688"/>
                </a:lnTo>
                <a:lnTo>
                  <a:pt x="424008" y="6408"/>
                </a:lnTo>
                <a:lnTo>
                  <a:pt x="412678" y="12608"/>
                </a:lnTo>
                <a:lnTo>
                  <a:pt x="402348" y="21285"/>
                </a:lnTo>
                <a:lnTo>
                  <a:pt x="507113" y="21285"/>
                </a:lnTo>
                <a:lnTo>
                  <a:pt x="501403" y="16144"/>
                </a:lnTo>
                <a:lnTo>
                  <a:pt x="486435" y="7980"/>
                </a:lnTo>
                <a:lnTo>
                  <a:pt x="469190" y="3081"/>
                </a:lnTo>
                <a:lnTo>
                  <a:pt x="449668" y="1447"/>
                </a:lnTo>
                <a:close/>
              </a:path>
              <a:path w="2236470" h="276859">
                <a:moveTo>
                  <a:pt x="196164" y="4178"/>
                </a:moveTo>
                <a:lnTo>
                  <a:pt x="160667" y="4178"/>
                </a:lnTo>
                <a:lnTo>
                  <a:pt x="228193" y="178180"/>
                </a:lnTo>
                <a:lnTo>
                  <a:pt x="230662" y="185553"/>
                </a:lnTo>
                <a:lnTo>
                  <a:pt x="232429" y="193289"/>
                </a:lnTo>
                <a:lnTo>
                  <a:pt x="233490" y="201389"/>
                </a:lnTo>
                <a:lnTo>
                  <a:pt x="233845" y="209854"/>
                </a:lnTo>
                <a:lnTo>
                  <a:pt x="232866" y="216853"/>
                </a:lnTo>
                <a:lnTo>
                  <a:pt x="201123" y="242088"/>
                </a:lnTo>
                <a:lnTo>
                  <a:pt x="181241" y="244614"/>
                </a:lnTo>
                <a:lnTo>
                  <a:pt x="181241" y="275551"/>
                </a:lnTo>
                <a:lnTo>
                  <a:pt x="229476" y="263080"/>
                </a:lnTo>
                <a:lnTo>
                  <a:pt x="257682" y="232232"/>
                </a:lnTo>
                <a:lnTo>
                  <a:pt x="285653" y="154698"/>
                </a:lnTo>
                <a:lnTo>
                  <a:pt x="253136" y="154698"/>
                </a:lnTo>
                <a:lnTo>
                  <a:pt x="196164" y="4178"/>
                </a:lnTo>
                <a:close/>
              </a:path>
              <a:path w="2236470" h="276859">
                <a:moveTo>
                  <a:pt x="339953" y="4178"/>
                </a:moveTo>
                <a:lnTo>
                  <a:pt x="305003" y="4178"/>
                </a:lnTo>
                <a:lnTo>
                  <a:pt x="253136" y="154698"/>
                </a:lnTo>
                <a:lnTo>
                  <a:pt x="285653" y="154698"/>
                </a:lnTo>
                <a:lnTo>
                  <a:pt x="339953" y="4178"/>
                </a:lnTo>
                <a:close/>
              </a:path>
              <a:path w="2236470" h="276859">
                <a:moveTo>
                  <a:pt x="90639" y="34391"/>
                </a:moveTo>
                <a:lnTo>
                  <a:pt x="56070" y="34391"/>
                </a:lnTo>
                <a:lnTo>
                  <a:pt x="56070" y="200202"/>
                </a:lnTo>
                <a:lnTo>
                  <a:pt x="90639" y="200202"/>
                </a:lnTo>
                <a:lnTo>
                  <a:pt x="90639" y="34391"/>
                </a:lnTo>
                <a:close/>
              </a:path>
              <a:path w="2236470" h="276859">
                <a:moveTo>
                  <a:pt x="146519" y="5270"/>
                </a:moveTo>
                <a:lnTo>
                  <a:pt x="0" y="5270"/>
                </a:lnTo>
                <a:lnTo>
                  <a:pt x="0" y="34391"/>
                </a:lnTo>
                <a:lnTo>
                  <a:pt x="146519" y="34391"/>
                </a:lnTo>
                <a:lnTo>
                  <a:pt x="146519" y="52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47088" y="1131064"/>
            <a:ext cx="265430" cy="646430"/>
          </a:xfrm>
          <a:custGeom>
            <a:avLst/>
            <a:gdLst/>
            <a:ahLst/>
            <a:cxnLst/>
            <a:rect l="l" t="t" r="r" b="b"/>
            <a:pathLst>
              <a:path w="265429" h="646430">
                <a:moveTo>
                  <a:pt x="265112" y="0"/>
                </a:moveTo>
                <a:lnTo>
                  <a:pt x="0" y="623531"/>
                </a:lnTo>
                <a:lnTo>
                  <a:pt x="18796" y="645921"/>
                </a:lnTo>
                <a:lnTo>
                  <a:pt x="265112" y="645921"/>
                </a:lnTo>
                <a:lnTo>
                  <a:pt x="265112" y="0"/>
                </a:lnTo>
                <a:close/>
              </a:path>
            </a:pathLst>
          </a:custGeom>
          <a:solidFill>
            <a:srgbClr val="2C3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871" y="0"/>
            <a:ext cx="10696575" cy="7580630"/>
            <a:chOff x="15871" y="0"/>
            <a:chExt cx="10696575" cy="758063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7560" y="0"/>
              <a:ext cx="5949417" cy="7580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4797" y="4148924"/>
              <a:ext cx="3276563" cy="3431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3800" y="3600488"/>
              <a:ext cx="3189470" cy="39798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9186" y="4143595"/>
              <a:ext cx="3606121" cy="34367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3652" y="4704423"/>
              <a:ext cx="3608081" cy="28759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04346" y="1780565"/>
              <a:ext cx="6108065" cy="3032125"/>
            </a:xfrm>
            <a:custGeom>
              <a:avLst/>
              <a:gdLst/>
              <a:ahLst/>
              <a:cxnLst/>
              <a:rect l="l" t="t" r="r" b="b"/>
              <a:pathLst>
                <a:path w="6108065" h="3032125">
                  <a:moveTo>
                    <a:pt x="6107849" y="2260168"/>
                  </a:moveTo>
                  <a:lnTo>
                    <a:pt x="0" y="2260168"/>
                  </a:lnTo>
                  <a:lnTo>
                    <a:pt x="0" y="3031972"/>
                  </a:lnTo>
                  <a:lnTo>
                    <a:pt x="6107849" y="3031972"/>
                  </a:lnTo>
                  <a:lnTo>
                    <a:pt x="6107849" y="2260168"/>
                  </a:lnTo>
                  <a:close/>
                </a:path>
                <a:path w="6108065" h="3032125">
                  <a:moveTo>
                    <a:pt x="6107849" y="1409674"/>
                  </a:moveTo>
                  <a:lnTo>
                    <a:pt x="0" y="1409674"/>
                  </a:lnTo>
                  <a:lnTo>
                    <a:pt x="0" y="2181479"/>
                  </a:lnTo>
                  <a:lnTo>
                    <a:pt x="6107849" y="2181479"/>
                  </a:lnTo>
                  <a:lnTo>
                    <a:pt x="6107849" y="1409674"/>
                  </a:lnTo>
                  <a:close/>
                </a:path>
                <a:path w="6108065" h="3032125">
                  <a:moveTo>
                    <a:pt x="6107849" y="0"/>
                  </a:moveTo>
                  <a:lnTo>
                    <a:pt x="0" y="0"/>
                  </a:lnTo>
                  <a:lnTo>
                    <a:pt x="0" y="1330972"/>
                  </a:lnTo>
                  <a:lnTo>
                    <a:pt x="6107849" y="1330972"/>
                  </a:lnTo>
                  <a:lnTo>
                    <a:pt x="6107849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753" y="800100"/>
              <a:ext cx="3077210" cy="605790"/>
            </a:xfrm>
            <a:custGeom>
              <a:avLst/>
              <a:gdLst/>
              <a:ahLst/>
              <a:cxnLst/>
              <a:rect l="l" t="t" r="r" b="b"/>
              <a:pathLst>
                <a:path w="3077210" h="605790">
                  <a:moveTo>
                    <a:pt x="3077095" y="0"/>
                  </a:moveTo>
                  <a:lnTo>
                    <a:pt x="0" y="0"/>
                  </a:lnTo>
                  <a:lnTo>
                    <a:pt x="0" y="605370"/>
                  </a:lnTo>
                  <a:lnTo>
                    <a:pt x="3077095" y="605370"/>
                  </a:lnTo>
                  <a:lnTo>
                    <a:pt x="3077095" y="0"/>
                  </a:lnTo>
                  <a:close/>
                </a:path>
              </a:pathLst>
            </a:custGeom>
            <a:solidFill>
              <a:srgbClr val="33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74" y="230187"/>
              <a:ext cx="10696575" cy="567690"/>
            </a:xfrm>
            <a:custGeom>
              <a:avLst/>
              <a:gdLst/>
              <a:ahLst/>
              <a:cxnLst/>
              <a:rect l="l" t="t" r="r" b="b"/>
              <a:pathLst>
                <a:path w="10696575" h="567690">
                  <a:moveTo>
                    <a:pt x="10696321" y="0"/>
                  </a:moveTo>
                  <a:lnTo>
                    <a:pt x="0" y="0"/>
                  </a:lnTo>
                  <a:lnTo>
                    <a:pt x="0" y="567258"/>
                  </a:lnTo>
                  <a:lnTo>
                    <a:pt x="10696321" y="567258"/>
                  </a:lnTo>
                  <a:lnTo>
                    <a:pt x="10696321" y="0"/>
                  </a:lnTo>
                  <a:close/>
                </a:path>
              </a:pathLst>
            </a:custGeom>
            <a:solidFill>
              <a:srgbClr val="81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76" y="664493"/>
              <a:ext cx="220979" cy="282575"/>
            </a:xfrm>
            <a:custGeom>
              <a:avLst/>
              <a:gdLst/>
              <a:ahLst/>
              <a:cxnLst/>
              <a:rect l="l" t="t" r="r" b="b"/>
              <a:pathLst>
                <a:path w="220979" h="282575">
                  <a:moveTo>
                    <a:pt x="0" y="0"/>
                  </a:moveTo>
                  <a:lnTo>
                    <a:pt x="0" y="282181"/>
                  </a:lnTo>
                  <a:lnTo>
                    <a:pt x="220878" y="120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76" y="230185"/>
              <a:ext cx="266700" cy="554990"/>
            </a:xfrm>
            <a:custGeom>
              <a:avLst/>
              <a:gdLst/>
              <a:ahLst/>
              <a:cxnLst/>
              <a:rect l="l" t="t" r="r" b="b"/>
              <a:pathLst>
                <a:path w="266700" h="554990">
                  <a:moveTo>
                    <a:pt x="266268" y="0"/>
                  </a:moveTo>
                  <a:lnTo>
                    <a:pt x="0" y="332828"/>
                  </a:lnTo>
                  <a:lnTo>
                    <a:pt x="0" y="434301"/>
                  </a:lnTo>
                  <a:lnTo>
                    <a:pt x="220878" y="554786"/>
                  </a:lnTo>
                  <a:lnTo>
                    <a:pt x="266268" y="0"/>
                  </a:lnTo>
                  <a:close/>
                </a:path>
              </a:pathLst>
            </a:custGeom>
            <a:solidFill>
              <a:srgbClr val="315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76" y="230200"/>
              <a:ext cx="266700" cy="333375"/>
            </a:xfrm>
            <a:custGeom>
              <a:avLst/>
              <a:gdLst/>
              <a:ahLst/>
              <a:cxnLst/>
              <a:rect l="l" t="t" r="r" b="b"/>
              <a:pathLst>
                <a:path w="266700" h="333375">
                  <a:moveTo>
                    <a:pt x="266268" y="0"/>
                  </a:moveTo>
                  <a:lnTo>
                    <a:pt x="0" y="0"/>
                  </a:lnTo>
                  <a:lnTo>
                    <a:pt x="0" y="332828"/>
                  </a:lnTo>
                  <a:lnTo>
                    <a:pt x="266268" y="0"/>
                  </a:lnTo>
                  <a:close/>
                </a:path>
              </a:pathLst>
            </a:custGeom>
            <a:solidFill>
              <a:srgbClr val="81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6762" y="230190"/>
              <a:ext cx="302895" cy="554990"/>
            </a:xfrm>
            <a:custGeom>
              <a:avLst/>
              <a:gdLst/>
              <a:ahLst/>
              <a:cxnLst/>
              <a:rect l="l" t="t" r="r" b="b"/>
              <a:pathLst>
                <a:path w="302895" h="554990">
                  <a:moveTo>
                    <a:pt x="45389" y="0"/>
                  </a:moveTo>
                  <a:lnTo>
                    <a:pt x="0" y="554774"/>
                  </a:lnTo>
                  <a:lnTo>
                    <a:pt x="302602" y="267309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316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763" y="497495"/>
              <a:ext cx="645795" cy="302895"/>
            </a:xfrm>
            <a:custGeom>
              <a:avLst/>
              <a:gdLst/>
              <a:ahLst/>
              <a:cxnLst/>
              <a:rect l="l" t="t" r="r" b="b"/>
              <a:pathLst>
                <a:path w="645794" h="302895">
                  <a:moveTo>
                    <a:pt x="302602" y="0"/>
                  </a:moveTo>
                  <a:lnTo>
                    <a:pt x="0" y="287477"/>
                  </a:lnTo>
                  <a:lnTo>
                    <a:pt x="645553" y="302602"/>
                  </a:lnTo>
                  <a:lnTo>
                    <a:pt x="302602" y="0"/>
                  </a:lnTo>
                  <a:close/>
                </a:path>
              </a:pathLst>
            </a:custGeom>
            <a:solidFill>
              <a:srgbClr val="33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270" y="406779"/>
              <a:ext cx="141160" cy="1830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979" y="406779"/>
              <a:ext cx="135801" cy="1808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76909" y="405447"/>
              <a:ext cx="823594" cy="185420"/>
            </a:xfrm>
            <a:custGeom>
              <a:avLst/>
              <a:gdLst/>
              <a:ahLst/>
              <a:cxnLst/>
              <a:rect l="l" t="t" r="r" b="b"/>
              <a:pathLst>
                <a:path w="823594" h="185420">
                  <a:moveTo>
                    <a:pt x="133934" y="876"/>
                  </a:moveTo>
                  <a:lnTo>
                    <a:pt x="0" y="876"/>
                  </a:lnTo>
                  <a:lnTo>
                    <a:pt x="0" y="21196"/>
                  </a:lnTo>
                  <a:lnTo>
                    <a:pt x="55029" y="21196"/>
                  </a:lnTo>
                  <a:lnTo>
                    <a:pt x="55029" y="182486"/>
                  </a:lnTo>
                  <a:lnTo>
                    <a:pt x="78638" y="182486"/>
                  </a:lnTo>
                  <a:lnTo>
                    <a:pt x="78638" y="21196"/>
                  </a:lnTo>
                  <a:lnTo>
                    <a:pt x="133934" y="21196"/>
                  </a:lnTo>
                  <a:lnTo>
                    <a:pt x="133934" y="876"/>
                  </a:lnTo>
                  <a:close/>
                </a:path>
                <a:path w="823594" h="185420">
                  <a:moveTo>
                    <a:pt x="255778" y="162191"/>
                  </a:moveTo>
                  <a:lnTo>
                    <a:pt x="177406" y="162191"/>
                  </a:lnTo>
                  <a:lnTo>
                    <a:pt x="177406" y="97421"/>
                  </a:lnTo>
                  <a:lnTo>
                    <a:pt x="247726" y="97421"/>
                  </a:lnTo>
                  <a:lnTo>
                    <a:pt x="247726" y="78371"/>
                  </a:lnTo>
                  <a:lnTo>
                    <a:pt x="177406" y="78371"/>
                  </a:lnTo>
                  <a:lnTo>
                    <a:pt x="177406" y="21221"/>
                  </a:lnTo>
                  <a:lnTo>
                    <a:pt x="251752" y="21221"/>
                  </a:lnTo>
                  <a:lnTo>
                    <a:pt x="251752" y="901"/>
                  </a:lnTo>
                  <a:lnTo>
                    <a:pt x="154063" y="901"/>
                  </a:lnTo>
                  <a:lnTo>
                    <a:pt x="154063" y="21221"/>
                  </a:lnTo>
                  <a:lnTo>
                    <a:pt x="154063" y="78371"/>
                  </a:lnTo>
                  <a:lnTo>
                    <a:pt x="154063" y="97421"/>
                  </a:lnTo>
                  <a:lnTo>
                    <a:pt x="154063" y="162191"/>
                  </a:lnTo>
                  <a:lnTo>
                    <a:pt x="154063" y="182511"/>
                  </a:lnTo>
                  <a:lnTo>
                    <a:pt x="255778" y="182511"/>
                  </a:lnTo>
                  <a:lnTo>
                    <a:pt x="255778" y="162191"/>
                  </a:lnTo>
                  <a:close/>
                </a:path>
                <a:path w="823594" h="185420">
                  <a:moveTo>
                    <a:pt x="397510" y="52870"/>
                  </a:moveTo>
                  <a:lnTo>
                    <a:pt x="396430" y="41376"/>
                  </a:lnTo>
                  <a:lnTo>
                    <a:pt x="393306" y="31127"/>
                  </a:lnTo>
                  <a:lnTo>
                    <a:pt x="388327" y="22301"/>
                  </a:lnTo>
                  <a:lnTo>
                    <a:pt x="384860" y="18516"/>
                  </a:lnTo>
                  <a:lnTo>
                    <a:pt x="381673" y="15036"/>
                  </a:lnTo>
                  <a:lnTo>
                    <a:pt x="374154" y="9804"/>
                  </a:lnTo>
                  <a:lnTo>
                    <a:pt x="374154" y="53949"/>
                  </a:lnTo>
                  <a:lnTo>
                    <a:pt x="371030" y="70510"/>
                  </a:lnTo>
                  <a:lnTo>
                    <a:pt x="362038" y="82626"/>
                  </a:lnTo>
                  <a:lnTo>
                    <a:pt x="347764" y="90068"/>
                  </a:lnTo>
                  <a:lnTo>
                    <a:pt x="328790" y="92595"/>
                  </a:lnTo>
                  <a:lnTo>
                    <a:pt x="321005" y="92595"/>
                  </a:lnTo>
                  <a:lnTo>
                    <a:pt x="314566" y="92049"/>
                  </a:lnTo>
                  <a:lnTo>
                    <a:pt x="309460" y="90716"/>
                  </a:lnTo>
                  <a:lnTo>
                    <a:pt x="309460" y="20396"/>
                  </a:lnTo>
                  <a:lnTo>
                    <a:pt x="313486" y="19316"/>
                  </a:lnTo>
                  <a:lnTo>
                    <a:pt x="321284" y="18516"/>
                  </a:lnTo>
                  <a:lnTo>
                    <a:pt x="331470" y="18516"/>
                  </a:lnTo>
                  <a:lnTo>
                    <a:pt x="349008" y="20688"/>
                  </a:lnTo>
                  <a:lnTo>
                    <a:pt x="362470" y="27279"/>
                  </a:lnTo>
                  <a:lnTo>
                    <a:pt x="371106" y="38341"/>
                  </a:lnTo>
                  <a:lnTo>
                    <a:pt x="374154" y="53949"/>
                  </a:lnTo>
                  <a:lnTo>
                    <a:pt x="374154" y="9804"/>
                  </a:lnTo>
                  <a:lnTo>
                    <a:pt x="372452" y="8610"/>
                  </a:lnTo>
                  <a:lnTo>
                    <a:pt x="360934" y="3898"/>
                  </a:lnTo>
                  <a:lnTo>
                    <a:pt x="347091" y="990"/>
                  </a:lnTo>
                  <a:lnTo>
                    <a:pt x="330936" y="0"/>
                  </a:lnTo>
                  <a:lnTo>
                    <a:pt x="317588" y="279"/>
                  </a:lnTo>
                  <a:lnTo>
                    <a:pt x="305714" y="1041"/>
                  </a:lnTo>
                  <a:lnTo>
                    <a:pt x="295236" y="2159"/>
                  </a:lnTo>
                  <a:lnTo>
                    <a:pt x="286118" y="3492"/>
                  </a:lnTo>
                  <a:lnTo>
                    <a:pt x="286118" y="182245"/>
                  </a:lnTo>
                  <a:lnTo>
                    <a:pt x="309460" y="182245"/>
                  </a:lnTo>
                  <a:lnTo>
                    <a:pt x="309460" y="109766"/>
                  </a:lnTo>
                  <a:lnTo>
                    <a:pt x="314833" y="111112"/>
                  </a:lnTo>
                  <a:lnTo>
                    <a:pt x="321284" y="111379"/>
                  </a:lnTo>
                  <a:lnTo>
                    <a:pt x="328244" y="111379"/>
                  </a:lnTo>
                  <a:lnTo>
                    <a:pt x="372897" y="100164"/>
                  </a:lnTo>
                  <a:lnTo>
                    <a:pt x="382206" y="92595"/>
                  </a:lnTo>
                  <a:lnTo>
                    <a:pt x="383540" y="91516"/>
                  </a:lnTo>
                  <a:lnTo>
                    <a:pt x="389572" y="83820"/>
                  </a:lnTo>
                  <a:lnTo>
                    <a:pt x="393941" y="74815"/>
                  </a:lnTo>
                  <a:lnTo>
                    <a:pt x="396608" y="64503"/>
                  </a:lnTo>
                  <a:lnTo>
                    <a:pt x="397510" y="52870"/>
                  </a:lnTo>
                  <a:close/>
                </a:path>
                <a:path w="823594" h="185420">
                  <a:moveTo>
                    <a:pt x="544029" y="182232"/>
                  </a:moveTo>
                  <a:lnTo>
                    <a:pt x="524624" y="125336"/>
                  </a:lnTo>
                  <a:lnTo>
                    <a:pt x="518388" y="107086"/>
                  </a:lnTo>
                  <a:lnTo>
                    <a:pt x="494919" y="38290"/>
                  </a:lnTo>
                  <a:lnTo>
                    <a:pt x="494919" y="107086"/>
                  </a:lnTo>
                  <a:lnTo>
                    <a:pt x="440436" y="107086"/>
                  </a:lnTo>
                  <a:lnTo>
                    <a:pt x="458139" y="54749"/>
                  </a:lnTo>
                  <a:lnTo>
                    <a:pt x="460717" y="46355"/>
                  </a:lnTo>
                  <a:lnTo>
                    <a:pt x="463092" y="38011"/>
                  </a:lnTo>
                  <a:lnTo>
                    <a:pt x="465251" y="29921"/>
                  </a:lnTo>
                  <a:lnTo>
                    <a:pt x="467271" y="22009"/>
                  </a:lnTo>
                  <a:lnTo>
                    <a:pt x="467804" y="22009"/>
                  </a:lnTo>
                  <a:lnTo>
                    <a:pt x="494919" y="107086"/>
                  </a:lnTo>
                  <a:lnTo>
                    <a:pt x="494919" y="38290"/>
                  </a:lnTo>
                  <a:lnTo>
                    <a:pt x="489369" y="22009"/>
                  </a:lnTo>
                  <a:lnTo>
                    <a:pt x="482307" y="1333"/>
                  </a:lnTo>
                  <a:lnTo>
                    <a:pt x="454126" y="1333"/>
                  </a:lnTo>
                  <a:lnTo>
                    <a:pt x="392658" y="182232"/>
                  </a:lnTo>
                  <a:lnTo>
                    <a:pt x="416826" y="182232"/>
                  </a:lnTo>
                  <a:lnTo>
                    <a:pt x="435610" y="125336"/>
                  </a:lnTo>
                  <a:lnTo>
                    <a:pt x="499757" y="125336"/>
                  </a:lnTo>
                  <a:lnTo>
                    <a:pt x="519074" y="182232"/>
                  </a:lnTo>
                  <a:lnTo>
                    <a:pt x="544029" y="182232"/>
                  </a:lnTo>
                  <a:close/>
                </a:path>
                <a:path w="823594" h="185420">
                  <a:moveTo>
                    <a:pt x="672084" y="876"/>
                  </a:moveTo>
                  <a:lnTo>
                    <a:pt x="538149" y="876"/>
                  </a:lnTo>
                  <a:lnTo>
                    <a:pt x="538149" y="21196"/>
                  </a:lnTo>
                  <a:lnTo>
                    <a:pt x="593178" y="21196"/>
                  </a:lnTo>
                  <a:lnTo>
                    <a:pt x="593178" y="182486"/>
                  </a:lnTo>
                  <a:lnTo>
                    <a:pt x="616788" y="182486"/>
                  </a:lnTo>
                  <a:lnTo>
                    <a:pt x="616788" y="21196"/>
                  </a:lnTo>
                  <a:lnTo>
                    <a:pt x="672084" y="21196"/>
                  </a:lnTo>
                  <a:lnTo>
                    <a:pt x="672084" y="876"/>
                  </a:lnTo>
                  <a:close/>
                </a:path>
                <a:path w="823594" h="185420">
                  <a:moveTo>
                    <a:pt x="823442" y="1333"/>
                  </a:moveTo>
                  <a:lnTo>
                    <a:pt x="798753" y="1333"/>
                  </a:lnTo>
                  <a:lnTo>
                    <a:pt x="770572" y="77558"/>
                  </a:lnTo>
                  <a:lnTo>
                    <a:pt x="759294" y="110312"/>
                  </a:lnTo>
                  <a:lnTo>
                    <a:pt x="758761" y="110312"/>
                  </a:lnTo>
                  <a:lnTo>
                    <a:pt x="745617" y="78359"/>
                  </a:lnTo>
                  <a:lnTo>
                    <a:pt x="709650" y="1333"/>
                  </a:lnTo>
                  <a:lnTo>
                    <a:pt x="683069" y="1333"/>
                  </a:lnTo>
                  <a:lnTo>
                    <a:pt x="745350" y="127482"/>
                  </a:lnTo>
                  <a:lnTo>
                    <a:pt x="745883" y="130162"/>
                  </a:lnTo>
                  <a:lnTo>
                    <a:pt x="738733" y="144462"/>
                  </a:lnTo>
                  <a:lnTo>
                    <a:pt x="731227" y="154495"/>
                  </a:lnTo>
                  <a:lnTo>
                    <a:pt x="721245" y="162166"/>
                  </a:lnTo>
                  <a:lnTo>
                    <a:pt x="708571" y="165328"/>
                  </a:lnTo>
                  <a:lnTo>
                    <a:pt x="704557" y="165328"/>
                  </a:lnTo>
                  <a:lnTo>
                    <a:pt x="701865" y="165061"/>
                  </a:lnTo>
                  <a:lnTo>
                    <a:pt x="699985" y="164515"/>
                  </a:lnTo>
                  <a:lnTo>
                    <a:pt x="697572" y="183578"/>
                  </a:lnTo>
                  <a:lnTo>
                    <a:pt x="700519" y="184658"/>
                  </a:lnTo>
                  <a:lnTo>
                    <a:pt x="704811" y="185191"/>
                  </a:lnTo>
                  <a:lnTo>
                    <a:pt x="710717" y="185191"/>
                  </a:lnTo>
                  <a:lnTo>
                    <a:pt x="751776" y="162915"/>
                  </a:lnTo>
                  <a:lnTo>
                    <a:pt x="777900" y="112750"/>
                  </a:lnTo>
                  <a:lnTo>
                    <a:pt x="823442" y="1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9696" y="405441"/>
              <a:ext cx="111391" cy="18224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62480" y="406780"/>
              <a:ext cx="134620" cy="180340"/>
            </a:xfrm>
            <a:custGeom>
              <a:avLst/>
              <a:gdLst/>
              <a:ahLst/>
              <a:cxnLst/>
              <a:rect l="l" t="t" r="r" b="b"/>
              <a:pathLst>
                <a:path w="134619" h="180340">
                  <a:moveTo>
                    <a:pt x="134467" y="0"/>
                  </a:moveTo>
                  <a:lnTo>
                    <a:pt x="110845" y="0"/>
                  </a:lnTo>
                  <a:lnTo>
                    <a:pt x="110845" y="76200"/>
                  </a:lnTo>
                  <a:lnTo>
                    <a:pt x="23342" y="76200"/>
                  </a:lnTo>
                  <a:lnTo>
                    <a:pt x="23342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96520"/>
                  </a:lnTo>
                  <a:lnTo>
                    <a:pt x="0" y="180340"/>
                  </a:lnTo>
                  <a:lnTo>
                    <a:pt x="23342" y="180340"/>
                  </a:lnTo>
                  <a:lnTo>
                    <a:pt x="23342" y="96520"/>
                  </a:lnTo>
                  <a:lnTo>
                    <a:pt x="110845" y="96520"/>
                  </a:lnTo>
                  <a:lnTo>
                    <a:pt x="110845" y="180340"/>
                  </a:lnTo>
                  <a:lnTo>
                    <a:pt x="134467" y="180340"/>
                  </a:lnTo>
                  <a:lnTo>
                    <a:pt x="134467" y="96520"/>
                  </a:lnTo>
                  <a:lnTo>
                    <a:pt x="134467" y="76200"/>
                  </a:lnTo>
                  <a:lnTo>
                    <a:pt x="134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7498" y="406781"/>
              <a:ext cx="158356" cy="18251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14" y="368940"/>
              <a:ext cx="135813" cy="2187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6390" y="406777"/>
              <a:ext cx="184657" cy="1808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1177" y="406775"/>
              <a:ext cx="151371" cy="1808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9141" y="405441"/>
              <a:ext cx="111391" cy="1822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191929" y="406780"/>
              <a:ext cx="187325" cy="180340"/>
            </a:xfrm>
            <a:custGeom>
              <a:avLst/>
              <a:gdLst/>
              <a:ahLst/>
              <a:cxnLst/>
              <a:rect l="l" t="t" r="r" b="b"/>
              <a:pathLst>
                <a:path w="187325" h="180340">
                  <a:moveTo>
                    <a:pt x="186804" y="0"/>
                  </a:moveTo>
                  <a:lnTo>
                    <a:pt x="163449" y="0"/>
                  </a:lnTo>
                  <a:lnTo>
                    <a:pt x="163449" y="161290"/>
                  </a:lnTo>
                  <a:lnTo>
                    <a:pt x="104927" y="161290"/>
                  </a:lnTo>
                  <a:lnTo>
                    <a:pt x="104927" y="0"/>
                  </a:lnTo>
                  <a:lnTo>
                    <a:pt x="81851" y="0"/>
                  </a:lnTo>
                  <a:lnTo>
                    <a:pt x="81851" y="161290"/>
                  </a:lnTo>
                  <a:lnTo>
                    <a:pt x="23075" y="161290"/>
                  </a:lnTo>
                  <a:lnTo>
                    <a:pt x="23075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180340"/>
                  </a:lnTo>
                  <a:lnTo>
                    <a:pt x="186804" y="180340"/>
                  </a:lnTo>
                  <a:lnTo>
                    <a:pt x="186804" y="161290"/>
                  </a:lnTo>
                  <a:lnTo>
                    <a:pt x="1868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264" y="405441"/>
              <a:ext cx="403934" cy="1851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7626" y="470654"/>
              <a:ext cx="98501" cy="987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691" y="405434"/>
              <a:ext cx="114071" cy="18385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234" y="406777"/>
              <a:ext cx="184657" cy="1808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5021" y="406775"/>
              <a:ext cx="151371" cy="18089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2985" y="405441"/>
              <a:ext cx="111391" cy="18224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773" y="406781"/>
              <a:ext cx="115404" cy="18251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81245" y="406348"/>
              <a:ext cx="102235" cy="181610"/>
            </a:xfrm>
            <a:custGeom>
              <a:avLst/>
              <a:gdLst/>
              <a:ahLst/>
              <a:cxnLst/>
              <a:rect l="l" t="t" r="r" b="b"/>
              <a:pathLst>
                <a:path w="102235" h="181609">
                  <a:moveTo>
                    <a:pt x="101714" y="161290"/>
                  </a:moveTo>
                  <a:lnTo>
                    <a:pt x="23342" y="161290"/>
                  </a:lnTo>
                  <a:lnTo>
                    <a:pt x="23342" y="96520"/>
                  </a:lnTo>
                  <a:lnTo>
                    <a:pt x="93662" y="96520"/>
                  </a:lnTo>
                  <a:lnTo>
                    <a:pt x="93662" y="77470"/>
                  </a:lnTo>
                  <a:lnTo>
                    <a:pt x="23342" y="77470"/>
                  </a:lnTo>
                  <a:lnTo>
                    <a:pt x="23342" y="20320"/>
                  </a:lnTo>
                  <a:lnTo>
                    <a:pt x="97688" y="20320"/>
                  </a:lnTo>
                  <a:lnTo>
                    <a:pt x="9768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77470"/>
                  </a:lnTo>
                  <a:lnTo>
                    <a:pt x="0" y="96520"/>
                  </a:lnTo>
                  <a:lnTo>
                    <a:pt x="0" y="161290"/>
                  </a:lnTo>
                  <a:lnTo>
                    <a:pt x="0" y="181610"/>
                  </a:lnTo>
                  <a:lnTo>
                    <a:pt x="101714" y="181610"/>
                  </a:lnTo>
                  <a:lnTo>
                    <a:pt x="101714" y="16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3301" y="405434"/>
              <a:ext cx="114071" cy="18385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8785" y="406779"/>
              <a:ext cx="288251" cy="21391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533187" y="406780"/>
              <a:ext cx="134620" cy="180340"/>
            </a:xfrm>
            <a:custGeom>
              <a:avLst/>
              <a:gdLst/>
              <a:ahLst/>
              <a:cxnLst/>
              <a:rect l="l" t="t" r="r" b="b"/>
              <a:pathLst>
                <a:path w="134620" h="180340">
                  <a:moveTo>
                    <a:pt x="134467" y="0"/>
                  </a:moveTo>
                  <a:lnTo>
                    <a:pt x="110845" y="0"/>
                  </a:lnTo>
                  <a:lnTo>
                    <a:pt x="110845" y="76200"/>
                  </a:lnTo>
                  <a:lnTo>
                    <a:pt x="23342" y="76200"/>
                  </a:lnTo>
                  <a:lnTo>
                    <a:pt x="23342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96520"/>
                  </a:lnTo>
                  <a:lnTo>
                    <a:pt x="0" y="180340"/>
                  </a:lnTo>
                  <a:lnTo>
                    <a:pt x="23342" y="180340"/>
                  </a:lnTo>
                  <a:lnTo>
                    <a:pt x="23342" y="96520"/>
                  </a:lnTo>
                  <a:lnTo>
                    <a:pt x="110845" y="96520"/>
                  </a:lnTo>
                  <a:lnTo>
                    <a:pt x="110845" y="180340"/>
                  </a:lnTo>
                  <a:lnTo>
                    <a:pt x="134467" y="180340"/>
                  </a:lnTo>
                  <a:lnTo>
                    <a:pt x="134467" y="96520"/>
                  </a:lnTo>
                  <a:lnTo>
                    <a:pt x="134467" y="76200"/>
                  </a:lnTo>
                  <a:lnTo>
                    <a:pt x="134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497" y="406775"/>
              <a:ext cx="151371" cy="1808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62" y="403824"/>
              <a:ext cx="421645" cy="18653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1146" y="405441"/>
              <a:ext cx="111391" cy="18224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13931" y="406348"/>
              <a:ext cx="102235" cy="181610"/>
            </a:xfrm>
            <a:custGeom>
              <a:avLst/>
              <a:gdLst/>
              <a:ahLst/>
              <a:cxnLst/>
              <a:rect l="l" t="t" r="r" b="b"/>
              <a:pathLst>
                <a:path w="102234" h="181609">
                  <a:moveTo>
                    <a:pt x="101714" y="161290"/>
                  </a:moveTo>
                  <a:lnTo>
                    <a:pt x="23342" y="161290"/>
                  </a:lnTo>
                  <a:lnTo>
                    <a:pt x="23342" y="96520"/>
                  </a:lnTo>
                  <a:lnTo>
                    <a:pt x="93662" y="96520"/>
                  </a:lnTo>
                  <a:lnTo>
                    <a:pt x="93662" y="77470"/>
                  </a:lnTo>
                  <a:lnTo>
                    <a:pt x="23342" y="77470"/>
                  </a:lnTo>
                  <a:lnTo>
                    <a:pt x="23342" y="20320"/>
                  </a:lnTo>
                  <a:lnTo>
                    <a:pt x="97688" y="20320"/>
                  </a:lnTo>
                  <a:lnTo>
                    <a:pt x="9768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77470"/>
                  </a:lnTo>
                  <a:lnTo>
                    <a:pt x="0" y="96520"/>
                  </a:lnTo>
                  <a:lnTo>
                    <a:pt x="0" y="161290"/>
                  </a:lnTo>
                  <a:lnTo>
                    <a:pt x="0" y="181610"/>
                  </a:lnTo>
                  <a:lnTo>
                    <a:pt x="101714" y="181610"/>
                  </a:lnTo>
                  <a:lnTo>
                    <a:pt x="101714" y="16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1145" y="406779"/>
              <a:ext cx="121043" cy="18089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2865" y="406779"/>
              <a:ext cx="140373" cy="18385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8732" y="403824"/>
              <a:ext cx="137413" cy="18653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2048" y="403824"/>
              <a:ext cx="432379" cy="18653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3436" y="406779"/>
              <a:ext cx="135801" cy="18089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561" y="406779"/>
              <a:ext cx="141160" cy="1830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0270" y="406779"/>
              <a:ext cx="135801" cy="18089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186864" y="406348"/>
              <a:ext cx="102235" cy="181610"/>
            </a:xfrm>
            <a:custGeom>
              <a:avLst/>
              <a:gdLst/>
              <a:ahLst/>
              <a:cxnLst/>
              <a:rect l="l" t="t" r="r" b="b"/>
              <a:pathLst>
                <a:path w="102234" h="181609">
                  <a:moveTo>
                    <a:pt x="101714" y="161290"/>
                  </a:moveTo>
                  <a:lnTo>
                    <a:pt x="23342" y="161290"/>
                  </a:lnTo>
                  <a:lnTo>
                    <a:pt x="23342" y="96520"/>
                  </a:lnTo>
                  <a:lnTo>
                    <a:pt x="93662" y="96520"/>
                  </a:lnTo>
                  <a:lnTo>
                    <a:pt x="93662" y="77470"/>
                  </a:lnTo>
                  <a:lnTo>
                    <a:pt x="23342" y="77470"/>
                  </a:lnTo>
                  <a:lnTo>
                    <a:pt x="23342" y="20320"/>
                  </a:lnTo>
                  <a:lnTo>
                    <a:pt x="97688" y="20320"/>
                  </a:lnTo>
                  <a:lnTo>
                    <a:pt x="9768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77470"/>
                  </a:lnTo>
                  <a:lnTo>
                    <a:pt x="0" y="96520"/>
                  </a:lnTo>
                  <a:lnTo>
                    <a:pt x="0" y="161290"/>
                  </a:lnTo>
                  <a:lnTo>
                    <a:pt x="0" y="181610"/>
                  </a:lnTo>
                  <a:lnTo>
                    <a:pt x="101714" y="181610"/>
                  </a:lnTo>
                  <a:lnTo>
                    <a:pt x="101714" y="16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0889" y="399539"/>
              <a:ext cx="175247" cy="19538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4095" y="406777"/>
              <a:ext cx="184657" cy="1808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6217" y="367056"/>
              <a:ext cx="458693" cy="26410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5241" y="403827"/>
              <a:ext cx="295241" cy="1868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0814" y="405434"/>
              <a:ext cx="114071" cy="18385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6297" y="406781"/>
              <a:ext cx="158356" cy="18251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1680" y="406777"/>
              <a:ext cx="184657" cy="18089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8087" y="470658"/>
              <a:ext cx="98501" cy="9876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35749" y="875753"/>
              <a:ext cx="2679065" cy="481965"/>
            </a:xfrm>
            <a:custGeom>
              <a:avLst/>
              <a:gdLst/>
              <a:ahLst/>
              <a:cxnLst/>
              <a:rect l="l" t="t" r="r" b="b"/>
              <a:pathLst>
                <a:path w="2679065" h="481965">
                  <a:moveTo>
                    <a:pt x="245148" y="72428"/>
                  </a:moveTo>
                  <a:lnTo>
                    <a:pt x="202107" y="72428"/>
                  </a:lnTo>
                  <a:lnTo>
                    <a:pt x="202107" y="210858"/>
                  </a:lnTo>
                  <a:lnTo>
                    <a:pt x="42583" y="210858"/>
                  </a:lnTo>
                  <a:lnTo>
                    <a:pt x="42583" y="72428"/>
                  </a:lnTo>
                  <a:lnTo>
                    <a:pt x="0" y="72428"/>
                  </a:lnTo>
                  <a:lnTo>
                    <a:pt x="0" y="210858"/>
                  </a:lnTo>
                  <a:lnTo>
                    <a:pt x="0" y="247688"/>
                  </a:lnTo>
                  <a:lnTo>
                    <a:pt x="0" y="402628"/>
                  </a:lnTo>
                  <a:lnTo>
                    <a:pt x="42583" y="402628"/>
                  </a:lnTo>
                  <a:lnTo>
                    <a:pt x="42583" y="247688"/>
                  </a:lnTo>
                  <a:lnTo>
                    <a:pt x="202107" y="247688"/>
                  </a:lnTo>
                  <a:lnTo>
                    <a:pt x="202107" y="402628"/>
                  </a:lnTo>
                  <a:lnTo>
                    <a:pt x="245148" y="402628"/>
                  </a:lnTo>
                  <a:lnTo>
                    <a:pt x="245148" y="247688"/>
                  </a:lnTo>
                  <a:lnTo>
                    <a:pt x="245148" y="210858"/>
                  </a:lnTo>
                  <a:lnTo>
                    <a:pt x="245148" y="72428"/>
                  </a:lnTo>
                  <a:close/>
                </a:path>
                <a:path w="2679065" h="481965">
                  <a:moveTo>
                    <a:pt x="569988" y="402209"/>
                  </a:moveTo>
                  <a:lnTo>
                    <a:pt x="534593" y="298475"/>
                  </a:lnTo>
                  <a:lnTo>
                    <a:pt x="523240" y="265201"/>
                  </a:lnTo>
                  <a:lnTo>
                    <a:pt x="480441" y="139814"/>
                  </a:lnTo>
                  <a:lnTo>
                    <a:pt x="480441" y="265201"/>
                  </a:lnTo>
                  <a:lnTo>
                    <a:pt x="381114" y="265201"/>
                  </a:lnTo>
                  <a:lnTo>
                    <a:pt x="413410" y="169786"/>
                  </a:lnTo>
                  <a:lnTo>
                    <a:pt x="426364" y="124523"/>
                  </a:lnTo>
                  <a:lnTo>
                    <a:pt x="430034" y="110083"/>
                  </a:lnTo>
                  <a:lnTo>
                    <a:pt x="431012" y="110083"/>
                  </a:lnTo>
                  <a:lnTo>
                    <a:pt x="443153" y="154749"/>
                  </a:lnTo>
                  <a:lnTo>
                    <a:pt x="480441" y="265201"/>
                  </a:lnTo>
                  <a:lnTo>
                    <a:pt x="480441" y="139814"/>
                  </a:lnTo>
                  <a:lnTo>
                    <a:pt x="470293" y="110083"/>
                  </a:lnTo>
                  <a:lnTo>
                    <a:pt x="457441" y="72415"/>
                  </a:lnTo>
                  <a:lnTo>
                    <a:pt x="406069" y="72415"/>
                  </a:lnTo>
                  <a:lnTo>
                    <a:pt x="294005" y="402209"/>
                  </a:lnTo>
                  <a:lnTo>
                    <a:pt x="338048" y="402209"/>
                  </a:lnTo>
                  <a:lnTo>
                    <a:pt x="372300" y="298475"/>
                  </a:lnTo>
                  <a:lnTo>
                    <a:pt x="489242" y="298475"/>
                  </a:lnTo>
                  <a:lnTo>
                    <a:pt x="524484" y="402209"/>
                  </a:lnTo>
                  <a:lnTo>
                    <a:pt x="569988" y="402209"/>
                  </a:lnTo>
                  <a:close/>
                </a:path>
                <a:path w="2679065" h="481965">
                  <a:moveTo>
                    <a:pt x="793559" y="72428"/>
                  </a:moveTo>
                  <a:lnTo>
                    <a:pt x="618375" y="72428"/>
                  </a:lnTo>
                  <a:lnTo>
                    <a:pt x="618375" y="107988"/>
                  </a:lnTo>
                  <a:lnTo>
                    <a:pt x="618375" y="402628"/>
                  </a:lnTo>
                  <a:lnTo>
                    <a:pt x="660958" y="402628"/>
                  </a:lnTo>
                  <a:lnTo>
                    <a:pt x="660958" y="107988"/>
                  </a:lnTo>
                  <a:lnTo>
                    <a:pt x="793559" y="107988"/>
                  </a:lnTo>
                  <a:lnTo>
                    <a:pt x="793559" y="72428"/>
                  </a:lnTo>
                  <a:close/>
                </a:path>
                <a:path w="2679065" h="481965">
                  <a:moveTo>
                    <a:pt x="1033259" y="166370"/>
                  </a:moveTo>
                  <a:lnTo>
                    <a:pt x="1031290" y="145402"/>
                  </a:lnTo>
                  <a:lnTo>
                    <a:pt x="1025613" y="126733"/>
                  </a:lnTo>
                  <a:lnTo>
                    <a:pt x="1016546" y="110629"/>
                  </a:lnTo>
                  <a:lnTo>
                    <a:pt x="1010221" y="103746"/>
                  </a:lnTo>
                  <a:lnTo>
                    <a:pt x="1004392" y="97383"/>
                  </a:lnTo>
                  <a:lnTo>
                    <a:pt x="990688" y="87820"/>
                  </a:lnTo>
                  <a:lnTo>
                    <a:pt x="990688" y="168325"/>
                  </a:lnTo>
                  <a:lnTo>
                    <a:pt x="984986" y="198539"/>
                  </a:lnTo>
                  <a:lnTo>
                    <a:pt x="968603" y="220624"/>
                  </a:lnTo>
                  <a:lnTo>
                    <a:pt x="942581" y="234188"/>
                  </a:lnTo>
                  <a:lnTo>
                    <a:pt x="907986" y="238798"/>
                  </a:lnTo>
                  <a:lnTo>
                    <a:pt x="897801" y="238607"/>
                  </a:lnTo>
                  <a:lnTo>
                    <a:pt x="888542" y="237998"/>
                  </a:lnTo>
                  <a:lnTo>
                    <a:pt x="880186" y="236931"/>
                  </a:lnTo>
                  <a:lnTo>
                    <a:pt x="872769" y="235356"/>
                  </a:lnTo>
                  <a:lnTo>
                    <a:pt x="872769" y="107162"/>
                  </a:lnTo>
                  <a:lnTo>
                    <a:pt x="879513" y="105803"/>
                  </a:lnTo>
                  <a:lnTo>
                    <a:pt x="888606" y="104724"/>
                  </a:lnTo>
                  <a:lnTo>
                    <a:pt x="899807" y="104000"/>
                  </a:lnTo>
                  <a:lnTo>
                    <a:pt x="912888" y="103746"/>
                  </a:lnTo>
                  <a:lnTo>
                    <a:pt x="944867" y="107708"/>
                  </a:lnTo>
                  <a:lnTo>
                    <a:pt x="969403" y="119710"/>
                  </a:lnTo>
                  <a:lnTo>
                    <a:pt x="985139" y="139865"/>
                  </a:lnTo>
                  <a:lnTo>
                    <a:pt x="990688" y="168325"/>
                  </a:lnTo>
                  <a:lnTo>
                    <a:pt x="990688" y="87820"/>
                  </a:lnTo>
                  <a:lnTo>
                    <a:pt x="987602" y="85661"/>
                  </a:lnTo>
                  <a:lnTo>
                    <a:pt x="966597" y="77063"/>
                  </a:lnTo>
                  <a:lnTo>
                    <a:pt x="941362" y="71780"/>
                  </a:lnTo>
                  <a:lnTo>
                    <a:pt x="911910" y="69977"/>
                  </a:lnTo>
                  <a:lnTo>
                    <a:pt x="887577" y="70485"/>
                  </a:lnTo>
                  <a:lnTo>
                    <a:pt x="865911" y="71869"/>
                  </a:lnTo>
                  <a:lnTo>
                    <a:pt x="846810" y="73901"/>
                  </a:lnTo>
                  <a:lnTo>
                    <a:pt x="830186" y="76339"/>
                  </a:lnTo>
                  <a:lnTo>
                    <a:pt x="830186" y="402221"/>
                  </a:lnTo>
                  <a:lnTo>
                    <a:pt x="872769" y="402221"/>
                  </a:lnTo>
                  <a:lnTo>
                    <a:pt x="872769" y="270103"/>
                  </a:lnTo>
                  <a:lnTo>
                    <a:pt x="880465" y="271589"/>
                  </a:lnTo>
                  <a:lnTo>
                    <a:pt x="888796" y="272491"/>
                  </a:lnTo>
                  <a:lnTo>
                    <a:pt x="897674" y="272923"/>
                  </a:lnTo>
                  <a:lnTo>
                    <a:pt x="907021" y="273037"/>
                  </a:lnTo>
                  <a:lnTo>
                    <a:pt x="937145" y="270751"/>
                  </a:lnTo>
                  <a:lnTo>
                    <a:pt x="939749" y="270103"/>
                  </a:lnTo>
                  <a:lnTo>
                    <a:pt x="964577" y="263918"/>
                  </a:lnTo>
                  <a:lnTo>
                    <a:pt x="988415" y="252603"/>
                  </a:lnTo>
                  <a:lnTo>
                    <a:pt x="1005395" y="238798"/>
                  </a:lnTo>
                  <a:lnTo>
                    <a:pt x="1007821" y="236829"/>
                  </a:lnTo>
                  <a:lnTo>
                    <a:pt x="1018806" y="222796"/>
                  </a:lnTo>
                  <a:lnTo>
                    <a:pt x="1026769" y="206375"/>
                  </a:lnTo>
                  <a:lnTo>
                    <a:pt x="1031621" y="187566"/>
                  </a:lnTo>
                  <a:lnTo>
                    <a:pt x="1033259" y="166370"/>
                  </a:lnTo>
                  <a:close/>
                </a:path>
                <a:path w="2679065" h="481965">
                  <a:moveTo>
                    <a:pt x="1300391" y="402209"/>
                  </a:moveTo>
                  <a:lnTo>
                    <a:pt x="1264983" y="298475"/>
                  </a:lnTo>
                  <a:lnTo>
                    <a:pt x="1253629" y="265201"/>
                  </a:lnTo>
                  <a:lnTo>
                    <a:pt x="1210843" y="139827"/>
                  </a:lnTo>
                  <a:lnTo>
                    <a:pt x="1210843" y="265201"/>
                  </a:lnTo>
                  <a:lnTo>
                    <a:pt x="1111516" y="265201"/>
                  </a:lnTo>
                  <a:lnTo>
                    <a:pt x="1143812" y="169786"/>
                  </a:lnTo>
                  <a:lnTo>
                    <a:pt x="1148486" y="154470"/>
                  </a:lnTo>
                  <a:lnTo>
                    <a:pt x="1152677" y="139763"/>
                  </a:lnTo>
                  <a:lnTo>
                    <a:pt x="1156754" y="124523"/>
                  </a:lnTo>
                  <a:lnTo>
                    <a:pt x="1160437" y="110083"/>
                  </a:lnTo>
                  <a:lnTo>
                    <a:pt x="1161415" y="110083"/>
                  </a:lnTo>
                  <a:lnTo>
                    <a:pt x="1173556" y="154749"/>
                  </a:lnTo>
                  <a:lnTo>
                    <a:pt x="1210843" y="265201"/>
                  </a:lnTo>
                  <a:lnTo>
                    <a:pt x="1210843" y="139827"/>
                  </a:lnTo>
                  <a:lnTo>
                    <a:pt x="1200696" y="110083"/>
                  </a:lnTo>
                  <a:lnTo>
                    <a:pt x="1187843" y="72415"/>
                  </a:lnTo>
                  <a:lnTo>
                    <a:pt x="1136472" y="72415"/>
                  </a:lnTo>
                  <a:lnTo>
                    <a:pt x="1024407" y="402209"/>
                  </a:lnTo>
                  <a:lnTo>
                    <a:pt x="1068451" y="402209"/>
                  </a:lnTo>
                  <a:lnTo>
                    <a:pt x="1102702" y="298475"/>
                  </a:lnTo>
                  <a:lnTo>
                    <a:pt x="1219644" y="298475"/>
                  </a:lnTo>
                  <a:lnTo>
                    <a:pt x="1254887" y="402209"/>
                  </a:lnTo>
                  <a:lnTo>
                    <a:pt x="1300391" y="402209"/>
                  </a:lnTo>
                  <a:close/>
                </a:path>
                <a:path w="2679065" h="481965">
                  <a:moveTo>
                    <a:pt x="1707426" y="402221"/>
                  </a:moveTo>
                  <a:lnTo>
                    <a:pt x="1698104" y="379222"/>
                  </a:lnTo>
                  <a:lnTo>
                    <a:pt x="1690116" y="355854"/>
                  </a:lnTo>
                  <a:lnTo>
                    <a:pt x="1682597" y="332295"/>
                  </a:lnTo>
                  <a:lnTo>
                    <a:pt x="1674647" y="308749"/>
                  </a:lnTo>
                  <a:lnTo>
                    <a:pt x="1661223" y="276466"/>
                  </a:lnTo>
                  <a:lnTo>
                    <a:pt x="1643519" y="250837"/>
                  </a:lnTo>
                  <a:lnTo>
                    <a:pt x="1619110" y="232994"/>
                  </a:lnTo>
                  <a:lnTo>
                    <a:pt x="1585582" y="224104"/>
                  </a:lnTo>
                  <a:lnTo>
                    <a:pt x="1702523" y="72428"/>
                  </a:lnTo>
                  <a:lnTo>
                    <a:pt x="1652625" y="72428"/>
                  </a:lnTo>
                  <a:lnTo>
                    <a:pt x="1550847" y="218732"/>
                  </a:lnTo>
                  <a:lnTo>
                    <a:pt x="1537639" y="218732"/>
                  </a:lnTo>
                  <a:lnTo>
                    <a:pt x="1537639" y="72428"/>
                  </a:lnTo>
                  <a:lnTo>
                    <a:pt x="1496047" y="72428"/>
                  </a:lnTo>
                  <a:lnTo>
                    <a:pt x="1496047" y="218732"/>
                  </a:lnTo>
                  <a:lnTo>
                    <a:pt x="1483321" y="218732"/>
                  </a:lnTo>
                  <a:lnTo>
                    <a:pt x="1381061" y="72428"/>
                  </a:lnTo>
                  <a:lnTo>
                    <a:pt x="1331150" y="72428"/>
                  </a:lnTo>
                  <a:lnTo>
                    <a:pt x="1448092" y="224104"/>
                  </a:lnTo>
                  <a:lnTo>
                    <a:pt x="1414843" y="233553"/>
                  </a:lnTo>
                  <a:lnTo>
                    <a:pt x="1372755" y="277228"/>
                  </a:lnTo>
                  <a:lnTo>
                    <a:pt x="1351368" y="332511"/>
                  </a:lnTo>
                  <a:lnTo>
                    <a:pt x="1343939" y="355917"/>
                  </a:lnTo>
                  <a:lnTo>
                    <a:pt x="1335862" y="379222"/>
                  </a:lnTo>
                  <a:lnTo>
                    <a:pt x="1326261" y="402221"/>
                  </a:lnTo>
                  <a:lnTo>
                    <a:pt x="1369796" y="402221"/>
                  </a:lnTo>
                  <a:lnTo>
                    <a:pt x="1377378" y="384149"/>
                  </a:lnTo>
                  <a:lnTo>
                    <a:pt x="1384122" y="364109"/>
                  </a:lnTo>
                  <a:lnTo>
                    <a:pt x="1396225" y="324904"/>
                  </a:lnTo>
                  <a:lnTo>
                    <a:pt x="1408709" y="294373"/>
                  </a:lnTo>
                  <a:lnTo>
                    <a:pt x="1424851" y="271081"/>
                  </a:lnTo>
                  <a:lnTo>
                    <a:pt x="1447977" y="256235"/>
                  </a:lnTo>
                  <a:lnTo>
                    <a:pt x="1481366" y="251028"/>
                  </a:lnTo>
                  <a:lnTo>
                    <a:pt x="1496047" y="251028"/>
                  </a:lnTo>
                  <a:lnTo>
                    <a:pt x="1496047" y="402221"/>
                  </a:lnTo>
                  <a:lnTo>
                    <a:pt x="1537639" y="402221"/>
                  </a:lnTo>
                  <a:lnTo>
                    <a:pt x="1537639" y="251028"/>
                  </a:lnTo>
                  <a:lnTo>
                    <a:pt x="1551825" y="251028"/>
                  </a:lnTo>
                  <a:lnTo>
                    <a:pt x="1608277" y="271081"/>
                  </a:lnTo>
                  <a:lnTo>
                    <a:pt x="1636471" y="324904"/>
                  </a:lnTo>
                  <a:lnTo>
                    <a:pt x="1649082" y="364109"/>
                  </a:lnTo>
                  <a:lnTo>
                    <a:pt x="1656029" y="384149"/>
                  </a:lnTo>
                  <a:lnTo>
                    <a:pt x="1663890" y="402221"/>
                  </a:lnTo>
                  <a:lnTo>
                    <a:pt x="1707426" y="402221"/>
                  </a:lnTo>
                  <a:close/>
                </a:path>
                <a:path w="2679065" h="481965">
                  <a:moveTo>
                    <a:pt x="2019046" y="368465"/>
                  </a:moveTo>
                  <a:lnTo>
                    <a:pt x="1990166" y="367474"/>
                  </a:lnTo>
                  <a:lnTo>
                    <a:pt x="1990166" y="366979"/>
                  </a:lnTo>
                  <a:lnTo>
                    <a:pt x="1990166" y="107645"/>
                  </a:lnTo>
                  <a:lnTo>
                    <a:pt x="1990166" y="72428"/>
                  </a:lnTo>
                  <a:lnTo>
                    <a:pt x="1947608" y="72428"/>
                  </a:lnTo>
                  <a:lnTo>
                    <a:pt x="1947608" y="107645"/>
                  </a:lnTo>
                  <a:lnTo>
                    <a:pt x="1947608" y="366979"/>
                  </a:lnTo>
                  <a:lnTo>
                    <a:pt x="1801787" y="366979"/>
                  </a:lnTo>
                  <a:lnTo>
                    <a:pt x="1809153" y="352996"/>
                  </a:lnTo>
                  <a:lnTo>
                    <a:pt x="1816341" y="337693"/>
                  </a:lnTo>
                  <a:lnTo>
                    <a:pt x="1836254" y="275069"/>
                  </a:lnTo>
                  <a:lnTo>
                    <a:pt x="1844382" y="207886"/>
                  </a:lnTo>
                  <a:lnTo>
                    <a:pt x="1845335" y="169799"/>
                  </a:lnTo>
                  <a:lnTo>
                    <a:pt x="1845335" y="107645"/>
                  </a:lnTo>
                  <a:lnTo>
                    <a:pt x="1947608" y="107645"/>
                  </a:lnTo>
                  <a:lnTo>
                    <a:pt x="1947608" y="72428"/>
                  </a:lnTo>
                  <a:lnTo>
                    <a:pt x="1805711" y="72428"/>
                  </a:lnTo>
                  <a:lnTo>
                    <a:pt x="1805711" y="156095"/>
                  </a:lnTo>
                  <a:lnTo>
                    <a:pt x="1804847" y="196392"/>
                  </a:lnTo>
                  <a:lnTo>
                    <a:pt x="1797227" y="265226"/>
                  </a:lnTo>
                  <a:lnTo>
                    <a:pt x="1783410" y="314147"/>
                  </a:lnTo>
                  <a:lnTo>
                    <a:pt x="1766849" y="350304"/>
                  </a:lnTo>
                  <a:lnTo>
                    <a:pt x="1732800" y="368465"/>
                  </a:lnTo>
                  <a:lnTo>
                    <a:pt x="1735734" y="481482"/>
                  </a:lnTo>
                  <a:lnTo>
                    <a:pt x="1769008" y="481482"/>
                  </a:lnTo>
                  <a:lnTo>
                    <a:pt x="1771942" y="402221"/>
                  </a:lnTo>
                  <a:lnTo>
                    <a:pt x="1979904" y="402221"/>
                  </a:lnTo>
                  <a:lnTo>
                    <a:pt x="1982838" y="481482"/>
                  </a:lnTo>
                  <a:lnTo>
                    <a:pt x="2016099" y="481482"/>
                  </a:lnTo>
                  <a:lnTo>
                    <a:pt x="2018169" y="402221"/>
                  </a:lnTo>
                  <a:lnTo>
                    <a:pt x="2019046" y="368465"/>
                  </a:lnTo>
                  <a:close/>
                </a:path>
                <a:path w="2679065" h="481965">
                  <a:moveTo>
                    <a:pt x="2138857" y="24460"/>
                  </a:moveTo>
                  <a:lnTo>
                    <a:pt x="2137118" y="14859"/>
                  </a:lnTo>
                  <a:lnTo>
                    <a:pt x="2132253" y="7099"/>
                  </a:lnTo>
                  <a:lnTo>
                    <a:pt x="2124824" y="1905"/>
                  </a:lnTo>
                  <a:lnTo>
                    <a:pt x="2115375" y="0"/>
                  </a:lnTo>
                  <a:lnTo>
                    <a:pt x="2105774" y="1968"/>
                  </a:lnTo>
                  <a:lnTo>
                    <a:pt x="2098001" y="7277"/>
                  </a:lnTo>
                  <a:lnTo>
                    <a:pt x="2092794" y="15074"/>
                  </a:lnTo>
                  <a:lnTo>
                    <a:pt x="2090902" y="24460"/>
                  </a:lnTo>
                  <a:lnTo>
                    <a:pt x="2092655" y="34150"/>
                  </a:lnTo>
                  <a:lnTo>
                    <a:pt x="2097633" y="42087"/>
                  </a:lnTo>
                  <a:lnTo>
                    <a:pt x="2105355" y="47447"/>
                  </a:lnTo>
                  <a:lnTo>
                    <a:pt x="2115375" y="49415"/>
                  </a:lnTo>
                  <a:lnTo>
                    <a:pt x="2125027" y="47447"/>
                  </a:lnTo>
                  <a:lnTo>
                    <a:pt x="2132431" y="42087"/>
                  </a:lnTo>
                  <a:lnTo>
                    <a:pt x="2137181" y="34150"/>
                  </a:lnTo>
                  <a:lnTo>
                    <a:pt x="2138857" y="24460"/>
                  </a:lnTo>
                  <a:close/>
                </a:path>
                <a:path w="2679065" h="481965">
                  <a:moveTo>
                    <a:pt x="2229866" y="24460"/>
                  </a:moveTo>
                  <a:lnTo>
                    <a:pt x="2228113" y="14859"/>
                  </a:lnTo>
                  <a:lnTo>
                    <a:pt x="2223198" y="7099"/>
                  </a:lnTo>
                  <a:lnTo>
                    <a:pt x="2215629" y="1905"/>
                  </a:lnTo>
                  <a:lnTo>
                    <a:pt x="2205901" y="0"/>
                  </a:lnTo>
                  <a:lnTo>
                    <a:pt x="2196376" y="1968"/>
                  </a:lnTo>
                  <a:lnTo>
                    <a:pt x="2188768" y="7277"/>
                  </a:lnTo>
                  <a:lnTo>
                    <a:pt x="2183727" y="15074"/>
                  </a:lnTo>
                  <a:lnTo>
                    <a:pt x="2181910" y="24460"/>
                  </a:lnTo>
                  <a:lnTo>
                    <a:pt x="2183663" y="34150"/>
                  </a:lnTo>
                  <a:lnTo>
                    <a:pt x="2188578" y="42087"/>
                  </a:lnTo>
                  <a:lnTo>
                    <a:pt x="2196160" y="47447"/>
                  </a:lnTo>
                  <a:lnTo>
                    <a:pt x="2205901" y="49415"/>
                  </a:lnTo>
                  <a:lnTo>
                    <a:pt x="2215832" y="47447"/>
                  </a:lnTo>
                  <a:lnTo>
                    <a:pt x="2223389" y="42087"/>
                  </a:lnTo>
                  <a:lnTo>
                    <a:pt x="2228177" y="34150"/>
                  </a:lnTo>
                  <a:lnTo>
                    <a:pt x="2229866" y="24460"/>
                  </a:lnTo>
                  <a:close/>
                </a:path>
                <a:path w="2679065" h="481965">
                  <a:moveTo>
                    <a:pt x="2258250" y="366496"/>
                  </a:moveTo>
                  <a:lnTo>
                    <a:pt x="2115375" y="366496"/>
                  </a:lnTo>
                  <a:lnTo>
                    <a:pt x="2115375" y="247586"/>
                  </a:lnTo>
                  <a:lnTo>
                    <a:pt x="2243569" y="247586"/>
                  </a:lnTo>
                  <a:lnTo>
                    <a:pt x="2243569" y="212356"/>
                  </a:lnTo>
                  <a:lnTo>
                    <a:pt x="2115375" y="212356"/>
                  </a:lnTo>
                  <a:lnTo>
                    <a:pt x="2115375" y="108140"/>
                  </a:lnTo>
                  <a:lnTo>
                    <a:pt x="2250910" y="108140"/>
                  </a:lnTo>
                  <a:lnTo>
                    <a:pt x="2250910" y="72415"/>
                  </a:lnTo>
                  <a:lnTo>
                    <a:pt x="2072792" y="72415"/>
                  </a:lnTo>
                  <a:lnTo>
                    <a:pt x="2072792" y="402209"/>
                  </a:lnTo>
                  <a:lnTo>
                    <a:pt x="2258250" y="402209"/>
                  </a:lnTo>
                  <a:lnTo>
                    <a:pt x="2258250" y="366496"/>
                  </a:lnTo>
                  <a:close/>
                </a:path>
                <a:path w="2679065" h="481965">
                  <a:moveTo>
                    <a:pt x="2558618" y="72428"/>
                  </a:moveTo>
                  <a:lnTo>
                    <a:pt x="2515578" y="72428"/>
                  </a:lnTo>
                  <a:lnTo>
                    <a:pt x="2515578" y="210858"/>
                  </a:lnTo>
                  <a:lnTo>
                    <a:pt x="2356053" y="210858"/>
                  </a:lnTo>
                  <a:lnTo>
                    <a:pt x="2356053" y="72428"/>
                  </a:lnTo>
                  <a:lnTo>
                    <a:pt x="2313470" y="72428"/>
                  </a:lnTo>
                  <a:lnTo>
                    <a:pt x="2313470" y="210858"/>
                  </a:lnTo>
                  <a:lnTo>
                    <a:pt x="2313470" y="247688"/>
                  </a:lnTo>
                  <a:lnTo>
                    <a:pt x="2313470" y="402628"/>
                  </a:lnTo>
                  <a:lnTo>
                    <a:pt x="2356053" y="402628"/>
                  </a:lnTo>
                  <a:lnTo>
                    <a:pt x="2356053" y="247688"/>
                  </a:lnTo>
                  <a:lnTo>
                    <a:pt x="2515578" y="247688"/>
                  </a:lnTo>
                  <a:lnTo>
                    <a:pt x="2515578" y="402628"/>
                  </a:lnTo>
                  <a:lnTo>
                    <a:pt x="2558618" y="402628"/>
                  </a:lnTo>
                  <a:lnTo>
                    <a:pt x="2558618" y="247688"/>
                  </a:lnTo>
                  <a:lnTo>
                    <a:pt x="2558618" y="210858"/>
                  </a:lnTo>
                  <a:lnTo>
                    <a:pt x="2558618" y="72428"/>
                  </a:lnTo>
                  <a:close/>
                </a:path>
                <a:path w="2679065" h="481965">
                  <a:moveTo>
                    <a:pt x="2678938" y="377266"/>
                  </a:moveTo>
                  <a:lnTo>
                    <a:pt x="2676626" y="364807"/>
                  </a:lnTo>
                  <a:lnTo>
                    <a:pt x="2670746" y="355053"/>
                  </a:lnTo>
                  <a:lnTo>
                    <a:pt x="2661742" y="348703"/>
                  </a:lnTo>
                  <a:lnTo>
                    <a:pt x="2650083" y="346430"/>
                  </a:lnTo>
                  <a:lnTo>
                    <a:pt x="2638260" y="348703"/>
                  </a:lnTo>
                  <a:lnTo>
                    <a:pt x="2628976" y="355053"/>
                  </a:lnTo>
                  <a:lnTo>
                    <a:pt x="2622893" y="364807"/>
                  </a:lnTo>
                  <a:lnTo>
                    <a:pt x="2620721" y="377266"/>
                  </a:lnTo>
                  <a:lnTo>
                    <a:pt x="2622816" y="389229"/>
                  </a:lnTo>
                  <a:lnTo>
                    <a:pt x="2628722" y="398856"/>
                  </a:lnTo>
                  <a:lnTo>
                    <a:pt x="2637840" y="405269"/>
                  </a:lnTo>
                  <a:lnTo>
                    <a:pt x="2649575" y="407606"/>
                  </a:lnTo>
                  <a:lnTo>
                    <a:pt x="2661793" y="405269"/>
                  </a:lnTo>
                  <a:lnTo>
                    <a:pt x="2671038" y="398856"/>
                  </a:lnTo>
                  <a:lnTo>
                    <a:pt x="2676893" y="389229"/>
                  </a:lnTo>
                  <a:lnTo>
                    <a:pt x="2678938" y="377266"/>
                  </a:lnTo>
                  <a:close/>
                </a:path>
                <a:path w="2679065" h="481965">
                  <a:moveTo>
                    <a:pt x="2678938" y="204533"/>
                  </a:moveTo>
                  <a:lnTo>
                    <a:pt x="2676626" y="192074"/>
                  </a:lnTo>
                  <a:lnTo>
                    <a:pt x="2670746" y="182333"/>
                  </a:lnTo>
                  <a:lnTo>
                    <a:pt x="2661742" y="175983"/>
                  </a:lnTo>
                  <a:lnTo>
                    <a:pt x="2650083" y="173710"/>
                  </a:lnTo>
                  <a:lnTo>
                    <a:pt x="2638260" y="175983"/>
                  </a:lnTo>
                  <a:lnTo>
                    <a:pt x="2628976" y="182333"/>
                  </a:lnTo>
                  <a:lnTo>
                    <a:pt x="2622893" y="192074"/>
                  </a:lnTo>
                  <a:lnTo>
                    <a:pt x="2620721" y="204533"/>
                  </a:lnTo>
                  <a:lnTo>
                    <a:pt x="2622816" y="216496"/>
                  </a:lnTo>
                  <a:lnTo>
                    <a:pt x="2628722" y="226123"/>
                  </a:lnTo>
                  <a:lnTo>
                    <a:pt x="2637840" y="232537"/>
                  </a:lnTo>
                  <a:lnTo>
                    <a:pt x="2649575" y="234873"/>
                  </a:lnTo>
                  <a:lnTo>
                    <a:pt x="2661793" y="232537"/>
                  </a:lnTo>
                  <a:lnTo>
                    <a:pt x="2671038" y="226123"/>
                  </a:lnTo>
                  <a:lnTo>
                    <a:pt x="2676893" y="216496"/>
                  </a:lnTo>
                  <a:lnTo>
                    <a:pt x="2678938" y="204533"/>
                  </a:lnTo>
                  <a:close/>
                </a:path>
              </a:pathLst>
            </a:custGeom>
            <a:solidFill>
              <a:srgbClr val="CFF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874" y="779562"/>
              <a:ext cx="220979" cy="290195"/>
            </a:xfrm>
            <a:custGeom>
              <a:avLst/>
              <a:gdLst/>
              <a:ahLst/>
              <a:cxnLst/>
              <a:rect l="l" t="t" r="r" b="b"/>
              <a:pathLst>
                <a:path w="220979" h="290194">
                  <a:moveTo>
                    <a:pt x="220874" y="0"/>
                  </a:moveTo>
                  <a:lnTo>
                    <a:pt x="0" y="161704"/>
                  </a:lnTo>
                  <a:lnTo>
                    <a:pt x="0" y="169092"/>
                  </a:lnTo>
                  <a:lnTo>
                    <a:pt x="220874" y="289572"/>
                  </a:lnTo>
                  <a:lnTo>
                    <a:pt x="220874" y="0"/>
                  </a:lnTo>
                  <a:close/>
                </a:path>
              </a:pathLst>
            </a:custGeom>
            <a:solidFill>
              <a:srgbClr val="81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874" y="948662"/>
              <a:ext cx="220979" cy="534035"/>
            </a:xfrm>
            <a:custGeom>
              <a:avLst/>
              <a:gdLst/>
              <a:ahLst/>
              <a:cxnLst/>
              <a:rect l="l" t="t" r="r" b="b"/>
              <a:pathLst>
                <a:path w="220979" h="534035">
                  <a:moveTo>
                    <a:pt x="0" y="0"/>
                  </a:moveTo>
                  <a:lnTo>
                    <a:pt x="0" y="533770"/>
                  </a:lnTo>
                  <a:lnTo>
                    <a:pt x="220874" y="211564"/>
                  </a:lnTo>
                  <a:lnTo>
                    <a:pt x="220874" y="120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5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871" y="1160223"/>
              <a:ext cx="220979" cy="322580"/>
            </a:xfrm>
            <a:custGeom>
              <a:avLst/>
              <a:gdLst/>
              <a:ahLst/>
              <a:cxnLst/>
              <a:rect l="l" t="t" r="r" b="b"/>
              <a:pathLst>
                <a:path w="220979" h="322580">
                  <a:moveTo>
                    <a:pt x="220878" y="0"/>
                  </a:moveTo>
                  <a:lnTo>
                    <a:pt x="0" y="322224"/>
                  </a:lnTo>
                  <a:lnTo>
                    <a:pt x="220878" y="245249"/>
                  </a:lnTo>
                  <a:lnTo>
                    <a:pt x="220878" y="0"/>
                  </a:lnTo>
                  <a:close/>
                </a:path>
              </a:pathLst>
            </a:custGeom>
            <a:solidFill>
              <a:srgbClr val="336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09114" y="1958949"/>
              <a:ext cx="2303780" cy="511175"/>
            </a:xfrm>
            <a:custGeom>
              <a:avLst/>
              <a:gdLst/>
              <a:ahLst/>
              <a:cxnLst/>
              <a:rect l="l" t="t" r="r" b="b"/>
              <a:pathLst>
                <a:path w="2303779" h="511175">
                  <a:moveTo>
                    <a:pt x="262686" y="385584"/>
                  </a:moveTo>
                  <a:lnTo>
                    <a:pt x="53454" y="385584"/>
                  </a:lnTo>
                  <a:lnTo>
                    <a:pt x="64147" y="375615"/>
                  </a:lnTo>
                  <a:lnTo>
                    <a:pt x="122301" y="320268"/>
                  </a:lnTo>
                  <a:lnTo>
                    <a:pt x="152247" y="289979"/>
                  </a:lnTo>
                  <a:lnTo>
                    <a:pt x="182219" y="257390"/>
                  </a:lnTo>
                  <a:lnTo>
                    <a:pt x="211289" y="220878"/>
                  </a:lnTo>
                  <a:lnTo>
                    <a:pt x="232130" y="183578"/>
                  </a:lnTo>
                  <a:lnTo>
                    <a:pt x="243484" y="141122"/>
                  </a:lnTo>
                  <a:lnTo>
                    <a:pt x="244957" y="117195"/>
                  </a:lnTo>
                  <a:lnTo>
                    <a:pt x="242849" y="91592"/>
                  </a:lnTo>
                  <a:lnTo>
                    <a:pt x="225983" y="48780"/>
                  </a:lnTo>
                  <a:lnTo>
                    <a:pt x="192747" y="17767"/>
                  </a:lnTo>
                  <a:lnTo>
                    <a:pt x="146164" y="1968"/>
                  </a:lnTo>
                  <a:lnTo>
                    <a:pt x="118046" y="0"/>
                  </a:lnTo>
                  <a:lnTo>
                    <a:pt x="103695" y="520"/>
                  </a:lnTo>
                  <a:lnTo>
                    <a:pt x="58166" y="8432"/>
                  </a:lnTo>
                  <a:lnTo>
                    <a:pt x="18592" y="21310"/>
                  </a:lnTo>
                  <a:lnTo>
                    <a:pt x="8877" y="25717"/>
                  </a:lnTo>
                  <a:lnTo>
                    <a:pt x="8877" y="86321"/>
                  </a:lnTo>
                  <a:lnTo>
                    <a:pt x="12014" y="86321"/>
                  </a:lnTo>
                  <a:lnTo>
                    <a:pt x="22593" y="79171"/>
                  </a:lnTo>
                  <a:lnTo>
                    <a:pt x="35636" y="71297"/>
                  </a:lnTo>
                  <a:lnTo>
                    <a:pt x="75323" y="55346"/>
                  </a:lnTo>
                  <a:lnTo>
                    <a:pt x="113766" y="49453"/>
                  </a:lnTo>
                  <a:lnTo>
                    <a:pt x="121462" y="49720"/>
                  </a:lnTo>
                  <a:lnTo>
                    <a:pt x="160578" y="62572"/>
                  </a:lnTo>
                  <a:lnTo>
                    <a:pt x="183515" y="95885"/>
                  </a:lnTo>
                  <a:lnTo>
                    <a:pt x="186651" y="120053"/>
                  </a:lnTo>
                  <a:lnTo>
                    <a:pt x="185534" y="137071"/>
                  </a:lnTo>
                  <a:lnTo>
                    <a:pt x="168935" y="186512"/>
                  </a:lnTo>
                  <a:lnTo>
                    <a:pt x="143484" y="223989"/>
                  </a:lnTo>
                  <a:lnTo>
                    <a:pt x="102616" y="272122"/>
                  </a:lnTo>
                  <a:lnTo>
                    <a:pt x="65951" y="310857"/>
                  </a:lnTo>
                  <a:lnTo>
                    <a:pt x="0" y="374726"/>
                  </a:lnTo>
                  <a:lnTo>
                    <a:pt x="0" y="434467"/>
                  </a:lnTo>
                  <a:lnTo>
                    <a:pt x="262686" y="434467"/>
                  </a:lnTo>
                  <a:lnTo>
                    <a:pt x="262686" y="385584"/>
                  </a:lnTo>
                  <a:close/>
                </a:path>
                <a:path w="2303779" h="511175">
                  <a:moveTo>
                    <a:pt x="584238" y="221513"/>
                  </a:moveTo>
                  <a:lnTo>
                    <a:pt x="582180" y="169545"/>
                  </a:lnTo>
                  <a:lnTo>
                    <a:pt x="576021" y="124548"/>
                  </a:lnTo>
                  <a:lnTo>
                    <a:pt x="565746" y="86525"/>
                  </a:lnTo>
                  <a:lnTo>
                    <a:pt x="545147" y="47447"/>
                  </a:lnTo>
                  <a:lnTo>
                    <a:pt x="526211" y="26631"/>
                  </a:lnTo>
                  <a:lnTo>
                    <a:pt x="526211" y="222084"/>
                  </a:lnTo>
                  <a:lnTo>
                    <a:pt x="525995" y="242798"/>
                  </a:lnTo>
                  <a:lnTo>
                    <a:pt x="524294" y="280962"/>
                  </a:lnTo>
                  <a:lnTo>
                    <a:pt x="518147" y="327355"/>
                  </a:lnTo>
                  <a:lnTo>
                    <a:pt x="500811" y="370827"/>
                  </a:lnTo>
                  <a:lnTo>
                    <a:pt x="469798" y="393344"/>
                  </a:lnTo>
                  <a:lnTo>
                    <a:pt x="448183" y="396163"/>
                  </a:lnTo>
                  <a:lnTo>
                    <a:pt x="436473" y="395414"/>
                  </a:lnTo>
                  <a:lnTo>
                    <a:pt x="401091" y="377736"/>
                  </a:lnTo>
                  <a:lnTo>
                    <a:pt x="380555" y="338175"/>
                  </a:lnTo>
                  <a:lnTo>
                    <a:pt x="372859" y="296697"/>
                  </a:lnTo>
                  <a:lnTo>
                    <a:pt x="370306" y="242798"/>
                  </a:lnTo>
                  <a:lnTo>
                    <a:pt x="370154" y="221513"/>
                  </a:lnTo>
                  <a:lnTo>
                    <a:pt x="370344" y="201752"/>
                  </a:lnTo>
                  <a:lnTo>
                    <a:pt x="373291" y="147205"/>
                  </a:lnTo>
                  <a:lnTo>
                    <a:pt x="381063" y="103898"/>
                  </a:lnTo>
                  <a:lnTo>
                    <a:pt x="401967" y="65036"/>
                  </a:lnTo>
                  <a:lnTo>
                    <a:pt x="436854" y="48145"/>
                  </a:lnTo>
                  <a:lnTo>
                    <a:pt x="448183" y="47447"/>
                  </a:lnTo>
                  <a:lnTo>
                    <a:pt x="459625" y="48145"/>
                  </a:lnTo>
                  <a:lnTo>
                    <a:pt x="494322" y="65074"/>
                  </a:lnTo>
                  <a:lnTo>
                    <a:pt x="514743" y="103149"/>
                  </a:lnTo>
                  <a:lnTo>
                    <a:pt x="522782" y="145491"/>
                  </a:lnTo>
                  <a:lnTo>
                    <a:pt x="525995" y="200367"/>
                  </a:lnTo>
                  <a:lnTo>
                    <a:pt x="526211" y="222084"/>
                  </a:lnTo>
                  <a:lnTo>
                    <a:pt x="526211" y="26631"/>
                  </a:lnTo>
                  <a:lnTo>
                    <a:pt x="509130" y="14071"/>
                  </a:lnTo>
                  <a:lnTo>
                    <a:pt x="480999" y="3721"/>
                  </a:lnTo>
                  <a:lnTo>
                    <a:pt x="448183" y="279"/>
                  </a:lnTo>
                  <a:lnTo>
                    <a:pt x="415709" y="3606"/>
                  </a:lnTo>
                  <a:lnTo>
                    <a:pt x="364324" y="30276"/>
                  </a:lnTo>
                  <a:lnTo>
                    <a:pt x="330860" y="84112"/>
                  </a:lnTo>
                  <a:lnTo>
                    <a:pt x="320459" y="122364"/>
                  </a:lnTo>
                  <a:lnTo>
                    <a:pt x="314210" y="168363"/>
                  </a:lnTo>
                  <a:lnTo>
                    <a:pt x="312127" y="222084"/>
                  </a:lnTo>
                  <a:lnTo>
                    <a:pt x="314185" y="274523"/>
                  </a:lnTo>
                  <a:lnTo>
                    <a:pt x="320344" y="319773"/>
                  </a:lnTo>
                  <a:lnTo>
                    <a:pt x="330619" y="357847"/>
                  </a:lnTo>
                  <a:lnTo>
                    <a:pt x="363766" y="412610"/>
                  </a:lnTo>
                  <a:lnTo>
                    <a:pt x="415366" y="439902"/>
                  </a:lnTo>
                  <a:lnTo>
                    <a:pt x="448183" y="443318"/>
                  </a:lnTo>
                  <a:lnTo>
                    <a:pt x="480656" y="439966"/>
                  </a:lnTo>
                  <a:lnTo>
                    <a:pt x="508596" y="429920"/>
                  </a:lnTo>
                  <a:lnTo>
                    <a:pt x="532028" y="413169"/>
                  </a:lnTo>
                  <a:lnTo>
                    <a:pt x="545744" y="396163"/>
                  </a:lnTo>
                  <a:lnTo>
                    <a:pt x="550938" y="389724"/>
                  </a:lnTo>
                  <a:lnTo>
                    <a:pt x="565505" y="359117"/>
                  </a:lnTo>
                  <a:lnTo>
                    <a:pt x="575919" y="320878"/>
                  </a:lnTo>
                  <a:lnTo>
                    <a:pt x="582155" y="275018"/>
                  </a:lnTo>
                  <a:lnTo>
                    <a:pt x="584238" y="221513"/>
                  </a:lnTo>
                  <a:close/>
                </a:path>
                <a:path w="2303779" h="511175">
                  <a:moveTo>
                    <a:pt x="880071" y="391020"/>
                  </a:moveTo>
                  <a:lnTo>
                    <a:pt x="804621" y="391020"/>
                  </a:lnTo>
                  <a:lnTo>
                    <a:pt x="804621" y="7442"/>
                  </a:lnTo>
                  <a:lnTo>
                    <a:pt x="760310" y="7442"/>
                  </a:lnTo>
                  <a:lnTo>
                    <a:pt x="746239" y="46850"/>
                  </a:lnTo>
                  <a:lnTo>
                    <a:pt x="710526" y="63779"/>
                  </a:lnTo>
                  <a:lnTo>
                    <a:pt x="672566" y="66890"/>
                  </a:lnTo>
                  <a:lnTo>
                    <a:pt x="672566" y="105765"/>
                  </a:lnTo>
                  <a:lnTo>
                    <a:pt x="749731" y="105765"/>
                  </a:lnTo>
                  <a:lnTo>
                    <a:pt x="749731" y="391020"/>
                  </a:lnTo>
                  <a:lnTo>
                    <a:pt x="672566" y="391020"/>
                  </a:lnTo>
                  <a:lnTo>
                    <a:pt x="672566" y="434467"/>
                  </a:lnTo>
                  <a:lnTo>
                    <a:pt x="880071" y="434467"/>
                  </a:lnTo>
                  <a:lnTo>
                    <a:pt x="880071" y="391020"/>
                  </a:lnTo>
                  <a:close/>
                </a:path>
                <a:path w="2303779" h="511175">
                  <a:moveTo>
                    <a:pt x="1227924" y="296405"/>
                  </a:moveTo>
                  <a:lnTo>
                    <a:pt x="1221498" y="246837"/>
                  </a:lnTo>
                  <a:lnTo>
                    <a:pt x="1203159" y="209511"/>
                  </a:lnTo>
                  <a:lnTo>
                    <a:pt x="1186929" y="192366"/>
                  </a:lnTo>
                  <a:lnTo>
                    <a:pt x="1181620" y="187794"/>
                  </a:lnTo>
                  <a:lnTo>
                    <a:pt x="1171575" y="180860"/>
                  </a:lnTo>
                  <a:lnTo>
                    <a:pt x="1169835" y="179870"/>
                  </a:lnTo>
                  <a:lnTo>
                    <a:pt x="1169835" y="299834"/>
                  </a:lnTo>
                  <a:lnTo>
                    <a:pt x="1168565" y="321614"/>
                  </a:lnTo>
                  <a:lnTo>
                    <a:pt x="1157922" y="358343"/>
                  </a:lnTo>
                  <a:lnTo>
                    <a:pt x="1124064" y="390588"/>
                  </a:lnTo>
                  <a:lnTo>
                    <a:pt x="1093012" y="396735"/>
                  </a:lnTo>
                  <a:lnTo>
                    <a:pt x="1085570" y="396392"/>
                  </a:lnTo>
                  <a:lnTo>
                    <a:pt x="1045756" y="378663"/>
                  </a:lnTo>
                  <a:lnTo>
                    <a:pt x="1022604" y="344030"/>
                  </a:lnTo>
                  <a:lnTo>
                    <a:pt x="1011440" y="299834"/>
                  </a:lnTo>
                  <a:lnTo>
                    <a:pt x="1009383" y="264071"/>
                  </a:lnTo>
                  <a:lnTo>
                    <a:pt x="1009497" y="246138"/>
                  </a:lnTo>
                  <a:lnTo>
                    <a:pt x="1038174" y="218859"/>
                  </a:lnTo>
                  <a:lnTo>
                    <a:pt x="1076515" y="209892"/>
                  </a:lnTo>
                  <a:lnTo>
                    <a:pt x="1086446" y="209511"/>
                  </a:lnTo>
                  <a:lnTo>
                    <a:pt x="1093838" y="209689"/>
                  </a:lnTo>
                  <a:lnTo>
                    <a:pt x="1134986" y="220192"/>
                  </a:lnTo>
                  <a:lnTo>
                    <a:pt x="1163040" y="254673"/>
                  </a:lnTo>
                  <a:lnTo>
                    <a:pt x="1169822" y="296405"/>
                  </a:lnTo>
                  <a:lnTo>
                    <a:pt x="1169835" y="299834"/>
                  </a:lnTo>
                  <a:lnTo>
                    <a:pt x="1169835" y="179870"/>
                  </a:lnTo>
                  <a:lnTo>
                    <a:pt x="1132865" y="165455"/>
                  </a:lnTo>
                  <a:lnTo>
                    <a:pt x="1099019" y="162636"/>
                  </a:lnTo>
                  <a:lnTo>
                    <a:pt x="1086548" y="163118"/>
                  </a:lnTo>
                  <a:lnTo>
                    <a:pt x="1041501" y="174625"/>
                  </a:lnTo>
                  <a:lnTo>
                    <a:pt x="1010399" y="192366"/>
                  </a:lnTo>
                  <a:lnTo>
                    <a:pt x="1015072" y="159245"/>
                  </a:lnTo>
                  <a:lnTo>
                    <a:pt x="1034440" y="105994"/>
                  </a:lnTo>
                  <a:lnTo>
                    <a:pt x="1066774" y="70192"/>
                  </a:lnTo>
                  <a:lnTo>
                    <a:pt x="1109726" y="52260"/>
                  </a:lnTo>
                  <a:lnTo>
                    <a:pt x="1135037" y="50012"/>
                  </a:lnTo>
                  <a:lnTo>
                    <a:pt x="1143203" y="50241"/>
                  </a:lnTo>
                  <a:lnTo>
                    <a:pt x="1183347" y="58597"/>
                  </a:lnTo>
                  <a:lnTo>
                    <a:pt x="1188478" y="61442"/>
                  </a:lnTo>
                  <a:lnTo>
                    <a:pt x="1191056" y="61442"/>
                  </a:lnTo>
                  <a:lnTo>
                    <a:pt x="1191056" y="50012"/>
                  </a:lnTo>
                  <a:lnTo>
                    <a:pt x="1191056" y="6858"/>
                  </a:lnTo>
                  <a:lnTo>
                    <a:pt x="1184770" y="4762"/>
                  </a:lnTo>
                  <a:lnTo>
                    <a:pt x="1142746" y="850"/>
                  </a:lnTo>
                  <a:lnTo>
                    <a:pt x="1119454" y="1981"/>
                  </a:lnTo>
                  <a:lnTo>
                    <a:pt x="1077150" y="11061"/>
                  </a:lnTo>
                  <a:lnTo>
                    <a:pt x="1040688" y="28981"/>
                  </a:lnTo>
                  <a:lnTo>
                    <a:pt x="1010818" y="54203"/>
                  </a:lnTo>
                  <a:lnTo>
                    <a:pt x="987310" y="86753"/>
                  </a:lnTo>
                  <a:lnTo>
                    <a:pt x="969733" y="125704"/>
                  </a:lnTo>
                  <a:lnTo>
                    <a:pt x="958253" y="170357"/>
                  </a:lnTo>
                  <a:lnTo>
                    <a:pt x="952550" y="220192"/>
                  </a:lnTo>
                  <a:lnTo>
                    <a:pt x="951852" y="249008"/>
                  </a:lnTo>
                  <a:lnTo>
                    <a:pt x="952588" y="274713"/>
                  </a:lnTo>
                  <a:lnTo>
                    <a:pt x="958811" y="322376"/>
                  </a:lnTo>
                  <a:lnTo>
                    <a:pt x="971067" y="361251"/>
                  </a:lnTo>
                  <a:lnTo>
                    <a:pt x="998702" y="404736"/>
                  </a:lnTo>
                  <a:lnTo>
                    <a:pt x="1028839" y="428155"/>
                  </a:lnTo>
                  <a:lnTo>
                    <a:pt x="1065174" y="440893"/>
                  </a:lnTo>
                  <a:lnTo>
                    <a:pt x="1092733" y="443318"/>
                  </a:lnTo>
                  <a:lnTo>
                    <a:pt x="1106716" y="442683"/>
                  </a:lnTo>
                  <a:lnTo>
                    <a:pt x="1145032" y="433171"/>
                  </a:lnTo>
                  <a:lnTo>
                    <a:pt x="1178052" y="412572"/>
                  </a:lnTo>
                  <a:lnTo>
                    <a:pt x="1193685" y="396735"/>
                  </a:lnTo>
                  <a:lnTo>
                    <a:pt x="1196594" y="393446"/>
                  </a:lnTo>
                  <a:lnTo>
                    <a:pt x="1217066" y="356997"/>
                  </a:lnTo>
                  <a:lnTo>
                    <a:pt x="1227251" y="312521"/>
                  </a:lnTo>
                  <a:lnTo>
                    <a:pt x="1227924" y="296405"/>
                  </a:lnTo>
                  <a:close/>
                </a:path>
                <a:path w="2303779" h="511175">
                  <a:moveTo>
                    <a:pt x="1671828" y="115366"/>
                  </a:moveTo>
                  <a:lnTo>
                    <a:pt x="1468894" y="115366"/>
                  </a:lnTo>
                  <a:lnTo>
                    <a:pt x="1468894" y="162356"/>
                  </a:lnTo>
                  <a:lnTo>
                    <a:pt x="1468894" y="434136"/>
                  </a:lnTo>
                  <a:lnTo>
                    <a:pt x="1522628" y="434136"/>
                  </a:lnTo>
                  <a:lnTo>
                    <a:pt x="1522628" y="162356"/>
                  </a:lnTo>
                  <a:lnTo>
                    <a:pt x="1671828" y="162356"/>
                  </a:lnTo>
                  <a:lnTo>
                    <a:pt x="1671828" y="115366"/>
                  </a:lnTo>
                  <a:close/>
                </a:path>
                <a:path w="2303779" h="511175">
                  <a:moveTo>
                    <a:pt x="1974507" y="274967"/>
                  </a:moveTo>
                  <a:lnTo>
                    <a:pt x="1972081" y="237070"/>
                  </a:lnTo>
                  <a:lnTo>
                    <a:pt x="1964791" y="203695"/>
                  </a:lnTo>
                  <a:lnTo>
                    <a:pt x="1952650" y="174828"/>
                  </a:lnTo>
                  <a:lnTo>
                    <a:pt x="1937143" y="152628"/>
                  </a:lnTo>
                  <a:lnTo>
                    <a:pt x="1935645" y="150482"/>
                  </a:lnTo>
                  <a:lnTo>
                    <a:pt x="1919058" y="135267"/>
                  </a:lnTo>
                  <a:lnTo>
                    <a:pt x="1919058" y="274967"/>
                  </a:lnTo>
                  <a:lnTo>
                    <a:pt x="1917636" y="303631"/>
                  </a:lnTo>
                  <a:lnTo>
                    <a:pt x="1906282" y="349427"/>
                  </a:lnTo>
                  <a:lnTo>
                    <a:pt x="1868932" y="389407"/>
                  </a:lnTo>
                  <a:lnTo>
                    <a:pt x="1832165" y="397014"/>
                  </a:lnTo>
                  <a:lnTo>
                    <a:pt x="1812366" y="395084"/>
                  </a:lnTo>
                  <a:lnTo>
                    <a:pt x="1767433" y="366001"/>
                  </a:lnTo>
                  <a:lnTo>
                    <a:pt x="1750390" y="327736"/>
                  </a:lnTo>
                  <a:lnTo>
                    <a:pt x="1744700" y="274967"/>
                  </a:lnTo>
                  <a:lnTo>
                    <a:pt x="1746123" y="245948"/>
                  </a:lnTo>
                  <a:lnTo>
                    <a:pt x="1757489" y="199859"/>
                  </a:lnTo>
                  <a:lnTo>
                    <a:pt x="1794979" y="160172"/>
                  </a:lnTo>
                  <a:lnTo>
                    <a:pt x="1832165" y="152628"/>
                  </a:lnTo>
                  <a:lnTo>
                    <a:pt x="1851837" y="154520"/>
                  </a:lnTo>
                  <a:lnTo>
                    <a:pt x="1896478" y="182791"/>
                  </a:lnTo>
                  <a:lnTo>
                    <a:pt x="1913420" y="220916"/>
                  </a:lnTo>
                  <a:lnTo>
                    <a:pt x="1919058" y="274967"/>
                  </a:lnTo>
                  <a:lnTo>
                    <a:pt x="1919058" y="135267"/>
                  </a:lnTo>
                  <a:lnTo>
                    <a:pt x="1914601" y="131165"/>
                  </a:lnTo>
                  <a:lnTo>
                    <a:pt x="1890344" y="117373"/>
                  </a:lnTo>
                  <a:lnTo>
                    <a:pt x="1862861" y="109093"/>
                  </a:lnTo>
                  <a:lnTo>
                    <a:pt x="1832165" y="106337"/>
                  </a:lnTo>
                  <a:lnTo>
                    <a:pt x="1801571" y="109105"/>
                  </a:lnTo>
                  <a:lnTo>
                    <a:pt x="1749767" y="131254"/>
                  </a:lnTo>
                  <a:lnTo>
                    <a:pt x="1711363" y="175018"/>
                  </a:lnTo>
                  <a:lnTo>
                    <a:pt x="1691716" y="237185"/>
                  </a:lnTo>
                  <a:lnTo>
                    <a:pt x="1689252" y="274967"/>
                  </a:lnTo>
                  <a:lnTo>
                    <a:pt x="1691640" y="311810"/>
                  </a:lnTo>
                  <a:lnTo>
                    <a:pt x="1710715" y="373341"/>
                  </a:lnTo>
                  <a:lnTo>
                    <a:pt x="1748269" y="417842"/>
                  </a:lnTo>
                  <a:lnTo>
                    <a:pt x="1800644" y="440486"/>
                  </a:lnTo>
                  <a:lnTo>
                    <a:pt x="1832165" y="443318"/>
                  </a:lnTo>
                  <a:lnTo>
                    <a:pt x="1862861" y="440575"/>
                  </a:lnTo>
                  <a:lnTo>
                    <a:pt x="1914601" y="418642"/>
                  </a:lnTo>
                  <a:lnTo>
                    <a:pt x="1952650" y="375221"/>
                  </a:lnTo>
                  <a:lnTo>
                    <a:pt x="1972081" y="312978"/>
                  </a:lnTo>
                  <a:lnTo>
                    <a:pt x="1974507" y="274967"/>
                  </a:lnTo>
                  <a:close/>
                </a:path>
                <a:path w="2303779" h="511175">
                  <a:moveTo>
                    <a:pt x="2303500" y="388734"/>
                  </a:moveTo>
                  <a:lnTo>
                    <a:pt x="2271776" y="388734"/>
                  </a:lnTo>
                  <a:lnTo>
                    <a:pt x="2271776" y="160350"/>
                  </a:lnTo>
                  <a:lnTo>
                    <a:pt x="2271776" y="115189"/>
                  </a:lnTo>
                  <a:lnTo>
                    <a:pt x="2218042" y="115189"/>
                  </a:lnTo>
                  <a:lnTo>
                    <a:pt x="2218042" y="160350"/>
                  </a:lnTo>
                  <a:lnTo>
                    <a:pt x="2218042" y="388734"/>
                  </a:lnTo>
                  <a:lnTo>
                    <a:pt x="2067115" y="388734"/>
                  </a:lnTo>
                  <a:lnTo>
                    <a:pt x="2078621" y="368033"/>
                  </a:lnTo>
                  <a:lnTo>
                    <a:pt x="2089099" y="344817"/>
                  </a:lnTo>
                  <a:lnTo>
                    <a:pt x="2106993" y="290830"/>
                  </a:lnTo>
                  <a:lnTo>
                    <a:pt x="2119833" y="228701"/>
                  </a:lnTo>
                  <a:lnTo>
                    <a:pt x="2126577" y="160350"/>
                  </a:lnTo>
                  <a:lnTo>
                    <a:pt x="2218042" y="160350"/>
                  </a:lnTo>
                  <a:lnTo>
                    <a:pt x="2218042" y="115189"/>
                  </a:lnTo>
                  <a:lnTo>
                    <a:pt x="2075980" y="115189"/>
                  </a:lnTo>
                  <a:lnTo>
                    <a:pt x="2074900" y="156946"/>
                  </a:lnTo>
                  <a:lnTo>
                    <a:pt x="2071662" y="197053"/>
                  </a:lnTo>
                  <a:lnTo>
                    <a:pt x="2066264" y="235483"/>
                  </a:lnTo>
                  <a:lnTo>
                    <a:pt x="2049437" y="306489"/>
                  </a:lnTo>
                  <a:lnTo>
                    <a:pt x="2027212" y="364731"/>
                  </a:lnTo>
                  <a:lnTo>
                    <a:pt x="2014245" y="388734"/>
                  </a:lnTo>
                  <a:lnTo>
                    <a:pt x="1993087" y="388734"/>
                  </a:lnTo>
                  <a:lnTo>
                    <a:pt x="1993087" y="511060"/>
                  </a:lnTo>
                  <a:lnTo>
                    <a:pt x="2043125" y="511060"/>
                  </a:lnTo>
                  <a:lnTo>
                    <a:pt x="2043125" y="433603"/>
                  </a:lnTo>
                  <a:lnTo>
                    <a:pt x="2253488" y="433603"/>
                  </a:lnTo>
                  <a:lnTo>
                    <a:pt x="2253488" y="511060"/>
                  </a:lnTo>
                  <a:lnTo>
                    <a:pt x="2303500" y="511060"/>
                  </a:lnTo>
                  <a:lnTo>
                    <a:pt x="2303500" y="433603"/>
                  </a:lnTo>
                  <a:lnTo>
                    <a:pt x="2303500" y="388734"/>
                  </a:lnTo>
                  <a:close/>
                </a:path>
              </a:pathLst>
            </a:custGeom>
            <a:solidFill>
              <a:srgbClr val="316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68634" y="1852853"/>
              <a:ext cx="153035" cy="189230"/>
            </a:xfrm>
            <a:custGeom>
              <a:avLst/>
              <a:gdLst/>
              <a:ahLst/>
              <a:cxnLst/>
              <a:rect l="l" t="t" r="r" b="b"/>
              <a:pathLst>
                <a:path w="153035" h="189230">
                  <a:moveTo>
                    <a:pt x="152742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63754" y="21590"/>
                  </a:lnTo>
                  <a:lnTo>
                    <a:pt x="63754" y="189230"/>
                  </a:lnTo>
                  <a:lnTo>
                    <a:pt x="88988" y="189230"/>
                  </a:lnTo>
                  <a:lnTo>
                    <a:pt x="88988" y="21590"/>
                  </a:lnTo>
                  <a:lnTo>
                    <a:pt x="152742" y="21590"/>
                  </a:lnTo>
                  <a:lnTo>
                    <a:pt x="1527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0499" y="1852232"/>
              <a:ext cx="284944" cy="19022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263946" y="1852853"/>
              <a:ext cx="118745" cy="189230"/>
            </a:xfrm>
            <a:custGeom>
              <a:avLst/>
              <a:gdLst/>
              <a:ahLst/>
              <a:cxnLst/>
              <a:rect l="l" t="t" r="r" b="b"/>
              <a:pathLst>
                <a:path w="118745" h="189230">
                  <a:moveTo>
                    <a:pt x="11870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0" y="166370"/>
                  </a:lnTo>
                  <a:lnTo>
                    <a:pt x="0" y="189230"/>
                  </a:lnTo>
                  <a:lnTo>
                    <a:pt x="118706" y="189230"/>
                  </a:lnTo>
                  <a:lnTo>
                    <a:pt x="118706" y="166370"/>
                  </a:lnTo>
                  <a:lnTo>
                    <a:pt x="25247" y="166370"/>
                  </a:lnTo>
                  <a:lnTo>
                    <a:pt x="25247" y="96520"/>
                  </a:lnTo>
                  <a:lnTo>
                    <a:pt x="112331" y="96520"/>
                  </a:lnTo>
                  <a:lnTo>
                    <a:pt x="112331" y="73660"/>
                  </a:lnTo>
                  <a:lnTo>
                    <a:pt x="25247" y="73660"/>
                  </a:lnTo>
                  <a:lnTo>
                    <a:pt x="25247" y="21590"/>
                  </a:lnTo>
                  <a:lnTo>
                    <a:pt x="118706" y="21590"/>
                  </a:lnTo>
                  <a:lnTo>
                    <a:pt x="118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0441" y="1852235"/>
              <a:ext cx="128765" cy="18983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328" y="1852232"/>
              <a:ext cx="136423" cy="18983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3951" y="1848791"/>
              <a:ext cx="128130" cy="19672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8342" y="1852232"/>
              <a:ext cx="136423" cy="18983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2427" y="1848285"/>
              <a:ext cx="167906" cy="1977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237999" y="1852853"/>
              <a:ext cx="138430" cy="189230"/>
            </a:xfrm>
            <a:custGeom>
              <a:avLst/>
              <a:gdLst/>
              <a:ahLst/>
              <a:cxnLst/>
              <a:rect l="l" t="t" r="r" b="b"/>
              <a:pathLst>
                <a:path w="138429" h="189230">
                  <a:moveTo>
                    <a:pt x="137833" y="0"/>
                  </a:moveTo>
                  <a:lnTo>
                    <a:pt x="112585" y="0"/>
                  </a:lnTo>
                  <a:lnTo>
                    <a:pt x="112585" y="73660"/>
                  </a:lnTo>
                  <a:lnTo>
                    <a:pt x="25260" y="73660"/>
                  </a:lnTo>
                  <a:lnTo>
                    <a:pt x="25260" y="0"/>
                  </a:lnTo>
                  <a:lnTo>
                    <a:pt x="0" y="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0" y="189230"/>
                  </a:lnTo>
                  <a:lnTo>
                    <a:pt x="25260" y="189230"/>
                  </a:lnTo>
                  <a:lnTo>
                    <a:pt x="25260" y="96520"/>
                  </a:lnTo>
                  <a:lnTo>
                    <a:pt x="112585" y="96520"/>
                  </a:lnTo>
                  <a:lnTo>
                    <a:pt x="112585" y="189230"/>
                  </a:lnTo>
                  <a:lnTo>
                    <a:pt x="137833" y="189230"/>
                  </a:lnTo>
                  <a:lnTo>
                    <a:pt x="137833" y="96520"/>
                  </a:lnTo>
                  <a:lnTo>
                    <a:pt x="137833" y="73660"/>
                  </a:lnTo>
                  <a:lnTo>
                    <a:pt x="137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4326" y="1852225"/>
              <a:ext cx="454002" cy="18985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988429" y="1852853"/>
              <a:ext cx="138430" cy="189230"/>
            </a:xfrm>
            <a:custGeom>
              <a:avLst/>
              <a:gdLst/>
              <a:ahLst/>
              <a:cxnLst/>
              <a:rect l="l" t="t" r="r" b="b"/>
              <a:pathLst>
                <a:path w="138429" h="189230">
                  <a:moveTo>
                    <a:pt x="13783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189230"/>
                  </a:lnTo>
                  <a:lnTo>
                    <a:pt x="25260" y="189230"/>
                  </a:lnTo>
                  <a:lnTo>
                    <a:pt x="25260" y="21590"/>
                  </a:lnTo>
                  <a:lnTo>
                    <a:pt x="112585" y="21590"/>
                  </a:lnTo>
                  <a:lnTo>
                    <a:pt x="112585" y="189230"/>
                  </a:lnTo>
                  <a:lnTo>
                    <a:pt x="137833" y="189230"/>
                  </a:lnTo>
                  <a:lnTo>
                    <a:pt x="137833" y="21590"/>
                  </a:lnTo>
                  <a:lnTo>
                    <a:pt x="137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4763" y="1852225"/>
              <a:ext cx="119837" cy="18985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308698" y="1852853"/>
              <a:ext cx="118745" cy="189230"/>
            </a:xfrm>
            <a:custGeom>
              <a:avLst/>
              <a:gdLst/>
              <a:ahLst/>
              <a:cxnLst/>
              <a:rect l="l" t="t" r="r" b="b"/>
              <a:pathLst>
                <a:path w="118745" h="189230">
                  <a:moveTo>
                    <a:pt x="11870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0" y="166370"/>
                  </a:lnTo>
                  <a:lnTo>
                    <a:pt x="0" y="189230"/>
                  </a:lnTo>
                  <a:lnTo>
                    <a:pt x="118706" y="189230"/>
                  </a:lnTo>
                  <a:lnTo>
                    <a:pt x="118706" y="166370"/>
                  </a:lnTo>
                  <a:lnTo>
                    <a:pt x="25247" y="166370"/>
                  </a:lnTo>
                  <a:lnTo>
                    <a:pt x="25247" y="96520"/>
                  </a:lnTo>
                  <a:lnTo>
                    <a:pt x="112331" y="96520"/>
                  </a:lnTo>
                  <a:lnTo>
                    <a:pt x="112331" y="73660"/>
                  </a:lnTo>
                  <a:lnTo>
                    <a:pt x="25247" y="73660"/>
                  </a:lnTo>
                  <a:lnTo>
                    <a:pt x="25247" y="21590"/>
                  </a:lnTo>
                  <a:lnTo>
                    <a:pt x="118706" y="21590"/>
                  </a:lnTo>
                  <a:lnTo>
                    <a:pt x="118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5182" y="1852232"/>
              <a:ext cx="162686" cy="18983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6380" y="1852225"/>
              <a:ext cx="296036" cy="18985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072501" y="1852231"/>
              <a:ext cx="962660" cy="190500"/>
            </a:xfrm>
            <a:custGeom>
              <a:avLst/>
              <a:gdLst/>
              <a:ahLst/>
              <a:cxnLst/>
              <a:rect l="l" t="t" r="r" b="b"/>
              <a:pathLst>
                <a:path w="962659" h="190500">
                  <a:moveTo>
                    <a:pt x="295910" y="189839"/>
                  </a:moveTo>
                  <a:lnTo>
                    <a:pt x="278041" y="136804"/>
                  </a:lnTo>
                  <a:lnTo>
                    <a:pt x="270776" y="115252"/>
                  </a:lnTo>
                  <a:lnTo>
                    <a:pt x="245046" y="38950"/>
                  </a:lnTo>
                  <a:lnTo>
                    <a:pt x="245046" y="115252"/>
                  </a:lnTo>
                  <a:lnTo>
                    <a:pt x="186524" y="115252"/>
                  </a:lnTo>
                  <a:lnTo>
                    <a:pt x="215709" y="25755"/>
                  </a:lnTo>
                  <a:lnTo>
                    <a:pt x="245046" y="115252"/>
                  </a:lnTo>
                  <a:lnTo>
                    <a:pt x="245046" y="38950"/>
                  </a:lnTo>
                  <a:lnTo>
                    <a:pt x="240601" y="25755"/>
                  </a:lnTo>
                  <a:lnTo>
                    <a:pt x="231914" y="0"/>
                  </a:lnTo>
                  <a:lnTo>
                    <a:pt x="200812" y="0"/>
                  </a:lnTo>
                  <a:lnTo>
                    <a:pt x="137883" y="186639"/>
                  </a:lnTo>
                  <a:lnTo>
                    <a:pt x="63373" y="90030"/>
                  </a:lnTo>
                  <a:lnTo>
                    <a:pt x="88087" y="59359"/>
                  </a:lnTo>
                  <a:lnTo>
                    <a:pt x="93459" y="43776"/>
                  </a:lnTo>
                  <a:lnTo>
                    <a:pt x="96266" y="37388"/>
                  </a:lnTo>
                  <a:lnTo>
                    <a:pt x="99199" y="32334"/>
                  </a:lnTo>
                  <a:lnTo>
                    <a:pt x="102260" y="28638"/>
                  </a:lnTo>
                  <a:lnTo>
                    <a:pt x="106413" y="24599"/>
                  </a:lnTo>
                  <a:lnTo>
                    <a:pt x="113677" y="22580"/>
                  </a:lnTo>
                  <a:lnTo>
                    <a:pt x="130441" y="22580"/>
                  </a:lnTo>
                  <a:lnTo>
                    <a:pt x="130441" y="12"/>
                  </a:lnTo>
                  <a:lnTo>
                    <a:pt x="122643" y="12"/>
                  </a:lnTo>
                  <a:lnTo>
                    <a:pt x="112712" y="520"/>
                  </a:lnTo>
                  <a:lnTo>
                    <a:pt x="78968" y="19850"/>
                  </a:lnTo>
                  <a:lnTo>
                    <a:pt x="69494" y="40640"/>
                  </a:lnTo>
                  <a:lnTo>
                    <a:pt x="59461" y="66649"/>
                  </a:lnTo>
                  <a:lnTo>
                    <a:pt x="54724" y="73367"/>
                  </a:lnTo>
                  <a:lnTo>
                    <a:pt x="43078" y="82715"/>
                  </a:lnTo>
                  <a:lnTo>
                    <a:pt x="35191" y="85229"/>
                  </a:lnTo>
                  <a:lnTo>
                    <a:pt x="25260" y="85559"/>
                  </a:lnTo>
                  <a:lnTo>
                    <a:pt x="25260" y="12"/>
                  </a:lnTo>
                  <a:lnTo>
                    <a:pt x="0" y="12"/>
                  </a:lnTo>
                  <a:lnTo>
                    <a:pt x="0" y="189852"/>
                  </a:lnTo>
                  <a:lnTo>
                    <a:pt x="25260" y="189852"/>
                  </a:lnTo>
                  <a:lnTo>
                    <a:pt x="25260" y="102895"/>
                  </a:lnTo>
                  <a:lnTo>
                    <a:pt x="41186" y="102895"/>
                  </a:lnTo>
                  <a:lnTo>
                    <a:pt x="108254" y="189852"/>
                  </a:lnTo>
                  <a:lnTo>
                    <a:pt x="140373" y="189852"/>
                  </a:lnTo>
                  <a:lnTo>
                    <a:pt x="162293" y="189839"/>
                  </a:lnTo>
                  <a:lnTo>
                    <a:pt x="179514" y="136804"/>
                  </a:lnTo>
                  <a:lnTo>
                    <a:pt x="252056" y="136804"/>
                  </a:lnTo>
                  <a:lnTo>
                    <a:pt x="269265" y="189839"/>
                  </a:lnTo>
                  <a:lnTo>
                    <a:pt x="295910" y="189839"/>
                  </a:lnTo>
                  <a:close/>
                </a:path>
                <a:path w="962659" h="190500">
                  <a:moveTo>
                    <a:pt x="451726" y="622"/>
                  </a:moveTo>
                  <a:lnTo>
                    <a:pt x="426478" y="622"/>
                  </a:lnTo>
                  <a:lnTo>
                    <a:pt x="426478" y="74282"/>
                  </a:lnTo>
                  <a:lnTo>
                    <a:pt x="339153" y="74282"/>
                  </a:lnTo>
                  <a:lnTo>
                    <a:pt x="339153" y="622"/>
                  </a:lnTo>
                  <a:lnTo>
                    <a:pt x="313893" y="622"/>
                  </a:lnTo>
                  <a:lnTo>
                    <a:pt x="313893" y="74282"/>
                  </a:lnTo>
                  <a:lnTo>
                    <a:pt x="313893" y="97142"/>
                  </a:lnTo>
                  <a:lnTo>
                    <a:pt x="313893" y="189852"/>
                  </a:lnTo>
                  <a:lnTo>
                    <a:pt x="339153" y="189852"/>
                  </a:lnTo>
                  <a:lnTo>
                    <a:pt x="339153" y="97142"/>
                  </a:lnTo>
                  <a:lnTo>
                    <a:pt x="426478" y="97142"/>
                  </a:lnTo>
                  <a:lnTo>
                    <a:pt x="426478" y="189852"/>
                  </a:lnTo>
                  <a:lnTo>
                    <a:pt x="451726" y="189852"/>
                  </a:lnTo>
                  <a:lnTo>
                    <a:pt x="451726" y="97142"/>
                  </a:lnTo>
                  <a:lnTo>
                    <a:pt x="451726" y="74282"/>
                  </a:lnTo>
                  <a:lnTo>
                    <a:pt x="451726" y="622"/>
                  </a:lnTo>
                  <a:close/>
                </a:path>
                <a:path w="962659" h="190500">
                  <a:moveTo>
                    <a:pt x="628802" y="189839"/>
                  </a:moveTo>
                  <a:lnTo>
                    <a:pt x="610933" y="136804"/>
                  </a:lnTo>
                  <a:lnTo>
                    <a:pt x="603669" y="115252"/>
                  </a:lnTo>
                  <a:lnTo>
                    <a:pt x="577938" y="38950"/>
                  </a:lnTo>
                  <a:lnTo>
                    <a:pt x="577938" y="115252"/>
                  </a:lnTo>
                  <a:lnTo>
                    <a:pt x="519417" y="115252"/>
                  </a:lnTo>
                  <a:lnTo>
                    <a:pt x="548601" y="25755"/>
                  </a:lnTo>
                  <a:lnTo>
                    <a:pt x="577938" y="115252"/>
                  </a:lnTo>
                  <a:lnTo>
                    <a:pt x="577938" y="38950"/>
                  </a:lnTo>
                  <a:lnTo>
                    <a:pt x="573493" y="25755"/>
                  </a:lnTo>
                  <a:lnTo>
                    <a:pt x="564807" y="0"/>
                  </a:lnTo>
                  <a:lnTo>
                    <a:pt x="533704" y="0"/>
                  </a:lnTo>
                  <a:lnTo>
                    <a:pt x="469696" y="189839"/>
                  </a:lnTo>
                  <a:lnTo>
                    <a:pt x="495185" y="189839"/>
                  </a:lnTo>
                  <a:lnTo>
                    <a:pt x="512406" y="136804"/>
                  </a:lnTo>
                  <a:lnTo>
                    <a:pt x="584949" y="136804"/>
                  </a:lnTo>
                  <a:lnTo>
                    <a:pt x="602157" y="189839"/>
                  </a:lnTo>
                  <a:lnTo>
                    <a:pt x="628802" y="189839"/>
                  </a:lnTo>
                  <a:close/>
                </a:path>
                <a:path w="962659" h="190500">
                  <a:moveTo>
                    <a:pt x="785253" y="12"/>
                  </a:moveTo>
                  <a:lnTo>
                    <a:pt x="672172" y="12"/>
                  </a:lnTo>
                  <a:lnTo>
                    <a:pt x="668756" y="88315"/>
                  </a:lnTo>
                  <a:lnTo>
                    <a:pt x="667486" y="103962"/>
                  </a:lnTo>
                  <a:lnTo>
                    <a:pt x="658888" y="148132"/>
                  </a:lnTo>
                  <a:lnTo>
                    <a:pt x="639140" y="165760"/>
                  </a:lnTo>
                  <a:lnTo>
                    <a:pt x="629450" y="165366"/>
                  </a:lnTo>
                  <a:lnTo>
                    <a:pt x="629450" y="189852"/>
                  </a:lnTo>
                  <a:lnTo>
                    <a:pt x="670331" y="176555"/>
                  </a:lnTo>
                  <a:lnTo>
                    <a:pt x="688149" y="135763"/>
                  </a:lnTo>
                  <a:lnTo>
                    <a:pt x="693381" y="87972"/>
                  </a:lnTo>
                  <a:lnTo>
                    <a:pt x="696010" y="22453"/>
                  </a:lnTo>
                  <a:lnTo>
                    <a:pt x="760018" y="22453"/>
                  </a:lnTo>
                  <a:lnTo>
                    <a:pt x="760018" y="189852"/>
                  </a:lnTo>
                  <a:lnTo>
                    <a:pt x="785253" y="189852"/>
                  </a:lnTo>
                  <a:lnTo>
                    <a:pt x="785253" y="12"/>
                  </a:lnTo>
                  <a:close/>
                </a:path>
                <a:path w="962659" h="190500">
                  <a:moveTo>
                    <a:pt x="962329" y="189839"/>
                  </a:moveTo>
                  <a:lnTo>
                    <a:pt x="944448" y="136804"/>
                  </a:lnTo>
                  <a:lnTo>
                    <a:pt x="937183" y="115252"/>
                  </a:lnTo>
                  <a:lnTo>
                    <a:pt x="911466" y="38950"/>
                  </a:lnTo>
                  <a:lnTo>
                    <a:pt x="911466" y="115252"/>
                  </a:lnTo>
                  <a:lnTo>
                    <a:pt x="852944" y="115252"/>
                  </a:lnTo>
                  <a:lnTo>
                    <a:pt x="882129" y="25755"/>
                  </a:lnTo>
                  <a:lnTo>
                    <a:pt x="911466" y="115252"/>
                  </a:lnTo>
                  <a:lnTo>
                    <a:pt x="911466" y="38950"/>
                  </a:lnTo>
                  <a:lnTo>
                    <a:pt x="907021" y="25755"/>
                  </a:lnTo>
                  <a:lnTo>
                    <a:pt x="898334" y="0"/>
                  </a:lnTo>
                  <a:lnTo>
                    <a:pt x="867232" y="0"/>
                  </a:lnTo>
                  <a:lnTo>
                    <a:pt x="803224" y="189839"/>
                  </a:lnTo>
                  <a:lnTo>
                    <a:pt x="828713" y="189839"/>
                  </a:lnTo>
                  <a:lnTo>
                    <a:pt x="845934" y="136804"/>
                  </a:lnTo>
                  <a:lnTo>
                    <a:pt x="918476" y="136804"/>
                  </a:lnTo>
                  <a:lnTo>
                    <a:pt x="935685" y="189839"/>
                  </a:lnTo>
                  <a:lnTo>
                    <a:pt x="962329" y="189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8294" y="1896467"/>
              <a:ext cx="119849" cy="12495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4087" y="1852225"/>
              <a:ext cx="119837" cy="18985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8021" y="1852234"/>
              <a:ext cx="129285" cy="18983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1912" y="1852231"/>
              <a:ext cx="274119" cy="1898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6429" y="1848283"/>
              <a:ext cx="117170" cy="19378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1772" y="1896473"/>
              <a:ext cx="119849" cy="12495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0669" y="2165565"/>
              <a:ext cx="155803" cy="19022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4964" y="2161618"/>
              <a:ext cx="402518" cy="23674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1823" y="2165565"/>
              <a:ext cx="136423" cy="18983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341" y="2165565"/>
              <a:ext cx="136423" cy="18983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020" y="2161618"/>
              <a:ext cx="324735" cy="19773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6411" y="2165567"/>
              <a:ext cx="129285" cy="18983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304" y="2165565"/>
              <a:ext cx="167411" cy="18983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586829" y="2166175"/>
              <a:ext cx="153035" cy="189230"/>
            </a:xfrm>
            <a:custGeom>
              <a:avLst/>
              <a:gdLst/>
              <a:ahLst/>
              <a:cxnLst/>
              <a:rect l="l" t="t" r="r" b="b"/>
              <a:pathLst>
                <a:path w="153034" h="189230">
                  <a:moveTo>
                    <a:pt x="152742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63754" y="21590"/>
                  </a:lnTo>
                  <a:lnTo>
                    <a:pt x="63754" y="189230"/>
                  </a:lnTo>
                  <a:lnTo>
                    <a:pt x="88988" y="189230"/>
                  </a:lnTo>
                  <a:lnTo>
                    <a:pt x="88988" y="21590"/>
                  </a:lnTo>
                  <a:lnTo>
                    <a:pt x="152742" y="21590"/>
                  </a:lnTo>
                  <a:lnTo>
                    <a:pt x="1527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685" y="2165558"/>
              <a:ext cx="296038" cy="18985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083425" y="2161628"/>
              <a:ext cx="822325" cy="241300"/>
            </a:xfrm>
            <a:custGeom>
              <a:avLst/>
              <a:gdLst/>
              <a:ahLst/>
              <a:cxnLst/>
              <a:rect l="l" t="t" r="r" b="b"/>
              <a:pathLst>
                <a:path w="822325" h="241300">
                  <a:moveTo>
                    <a:pt x="54305" y="157441"/>
                  </a:moveTo>
                  <a:lnTo>
                    <a:pt x="22428" y="157441"/>
                  </a:lnTo>
                  <a:lnTo>
                    <a:pt x="0" y="240957"/>
                  </a:lnTo>
                  <a:lnTo>
                    <a:pt x="18605" y="240957"/>
                  </a:lnTo>
                  <a:lnTo>
                    <a:pt x="54305" y="157441"/>
                  </a:lnTo>
                  <a:close/>
                </a:path>
                <a:path w="822325" h="241300">
                  <a:moveTo>
                    <a:pt x="310807" y="193776"/>
                  </a:moveTo>
                  <a:lnTo>
                    <a:pt x="233807" y="93954"/>
                  </a:lnTo>
                  <a:lnTo>
                    <a:pt x="239928" y="89954"/>
                  </a:lnTo>
                  <a:lnTo>
                    <a:pt x="245148" y="85344"/>
                  </a:lnTo>
                  <a:lnTo>
                    <a:pt x="263893" y="47713"/>
                  </a:lnTo>
                  <a:lnTo>
                    <a:pt x="266700" y="41313"/>
                  </a:lnTo>
                  <a:lnTo>
                    <a:pt x="269633" y="36271"/>
                  </a:lnTo>
                  <a:lnTo>
                    <a:pt x="272694" y="32562"/>
                  </a:lnTo>
                  <a:lnTo>
                    <a:pt x="276847" y="28524"/>
                  </a:lnTo>
                  <a:lnTo>
                    <a:pt x="284111" y="26504"/>
                  </a:lnTo>
                  <a:lnTo>
                    <a:pt x="300875" y="26504"/>
                  </a:lnTo>
                  <a:lnTo>
                    <a:pt x="300875" y="3937"/>
                  </a:lnTo>
                  <a:lnTo>
                    <a:pt x="293077" y="3937"/>
                  </a:lnTo>
                  <a:lnTo>
                    <a:pt x="283146" y="4457"/>
                  </a:lnTo>
                  <a:lnTo>
                    <a:pt x="249402" y="23774"/>
                  </a:lnTo>
                  <a:lnTo>
                    <a:pt x="239928" y="44564"/>
                  </a:lnTo>
                  <a:lnTo>
                    <a:pt x="229895" y="70573"/>
                  </a:lnTo>
                  <a:lnTo>
                    <a:pt x="225158" y="77292"/>
                  </a:lnTo>
                  <a:lnTo>
                    <a:pt x="213512" y="86639"/>
                  </a:lnTo>
                  <a:lnTo>
                    <a:pt x="205625" y="89154"/>
                  </a:lnTo>
                  <a:lnTo>
                    <a:pt x="195694" y="89484"/>
                  </a:lnTo>
                  <a:lnTo>
                    <a:pt x="195694" y="3937"/>
                  </a:lnTo>
                  <a:lnTo>
                    <a:pt x="170434" y="3937"/>
                  </a:lnTo>
                  <a:lnTo>
                    <a:pt x="170434" y="193776"/>
                  </a:lnTo>
                  <a:lnTo>
                    <a:pt x="195694" y="193776"/>
                  </a:lnTo>
                  <a:lnTo>
                    <a:pt x="195694" y="106819"/>
                  </a:lnTo>
                  <a:lnTo>
                    <a:pt x="211620" y="106819"/>
                  </a:lnTo>
                  <a:lnTo>
                    <a:pt x="278688" y="193776"/>
                  </a:lnTo>
                  <a:lnTo>
                    <a:pt x="310807" y="193776"/>
                  </a:lnTo>
                  <a:close/>
                </a:path>
                <a:path w="822325" h="241300">
                  <a:moveTo>
                    <a:pt x="484847" y="98933"/>
                  </a:moveTo>
                  <a:lnTo>
                    <a:pt x="478866" y="56730"/>
                  </a:lnTo>
                  <a:lnTo>
                    <a:pt x="458584" y="22237"/>
                  </a:lnTo>
                  <a:lnTo>
                    <a:pt x="458584" y="98933"/>
                  </a:lnTo>
                  <a:lnTo>
                    <a:pt x="457606" y="116509"/>
                  </a:lnTo>
                  <a:lnTo>
                    <a:pt x="442976" y="156108"/>
                  </a:lnTo>
                  <a:lnTo>
                    <a:pt x="400964" y="175933"/>
                  </a:lnTo>
                  <a:lnTo>
                    <a:pt x="388429" y="174688"/>
                  </a:lnTo>
                  <a:lnTo>
                    <a:pt x="352031" y="145097"/>
                  </a:lnTo>
                  <a:lnTo>
                    <a:pt x="343204" y="98933"/>
                  </a:lnTo>
                  <a:lnTo>
                    <a:pt x="343471" y="89763"/>
                  </a:lnTo>
                  <a:lnTo>
                    <a:pt x="352120" y="52362"/>
                  </a:lnTo>
                  <a:lnTo>
                    <a:pt x="383768" y="23393"/>
                  </a:lnTo>
                  <a:lnTo>
                    <a:pt x="391782" y="21793"/>
                  </a:lnTo>
                  <a:lnTo>
                    <a:pt x="409803" y="21793"/>
                  </a:lnTo>
                  <a:lnTo>
                    <a:pt x="443026" y="41440"/>
                  </a:lnTo>
                  <a:lnTo>
                    <a:pt x="457568" y="81140"/>
                  </a:lnTo>
                  <a:lnTo>
                    <a:pt x="458584" y="98933"/>
                  </a:lnTo>
                  <a:lnTo>
                    <a:pt x="458584" y="22237"/>
                  </a:lnTo>
                  <a:lnTo>
                    <a:pt x="419252" y="1676"/>
                  </a:lnTo>
                  <a:lnTo>
                    <a:pt x="400837" y="0"/>
                  </a:lnTo>
                  <a:lnTo>
                    <a:pt x="391414" y="419"/>
                  </a:lnTo>
                  <a:lnTo>
                    <a:pt x="351866" y="14630"/>
                  </a:lnTo>
                  <a:lnTo>
                    <a:pt x="326148" y="48120"/>
                  </a:lnTo>
                  <a:lnTo>
                    <a:pt x="317309" y="87312"/>
                  </a:lnTo>
                  <a:lnTo>
                    <a:pt x="316941" y="98933"/>
                  </a:lnTo>
                  <a:lnTo>
                    <a:pt x="317309" y="110286"/>
                  </a:lnTo>
                  <a:lnTo>
                    <a:pt x="326059" y="149618"/>
                  </a:lnTo>
                  <a:lnTo>
                    <a:pt x="351815" y="183134"/>
                  </a:lnTo>
                  <a:lnTo>
                    <a:pt x="391452" y="197332"/>
                  </a:lnTo>
                  <a:lnTo>
                    <a:pt x="400837" y="197739"/>
                  </a:lnTo>
                  <a:lnTo>
                    <a:pt x="410032" y="197332"/>
                  </a:lnTo>
                  <a:lnTo>
                    <a:pt x="449453" y="183375"/>
                  </a:lnTo>
                  <a:lnTo>
                    <a:pt x="475729" y="149542"/>
                  </a:lnTo>
                  <a:lnTo>
                    <a:pt x="484479" y="110185"/>
                  </a:lnTo>
                  <a:lnTo>
                    <a:pt x="484847" y="98933"/>
                  </a:lnTo>
                  <a:close/>
                </a:path>
                <a:path w="822325" h="241300">
                  <a:moveTo>
                    <a:pt x="645871" y="4546"/>
                  </a:moveTo>
                  <a:lnTo>
                    <a:pt x="493128" y="4546"/>
                  </a:lnTo>
                  <a:lnTo>
                    <a:pt x="493128" y="26136"/>
                  </a:lnTo>
                  <a:lnTo>
                    <a:pt x="556882" y="26136"/>
                  </a:lnTo>
                  <a:lnTo>
                    <a:pt x="556882" y="193776"/>
                  </a:lnTo>
                  <a:lnTo>
                    <a:pt x="582117" y="193776"/>
                  </a:lnTo>
                  <a:lnTo>
                    <a:pt x="582117" y="26136"/>
                  </a:lnTo>
                  <a:lnTo>
                    <a:pt x="645871" y="26136"/>
                  </a:lnTo>
                  <a:lnTo>
                    <a:pt x="645871" y="4546"/>
                  </a:lnTo>
                  <a:close/>
                </a:path>
                <a:path w="822325" h="241300">
                  <a:moveTo>
                    <a:pt x="822071" y="98933"/>
                  </a:moveTo>
                  <a:lnTo>
                    <a:pt x="816089" y="56730"/>
                  </a:lnTo>
                  <a:lnTo>
                    <a:pt x="795807" y="22237"/>
                  </a:lnTo>
                  <a:lnTo>
                    <a:pt x="795807" y="98933"/>
                  </a:lnTo>
                  <a:lnTo>
                    <a:pt x="794829" y="116509"/>
                  </a:lnTo>
                  <a:lnTo>
                    <a:pt x="780199" y="156108"/>
                  </a:lnTo>
                  <a:lnTo>
                    <a:pt x="738187" y="175933"/>
                  </a:lnTo>
                  <a:lnTo>
                    <a:pt x="725652" y="174688"/>
                  </a:lnTo>
                  <a:lnTo>
                    <a:pt x="689254" y="145097"/>
                  </a:lnTo>
                  <a:lnTo>
                    <a:pt x="680427" y="98933"/>
                  </a:lnTo>
                  <a:lnTo>
                    <a:pt x="680694" y="89763"/>
                  </a:lnTo>
                  <a:lnTo>
                    <a:pt x="689330" y="52362"/>
                  </a:lnTo>
                  <a:lnTo>
                    <a:pt x="720991" y="23393"/>
                  </a:lnTo>
                  <a:lnTo>
                    <a:pt x="729005" y="21793"/>
                  </a:lnTo>
                  <a:lnTo>
                    <a:pt x="747026" y="21793"/>
                  </a:lnTo>
                  <a:lnTo>
                    <a:pt x="780249" y="41440"/>
                  </a:lnTo>
                  <a:lnTo>
                    <a:pt x="794791" y="81140"/>
                  </a:lnTo>
                  <a:lnTo>
                    <a:pt x="795807" y="98933"/>
                  </a:lnTo>
                  <a:lnTo>
                    <a:pt x="795807" y="22237"/>
                  </a:lnTo>
                  <a:lnTo>
                    <a:pt x="756475" y="1676"/>
                  </a:lnTo>
                  <a:lnTo>
                    <a:pt x="738060" y="0"/>
                  </a:lnTo>
                  <a:lnTo>
                    <a:pt x="728637" y="419"/>
                  </a:lnTo>
                  <a:lnTo>
                    <a:pt x="689089" y="14630"/>
                  </a:lnTo>
                  <a:lnTo>
                    <a:pt x="663359" y="48120"/>
                  </a:lnTo>
                  <a:lnTo>
                    <a:pt x="654532" y="87312"/>
                  </a:lnTo>
                  <a:lnTo>
                    <a:pt x="654164" y="98933"/>
                  </a:lnTo>
                  <a:lnTo>
                    <a:pt x="654532" y="110286"/>
                  </a:lnTo>
                  <a:lnTo>
                    <a:pt x="663270" y="149618"/>
                  </a:lnTo>
                  <a:lnTo>
                    <a:pt x="689038" y="183134"/>
                  </a:lnTo>
                  <a:lnTo>
                    <a:pt x="728662" y="197332"/>
                  </a:lnTo>
                  <a:lnTo>
                    <a:pt x="738060" y="197739"/>
                  </a:lnTo>
                  <a:lnTo>
                    <a:pt x="747255" y="197332"/>
                  </a:lnTo>
                  <a:lnTo>
                    <a:pt x="786676" y="183375"/>
                  </a:lnTo>
                  <a:lnTo>
                    <a:pt x="812952" y="149542"/>
                  </a:lnTo>
                  <a:lnTo>
                    <a:pt x="821702" y="110185"/>
                  </a:lnTo>
                  <a:lnTo>
                    <a:pt x="822071" y="98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3163" y="2165556"/>
              <a:ext cx="119837" cy="18985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7098" y="2165565"/>
              <a:ext cx="167411" cy="18983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283003" y="2166175"/>
              <a:ext cx="118745" cy="189230"/>
            </a:xfrm>
            <a:custGeom>
              <a:avLst/>
              <a:gdLst/>
              <a:ahLst/>
              <a:cxnLst/>
              <a:rect l="l" t="t" r="r" b="b"/>
              <a:pathLst>
                <a:path w="118745" h="189230">
                  <a:moveTo>
                    <a:pt x="11870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0" y="166370"/>
                  </a:lnTo>
                  <a:lnTo>
                    <a:pt x="0" y="189230"/>
                  </a:lnTo>
                  <a:lnTo>
                    <a:pt x="118706" y="189230"/>
                  </a:lnTo>
                  <a:lnTo>
                    <a:pt x="118706" y="166370"/>
                  </a:lnTo>
                  <a:lnTo>
                    <a:pt x="25247" y="166370"/>
                  </a:lnTo>
                  <a:lnTo>
                    <a:pt x="25247" y="96520"/>
                  </a:lnTo>
                  <a:lnTo>
                    <a:pt x="112331" y="96520"/>
                  </a:lnTo>
                  <a:lnTo>
                    <a:pt x="112331" y="73660"/>
                  </a:lnTo>
                  <a:lnTo>
                    <a:pt x="25247" y="73660"/>
                  </a:lnTo>
                  <a:lnTo>
                    <a:pt x="25247" y="21590"/>
                  </a:lnTo>
                  <a:lnTo>
                    <a:pt x="118706" y="21590"/>
                  </a:lnTo>
                  <a:lnTo>
                    <a:pt x="118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1091" y="2162129"/>
              <a:ext cx="466117" cy="19672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401" y="2165565"/>
              <a:ext cx="136423" cy="18983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2023" y="2162124"/>
              <a:ext cx="128130" cy="19672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6408" y="2165565"/>
              <a:ext cx="162686" cy="18983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597580" y="2166175"/>
              <a:ext cx="284480" cy="189230"/>
            </a:xfrm>
            <a:custGeom>
              <a:avLst/>
              <a:gdLst/>
              <a:ahLst/>
              <a:cxnLst/>
              <a:rect l="l" t="t" r="r" b="b"/>
              <a:pathLst>
                <a:path w="284479" h="189230">
                  <a:moveTo>
                    <a:pt x="11870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0" y="166370"/>
                  </a:lnTo>
                  <a:lnTo>
                    <a:pt x="0" y="189230"/>
                  </a:lnTo>
                  <a:lnTo>
                    <a:pt x="118706" y="189230"/>
                  </a:lnTo>
                  <a:lnTo>
                    <a:pt x="118706" y="166370"/>
                  </a:lnTo>
                  <a:lnTo>
                    <a:pt x="25247" y="166370"/>
                  </a:lnTo>
                  <a:lnTo>
                    <a:pt x="25247" y="96520"/>
                  </a:lnTo>
                  <a:lnTo>
                    <a:pt x="112331" y="96520"/>
                  </a:lnTo>
                  <a:lnTo>
                    <a:pt x="112331" y="73660"/>
                  </a:lnTo>
                  <a:lnTo>
                    <a:pt x="25247" y="73660"/>
                  </a:lnTo>
                  <a:lnTo>
                    <a:pt x="25247" y="21590"/>
                  </a:lnTo>
                  <a:lnTo>
                    <a:pt x="118706" y="21590"/>
                  </a:lnTo>
                  <a:lnTo>
                    <a:pt x="118706" y="0"/>
                  </a:lnTo>
                  <a:close/>
                </a:path>
                <a:path w="284479" h="189230">
                  <a:moveTo>
                    <a:pt x="284327" y="0"/>
                  </a:moveTo>
                  <a:lnTo>
                    <a:pt x="259080" y="0"/>
                  </a:lnTo>
                  <a:lnTo>
                    <a:pt x="259080" y="73660"/>
                  </a:lnTo>
                  <a:lnTo>
                    <a:pt x="171754" y="73660"/>
                  </a:lnTo>
                  <a:lnTo>
                    <a:pt x="171754" y="0"/>
                  </a:lnTo>
                  <a:lnTo>
                    <a:pt x="146494" y="0"/>
                  </a:lnTo>
                  <a:lnTo>
                    <a:pt x="146494" y="73660"/>
                  </a:lnTo>
                  <a:lnTo>
                    <a:pt x="146494" y="96520"/>
                  </a:lnTo>
                  <a:lnTo>
                    <a:pt x="146494" y="189230"/>
                  </a:lnTo>
                  <a:lnTo>
                    <a:pt x="171754" y="189230"/>
                  </a:lnTo>
                  <a:lnTo>
                    <a:pt x="171754" y="96520"/>
                  </a:lnTo>
                  <a:lnTo>
                    <a:pt x="259080" y="96520"/>
                  </a:lnTo>
                  <a:lnTo>
                    <a:pt x="259080" y="189230"/>
                  </a:lnTo>
                  <a:lnTo>
                    <a:pt x="284327" y="189230"/>
                  </a:lnTo>
                  <a:lnTo>
                    <a:pt x="284327" y="96520"/>
                  </a:lnTo>
                  <a:lnTo>
                    <a:pt x="284327" y="73660"/>
                  </a:lnTo>
                  <a:lnTo>
                    <a:pt x="2843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0415" y="2165565"/>
              <a:ext cx="136423" cy="18983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7992" y="2165565"/>
              <a:ext cx="155803" cy="19022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2294" y="2165565"/>
              <a:ext cx="136423" cy="18983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4666" y="2209805"/>
              <a:ext cx="119849" cy="12495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788001" y="2319070"/>
              <a:ext cx="5853430" cy="349885"/>
            </a:xfrm>
            <a:custGeom>
              <a:avLst/>
              <a:gdLst/>
              <a:ahLst/>
              <a:cxnLst/>
              <a:rect l="l" t="t" r="r" b="b"/>
              <a:pathLst>
                <a:path w="5853430" h="349885">
                  <a:moveTo>
                    <a:pt x="137833" y="160426"/>
                  </a:moveTo>
                  <a:lnTo>
                    <a:pt x="112585" y="160426"/>
                  </a:lnTo>
                  <a:lnTo>
                    <a:pt x="112585" y="234086"/>
                  </a:lnTo>
                  <a:lnTo>
                    <a:pt x="25260" y="234086"/>
                  </a:lnTo>
                  <a:lnTo>
                    <a:pt x="25260" y="160426"/>
                  </a:lnTo>
                  <a:lnTo>
                    <a:pt x="0" y="160426"/>
                  </a:lnTo>
                  <a:lnTo>
                    <a:pt x="0" y="234086"/>
                  </a:lnTo>
                  <a:lnTo>
                    <a:pt x="0" y="256946"/>
                  </a:lnTo>
                  <a:lnTo>
                    <a:pt x="0" y="349656"/>
                  </a:lnTo>
                  <a:lnTo>
                    <a:pt x="25260" y="349656"/>
                  </a:lnTo>
                  <a:lnTo>
                    <a:pt x="25260" y="256946"/>
                  </a:lnTo>
                  <a:lnTo>
                    <a:pt x="112585" y="256946"/>
                  </a:lnTo>
                  <a:lnTo>
                    <a:pt x="112585" y="349656"/>
                  </a:lnTo>
                  <a:lnTo>
                    <a:pt x="137833" y="349656"/>
                  </a:lnTo>
                  <a:lnTo>
                    <a:pt x="137833" y="256946"/>
                  </a:lnTo>
                  <a:lnTo>
                    <a:pt x="137833" y="234086"/>
                  </a:lnTo>
                  <a:lnTo>
                    <a:pt x="137833" y="160426"/>
                  </a:lnTo>
                  <a:close/>
                </a:path>
                <a:path w="5853430" h="349885">
                  <a:moveTo>
                    <a:pt x="5853392" y="0"/>
                  </a:moveTo>
                  <a:lnTo>
                    <a:pt x="5821515" y="0"/>
                  </a:lnTo>
                  <a:lnTo>
                    <a:pt x="5799086" y="83515"/>
                  </a:lnTo>
                  <a:lnTo>
                    <a:pt x="5817692" y="83515"/>
                  </a:lnTo>
                  <a:lnTo>
                    <a:pt x="5853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501" y="2474939"/>
              <a:ext cx="167906" cy="19773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065" y="2478886"/>
              <a:ext cx="162687" cy="18983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0263" y="2478886"/>
              <a:ext cx="136423" cy="18983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5178" y="2478885"/>
              <a:ext cx="487417" cy="23280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6943" y="2478878"/>
              <a:ext cx="296038" cy="18985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6969" y="2523120"/>
              <a:ext cx="119849" cy="12495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602755" y="2479496"/>
              <a:ext cx="295275" cy="189230"/>
            </a:xfrm>
            <a:custGeom>
              <a:avLst/>
              <a:gdLst/>
              <a:ahLst/>
              <a:cxnLst/>
              <a:rect l="l" t="t" r="r" b="b"/>
              <a:pathLst>
                <a:path w="295275" h="189230">
                  <a:moveTo>
                    <a:pt x="13783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189230"/>
                  </a:lnTo>
                  <a:lnTo>
                    <a:pt x="25260" y="189230"/>
                  </a:lnTo>
                  <a:lnTo>
                    <a:pt x="25260" y="21590"/>
                  </a:lnTo>
                  <a:lnTo>
                    <a:pt x="112585" y="21590"/>
                  </a:lnTo>
                  <a:lnTo>
                    <a:pt x="112585" y="189230"/>
                  </a:lnTo>
                  <a:lnTo>
                    <a:pt x="137833" y="189230"/>
                  </a:lnTo>
                  <a:lnTo>
                    <a:pt x="137833" y="21590"/>
                  </a:lnTo>
                  <a:lnTo>
                    <a:pt x="137833" y="0"/>
                  </a:lnTo>
                  <a:close/>
                </a:path>
                <a:path w="295275" h="189230">
                  <a:moveTo>
                    <a:pt x="295033" y="0"/>
                  </a:moveTo>
                  <a:lnTo>
                    <a:pt x="176326" y="0"/>
                  </a:lnTo>
                  <a:lnTo>
                    <a:pt x="176326" y="21590"/>
                  </a:lnTo>
                  <a:lnTo>
                    <a:pt x="176326" y="73660"/>
                  </a:lnTo>
                  <a:lnTo>
                    <a:pt x="176326" y="96520"/>
                  </a:lnTo>
                  <a:lnTo>
                    <a:pt x="176326" y="166370"/>
                  </a:lnTo>
                  <a:lnTo>
                    <a:pt x="176326" y="189230"/>
                  </a:lnTo>
                  <a:lnTo>
                    <a:pt x="295033" y="189230"/>
                  </a:lnTo>
                  <a:lnTo>
                    <a:pt x="295033" y="166370"/>
                  </a:lnTo>
                  <a:lnTo>
                    <a:pt x="201574" y="166370"/>
                  </a:lnTo>
                  <a:lnTo>
                    <a:pt x="201574" y="96520"/>
                  </a:lnTo>
                  <a:lnTo>
                    <a:pt x="288658" y="96520"/>
                  </a:lnTo>
                  <a:lnTo>
                    <a:pt x="288658" y="73660"/>
                  </a:lnTo>
                  <a:lnTo>
                    <a:pt x="201574" y="73660"/>
                  </a:lnTo>
                  <a:lnTo>
                    <a:pt x="201574" y="21590"/>
                  </a:lnTo>
                  <a:lnTo>
                    <a:pt x="295033" y="21590"/>
                  </a:lnTo>
                  <a:lnTo>
                    <a:pt x="295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5584" y="2478877"/>
              <a:ext cx="119837" cy="18985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069518" y="2430055"/>
              <a:ext cx="600710" cy="281940"/>
            </a:xfrm>
            <a:custGeom>
              <a:avLst/>
              <a:gdLst/>
              <a:ahLst/>
              <a:cxnLst/>
              <a:rect l="l" t="t" r="r" b="b"/>
              <a:pathLst>
                <a:path w="600709" h="281939">
                  <a:moveTo>
                    <a:pt x="118706" y="49441"/>
                  </a:moveTo>
                  <a:lnTo>
                    <a:pt x="0" y="49441"/>
                  </a:lnTo>
                  <a:lnTo>
                    <a:pt x="0" y="71031"/>
                  </a:lnTo>
                  <a:lnTo>
                    <a:pt x="0" y="123101"/>
                  </a:lnTo>
                  <a:lnTo>
                    <a:pt x="0" y="145961"/>
                  </a:lnTo>
                  <a:lnTo>
                    <a:pt x="0" y="215811"/>
                  </a:lnTo>
                  <a:lnTo>
                    <a:pt x="0" y="238671"/>
                  </a:lnTo>
                  <a:lnTo>
                    <a:pt x="118706" y="238671"/>
                  </a:lnTo>
                  <a:lnTo>
                    <a:pt x="118706" y="215811"/>
                  </a:lnTo>
                  <a:lnTo>
                    <a:pt x="25247" y="215811"/>
                  </a:lnTo>
                  <a:lnTo>
                    <a:pt x="25247" y="145961"/>
                  </a:lnTo>
                  <a:lnTo>
                    <a:pt x="112331" y="145961"/>
                  </a:lnTo>
                  <a:lnTo>
                    <a:pt x="112331" y="123101"/>
                  </a:lnTo>
                  <a:lnTo>
                    <a:pt x="25247" y="123101"/>
                  </a:lnTo>
                  <a:lnTo>
                    <a:pt x="25247" y="71031"/>
                  </a:lnTo>
                  <a:lnTo>
                    <a:pt x="118706" y="71031"/>
                  </a:lnTo>
                  <a:lnTo>
                    <a:pt x="118706" y="49441"/>
                  </a:lnTo>
                  <a:close/>
                </a:path>
                <a:path w="600709" h="281939">
                  <a:moveTo>
                    <a:pt x="300634" y="216242"/>
                  </a:moveTo>
                  <a:lnTo>
                    <a:pt x="282651" y="216242"/>
                  </a:lnTo>
                  <a:lnTo>
                    <a:pt x="282651" y="70764"/>
                  </a:lnTo>
                  <a:lnTo>
                    <a:pt x="282651" y="48831"/>
                  </a:lnTo>
                  <a:lnTo>
                    <a:pt x="257416" y="48831"/>
                  </a:lnTo>
                  <a:lnTo>
                    <a:pt x="257416" y="70764"/>
                  </a:lnTo>
                  <a:lnTo>
                    <a:pt x="257416" y="216242"/>
                  </a:lnTo>
                  <a:lnTo>
                    <a:pt x="164211" y="216242"/>
                  </a:lnTo>
                  <a:lnTo>
                    <a:pt x="171399" y="203187"/>
                  </a:lnTo>
                  <a:lnTo>
                    <a:pt x="177914" y="188506"/>
                  </a:lnTo>
                  <a:lnTo>
                    <a:pt x="193281" y="135001"/>
                  </a:lnTo>
                  <a:lnTo>
                    <a:pt x="199034" y="93243"/>
                  </a:lnTo>
                  <a:lnTo>
                    <a:pt x="200431" y="70764"/>
                  </a:lnTo>
                  <a:lnTo>
                    <a:pt x="257416" y="70764"/>
                  </a:lnTo>
                  <a:lnTo>
                    <a:pt x="257416" y="48831"/>
                  </a:lnTo>
                  <a:lnTo>
                    <a:pt x="176720" y="48831"/>
                  </a:lnTo>
                  <a:lnTo>
                    <a:pt x="176072" y="74396"/>
                  </a:lnTo>
                  <a:lnTo>
                    <a:pt x="174180" y="98958"/>
                  </a:lnTo>
                  <a:lnTo>
                    <a:pt x="166573" y="145034"/>
                  </a:lnTo>
                  <a:lnTo>
                    <a:pt x="154813" y="184861"/>
                  </a:lnTo>
                  <a:lnTo>
                    <a:pt x="139865" y="216242"/>
                  </a:lnTo>
                  <a:lnTo>
                    <a:pt x="129540" y="216242"/>
                  </a:lnTo>
                  <a:lnTo>
                    <a:pt x="129540" y="281635"/>
                  </a:lnTo>
                  <a:lnTo>
                    <a:pt x="153504" y="281635"/>
                  </a:lnTo>
                  <a:lnTo>
                    <a:pt x="153504" y="238175"/>
                  </a:lnTo>
                  <a:lnTo>
                    <a:pt x="276669" y="238175"/>
                  </a:lnTo>
                  <a:lnTo>
                    <a:pt x="276669" y="281635"/>
                  </a:lnTo>
                  <a:lnTo>
                    <a:pt x="300634" y="281635"/>
                  </a:lnTo>
                  <a:lnTo>
                    <a:pt x="300634" y="238175"/>
                  </a:lnTo>
                  <a:lnTo>
                    <a:pt x="300634" y="216242"/>
                  </a:lnTo>
                  <a:close/>
                </a:path>
                <a:path w="600709" h="281939">
                  <a:moveTo>
                    <a:pt x="463562" y="238671"/>
                  </a:moveTo>
                  <a:lnTo>
                    <a:pt x="445681" y="185635"/>
                  </a:lnTo>
                  <a:lnTo>
                    <a:pt x="438416" y="164084"/>
                  </a:lnTo>
                  <a:lnTo>
                    <a:pt x="412699" y="87782"/>
                  </a:lnTo>
                  <a:lnTo>
                    <a:pt x="412699" y="164084"/>
                  </a:lnTo>
                  <a:lnTo>
                    <a:pt x="354177" y="164084"/>
                  </a:lnTo>
                  <a:lnTo>
                    <a:pt x="383362" y="74587"/>
                  </a:lnTo>
                  <a:lnTo>
                    <a:pt x="412699" y="164084"/>
                  </a:lnTo>
                  <a:lnTo>
                    <a:pt x="412699" y="87782"/>
                  </a:lnTo>
                  <a:lnTo>
                    <a:pt x="408254" y="74587"/>
                  </a:lnTo>
                  <a:lnTo>
                    <a:pt x="399567" y="48831"/>
                  </a:lnTo>
                  <a:lnTo>
                    <a:pt x="368465" y="48831"/>
                  </a:lnTo>
                  <a:lnTo>
                    <a:pt x="304457" y="238671"/>
                  </a:lnTo>
                  <a:lnTo>
                    <a:pt x="329946" y="238671"/>
                  </a:lnTo>
                  <a:lnTo>
                    <a:pt x="347167" y="185635"/>
                  </a:lnTo>
                  <a:lnTo>
                    <a:pt x="419709" y="185635"/>
                  </a:lnTo>
                  <a:lnTo>
                    <a:pt x="436918" y="238671"/>
                  </a:lnTo>
                  <a:lnTo>
                    <a:pt x="463562" y="238671"/>
                  </a:lnTo>
                  <a:close/>
                </a:path>
                <a:path w="600709" h="281939">
                  <a:moveTo>
                    <a:pt x="532815" y="0"/>
                  </a:moveTo>
                  <a:lnTo>
                    <a:pt x="507187" y="0"/>
                  </a:lnTo>
                  <a:lnTo>
                    <a:pt x="507187" y="24866"/>
                  </a:lnTo>
                  <a:lnTo>
                    <a:pt x="532815" y="24866"/>
                  </a:lnTo>
                  <a:lnTo>
                    <a:pt x="532815" y="0"/>
                  </a:lnTo>
                  <a:close/>
                </a:path>
                <a:path w="600709" h="281939">
                  <a:moveTo>
                    <a:pt x="585457" y="0"/>
                  </a:moveTo>
                  <a:lnTo>
                    <a:pt x="559828" y="0"/>
                  </a:lnTo>
                  <a:lnTo>
                    <a:pt x="559828" y="24866"/>
                  </a:lnTo>
                  <a:lnTo>
                    <a:pt x="585457" y="24866"/>
                  </a:lnTo>
                  <a:lnTo>
                    <a:pt x="585457" y="0"/>
                  </a:lnTo>
                  <a:close/>
                </a:path>
                <a:path w="600709" h="281939">
                  <a:moveTo>
                    <a:pt x="600252" y="48729"/>
                  </a:moveTo>
                  <a:lnTo>
                    <a:pt x="481545" y="48729"/>
                  </a:lnTo>
                  <a:lnTo>
                    <a:pt x="481545" y="71589"/>
                  </a:lnTo>
                  <a:lnTo>
                    <a:pt x="481545" y="123659"/>
                  </a:lnTo>
                  <a:lnTo>
                    <a:pt x="481545" y="145249"/>
                  </a:lnTo>
                  <a:lnTo>
                    <a:pt x="481545" y="216369"/>
                  </a:lnTo>
                  <a:lnTo>
                    <a:pt x="481545" y="239229"/>
                  </a:lnTo>
                  <a:lnTo>
                    <a:pt x="600252" y="239229"/>
                  </a:lnTo>
                  <a:lnTo>
                    <a:pt x="600252" y="216369"/>
                  </a:lnTo>
                  <a:lnTo>
                    <a:pt x="506806" y="216369"/>
                  </a:lnTo>
                  <a:lnTo>
                    <a:pt x="506806" y="145249"/>
                  </a:lnTo>
                  <a:lnTo>
                    <a:pt x="593877" y="145249"/>
                  </a:lnTo>
                  <a:lnTo>
                    <a:pt x="593877" y="123659"/>
                  </a:lnTo>
                  <a:lnTo>
                    <a:pt x="506806" y="123659"/>
                  </a:lnTo>
                  <a:lnTo>
                    <a:pt x="506806" y="71589"/>
                  </a:lnTo>
                  <a:lnTo>
                    <a:pt x="600252" y="71589"/>
                  </a:lnTo>
                  <a:lnTo>
                    <a:pt x="600252" y="48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547" y="2478886"/>
              <a:ext cx="162686" cy="18983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5041" y="2475444"/>
              <a:ext cx="128130" cy="19672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9426" y="2478885"/>
              <a:ext cx="470724" cy="18984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8649" y="2478878"/>
              <a:ext cx="296038" cy="18985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0638" y="2523125"/>
              <a:ext cx="119849" cy="124955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4788001" y="2792831"/>
              <a:ext cx="295275" cy="189230"/>
            </a:xfrm>
            <a:custGeom>
              <a:avLst/>
              <a:gdLst/>
              <a:ahLst/>
              <a:cxnLst/>
              <a:rect l="l" t="t" r="r" b="b"/>
              <a:pathLst>
                <a:path w="295275" h="189230">
                  <a:moveTo>
                    <a:pt x="13783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189230"/>
                  </a:lnTo>
                  <a:lnTo>
                    <a:pt x="25260" y="189230"/>
                  </a:lnTo>
                  <a:lnTo>
                    <a:pt x="25260" y="21590"/>
                  </a:lnTo>
                  <a:lnTo>
                    <a:pt x="112585" y="21590"/>
                  </a:lnTo>
                  <a:lnTo>
                    <a:pt x="112585" y="189230"/>
                  </a:lnTo>
                  <a:lnTo>
                    <a:pt x="137833" y="189230"/>
                  </a:lnTo>
                  <a:lnTo>
                    <a:pt x="137833" y="21590"/>
                  </a:lnTo>
                  <a:lnTo>
                    <a:pt x="137833" y="0"/>
                  </a:lnTo>
                  <a:close/>
                </a:path>
                <a:path w="295275" h="189230">
                  <a:moveTo>
                    <a:pt x="295033" y="0"/>
                  </a:moveTo>
                  <a:lnTo>
                    <a:pt x="176326" y="0"/>
                  </a:lnTo>
                  <a:lnTo>
                    <a:pt x="176326" y="21590"/>
                  </a:lnTo>
                  <a:lnTo>
                    <a:pt x="176326" y="73660"/>
                  </a:lnTo>
                  <a:lnTo>
                    <a:pt x="176326" y="96520"/>
                  </a:lnTo>
                  <a:lnTo>
                    <a:pt x="176326" y="166370"/>
                  </a:lnTo>
                  <a:lnTo>
                    <a:pt x="176326" y="189230"/>
                  </a:lnTo>
                  <a:lnTo>
                    <a:pt x="295033" y="189230"/>
                  </a:lnTo>
                  <a:lnTo>
                    <a:pt x="295033" y="166370"/>
                  </a:lnTo>
                  <a:lnTo>
                    <a:pt x="201574" y="166370"/>
                  </a:lnTo>
                  <a:lnTo>
                    <a:pt x="201574" y="96520"/>
                  </a:lnTo>
                  <a:lnTo>
                    <a:pt x="288658" y="96520"/>
                  </a:lnTo>
                  <a:lnTo>
                    <a:pt x="288658" y="73660"/>
                  </a:lnTo>
                  <a:lnTo>
                    <a:pt x="201574" y="73660"/>
                  </a:lnTo>
                  <a:lnTo>
                    <a:pt x="201574" y="21590"/>
                  </a:lnTo>
                  <a:lnTo>
                    <a:pt x="295033" y="21590"/>
                  </a:lnTo>
                  <a:lnTo>
                    <a:pt x="295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0835" y="2792210"/>
              <a:ext cx="119837" cy="18985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4767" y="2792210"/>
              <a:ext cx="431568" cy="18985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806415" y="2792831"/>
              <a:ext cx="138430" cy="189230"/>
            </a:xfrm>
            <a:custGeom>
              <a:avLst/>
              <a:gdLst/>
              <a:ahLst/>
              <a:cxnLst/>
              <a:rect l="l" t="t" r="r" b="b"/>
              <a:pathLst>
                <a:path w="138429" h="189230">
                  <a:moveTo>
                    <a:pt x="13783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189230"/>
                  </a:lnTo>
                  <a:lnTo>
                    <a:pt x="25260" y="189230"/>
                  </a:lnTo>
                  <a:lnTo>
                    <a:pt x="25260" y="21590"/>
                  </a:lnTo>
                  <a:lnTo>
                    <a:pt x="112585" y="21590"/>
                  </a:lnTo>
                  <a:lnTo>
                    <a:pt x="112585" y="189230"/>
                  </a:lnTo>
                  <a:lnTo>
                    <a:pt x="137833" y="189230"/>
                  </a:lnTo>
                  <a:lnTo>
                    <a:pt x="137833" y="21590"/>
                  </a:lnTo>
                  <a:lnTo>
                    <a:pt x="137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757" y="2792210"/>
              <a:ext cx="119837" cy="189852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126696" y="2792831"/>
              <a:ext cx="118745" cy="189230"/>
            </a:xfrm>
            <a:custGeom>
              <a:avLst/>
              <a:gdLst/>
              <a:ahLst/>
              <a:cxnLst/>
              <a:rect l="l" t="t" r="r" b="b"/>
              <a:pathLst>
                <a:path w="118745" h="189230">
                  <a:moveTo>
                    <a:pt x="11870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0" y="166370"/>
                  </a:lnTo>
                  <a:lnTo>
                    <a:pt x="0" y="189230"/>
                  </a:lnTo>
                  <a:lnTo>
                    <a:pt x="118706" y="189230"/>
                  </a:lnTo>
                  <a:lnTo>
                    <a:pt x="118706" y="166370"/>
                  </a:lnTo>
                  <a:lnTo>
                    <a:pt x="25247" y="166370"/>
                  </a:lnTo>
                  <a:lnTo>
                    <a:pt x="25247" y="96520"/>
                  </a:lnTo>
                  <a:lnTo>
                    <a:pt x="112331" y="96520"/>
                  </a:lnTo>
                  <a:lnTo>
                    <a:pt x="112331" y="73660"/>
                  </a:lnTo>
                  <a:lnTo>
                    <a:pt x="25247" y="73660"/>
                  </a:lnTo>
                  <a:lnTo>
                    <a:pt x="25247" y="21590"/>
                  </a:lnTo>
                  <a:lnTo>
                    <a:pt x="118706" y="21590"/>
                  </a:lnTo>
                  <a:lnTo>
                    <a:pt x="118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187" y="2792218"/>
              <a:ext cx="162687" cy="18983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375" y="2792210"/>
              <a:ext cx="296037" cy="18985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376" y="2836458"/>
              <a:ext cx="119849" cy="124955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4789982" y="3329965"/>
              <a:ext cx="621030" cy="190500"/>
            </a:xfrm>
            <a:custGeom>
              <a:avLst/>
              <a:gdLst/>
              <a:ahLst/>
              <a:cxnLst/>
              <a:rect l="l" t="t" r="r" b="b"/>
              <a:pathLst>
                <a:path w="621029" h="190500">
                  <a:moveTo>
                    <a:pt x="155803" y="12"/>
                  </a:moveTo>
                  <a:lnTo>
                    <a:pt x="42722" y="12"/>
                  </a:lnTo>
                  <a:lnTo>
                    <a:pt x="39319" y="88315"/>
                  </a:lnTo>
                  <a:lnTo>
                    <a:pt x="38049" y="103962"/>
                  </a:lnTo>
                  <a:lnTo>
                    <a:pt x="29438" y="148145"/>
                  </a:lnTo>
                  <a:lnTo>
                    <a:pt x="9690" y="165760"/>
                  </a:lnTo>
                  <a:lnTo>
                    <a:pt x="0" y="165366"/>
                  </a:lnTo>
                  <a:lnTo>
                    <a:pt x="0" y="189852"/>
                  </a:lnTo>
                  <a:lnTo>
                    <a:pt x="40881" y="176555"/>
                  </a:lnTo>
                  <a:lnTo>
                    <a:pt x="58712" y="135763"/>
                  </a:lnTo>
                  <a:lnTo>
                    <a:pt x="63944" y="87972"/>
                  </a:lnTo>
                  <a:lnTo>
                    <a:pt x="66560" y="22453"/>
                  </a:lnTo>
                  <a:lnTo>
                    <a:pt x="130568" y="22453"/>
                  </a:lnTo>
                  <a:lnTo>
                    <a:pt x="130568" y="189852"/>
                  </a:lnTo>
                  <a:lnTo>
                    <a:pt x="155803" y="189852"/>
                  </a:lnTo>
                  <a:lnTo>
                    <a:pt x="155803" y="12"/>
                  </a:lnTo>
                  <a:close/>
                </a:path>
                <a:path w="621029" h="190500">
                  <a:moveTo>
                    <a:pt x="332892" y="189852"/>
                  </a:moveTo>
                  <a:lnTo>
                    <a:pt x="315010" y="136817"/>
                  </a:lnTo>
                  <a:lnTo>
                    <a:pt x="307746" y="115265"/>
                  </a:lnTo>
                  <a:lnTo>
                    <a:pt x="282028" y="39001"/>
                  </a:lnTo>
                  <a:lnTo>
                    <a:pt x="282028" y="115265"/>
                  </a:lnTo>
                  <a:lnTo>
                    <a:pt x="223507" y="115265"/>
                  </a:lnTo>
                  <a:lnTo>
                    <a:pt x="252691" y="25768"/>
                  </a:lnTo>
                  <a:lnTo>
                    <a:pt x="282028" y="115265"/>
                  </a:lnTo>
                  <a:lnTo>
                    <a:pt x="282028" y="39001"/>
                  </a:lnTo>
                  <a:lnTo>
                    <a:pt x="277571" y="25768"/>
                  </a:lnTo>
                  <a:lnTo>
                    <a:pt x="268897" y="12"/>
                  </a:lnTo>
                  <a:lnTo>
                    <a:pt x="237794" y="12"/>
                  </a:lnTo>
                  <a:lnTo>
                    <a:pt x="173786" y="189852"/>
                  </a:lnTo>
                  <a:lnTo>
                    <a:pt x="199275" y="189852"/>
                  </a:lnTo>
                  <a:lnTo>
                    <a:pt x="216496" y="136817"/>
                  </a:lnTo>
                  <a:lnTo>
                    <a:pt x="289039" y="136817"/>
                  </a:lnTo>
                  <a:lnTo>
                    <a:pt x="306247" y="189852"/>
                  </a:lnTo>
                  <a:lnTo>
                    <a:pt x="332892" y="189852"/>
                  </a:lnTo>
                  <a:close/>
                </a:path>
                <a:path w="621029" h="190500">
                  <a:moveTo>
                    <a:pt x="483463" y="12"/>
                  </a:moveTo>
                  <a:lnTo>
                    <a:pt x="457454" y="12"/>
                  </a:lnTo>
                  <a:lnTo>
                    <a:pt x="410921" y="111696"/>
                  </a:lnTo>
                  <a:lnTo>
                    <a:pt x="359410" y="12"/>
                  </a:lnTo>
                  <a:lnTo>
                    <a:pt x="331495" y="12"/>
                  </a:lnTo>
                  <a:lnTo>
                    <a:pt x="398170" y="140639"/>
                  </a:lnTo>
                  <a:lnTo>
                    <a:pt x="392061" y="155054"/>
                  </a:lnTo>
                  <a:lnTo>
                    <a:pt x="363321" y="167157"/>
                  </a:lnTo>
                  <a:lnTo>
                    <a:pt x="349846" y="166268"/>
                  </a:lnTo>
                  <a:lnTo>
                    <a:pt x="349846" y="189852"/>
                  </a:lnTo>
                  <a:lnTo>
                    <a:pt x="374459" y="190487"/>
                  </a:lnTo>
                  <a:lnTo>
                    <a:pt x="378269" y="190157"/>
                  </a:lnTo>
                  <a:lnTo>
                    <a:pt x="385838" y="188785"/>
                  </a:lnTo>
                  <a:lnTo>
                    <a:pt x="411734" y="166611"/>
                  </a:lnTo>
                  <a:lnTo>
                    <a:pt x="483463" y="12"/>
                  </a:lnTo>
                  <a:close/>
                </a:path>
                <a:path w="621029" h="190500">
                  <a:moveTo>
                    <a:pt x="620903" y="57251"/>
                  </a:moveTo>
                  <a:lnTo>
                    <a:pt x="609866" y="21678"/>
                  </a:lnTo>
                  <a:lnTo>
                    <a:pt x="605409" y="16713"/>
                  </a:lnTo>
                  <a:lnTo>
                    <a:pt x="594652" y="9334"/>
                  </a:lnTo>
                  <a:lnTo>
                    <a:pt x="594652" y="51346"/>
                  </a:lnTo>
                  <a:lnTo>
                    <a:pt x="594652" y="63931"/>
                  </a:lnTo>
                  <a:lnTo>
                    <a:pt x="561962" y="96723"/>
                  </a:lnTo>
                  <a:lnTo>
                    <a:pt x="553720" y="97536"/>
                  </a:lnTo>
                  <a:lnTo>
                    <a:pt x="526313" y="97536"/>
                  </a:lnTo>
                  <a:lnTo>
                    <a:pt x="526313" y="21678"/>
                  </a:lnTo>
                  <a:lnTo>
                    <a:pt x="555129" y="21678"/>
                  </a:lnTo>
                  <a:lnTo>
                    <a:pt x="593521" y="45656"/>
                  </a:lnTo>
                  <a:lnTo>
                    <a:pt x="594652" y="51346"/>
                  </a:lnTo>
                  <a:lnTo>
                    <a:pt x="594652" y="9334"/>
                  </a:lnTo>
                  <a:lnTo>
                    <a:pt x="556856" y="177"/>
                  </a:lnTo>
                  <a:lnTo>
                    <a:pt x="548754" y="0"/>
                  </a:lnTo>
                  <a:lnTo>
                    <a:pt x="501065" y="0"/>
                  </a:lnTo>
                  <a:lnTo>
                    <a:pt x="501065" y="189852"/>
                  </a:lnTo>
                  <a:lnTo>
                    <a:pt x="526313" y="189852"/>
                  </a:lnTo>
                  <a:lnTo>
                    <a:pt x="526313" y="119087"/>
                  </a:lnTo>
                  <a:lnTo>
                    <a:pt x="547738" y="119087"/>
                  </a:lnTo>
                  <a:lnTo>
                    <a:pt x="587667" y="111340"/>
                  </a:lnTo>
                  <a:lnTo>
                    <a:pt x="606259" y="97536"/>
                  </a:lnTo>
                  <a:lnTo>
                    <a:pt x="609523" y="94272"/>
                  </a:lnTo>
                  <a:lnTo>
                    <a:pt x="613575" y="87998"/>
                  </a:lnTo>
                  <a:lnTo>
                    <a:pt x="619442" y="73304"/>
                  </a:lnTo>
                  <a:lnTo>
                    <a:pt x="620903" y="65506"/>
                  </a:lnTo>
                  <a:lnTo>
                    <a:pt x="620903" y="57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4994" y="3329971"/>
              <a:ext cx="436415" cy="18983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2124" y="3326025"/>
              <a:ext cx="314397" cy="19773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6314173" y="3326536"/>
              <a:ext cx="923290" cy="196850"/>
            </a:xfrm>
            <a:custGeom>
              <a:avLst/>
              <a:gdLst/>
              <a:ahLst/>
              <a:cxnLst/>
              <a:rect l="l" t="t" r="r" b="b"/>
              <a:pathLst>
                <a:path w="923290" h="196850">
                  <a:moveTo>
                    <a:pt x="137833" y="4051"/>
                  </a:moveTo>
                  <a:lnTo>
                    <a:pt x="112585" y="4051"/>
                  </a:lnTo>
                  <a:lnTo>
                    <a:pt x="112585" y="77711"/>
                  </a:lnTo>
                  <a:lnTo>
                    <a:pt x="25260" y="77711"/>
                  </a:lnTo>
                  <a:lnTo>
                    <a:pt x="25260" y="4051"/>
                  </a:lnTo>
                  <a:lnTo>
                    <a:pt x="0" y="4051"/>
                  </a:lnTo>
                  <a:lnTo>
                    <a:pt x="0" y="77711"/>
                  </a:lnTo>
                  <a:lnTo>
                    <a:pt x="0" y="100571"/>
                  </a:lnTo>
                  <a:lnTo>
                    <a:pt x="0" y="193281"/>
                  </a:lnTo>
                  <a:lnTo>
                    <a:pt x="25260" y="193281"/>
                  </a:lnTo>
                  <a:lnTo>
                    <a:pt x="25260" y="100571"/>
                  </a:lnTo>
                  <a:lnTo>
                    <a:pt x="112585" y="100571"/>
                  </a:lnTo>
                  <a:lnTo>
                    <a:pt x="112585" y="193281"/>
                  </a:lnTo>
                  <a:lnTo>
                    <a:pt x="137833" y="193281"/>
                  </a:lnTo>
                  <a:lnTo>
                    <a:pt x="137833" y="100571"/>
                  </a:lnTo>
                  <a:lnTo>
                    <a:pt x="137833" y="77711"/>
                  </a:lnTo>
                  <a:lnTo>
                    <a:pt x="137833" y="4051"/>
                  </a:lnTo>
                  <a:close/>
                </a:path>
                <a:path w="923290" h="196850">
                  <a:moveTo>
                    <a:pt x="316699" y="193281"/>
                  </a:moveTo>
                  <a:lnTo>
                    <a:pt x="239699" y="93459"/>
                  </a:lnTo>
                  <a:lnTo>
                    <a:pt x="245821" y="89458"/>
                  </a:lnTo>
                  <a:lnTo>
                    <a:pt x="251040" y="84848"/>
                  </a:lnTo>
                  <a:lnTo>
                    <a:pt x="269786" y="47205"/>
                  </a:lnTo>
                  <a:lnTo>
                    <a:pt x="272592" y="40817"/>
                  </a:lnTo>
                  <a:lnTo>
                    <a:pt x="275526" y="35775"/>
                  </a:lnTo>
                  <a:lnTo>
                    <a:pt x="278587" y="32067"/>
                  </a:lnTo>
                  <a:lnTo>
                    <a:pt x="282740" y="28028"/>
                  </a:lnTo>
                  <a:lnTo>
                    <a:pt x="290004" y="26009"/>
                  </a:lnTo>
                  <a:lnTo>
                    <a:pt x="306768" y="26009"/>
                  </a:lnTo>
                  <a:lnTo>
                    <a:pt x="306768" y="3441"/>
                  </a:lnTo>
                  <a:lnTo>
                    <a:pt x="298970" y="3441"/>
                  </a:lnTo>
                  <a:lnTo>
                    <a:pt x="289039" y="3949"/>
                  </a:lnTo>
                  <a:lnTo>
                    <a:pt x="255282" y="23279"/>
                  </a:lnTo>
                  <a:lnTo>
                    <a:pt x="245821" y="44069"/>
                  </a:lnTo>
                  <a:lnTo>
                    <a:pt x="235788" y="70078"/>
                  </a:lnTo>
                  <a:lnTo>
                    <a:pt x="231051" y="76796"/>
                  </a:lnTo>
                  <a:lnTo>
                    <a:pt x="219405" y="86144"/>
                  </a:lnTo>
                  <a:lnTo>
                    <a:pt x="211518" y="88658"/>
                  </a:lnTo>
                  <a:lnTo>
                    <a:pt x="201587" y="88988"/>
                  </a:lnTo>
                  <a:lnTo>
                    <a:pt x="201587" y="3441"/>
                  </a:lnTo>
                  <a:lnTo>
                    <a:pt x="176326" y="3441"/>
                  </a:lnTo>
                  <a:lnTo>
                    <a:pt x="176326" y="193281"/>
                  </a:lnTo>
                  <a:lnTo>
                    <a:pt x="201587" y="193281"/>
                  </a:lnTo>
                  <a:lnTo>
                    <a:pt x="201587" y="106324"/>
                  </a:lnTo>
                  <a:lnTo>
                    <a:pt x="217512" y="106324"/>
                  </a:lnTo>
                  <a:lnTo>
                    <a:pt x="284581" y="193281"/>
                  </a:lnTo>
                  <a:lnTo>
                    <a:pt x="316699" y="193281"/>
                  </a:lnTo>
                  <a:close/>
                </a:path>
                <a:path w="923290" h="196850">
                  <a:moveTo>
                    <a:pt x="466255" y="3441"/>
                  </a:moveTo>
                  <a:lnTo>
                    <a:pt x="440245" y="3441"/>
                  </a:lnTo>
                  <a:lnTo>
                    <a:pt x="393712" y="115125"/>
                  </a:lnTo>
                  <a:lnTo>
                    <a:pt x="342201" y="3441"/>
                  </a:lnTo>
                  <a:lnTo>
                    <a:pt x="314286" y="3441"/>
                  </a:lnTo>
                  <a:lnTo>
                    <a:pt x="380961" y="144068"/>
                  </a:lnTo>
                  <a:lnTo>
                    <a:pt x="374853" y="158483"/>
                  </a:lnTo>
                  <a:lnTo>
                    <a:pt x="346113" y="170586"/>
                  </a:lnTo>
                  <a:lnTo>
                    <a:pt x="332638" y="169697"/>
                  </a:lnTo>
                  <a:lnTo>
                    <a:pt x="332638" y="193281"/>
                  </a:lnTo>
                  <a:lnTo>
                    <a:pt x="357251" y="193916"/>
                  </a:lnTo>
                  <a:lnTo>
                    <a:pt x="361061" y="193586"/>
                  </a:lnTo>
                  <a:lnTo>
                    <a:pt x="368630" y="192214"/>
                  </a:lnTo>
                  <a:lnTo>
                    <a:pt x="394525" y="170040"/>
                  </a:lnTo>
                  <a:lnTo>
                    <a:pt x="466255" y="3441"/>
                  </a:lnTo>
                  <a:close/>
                </a:path>
                <a:path w="923290" h="196850">
                  <a:moveTo>
                    <a:pt x="603681" y="60680"/>
                  </a:moveTo>
                  <a:lnTo>
                    <a:pt x="592645" y="25107"/>
                  </a:lnTo>
                  <a:lnTo>
                    <a:pt x="588187" y="20142"/>
                  </a:lnTo>
                  <a:lnTo>
                    <a:pt x="577430" y="12763"/>
                  </a:lnTo>
                  <a:lnTo>
                    <a:pt x="577430" y="54775"/>
                  </a:lnTo>
                  <a:lnTo>
                    <a:pt x="577430" y="67360"/>
                  </a:lnTo>
                  <a:lnTo>
                    <a:pt x="544741" y="100152"/>
                  </a:lnTo>
                  <a:lnTo>
                    <a:pt x="536498" y="100965"/>
                  </a:lnTo>
                  <a:lnTo>
                    <a:pt x="509092" y="100965"/>
                  </a:lnTo>
                  <a:lnTo>
                    <a:pt x="509092" y="25107"/>
                  </a:lnTo>
                  <a:lnTo>
                    <a:pt x="537908" y="25107"/>
                  </a:lnTo>
                  <a:lnTo>
                    <a:pt x="576300" y="49085"/>
                  </a:lnTo>
                  <a:lnTo>
                    <a:pt x="577430" y="54775"/>
                  </a:lnTo>
                  <a:lnTo>
                    <a:pt x="577430" y="12763"/>
                  </a:lnTo>
                  <a:lnTo>
                    <a:pt x="539635" y="3606"/>
                  </a:lnTo>
                  <a:lnTo>
                    <a:pt x="531533" y="3429"/>
                  </a:lnTo>
                  <a:lnTo>
                    <a:pt x="483844" y="3429"/>
                  </a:lnTo>
                  <a:lnTo>
                    <a:pt x="483844" y="193281"/>
                  </a:lnTo>
                  <a:lnTo>
                    <a:pt x="509092" y="193281"/>
                  </a:lnTo>
                  <a:lnTo>
                    <a:pt x="509092" y="122516"/>
                  </a:lnTo>
                  <a:lnTo>
                    <a:pt x="530517" y="122516"/>
                  </a:lnTo>
                  <a:lnTo>
                    <a:pt x="570458" y="114769"/>
                  </a:lnTo>
                  <a:lnTo>
                    <a:pt x="589038" y="100965"/>
                  </a:lnTo>
                  <a:lnTo>
                    <a:pt x="592302" y="97701"/>
                  </a:lnTo>
                  <a:lnTo>
                    <a:pt x="596353" y="91427"/>
                  </a:lnTo>
                  <a:lnTo>
                    <a:pt x="602221" y="76733"/>
                  </a:lnTo>
                  <a:lnTo>
                    <a:pt x="603681" y="68935"/>
                  </a:lnTo>
                  <a:lnTo>
                    <a:pt x="603681" y="60680"/>
                  </a:lnTo>
                  <a:close/>
                </a:path>
                <a:path w="923290" h="196850">
                  <a:moveTo>
                    <a:pt x="761022" y="16052"/>
                  </a:moveTo>
                  <a:lnTo>
                    <a:pt x="714717" y="469"/>
                  </a:lnTo>
                  <a:lnTo>
                    <a:pt x="708748" y="0"/>
                  </a:lnTo>
                  <a:lnTo>
                    <a:pt x="702373" y="0"/>
                  </a:lnTo>
                  <a:lnTo>
                    <a:pt x="660057" y="10414"/>
                  </a:lnTo>
                  <a:lnTo>
                    <a:pt x="630453" y="40411"/>
                  </a:lnTo>
                  <a:lnTo>
                    <a:pt x="617334" y="87020"/>
                  </a:lnTo>
                  <a:lnTo>
                    <a:pt x="616953" y="98552"/>
                  </a:lnTo>
                  <a:lnTo>
                    <a:pt x="617334" y="110197"/>
                  </a:lnTo>
                  <a:lnTo>
                    <a:pt x="626643" y="149872"/>
                  </a:lnTo>
                  <a:lnTo>
                    <a:pt x="653199" y="182702"/>
                  </a:lnTo>
                  <a:lnTo>
                    <a:pt x="692861" y="196342"/>
                  </a:lnTo>
                  <a:lnTo>
                    <a:pt x="701992" y="196723"/>
                  </a:lnTo>
                  <a:lnTo>
                    <a:pt x="709561" y="196723"/>
                  </a:lnTo>
                  <a:lnTo>
                    <a:pt x="761022" y="180403"/>
                  </a:lnTo>
                  <a:lnTo>
                    <a:pt x="761022" y="150317"/>
                  </a:lnTo>
                  <a:lnTo>
                    <a:pt x="759104" y="150317"/>
                  </a:lnTo>
                  <a:lnTo>
                    <a:pt x="757161" y="152260"/>
                  </a:lnTo>
                  <a:lnTo>
                    <a:pt x="747687" y="160147"/>
                  </a:lnTo>
                  <a:lnTo>
                    <a:pt x="709434" y="174917"/>
                  </a:lnTo>
                  <a:lnTo>
                    <a:pt x="694131" y="174917"/>
                  </a:lnTo>
                  <a:lnTo>
                    <a:pt x="660819" y="155917"/>
                  </a:lnTo>
                  <a:lnTo>
                    <a:pt x="644398" y="116713"/>
                  </a:lnTo>
                  <a:lnTo>
                    <a:pt x="643216" y="98552"/>
                  </a:lnTo>
                  <a:lnTo>
                    <a:pt x="643496" y="89611"/>
                  </a:lnTo>
                  <a:lnTo>
                    <a:pt x="653034" y="52120"/>
                  </a:lnTo>
                  <a:lnTo>
                    <a:pt x="686384" y="23202"/>
                  </a:lnTo>
                  <a:lnTo>
                    <a:pt x="694042" y="21539"/>
                  </a:lnTo>
                  <a:lnTo>
                    <a:pt x="709599" y="21539"/>
                  </a:lnTo>
                  <a:lnTo>
                    <a:pt x="746950" y="36245"/>
                  </a:lnTo>
                  <a:lnTo>
                    <a:pt x="758977" y="46532"/>
                  </a:lnTo>
                  <a:lnTo>
                    <a:pt x="761022" y="46532"/>
                  </a:lnTo>
                  <a:lnTo>
                    <a:pt x="761022" y="16052"/>
                  </a:lnTo>
                  <a:close/>
                </a:path>
                <a:path w="923290" h="196850">
                  <a:moveTo>
                    <a:pt x="923188" y="193281"/>
                  </a:moveTo>
                  <a:lnTo>
                    <a:pt x="905306" y="140246"/>
                  </a:lnTo>
                  <a:lnTo>
                    <a:pt x="898042" y="118694"/>
                  </a:lnTo>
                  <a:lnTo>
                    <a:pt x="872324" y="42430"/>
                  </a:lnTo>
                  <a:lnTo>
                    <a:pt x="872324" y="118694"/>
                  </a:lnTo>
                  <a:lnTo>
                    <a:pt x="813803" y="118694"/>
                  </a:lnTo>
                  <a:lnTo>
                    <a:pt x="842987" y="29197"/>
                  </a:lnTo>
                  <a:lnTo>
                    <a:pt x="872324" y="118694"/>
                  </a:lnTo>
                  <a:lnTo>
                    <a:pt x="872324" y="42430"/>
                  </a:lnTo>
                  <a:lnTo>
                    <a:pt x="867867" y="29197"/>
                  </a:lnTo>
                  <a:lnTo>
                    <a:pt x="859193" y="3441"/>
                  </a:lnTo>
                  <a:lnTo>
                    <a:pt x="828090" y="3441"/>
                  </a:lnTo>
                  <a:lnTo>
                    <a:pt x="764082" y="193281"/>
                  </a:lnTo>
                  <a:lnTo>
                    <a:pt x="789571" y="193281"/>
                  </a:lnTo>
                  <a:lnTo>
                    <a:pt x="806792" y="140246"/>
                  </a:lnTo>
                  <a:lnTo>
                    <a:pt x="879335" y="140246"/>
                  </a:lnTo>
                  <a:lnTo>
                    <a:pt x="896543" y="193281"/>
                  </a:lnTo>
                  <a:lnTo>
                    <a:pt x="923188" y="1932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822" y="3329971"/>
              <a:ext cx="294264" cy="19022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4208" y="3329969"/>
              <a:ext cx="297063" cy="19047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979765" y="3330587"/>
              <a:ext cx="208279" cy="189230"/>
            </a:xfrm>
            <a:custGeom>
              <a:avLst/>
              <a:gdLst/>
              <a:ahLst/>
              <a:cxnLst/>
              <a:rect l="l" t="t" r="r" b="b"/>
              <a:pathLst>
                <a:path w="208279" h="189229">
                  <a:moveTo>
                    <a:pt x="207810" y="0"/>
                  </a:moveTo>
                  <a:lnTo>
                    <a:pt x="182575" y="0"/>
                  </a:lnTo>
                  <a:lnTo>
                    <a:pt x="182575" y="167640"/>
                  </a:lnTo>
                  <a:lnTo>
                    <a:pt x="116535" y="167640"/>
                  </a:lnTo>
                  <a:lnTo>
                    <a:pt x="116535" y="0"/>
                  </a:lnTo>
                  <a:lnTo>
                    <a:pt x="91287" y="0"/>
                  </a:lnTo>
                  <a:lnTo>
                    <a:pt x="91287" y="167640"/>
                  </a:lnTo>
                  <a:lnTo>
                    <a:pt x="25247" y="167640"/>
                  </a:lnTo>
                  <a:lnTo>
                    <a:pt x="25247" y="0"/>
                  </a:lnTo>
                  <a:lnTo>
                    <a:pt x="0" y="0"/>
                  </a:lnTo>
                  <a:lnTo>
                    <a:pt x="0" y="167640"/>
                  </a:lnTo>
                  <a:lnTo>
                    <a:pt x="0" y="189230"/>
                  </a:lnTo>
                  <a:lnTo>
                    <a:pt x="207810" y="189230"/>
                  </a:lnTo>
                  <a:lnTo>
                    <a:pt x="207810" y="167640"/>
                  </a:lnTo>
                  <a:lnTo>
                    <a:pt x="207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6093" y="3329971"/>
              <a:ext cx="136423" cy="189839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8401012" y="3330587"/>
              <a:ext cx="118745" cy="189230"/>
            </a:xfrm>
            <a:custGeom>
              <a:avLst/>
              <a:gdLst/>
              <a:ahLst/>
              <a:cxnLst/>
              <a:rect l="l" t="t" r="r" b="b"/>
              <a:pathLst>
                <a:path w="118745" h="189229">
                  <a:moveTo>
                    <a:pt x="11870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0" y="166370"/>
                  </a:lnTo>
                  <a:lnTo>
                    <a:pt x="0" y="189230"/>
                  </a:lnTo>
                  <a:lnTo>
                    <a:pt x="118706" y="189230"/>
                  </a:lnTo>
                  <a:lnTo>
                    <a:pt x="118706" y="166370"/>
                  </a:lnTo>
                  <a:lnTo>
                    <a:pt x="25247" y="166370"/>
                  </a:lnTo>
                  <a:lnTo>
                    <a:pt x="25247" y="96520"/>
                  </a:lnTo>
                  <a:lnTo>
                    <a:pt x="112331" y="96520"/>
                  </a:lnTo>
                  <a:lnTo>
                    <a:pt x="112331" y="73660"/>
                  </a:lnTo>
                  <a:lnTo>
                    <a:pt x="25247" y="73660"/>
                  </a:lnTo>
                  <a:lnTo>
                    <a:pt x="25247" y="21590"/>
                  </a:lnTo>
                  <a:lnTo>
                    <a:pt x="118706" y="21590"/>
                  </a:lnTo>
                  <a:lnTo>
                    <a:pt x="118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9714" y="3326025"/>
              <a:ext cx="328936" cy="197738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6317" y="3329964"/>
              <a:ext cx="430291" cy="18985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0707" y="3329965"/>
              <a:ext cx="167411" cy="18985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211" y="3329971"/>
              <a:ext cx="136423" cy="18983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60" y="3639869"/>
              <a:ext cx="464842" cy="19672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1924" y="3642889"/>
              <a:ext cx="282143" cy="19088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964" y="3643304"/>
              <a:ext cx="136423" cy="18983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475" y="3639863"/>
              <a:ext cx="420352" cy="196723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6277076" y="3639870"/>
              <a:ext cx="898525" cy="196850"/>
            </a:xfrm>
            <a:custGeom>
              <a:avLst/>
              <a:gdLst/>
              <a:ahLst/>
              <a:cxnLst/>
              <a:rect l="l" t="t" r="r" b="b"/>
              <a:pathLst>
                <a:path w="898525" h="196850">
                  <a:moveTo>
                    <a:pt x="129286" y="134505"/>
                  </a:moveTo>
                  <a:lnTo>
                    <a:pt x="116878" y="95783"/>
                  </a:lnTo>
                  <a:lnTo>
                    <a:pt x="102895" y="85877"/>
                  </a:lnTo>
                  <a:lnTo>
                    <a:pt x="102895" y="128638"/>
                  </a:lnTo>
                  <a:lnTo>
                    <a:pt x="102895" y="141897"/>
                  </a:lnTo>
                  <a:lnTo>
                    <a:pt x="73253" y="170078"/>
                  </a:lnTo>
                  <a:lnTo>
                    <a:pt x="47180" y="171742"/>
                  </a:lnTo>
                  <a:lnTo>
                    <a:pt x="25260" y="171742"/>
                  </a:lnTo>
                  <a:lnTo>
                    <a:pt x="25260" y="99707"/>
                  </a:lnTo>
                  <a:lnTo>
                    <a:pt x="47815" y="99707"/>
                  </a:lnTo>
                  <a:lnTo>
                    <a:pt x="94399" y="109423"/>
                  </a:lnTo>
                  <a:lnTo>
                    <a:pt x="102895" y="128638"/>
                  </a:lnTo>
                  <a:lnTo>
                    <a:pt x="102895" y="85877"/>
                  </a:lnTo>
                  <a:lnTo>
                    <a:pt x="64973" y="78041"/>
                  </a:lnTo>
                  <a:lnTo>
                    <a:pt x="55727" y="77901"/>
                  </a:lnTo>
                  <a:lnTo>
                    <a:pt x="25260" y="77901"/>
                  </a:lnTo>
                  <a:lnTo>
                    <a:pt x="25260" y="25882"/>
                  </a:lnTo>
                  <a:lnTo>
                    <a:pt x="115646" y="25882"/>
                  </a:lnTo>
                  <a:lnTo>
                    <a:pt x="115646" y="3441"/>
                  </a:lnTo>
                  <a:lnTo>
                    <a:pt x="0" y="3441"/>
                  </a:lnTo>
                  <a:lnTo>
                    <a:pt x="0" y="193281"/>
                  </a:lnTo>
                  <a:lnTo>
                    <a:pt x="54965" y="193281"/>
                  </a:lnTo>
                  <a:lnTo>
                    <a:pt x="98437" y="184924"/>
                  </a:lnTo>
                  <a:lnTo>
                    <a:pt x="116586" y="171742"/>
                  </a:lnTo>
                  <a:lnTo>
                    <a:pt x="120357" y="166979"/>
                  </a:lnTo>
                  <a:lnTo>
                    <a:pt x="123926" y="159499"/>
                  </a:lnTo>
                  <a:lnTo>
                    <a:pt x="126263" y="153733"/>
                  </a:lnTo>
                  <a:lnTo>
                    <a:pt x="127952" y="147574"/>
                  </a:lnTo>
                  <a:lnTo>
                    <a:pt x="128955" y="141236"/>
                  </a:lnTo>
                  <a:lnTo>
                    <a:pt x="129286" y="134505"/>
                  </a:lnTo>
                  <a:close/>
                </a:path>
                <a:path w="898525" h="196850">
                  <a:moveTo>
                    <a:pt x="292481" y="193281"/>
                  </a:moveTo>
                  <a:lnTo>
                    <a:pt x="274599" y="140246"/>
                  </a:lnTo>
                  <a:lnTo>
                    <a:pt x="267335" y="118694"/>
                  </a:lnTo>
                  <a:lnTo>
                    <a:pt x="241617" y="42430"/>
                  </a:lnTo>
                  <a:lnTo>
                    <a:pt x="241617" y="118694"/>
                  </a:lnTo>
                  <a:lnTo>
                    <a:pt x="183095" y="118694"/>
                  </a:lnTo>
                  <a:lnTo>
                    <a:pt x="212280" y="29197"/>
                  </a:lnTo>
                  <a:lnTo>
                    <a:pt x="241617" y="118694"/>
                  </a:lnTo>
                  <a:lnTo>
                    <a:pt x="241617" y="42430"/>
                  </a:lnTo>
                  <a:lnTo>
                    <a:pt x="237159" y="29197"/>
                  </a:lnTo>
                  <a:lnTo>
                    <a:pt x="228485" y="3441"/>
                  </a:lnTo>
                  <a:lnTo>
                    <a:pt x="197383" y="3441"/>
                  </a:lnTo>
                  <a:lnTo>
                    <a:pt x="133375" y="193281"/>
                  </a:lnTo>
                  <a:lnTo>
                    <a:pt x="158864" y="193281"/>
                  </a:lnTo>
                  <a:lnTo>
                    <a:pt x="176085" y="140246"/>
                  </a:lnTo>
                  <a:lnTo>
                    <a:pt x="248627" y="140246"/>
                  </a:lnTo>
                  <a:lnTo>
                    <a:pt x="265836" y="193281"/>
                  </a:lnTo>
                  <a:lnTo>
                    <a:pt x="292481" y="193281"/>
                  </a:lnTo>
                  <a:close/>
                </a:path>
                <a:path w="898525" h="196850">
                  <a:moveTo>
                    <a:pt x="443687" y="16052"/>
                  </a:moveTo>
                  <a:lnTo>
                    <a:pt x="397383" y="469"/>
                  </a:lnTo>
                  <a:lnTo>
                    <a:pt x="391414" y="0"/>
                  </a:lnTo>
                  <a:lnTo>
                    <a:pt x="385038" y="0"/>
                  </a:lnTo>
                  <a:lnTo>
                    <a:pt x="342722" y="10414"/>
                  </a:lnTo>
                  <a:lnTo>
                    <a:pt x="313118" y="40411"/>
                  </a:lnTo>
                  <a:lnTo>
                    <a:pt x="299986" y="87020"/>
                  </a:lnTo>
                  <a:lnTo>
                    <a:pt x="299618" y="98552"/>
                  </a:lnTo>
                  <a:lnTo>
                    <a:pt x="299999" y="110197"/>
                  </a:lnTo>
                  <a:lnTo>
                    <a:pt x="309308" y="149860"/>
                  </a:lnTo>
                  <a:lnTo>
                    <a:pt x="335864" y="182702"/>
                  </a:lnTo>
                  <a:lnTo>
                    <a:pt x="375526" y="196342"/>
                  </a:lnTo>
                  <a:lnTo>
                    <a:pt x="384657" y="196723"/>
                  </a:lnTo>
                  <a:lnTo>
                    <a:pt x="392226" y="196723"/>
                  </a:lnTo>
                  <a:lnTo>
                    <a:pt x="443687" y="180403"/>
                  </a:lnTo>
                  <a:lnTo>
                    <a:pt x="443687" y="150317"/>
                  </a:lnTo>
                  <a:lnTo>
                    <a:pt x="441769" y="150317"/>
                  </a:lnTo>
                  <a:lnTo>
                    <a:pt x="439826" y="152260"/>
                  </a:lnTo>
                  <a:lnTo>
                    <a:pt x="430352" y="160147"/>
                  </a:lnTo>
                  <a:lnTo>
                    <a:pt x="392099" y="174917"/>
                  </a:lnTo>
                  <a:lnTo>
                    <a:pt x="376796" y="174917"/>
                  </a:lnTo>
                  <a:lnTo>
                    <a:pt x="343484" y="155917"/>
                  </a:lnTo>
                  <a:lnTo>
                    <a:pt x="327050" y="116713"/>
                  </a:lnTo>
                  <a:lnTo>
                    <a:pt x="325882" y="98552"/>
                  </a:lnTo>
                  <a:lnTo>
                    <a:pt x="326148" y="89611"/>
                  </a:lnTo>
                  <a:lnTo>
                    <a:pt x="335699" y="52120"/>
                  </a:lnTo>
                  <a:lnTo>
                    <a:pt x="369049" y="23202"/>
                  </a:lnTo>
                  <a:lnTo>
                    <a:pt x="376707" y="21539"/>
                  </a:lnTo>
                  <a:lnTo>
                    <a:pt x="392264" y="21539"/>
                  </a:lnTo>
                  <a:lnTo>
                    <a:pt x="429615" y="36245"/>
                  </a:lnTo>
                  <a:lnTo>
                    <a:pt x="441642" y="46532"/>
                  </a:lnTo>
                  <a:lnTo>
                    <a:pt x="443687" y="46532"/>
                  </a:lnTo>
                  <a:lnTo>
                    <a:pt x="443687" y="16052"/>
                  </a:lnTo>
                  <a:close/>
                </a:path>
                <a:path w="898525" h="196850">
                  <a:moveTo>
                    <a:pt x="600506" y="16052"/>
                  </a:moveTo>
                  <a:lnTo>
                    <a:pt x="554202" y="469"/>
                  </a:lnTo>
                  <a:lnTo>
                    <a:pt x="548233" y="0"/>
                  </a:lnTo>
                  <a:lnTo>
                    <a:pt x="541858" y="0"/>
                  </a:lnTo>
                  <a:lnTo>
                    <a:pt x="499541" y="10414"/>
                  </a:lnTo>
                  <a:lnTo>
                    <a:pt x="469950" y="40411"/>
                  </a:lnTo>
                  <a:lnTo>
                    <a:pt x="456819" y="87020"/>
                  </a:lnTo>
                  <a:lnTo>
                    <a:pt x="456438" y="98552"/>
                  </a:lnTo>
                  <a:lnTo>
                    <a:pt x="456831" y="110197"/>
                  </a:lnTo>
                  <a:lnTo>
                    <a:pt x="466128" y="149860"/>
                  </a:lnTo>
                  <a:lnTo>
                    <a:pt x="492696" y="182702"/>
                  </a:lnTo>
                  <a:lnTo>
                    <a:pt x="532358" y="196342"/>
                  </a:lnTo>
                  <a:lnTo>
                    <a:pt x="541477" y="196723"/>
                  </a:lnTo>
                  <a:lnTo>
                    <a:pt x="549046" y="196723"/>
                  </a:lnTo>
                  <a:lnTo>
                    <a:pt x="600506" y="180403"/>
                  </a:lnTo>
                  <a:lnTo>
                    <a:pt x="600506" y="150317"/>
                  </a:lnTo>
                  <a:lnTo>
                    <a:pt x="598589" y="150317"/>
                  </a:lnTo>
                  <a:lnTo>
                    <a:pt x="596646" y="152260"/>
                  </a:lnTo>
                  <a:lnTo>
                    <a:pt x="587171" y="160147"/>
                  </a:lnTo>
                  <a:lnTo>
                    <a:pt x="548919" y="174917"/>
                  </a:lnTo>
                  <a:lnTo>
                    <a:pt x="533615" y="174917"/>
                  </a:lnTo>
                  <a:lnTo>
                    <a:pt x="500303" y="155917"/>
                  </a:lnTo>
                  <a:lnTo>
                    <a:pt x="483882" y="116713"/>
                  </a:lnTo>
                  <a:lnTo>
                    <a:pt x="482701" y="98552"/>
                  </a:lnTo>
                  <a:lnTo>
                    <a:pt x="482981" y="89611"/>
                  </a:lnTo>
                  <a:lnTo>
                    <a:pt x="492531" y="52120"/>
                  </a:lnTo>
                  <a:lnTo>
                    <a:pt x="525868" y="23202"/>
                  </a:lnTo>
                  <a:lnTo>
                    <a:pt x="533527" y="21539"/>
                  </a:lnTo>
                  <a:lnTo>
                    <a:pt x="549084" y="21539"/>
                  </a:lnTo>
                  <a:lnTo>
                    <a:pt x="586435" y="36245"/>
                  </a:lnTo>
                  <a:lnTo>
                    <a:pt x="598462" y="46532"/>
                  </a:lnTo>
                  <a:lnTo>
                    <a:pt x="600506" y="46532"/>
                  </a:lnTo>
                  <a:lnTo>
                    <a:pt x="600506" y="16052"/>
                  </a:lnTo>
                  <a:close/>
                </a:path>
                <a:path w="898525" h="196850">
                  <a:moveTo>
                    <a:pt x="762673" y="193281"/>
                  </a:moveTo>
                  <a:lnTo>
                    <a:pt x="744804" y="140246"/>
                  </a:lnTo>
                  <a:lnTo>
                    <a:pt x="737539" y="118694"/>
                  </a:lnTo>
                  <a:lnTo>
                    <a:pt x="711809" y="42392"/>
                  </a:lnTo>
                  <a:lnTo>
                    <a:pt x="711809" y="118694"/>
                  </a:lnTo>
                  <a:lnTo>
                    <a:pt x="653288" y="118694"/>
                  </a:lnTo>
                  <a:lnTo>
                    <a:pt x="682472" y="29197"/>
                  </a:lnTo>
                  <a:lnTo>
                    <a:pt x="711809" y="118694"/>
                  </a:lnTo>
                  <a:lnTo>
                    <a:pt x="711809" y="42392"/>
                  </a:lnTo>
                  <a:lnTo>
                    <a:pt x="707364" y="29197"/>
                  </a:lnTo>
                  <a:lnTo>
                    <a:pt x="698677" y="3441"/>
                  </a:lnTo>
                  <a:lnTo>
                    <a:pt x="667575" y="3441"/>
                  </a:lnTo>
                  <a:lnTo>
                    <a:pt x="603567" y="193281"/>
                  </a:lnTo>
                  <a:lnTo>
                    <a:pt x="629056" y="193281"/>
                  </a:lnTo>
                  <a:lnTo>
                    <a:pt x="646277" y="140246"/>
                  </a:lnTo>
                  <a:lnTo>
                    <a:pt x="718820" y="140246"/>
                  </a:lnTo>
                  <a:lnTo>
                    <a:pt x="736028" y="193281"/>
                  </a:lnTo>
                  <a:lnTo>
                    <a:pt x="762673" y="193281"/>
                  </a:lnTo>
                  <a:close/>
                </a:path>
                <a:path w="898525" h="196850">
                  <a:moveTo>
                    <a:pt x="840320" y="104673"/>
                  </a:moveTo>
                  <a:lnTo>
                    <a:pt x="778103" y="51384"/>
                  </a:lnTo>
                  <a:lnTo>
                    <a:pt x="778103" y="75336"/>
                  </a:lnTo>
                  <a:lnTo>
                    <a:pt x="818515" y="110159"/>
                  </a:lnTo>
                  <a:lnTo>
                    <a:pt x="778103" y="144957"/>
                  </a:lnTo>
                  <a:lnTo>
                    <a:pt x="778103" y="168935"/>
                  </a:lnTo>
                  <a:lnTo>
                    <a:pt x="840320" y="115493"/>
                  </a:lnTo>
                  <a:lnTo>
                    <a:pt x="840320" y="104673"/>
                  </a:lnTo>
                  <a:close/>
                </a:path>
                <a:path w="898525" h="196850">
                  <a:moveTo>
                    <a:pt x="897953" y="104406"/>
                  </a:moveTo>
                  <a:lnTo>
                    <a:pt x="832929" y="47675"/>
                  </a:lnTo>
                  <a:lnTo>
                    <a:pt x="832929" y="72656"/>
                  </a:lnTo>
                  <a:lnTo>
                    <a:pt x="875131" y="110159"/>
                  </a:lnTo>
                  <a:lnTo>
                    <a:pt x="832929" y="147637"/>
                  </a:lnTo>
                  <a:lnTo>
                    <a:pt x="832929" y="172631"/>
                  </a:lnTo>
                  <a:lnTo>
                    <a:pt x="897953" y="115760"/>
                  </a:lnTo>
                  <a:lnTo>
                    <a:pt x="897953" y="1044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109114" y="3304908"/>
              <a:ext cx="2303780" cy="1453515"/>
            </a:xfrm>
            <a:custGeom>
              <a:avLst/>
              <a:gdLst/>
              <a:ahLst/>
              <a:cxnLst/>
              <a:rect l="l" t="t" r="r" b="b"/>
              <a:pathLst>
                <a:path w="2303779" h="1453514">
                  <a:moveTo>
                    <a:pt x="262686" y="1327746"/>
                  </a:moveTo>
                  <a:lnTo>
                    <a:pt x="53454" y="1327746"/>
                  </a:lnTo>
                  <a:lnTo>
                    <a:pt x="64147" y="1317777"/>
                  </a:lnTo>
                  <a:lnTo>
                    <a:pt x="122301" y="1262430"/>
                  </a:lnTo>
                  <a:lnTo>
                    <a:pt x="152247" y="1232141"/>
                  </a:lnTo>
                  <a:lnTo>
                    <a:pt x="182219" y="1199553"/>
                  </a:lnTo>
                  <a:lnTo>
                    <a:pt x="211289" y="1163040"/>
                  </a:lnTo>
                  <a:lnTo>
                    <a:pt x="232130" y="1125740"/>
                  </a:lnTo>
                  <a:lnTo>
                    <a:pt x="243484" y="1083284"/>
                  </a:lnTo>
                  <a:lnTo>
                    <a:pt x="244957" y="1059357"/>
                  </a:lnTo>
                  <a:lnTo>
                    <a:pt x="242849" y="1033754"/>
                  </a:lnTo>
                  <a:lnTo>
                    <a:pt x="225983" y="990942"/>
                  </a:lnTo>
                  <a:lnTo>
                    <a:pt x="192747" y="959929"/>
                  </a:lnTo>
                  <a:lnTo>
                    <a:pt x="146164" y="944130"/>
                  </a:lnTo>
                  <a:lnTo>
                    <a:pt x="118046" y="942162"/>
                  </a:lnTo>
                  <a:lnTo>
                    <a:pt x="103695" y="942682"/>
                  </a:lnTo>
                  <a:lnTo>
                    <a:pt x="58166" y="950595"/>
                  </a:lnTo>
                  <a:lnTo>
                    <a:pt x="18592" y="963472"/>
                  </a:lnTo>
                  <a:lnTo>
                    <a:pt x="8877" y="967879"/>
                  </a:lnTo>
                  <a:lnTo>
                    <a:pt x="8877" y="1028484"/>
                  </a:lnTo>
                  <a:lnTo>
                    <a:pt x="12014" y="1028484"/>
                  </a:lnTo>
                  <a:lnTo>
                    <a:pt x="22593" y="1021334"/>
                  </a:lnTo>
                  <a:lnTo>
                    <a:pt x="35636" y="1013460"/>
                  </a:lnTo>
                  <a:lnTo>
                    <a:pt x="75323" y="997508"/>
                  </a:lnTo>
                  <a:lnTo>
                    <a:pt x="113766" y="991616"/>
                  </a:lnTo>
                  <a:lnTo>
                    <a:pt x="121462" y="991882"/>
                  </a:lnTo>
                  <a:lnTo>
                    <a:pt x="160578" y="1004735"/>
                  </a:lnTo>
                  <a:lnTo>
                    <a:pt x="183515" y="1038047"/>
                  </a:lnTo>
                  <a:lnTo>
                    <a:pt x="186651" y="1062215"/>
                  </a:lnTo>
                  <a:lnTo>
                    <a:pt x="185534" y="1079233"/>
                  </a:lnTo>
                  <a:lnTo>
                    <a:pt x="168935" y="1128674"/>
                  </a:lnTo>
                  <a:lnTo>
                    <a:pt x="143484" y="1166152"/>
                  </a:lnTo>
                  <a:lnTo>
                    <a:pt x="102616" y="1214285"/>
                  </a:lnTo>
                  <a:lnTo>
                    <a:pt x="65951" y="1253020"/>
                  </a:lnTo>
                  <a:lnTo>
                    <a:pt x="0" y="1316888"/>
                  </a:lnTo>
                  <a:lnTo>
                    <a:pt x="0" y="1376629"/>
                  </a:lnTo>
                  <a:lnTo>
                    <a:pt x="262686" y="1376629"/>
                  </a:lnTo>
                  <a:lnTo>
                    <a:pt x="262686" y="1327746"/>
                  </a:lnTo>
                  <a:close/>
                </a:path>
                <a:path w="2303779" h="1453514">
                  <a:moveTo>
                    <a:pt x="262686" y="386435"/>
                  </a:moveTo>
                  <a:lnTo>
                    <a:pt x="53454" y="386435"/>
                  </a:lnTo>
                  <a:lnTo>
                    <a:pt x="64147" y="376478"/>
                  </a:lnTo>
                  <a:lnTo>
                    <a:pt x="122301" y="321132"/>
                  </a:lnTo>
                  <a:lnTo>
                    <a:pt x="152247" y="290830"/>
                  </a:lnTo>
                  <a:lnTo>
                    <a:pt x="182219" y="258254"/>
                  </a:lnTo>
                  <a:lnTo>
                    <a:pt x="211289" y="221742"/>
                  </a:lnTo>
                  <a:lnTo>
                    <a:pt x="232130" y="184429"/>
                  </a:lnTo>
                  <a:lnTo>
                    <a:pt x="243484" y="141986"/>
                  </a:lnTo>
                  <a:lnTo>
                    <a:pt x="244957" y="118046"/>
                  </a:lnTo>
                  <a:lnTo>
                    <a:pt x="242849" y="92443"/>
                  </a:lnTo>
                  <a:lnTo>
                    <a:pt x="225983" y="49644"/>
                  </a:lnTo>
                  <a:lnTo>
                    <a:pt x="192747" y="18618"/>
                  </a:lnTo>
                  <a:lnTo>
                    <a:pt x="146164" y="2832"/>
                  </a:lnTo>
                  <a:lnTo>
                    <a:pt x="118046" y="850"/>
                  </a:lnTo>
                  <a:lnTo>
                    <a:pt x="103695" y="1384"/>
                  </a:lnTo>
                  <a:lnTo>
                    <a:pt x="58166" y="9283"/>
                  </a:lnTo>
                  <a:lnTo>
                    <a:pt x="18592" y="22174"/>
                  </a:lnTo>
                  <a:lnTo>
                    <a:pt x="8877" y="26568"/>
                  </a:lnTo>
                  <a:lnTo>
                    <a:pt x="8877" y="87172"/>
                  </a:lnTo>
                  <a:lnTo>
                    <a:pt x="12014" y="87172"/>
                  </a:lnTo>
                  <a:lnTo>
                    <a:pt x="22593" y="80022"/>
                  </a:lnTo>
                  <a:lnTo>
                    <a:pt x="35636" y="72161"/>
                  </a:lnTo>
                  <a:lnTo>
                    <a:pt x="75323" y="56210"/>
                  </a:lnTo>
                  <a:lnTo>
                    <a:pt x="113766" y="50304"/>
                  </a:lnTo>
                  <a:lnTo>
                    <a:pt x="121462" y="50584"/>
                  </a:lnTo>
                  <a:lnTo>
                    <a:pt x="160578" y="63436"/>
                  </a:lnTo>
                  <a:lnTo>
                    <a:pt x="183515" y="96735"/>
                  </a:lnTo>
                  <a:lnTo>
                    <a:pt x="186651" y="120904"/>
                  </a:lnTo>
                  <a:lnTo>
                    <a:pt x="185534" y="137934"/>
                  </a:lnTo>
                  <a:lnTo>
                    <a:pt x="168935" y="187363"/>
                  </a:lnTo>
                  <a:lnTo>
                    <a:pt x="143484" y="224853"/>
                  </a:lnTo>
                  <a:lnTo>
                    <a:pt x="102616" y="272973"/>
                  </a:lnTo>
                  <a:lnTo>
                    <a:pt x="65951" y="311721"/>
                  </a:lnTo>
                  <a:lnTo>
                    <a:pt x="0" y="375577"/>
                  </a:lnTo>
                  <a:lnTo>
                    <a:pt x="0" y="435317"/>
                  </a:lnTo>
                  <a:lnTo>
                    <a:pt x="262686" y="435317"/>
                  </a:lnTo>
                  <a:lnTo>
                    <a:pt x="262686" y="386435"/>
                  </a:lnTo>
                  <a:close/>
                </a:path>
                <a:path w="2303779" h="1453514">
                  <a:moveTo>
                    <a:pt x="584238" y="1163675"/>
                  </a:moveTo>
                  <a:lnTo>
                    <a:pt x="582180" y="1111707"/>
                  </a:lnTo>
                  <a:lnTo>
                    <a:pt x="576021" y="1066711"/>
                  </a:lnTo>
                  <a:lnTo>
                    <a:pt x="565746" y="1028687"/>
                  </a:lnTo>
                  <a:lnTo>
                    <a:pt x="545147" y="989609"/>
                  </a:lnTo>
                  <a:lnTo>
                    <a:pt x="526211" y="968794"/>
                  </a:lnTo>
                  <a:lnTo>
                    <a:pt x="526211" y="1164247"/>
                  </a:lnTo>
                  <a:lnTo>
                    <a:pt x="525995" y="1184960"/>
                  </a:lnTo>
                  <a:lnTo>
                    <a:pt x="524294" y="1223124"/>
                  </a:lnTo>
                  <a:lnTo>
                    <a:pt x="518147" y="1269517"/>
                  </a:lnTo>
                  <a:lnTo>
                    <a:pt x="500811" y="1312989"/>
                  </a:lnTo>
                  <a:lnTo>
                    <a:pt x="469798" y="1335506"/>
                  </a:lnTo>
                  <a:lnTo>
                    <a:pt x="448183" y="1338326"/>
                  </a:lnTo>
                  <a:lnTo>
                    <a:pt x="436473" y="1337576"/>
                  </a:lnTo>
                  <a:lnTo>
                    <a:pt x="401091" y="1319898"/>
                  </a:lnTo>
                  <a:lnTo>
                    <a:pt x="380555" y="1280337"/>
                  </a:lnTo>
                  <a:lnTo>
                    <a:pt x="372859" y="1238859"/>
                  </a:lnTo>
                  <a:lnTo>
                    <a:pt x="370306" y="1184960"/>
                  </a:lnTo>
                  <a:lnTo>
                    <a:pt x="370154" y="1163675"/>
                  </a:lnTo>
                  <a:lnTo>
                    <a:pt x="370344" y="1143914"/>
                  </a:lnTo>
                  <a:lnTo>
                    <a:pt x="373291" y="1089367"/>
                  </a:lnTo>
                  <a:lnTo>
                    <a:pt x="381063" y="1046060"/>
                  </a:lnTo>
                  <a:lnTo>
                    <a:pt x="401967" y="1007198"/>
                  </a:lnTo>
                  <a:lnTo>
                    <a:pt x="436854" y="990307"/>
                  </a:lnTo>
                  <a:lnTo>
                    <a:pt x="448183" y="989609"/>
                  </a:lnTo>
                  <a:lnTo>
                    <a:pt x="459625" y="990307"/>
                  </a:lnTo>
                  <a:lnTo>
                    <a:pt x="494322" y="1007237"/>
                  </a:lnTo>
                  <a:lnTo>
                    <a:pt x="514743" y="1045311"/>
                  </a:lnTo>
                  <a:lnTo>
                    <a:pt x="522782" y="1087653"/>
                  </a:lnTo>
                  <a:lnTo>
                    <a:pt x="525995" y="1142530"/>
                  </a:lnTo>
                  <a:lnTo>
                    <a:pt x="526211" y="1164247"/>
                  </a:lnTo>
                  <a:lnTo>
                    <a:pt x="526211" y="968794"/>
                  </a:lnTo>
                  <a:lnTo>
                    <a:pt x="509130" y="956233"/>
                  </a:lnTo>
                  <a:lnTo>
                    <a:pt x="480999" y="945883"/>
                  </a:lnTo>
                  <a:lnTo>
                    <a:pt x="448183" y="942441"/>
                  </a:lnTo>
                  <a:lnTo>
                    <a:pt x="415709" y="945769"/>
                  </a:lnTo>
                  <a:lnTo>
                    <a:pt x="364324" y="972439"/>
                  </a:lnTo>
                  <a:lnTo>
                    <a:pt x="330860" y="1026274"/>
                  </a:lnTo>
                  <a:lnTo>
                    <a:pt x="320459" y="1064526"/>
                  </a:lnTo>
                  <a:lnTo>
                    <a:pt x="314210" y="1110526"/>
                  </a:lnTo>
                  <a:lnTo>
                    <a:pt x="312127" y="1164247"/>
                  </a:lnTo>
                  <a:lnTo>
                    <a:pt x="314185" y="1216685"/>
                  </a:lnTo>
                  <a:lnTo>
                    <a:pt x="320344" y="1261935"/>
                  </a:lnTo>
                  <a:lnTo>
                    <a:pt x="330619" y="1300010"/>
                  </a:lnTo>
                  <a:lnTo>
                    <a:pt x="363766" y="1354772"/>
                  </a:lnTo>
                  <a:lnTo>
                    <a:pt x="415366" y="1382064"/>
                  </a:lnTo>
                  <a:lnTo>
                    <a:pt x="448183" y="1385481"/>
                  </a:lnTo>
                  <a:lnTo>
                    <a:pt x="480656" y="1382128"/>
                  </a:lnTo>
                  <a:lnTo>
                    <a:pt x="508596" y="1372082"/>
                  </a:lnTo>
                  <a:lnTo>
                    <a:pt x="532028" y="1355331"/>
                  </a:lnTo>
                  <a:lnTo>
                    <a:pt x="545744" y="1338326"/>
                  </a:lnTo>
                  <a:lnTo>
                    <a:pt x="550938" y="1331887"/>
                  </a:lnTo>
                  <a:lnTo>
                    <a:pt x="565505" y="1301280"/>
                  </a:lnTo>
                  <a:lnTo>
                    <a:pt x="575919" y="1263040"/>
                  </a:lnTo>
                  <a:lnTo>
                    <a:pt x="582155" y="1217180"/>
                  </a:lnTo>
                  <a:lnTo>
                    <a:pt x="584238" y="1163675"/>
                  </a:lnTo>
                  <a:close/>
                </a:path>
                <a:path w="2303779" h="1453514">
                  <a:moveTo>
                    <a:pt x="584238" y="222377"/>
                  </a:moveTo>
                  <a:lnTo>
                    <a:pt x="582180" y="170408"/>
                  </a:lnTo>
                  <a:lnTo>
                    <a:pt x="576021" y="125412"/>
                  </a:lnTo>
                  <a:lnTo>
                    <a:pt x="565746" y="87376"/>
                  </a:lnTo>
                  <a:lnTo>
                    <a:pt x="545147" y="48310"/>
                  </a:lnTo>
                  <a:lnTo>
                    <a:pt x="526211" y="27495"/>
                  </a:lnTo>
                  <a:lnTo>
                    <a:pt x="526211" y="222948"/>
                  </a:lnTo>
                  <a:lnTo>
                    <a:pt x="525995" y="243662"/>
                  </a:lnTo>
                  <a:lnTo>
                    <a:pt x="524294" y="281825"/>
                  </a:lnTo>
                  <a:lnTo>
                    <a:pt x="518147" y="328206"/>
                  </a:lnTo>
                  <a:lnTo>
                    <a:pt x="500811" y="371690"/>
                  </a:lnTo>
                  <a:lnTo>
                    <a:pt x="469798" y="394208"/>
                  </a:lnTo>
                  <a:lnTo>
                    <a:pt x="448183" y="397027"/>
                  </a:lnTo>
                  <a:lnTo>
                    <a:pt x="436473" y="396278"/>
                  </a:lnTo>
                  <a:lnTo>
                    <a:pt x="401091" y="378599"/>
                  </a:lnTo>
                  <a:lnTo>
                    <a:pt x="380555" y="339039"/>
                  </a:lnTo>
                  <a:lnTo>
                    <a:pt x="372859" y="297561"/>
                  </a:lnTo>
                  <a:lnTo>
                    <a:pt x="370306" y="243662"/>
                  </a:lnTo>
                  <a:lnTo>
                    <a:pt x="370154" y="222377"/>
                  </a:lnTo>
                  <a:lnTo>
                    <a:pt x="370344" y="202615"/>
                  </a:lnTo>
                  <a:lnTo>
                    <a:pt x="373291" y="148069"/>
                  </a:lnTo>
                  <a:lnTo>
                    <a:pt x="381063" y="104762"/>
                  </a:lnTo>
                  <a:lnTo>
                    <a:pt x="401967" y="65900"/>
                  </a:lnTo>
                  <a:lnTo>
                    <a:pt x="436854" y="49009"/>
                  </a:lnTo>
                  <a:lnTo>
                    <a:pt x="448183" y="48310"/>
                  </a:lnTo>
                  <a:lnTo>
                    <a:pt x="459625" y="49009"/>
                  </a:lnTo>
                  <a:lnTo>
                    <a:pt x="494322" y="65925"/>
                  </a:lnTo>
                  <a:lnTo>
                    <a:pt x="514743" y="104013"/>
                  </a:lnTo>
                  <a:lnTo>
                    <a:pt x="522782" y="146354"/>
                  </a:lnTo>
                  <a:lnTo>
                    <a:pt x="525995" y="201231"/>
                  </a:lnTo>
                  <a:lnTo>
                    <a:pt x="526211" y="222948"/>
                  </a:lnTo>
                  <a:lnTo>
                    <a:pt x="526211" y="27495"/>
                  </a:lnTo>
                  <a:lnTo>
                    <a:pt x="509130" y="14935"/>
                  </a:lnTo>
                  <a:lnTo>
                    <a:pt x="480999" y="4584"/>
                  </a:lnTo>
                  <a:lnTo>
                    <a:pt x="448183" y="1143"/>
                  </a:lnTo>
                  <a:lnTo>
                    <a:pt x="415709" y="4470"/>
                  </a:lnTo>
                  <a:lnTo>
                    <a:pt x="364324" y="31140"/>
                  </a:lnTo>
                  <a:lnTo>
                    <a:pt x="330860" y="84975"/>
                  </a:lnTo>
                  <a:lnTo>
                    <a:pt x="320459" y="123228"/>
                  </a:lnTo>
                  <a:lnTo>
                    <a:pt x="314210" y="169227"/>
                  </a:lnTo>
                  <a:lnTo>
                    <a:pt x="312127" y="222948"/>
                  </a:lnTo>
                  <a:lnTo>
                    <a:pt x="314185" y="275386"/>
                  </a:lnTo>
                  <a:lnTo>
                    <a:pt x="320344" y="320636"/>
                  </a:lnTo>
                  <a:lnTo>
                    <a:pt x="330619" y="358711"/>
                  </a:lnTo>
                  <a:lnTo>
                    <a:pt x="363766" y="413473"/>
                  </a:lnTo>
                  <a:lnTo>
                    <a:pt x="415366" y="440766"/>
                  </a:lnTo>
                  <a:lnTo>
                    <a:pt x="448183" y="444182"/>
                  </a:lnTo>
                  <a:lnTo>
                    <a:pt x="480656" y="440829"/>
                  </a:lnTo>
                  <a:lnTo>
                    <a:pt x="508596" y="430784"/>
                  </a:lnTo>
                  <a:lnTo>
                    <a:pt x="532028" y="414032"/>
                  </a:lnTo>
                  <a:lnTo>
                    <a:pt x="545744" y="397027"/>
                  </a:lnTo>
                  <a:lnTo>
                    <a:pt x="550938" y="390588"/>
                  </a:lnTo>
                  <a:lnTo>
                    <a:pt x="565505" y="359981"/>
                  </a:lnTo>
                  <a:lnTo>
                    <a:pt x="575919" y="321741"/>
                  </a:lnTo>
                  <a:lnTo>
                    <a:pt x="582155" y="275869"/>
                  </a:lnTo>
                  <a:lnTo>
                    <a:pt x="584238" y="222377"/>
                  </a:lnTo>
                  <a:close/>
                </a:path>
                <a:path w="2303779" h="1453514">
                  <a:moveTo>
                    <a:pt x="880071" y="1333182"/>
                  </a:moveTo>
                  <a:lnTo>
                    <a:pt x="804621" y="1333182"/>
                  </a:lnTo>
                  <a:lnTo>
                    <a:pt x="804621" y="949604"/>
                  </a:lnTo>
                  <a:lnTo>
                    <a:pt x="760310" y="949604"/>
                  </a:lnTo>
                  <a:lnTo>
                    <a:pt x="746239" y="989012"/>
                  </a:lnTo>
                  <a:lnTo>
                    <a:pt x="710526" y="1005941"/>
                  </a:lnTo>
                  <a:lnTo>
                    <a:pt x="672566" y="1009053"/>
                  </a:lnTo>
                  <a:lnTo>
                    <a:pt x="672566" y="1047927"/>
                  </a:lnTo>
                  <a:lnTo>
                    <a:pt x="749731" y="1047927"/>
                  </a:lnTo>
                  <a:lnTo>
                    <a:pt x="749731" y="1333182"/>
                  </a:lnTo>
                  <a:lnTo>
                    <a:pt x="672566" y="1333182"/>
                  </a:lnTo>
                  <a:lnTo>
                    <a:pt x="672566" y="1376629"/>
                  </a:lnTo>
                  <a:lnTo>
                    <a:pt x="880071" y="1376629"/>
                  </a:lnTo>
                  <a:lnTo>
                    <a:pt x="880071" y="1333182"/>
                  </a:lnTo>
                  <a:close/>
                </a:path>
                <a:path w="2303779" h="1453514">
                  <a:moveTo>
                    <a:pt x="880071" y="391871"/>
                  </a:moveTo>
                  <a:lnTo>
                    <a:pt x="804621" y="391871"/>
                  </a:lnTo>
                  <a:lnTo>
                    <a:pt x="804621" y="8293"/>
                  </a:lnTo>
                  <a:lnTo>
                    <a:pt x="760310" y="8293"/>
                  </a:lnTo>
                  <a:lnTo>
                    <a:pt x="746239" y="47713"/>
                  </a:lnTo>
                  <a:lnTo>
                    <a:pt x="710526" y="64630"/>
                  </a:lnTo>
                  <a:lnTo>
                    <a:pt x="672566" y="67741"/>
                  </a:lnTo>
                  <a:lnTo>
                    <a:pt x="672566" y="106616"/>
                  </a:lnTo>
                  <a:lnTo>
                    <a:pt x="749731" y="106616"/>
                  </a:lnTo>
                  <a:lnTo>
                    <a:pt x="749731" y="391871"/>
                  </a:lnTo>
                  <a:lnTo>
                    <a:pt x="672566" y="391871"/>
                  </a:lnTo>
                  <a:lnTo>
                    <a:pt x="672566" y="435317"/>
                  </a:lnTo>
                  <a:lnTo>
                    <a:pt x="880071" y="435317"/>
                  </a:lnTo>
                  <a:lnTo>
                    <a:pt x="880071" y="391871"/>
                  </a:lnTo>
                  <a:close/>
                </a:path>
                <a:path w="2303779" h="1453514">
                  <a:moveTo>
                    <a:pt x="1225931" y="1257998"/>
                  </a:moveTo>
                  <a:lnTo>
                    <a:pt x="1215148" y="1207300"/>
                  </a:lnTo>
                  <a:lnTo>
                    <a:pt x="1183119" y="1170965"/>
                  </a:lnTo>
                  <a:lnTo>
                    <a:pt x="1167333" y="1160551"/>
                  </a:lnTo>
                  <a:lnTo>
                    <a:pt x="1167333" y="1263434"/>
                  </a:lnTo>
                  <a:lnTo>
                    <a:pt x="1165974" y="1281036"/>
                  </a:lnTo>
                  <a:lnTo>
                    <a:pt x="1145603" y="1322171"/>
                  </a:lnTo>
                  <a:lnTo>
                    <a:pt x="1104988" y="1342402"/>
                  </a:lnTo>
                  <a:lnTo>
                    <a:pt x="1087869" y="1343748"/>
                  </a:lnTo>
                  <a:lnTo>
                    <a:pt x="1071029" y="1342186"/>
                  </a:lnTo>
                  <a:lnTo>
                    <a:pt x="1029423" y="1318602"/>
                  </a:lnTo>
                  <a:lnTo>
                    <a:pt x="1007592" y="1273314"/>
                  </a:lnTo>
                  <a:lnTo>
                    <a:pt x="1006132" y="1254848"/>
                  </a:lnTo>
                  <a:lnTo>
                    <a:pt x="1006919" y="1240536"/>
                  </a:lnTo>
                  <a:lnTo>
                    <a:pt x="1018705" y="1202397"/>
                  </a:lnTo>
                  <a:lnTo>
                    <a:pt x="1043838" y="1172006"/>
                  </a:lnTo>
                  <a:lnTo>
                    <a:pt x="1055001" y="1163675"/>
                  </a:lnTo>
                  <a:lnTo>
                    <a:pt x="1074254" y="1171676"/>
                  </a:lnTo>
                  <a:lnTo>
                    <a:pt x="1099108" y="1181633"/>
                  </a:lnTo>
                  <a:lnTo>
                    <a:pt x="1141958" y="1206119"/>
                  </a:lnTo>
                  <a:lnTo>
                    <a:pt x="1164755" y="1239850"/>
                  </a:lnTo>
                  <a:lnTo>
                    <a:pt x="1167333" y="1263434"/>
                  </a:lnTo>
                  <a:lnTo>
                    <a:pt x="1167333" y="1160551"/>
                  </a:lnTo>
                  <a:lnTo>
                    <a:pt x="1150467" y="1151661"/>
                  </a:lnTo>
                  <a:lnTo>
                    <a:pt x="1150467" y="1149946"/>
                  </a:lnTo>
                  <a:lnTo>
                    <a:pt x="1165263" y="1141323"/>
                  </a:lnTo>
                  <a:lnTo>
                    <a:pt x="1172489" y="1135659"/>
                  </a:lnTo>
                  <a:lnTo>
                    <a:pt x="1198638" y="1106220"/>
                  </a:lnTo>
                  <a:lnTo>
                    <a:pt x="1214310" y="1063891"/>
                  </a:lnTo>
                  <a:lnTo>
                    <a:pt x="1215351" y="1049629"/>
                  </a:lnTo>
                  <a:lnTo>
                    <a:pt x="1213167" y="1026972"/>
                  </a:lnTo>
                  <a:lnTo>
                    <a:pt x="1195654" y="988034"/>
                  </a:lnTo>
                  <a:lnTo>
                    <a:pt x="1161389" y="958430"/>
                  </a:lnTo>
                  <a:lnTo>
                    <a:pt x="1159332" y="957541"/>
                  </a:lnTo>
                  <a:lnTo>
                    <a:pt x="1159332" y="1050201"/>
                  </a:lnTo>
                  <a:lnTo>
                    <a:pt x="1158773" y="1062850"/>
                  </a:lnTo>
                  <a:lnTo>
                    <a:pt x="1145032" y="1106385"/>
                  </a:lnTo>
                  <a:lnTo>
                    <a:pt x="1116736" y="1135659"/>
                  </a:lnTo>
                  <a:lnTo>
                    <a:pt x="1109103" y="1133005"/>
                  </a:lnTo>
                  <a:lnTo>
                    <a:pt x="1067904" y="1114590"/>
                  </a:lnTo>
                  <a:lnTo>
                    <a:pt x="1031976" y="1089621"/>
                  </a:lnTo>
                  <a:lnTo>
                    <a:pt x="1016127" y="1046759"/>
                  </a:lnTo>
                  <a:lnTo>
                    <a:pt x="1017371" y="1032941"/>
                  </a:lnTo>
                  <a:lnTo>
                    <a:pt x="1046632" y="992974"/>
                  </a:lnTo>
                  <a:lnTo>
                    <a:pt x="1087018" y="983310"/>
                  </a:lnTo>
                  <a:lnTo>
                    <a:pt x="1103096" y="984516"/>
                  </a:lnTo>
                  <a:lnTo>
                    <a:pt x="1140180" y="1002461"/>
                  </a:lnTo>
                  <a:lnTo>
                    <a:pt x="1158138" y="1036510"/>
                  </a:lnTo>
                  <a:lnTo>
                    <a:pt x="1159332" y="1050201"/>
                  </a:lnTo>
                  <a:lnTo>
                    <a:pt x="1159332" y="957541"/>
                  </a:lnTo>
                  <a:lnTo>
                    <a:pt x="1139571" y="948918"/>
                  </a:lnTo>
                  <a:lnTo>
                    <a:pt x="1114869" y="943203"/>
                  </a:lnTo>
                  <a:lnTo>
                    <a:pt x="1087297" y="941298"/>
                  </a:lnTo>
                  <a:lnTo>
                    <a:pt x="1060640" y="943305"/>
                  </a:lnTo>
                  <a:lnTo>
                    <a:pt x="1014628" y="959307"/>
                  </a:lnTo>
                  <a:lnTo>
                    <a:pt x="979385" y="990320"/>
                  </a:lnTo>
                  <a:lnTo>
                    <a:pt x="961237" y="1030338"/>
                  </a:lnTo>
                  <a:lnTo>
                    <a:pt x="958964" y="1053338"/>
                  </a:lnTo>
                  <a:lnTo>
                    <a:pt x="959904" y="1068959"/>
                  </a:lnTo>
                  <a:lnTo>
                    <a:pt x="974115" y="1107643"/>
                  </a:lnTo>
                  <a:lnTo>
                    <a:pt x="1006005" y="1138313"/>
                  </a:lnTo>
                  <a:lnTo>
                    <a:pt x="1020699" y="1147673"/>
                  </a:lnTo>
                  <a:lnTo>
                    <a:pt x="1020699" y="1149388"/>
                  </a:lnTo>
                  <a:lnTo>
                    <a:pt x="977366" y="1181785"/>
                  </a:lnTo>
                  <a:lnTo>
                    <a:pt x="953274" y="1225956"/>
                  </a:lnTo>
                  <a:lnTo>
                    <a:pt x="948664" y="1259141"/>
                  </a:lnTo>
                  <a:lnTo>
                    <a:pt x="949248" y="1272133"/>
                  </a:lnTo>
                  <a:lnTo>
                    <a:pt x="963155" y="1320419"/>
                  </a:lnTo>
                  <a:lnTo>
                    <a:pt x="994879" y="1358099"/>
                  </a:lnTo>
                  <a:lnTo>
                    <a:pt x="1029563" y="1376908"/>
                  </a:lnTo>
                  <a:lnTo>
                    <a:pt x="1071791" y="1385760"/>
                  </a:lnTo>
                  <a:lnTo>
                    <a:pt x="1087297" y="1386344"/>
                  </a:lnTo>
                  <a:lnTo>
                    <a:pt x="1115783" y="1384046"/>
                  </a:lnTo>
                  <a:lnTo>
                    <a:pt x="1165301" y="1365605"/>
                  </a:lnTo>
                  <a:lnTo>
                    <a:pt x="1203655" y="1329931"/>
                  </a:lnTo>
                  <a:lnTo>
                    <a:pt x="1223454" y="1284198"/>
                  </a:lnTo>
                  <a:lnTo>
                    <a:pt x="1225931" y="1257998"/>
                  </a:lnTo>
                  <a:close/>
                </a:path>
                <a:path w="2303779" h="1453514">
                  <a:moveTo>
                    <a:pt x="1225931" y="316699"/>
                  </a:moveTo>
                  <a:lnTo>
                    <a:pt x="1215148" y="266001"/>
                  </a:lnTo>
                  <a:lnTo>
                    <a:pt x="1183119" y="229666"/>
                  </a:lnTo>
                  <a:lnTo>
                    <a:pt x="1167333" y="219252"/>
                  </a:lnTo>
                  <a:lnTo>
                    <a:pt x="1167333" y="322135"/>
                  </a:lnTo>
                  <a:lnTo>
                    <a:pt x="1165974" y="339737"/>
                  </a:lnTo>
                  <a:lnTo>
                    <a:pt x="1145603" y="380873"/>
                  </a:lnTo>
                  <a:lnTo>
                    <a:pt x="1104988" y="401104"/>
                  </a:lnTo>
                  <a:lnTo>
                    <a:pt x="1087869" y="402450"/>
                  </a:lnTo>
                  <a:lnTo>
                    <a:pt x="1071029" y="400888"/>
                  </a:lnTo>
                  <a:lnTo>
                    <a:pt x="1029423" y="377304"/>
                  </a:lnTo>
                  <a:lnTo>
                    <a:pt x="1007592" y="332016"/>
                  </a:lnTo>
                  <a:lnTo>
                    <a:pt x="1006132" y="313550"/>
                  </a:lnTo>
                  <a:lnTo>
                    <a:pt x="1006919" y="299237"/>
                  </a:lnTo>
                  <a:lnTo>
                    <a:pt x="1018705" y="261099"/>
                  </a:lnTo>
                  <a:lnTo>
                    <a:pt x="1043838" y="230695"/>
                  </a:lnTo>
                  <a:lnTo>
                    <a:pt x="1055001" y="222377"/>
                  </a:lnTo>
                  <a:lnTo>
                    <a:pt x="1074254" y="230378"/>
                  </a:lnTo>
                  <a:lnTo>
                    <a:pt x="1099108" y="240334"/>
                  </a:lnTo>
                  <a:lnTo>
                    <a:pt x="1141958" y="264820"/>
                  </a:lnTo>
                  <a:lnTo>
                    <a:pt x="1164755" y="298551"/>
                  </a:lnTo>
                  <a:lnTo>
                    <a:pt x="1167333" y="322135"/>
                  </a:lnTo>
                  <a:lnTo>
                    <a:pt x="1167333" y="219252"/>
                  </a:lnTo>
                  <a:lnTo>
                    <a:pt x="1150467" y="210362"/>
                  </a:lnTo>
                  <a:lnTo>
                    <a:pt x="1150467" y="208648"/>
                  </a:lnTo>
                  <a:lnTo>
                    <a:pt x="1165263" y="200025"/>
                  </a:lnTo>
                  <a:lnTo>
                    <a:pt x="1172489" y="194360"/>
                  </a:lnTo>
                  <a:lnTo>
                    <a:pt x="1198638" y="164922"/>
                  </a:lnTo>
                  <a:lnTo>
                    <a:pt x="1214310" y="122593"/>
                  </a:lnTo>
                  <a:lnTo>
                    <a:pt x="1215351" y="108331"/>
                  </a:lnTo>
                  <a:lnTo>
                    <a:pt x="1213167" y="85674"/>
                  </a:lnTo>
                  <a:lnTo>
                    <a:pt x="1195654" y="46736"/>
                  </a:lnTo>
                  <a:lnTo>
                    <a:pt x="1161389" y="17132"/>
                  </a:lnTo>
                  <a:lnTo>
                    <a:pt x="1159332" y="16243"/>
                  </a:lnTo>
                  <a:lnTo>
                    <a:pt x="1159332" y="108902"/>
                  </a:lnTo>
                  <a:lnTo>
                    <a:pt x="1158773" y="121539"/>
                  </a:lnTo>
                  <a:lnTo>
                    <a:pt x="1145032" y="165074"/>
                  </a:lnTo>
                  <a:lnTo>
                    <a:pt x="1116736" y="194360"/>
                  </a:lnTo>
                  <a:lnTo>
                    <a:pt x="1109103" y="191706"/>
                  </a:lnTo>
                  <a:lnTo>
                    <a:pt x="1067904" y="173291"/>
                  </a:lnTo>
                  <a:lnTo>
                    <a:pt x="1031976" y="148323"/>
                  </a:lnTo>
                  <a:lnTo>
                    <a:pt x="1016127" y="105460"/>
                  </a:lnTo>
                  <a:lnTo>
                    <a:pt x="1017371" y="91643"/>
                  </a:lnTo>
                  <a:lnTo>
                    <a:pt x="1046632" y="51676"/>
                  </a:lnTo>
                  <a:lnTo>
                    <a:pt x="1087018" y="42011"/>
                  </a:lnTo>
                  <a:lnTo>
                    <a:pt x="1103096" y="43218"/>
                  </a:lnTo>
                  <a:lnTo>
                    <a:pt x="1140180" y="61163"/>
                  </a:lnTo>
                  <a:lnTo>
                    <a:pt x="1158138" y="95211"/>
                  </a:lnTo>
                  <a:lnTo>
                    <a:pt x="1159332" y="108902"/>
                  </a:lnTo>
                  <a:lnTo>
                    <a:pt x="1159332" y="16243"/>
                  </a:lnTo>
                  <a:lnTo>
                    <a:pt x="1139571" y="7620"/>
                  </a:lnTo>
                  <a:lnTo>
                    <a:pt x="1114869" y="1905"/>
                  </a:lnTo>
                  <a:lnTo>
                    <a:pt x="1087297" y="0"/>
                  </a:lnTo>
                  <a:lnTo>
                    <a:pt x="1060640" y="2006"/>
                  </a:lnTo>
                  <a:lnTo>
                    <a:pt x="1014628" y="18008"/>
                  </a:lnTo>
                  <a:lnTo>
                    <a:pt x="979385" y="49022"/>
                  </a:lnTo>
                  <a:lnTo>
                    <a:pt x="961237" y="89039"/>
                  </a:lnTo>
                  <a:lnTo>
                    <a:pt x="958964" y="112039"/>
                  </a:lnTo>
                  <a:lnTo>
                    <a:pt x="959904" y="127660"/>
                  </a:lnTo>
                  <a:lnTo>
                    <a:pt x="974115" y="166344"/>
                  </a:lnTo>
                  <a:lnTo>
                    <a:pt x="1006005" y="197015"/>
                  </a:lnTo>
                  <a:lnTo>
                    <a:pt x="1020699" y="206375"/>
                  </a:lnTo>
                  <a:lnTo>
                    <a:pt x="1020699" y="208089"/>
                  </a:lnTo>
                  <a:lnTo>
                    <a:pt x="977366" y="240487"/>
                  </a:lnTo>
                  <a:lnTo>
                    <a:pt x="953274" y="284657"/>
                  </a:lnTo>
                  <a:lnTo>
                    <a:pt x="948664" y="317842"/>
                  </a:lnTo>
                  <a:lnTo>
                    <a:pt x="949248" y="330835"/>
                  </a:lnTo>
                  <a:lnTo>
                    <a:pt x="963155" y="379120"/>
                  </a:lnTo>
                  <a:lnTo>
                    <a:pt x="994879" y="416801"/>
                  </a:lnTo>
                  <a:lnTo>
                    <a:pt x="1029563" y="435610"/>
                  </a:lnTo>
                  <a:lnTo>
                    <a:pt x="1071791" y="444461"/>
                  </a:lnTo>
                  <a:lnTo>
                    <a:pt x="1087297" y="445046"/>
                  </a:lnTo>
                  <a:lnTo>
                    <a:pt x="1115783" y="442747"/>
                  </a:lnTo>
                  <a:lnTo>
                    <a:pt x="1165301" y="424307"/>
                  </a:lnTo>
                  <a:lnTo>
                    <a:pt x="1203655" y="388632"/>
                  </a:lnTo>
                  <a:lnTo>
                    <a:pt x="1223454" y="342900"/>
                  </a:lnTo>
                  <a:lnTo>
                    <a:pt x="1225931" y="316699"/>
                  </a:lnTo>
                  <a:close/>
                </a:path>
                <a:path w="2303779" h="1453514">
                  <a:moveTo>
                    <a:pt x="1671828" y="1057529"/>
                  </a:moveTo>
                  <a:lnTo>
                    <a:pt x="1468894" y="1057529"/>
                  </a:lnTo>
                  <a:lnTo>
                    <a:pt x="1468894" y="1104519"/>
                  </a:lnTo>
                  <a:lnTo>
                    <a:pt x="1468894" y="1376299"/>
                  </a:lnTo>
                  <a:lnTo>
                    <a:pt x="1522628" y="1376299"/>
                  </a:lnTo>
                  <a:lnTo>
                    <a:pt x="1522628" y="1104519"/>
                  </a:lnTo>
                  <a:lnTo>
                    <a:pt x="1671828" y="1104519"/>
                  </a:lnTo>
                  <a:lnTo>
                    <a:pt x="1671828" y="1057529"/>
                  </a:lnTo>
                  <a:close/>
                </a:path>
                <a:path w="2303779" h="1453514">
                  <a:moveTo>
                    <a:pt x="1671828" y="116230"/>
                  </a:moveTo>
                  <a:lnTo>
                    <a:pt x="1468894" y="116230"/>
                  </a:lnTo>
                  <a:lnTo>
                    <a:pt x="1468894" y="163220"/>
                  </a:lnTo>
                  <a:lnTo>
                    <a:pt x="1468894" y="435000"/>
                  </a:lnTo>
                  <a:lnTo>
                    <a:pt x="1522628" y="435000"/>
                  </a:lnTo>
                  <a:lnTo>
                    <a:pt x="1522628" y="163220"/>
                  </a:lnTo>
                  <a:lnTo>
                    <a:pt x="1671828" y="163220"/>
                  </a:lnTo>
                  <a:lnTo>
                    <a:pt x="1671828" y="116230"/>
                  </a:lnTo>
                  <a:close/>
                </a:path>
                <a:path w="2303779" h="1453514">
                  <a:moveTo>
                    <a:pt x="1974507" y="1217129"/>
                  </a:moveTo>
                  <a:lnTo>
                    <a:pt x="1972081" y="1179233"/>
                  </a:lnTo>
                  <a:lnTo>
                    <a:pt x="1964791" y="1145857"/>
                  </a:lnTo>
                  <a:lnTo>
                    <a:pt x="1952650" y="1116990"/>
                  </a:lnTo>
                  <a:lnTo>
                    <a:pt x="1937143" y="1094790"/>
                  </a:lnTo>
                  <a:lnTo>
                    <a:pt x="1935645" y="1092644"/>
                  </a:lnTo>
                  <a:lnTo>
                    <a:pt x="1919058" y="1077429"/>
                  </a:lnTo>
                  <a:lnTo>
                    <a:pt x="1919058" y="1217129"/>
                  </a:lnTo>
                  <a:lnTo>
                    <a:pt x="1917636" y="1245793"/>
                  </a:lnTo>
                  <a:lnTo>
                    <a:pt x="1906282" y="1291590"/>
                  </a:lnTo>
                  <a:lnTo>
                    <a:pt x="1868932" y="1331569"/>
                  </a:lnTo>
                  <a:lnTo>
                    <a:pt x="1832165" y="1339176"/>
                  </a:lnTo>
                  <a:lnTo>
                    <a:pt x="1812366" y="1337246"/>
                  </a:lnTo>
                  <a:lnTo>
                    <a:pt x="1767433" y="1308163"/>
                  </a:lnTo>
                  <a:lnTo>
                    <a:pt x="1750390" y="1269898"/>
                  </a:lnTo>
                  <a:lnTo>
                    <a:pt x="1744700" y="1217129"/>
                  </a:lnTo>
                  <a:lnTo>
                    <a:pt x="1746123" y="1188110"/>
                  </a:lnTo>
                  <a:lnTo>
                    <a:pt x="1757489" y="1142022"/>
                  </a:lnTo>
                  <a:lnTo>
                    <a:pt x="1794979" y="1102334"/>
                  </a:lnTo>
                  <a:lnTo>
                    <a:pt x="1832165" y="1094790"/>
                  </a:lnTo>
                  <a:lnTo>
                    <a:pt x="1851837" y="1096670"/>
                  </a:lnTo>
                  <a:lnTo>
                    <a:pt x="1896478" y="1124953"/>
                  </a:lnTo>
                  <a:lnTo>
                    <a:pt x="1913420" y="1163078"/>
                  </a:lnTo>
                  <a:lnTo>
                    <a:pt x="1919058" y="1217129"/>
                  </a:lnTo>
                  <a:lnTo>
                    <a:pt x="1919058" y="1077429"/>
                  </a:lnTo>
                  <a:lnTo>
                    <a:pt x="1914601" y="1073327"/>
                  </a:lnTo>
                  <a:lnTo>
                    <a:pt x="1890344" y="1059535"/>
                  </a:lnTo>
                  <a:lnTo>
                    <a:pt x="1862861" y="1051255"/>
                  </a:lnTo>
                  <a:lnTo>
                    <a:pt x="1832165" y="1048499"/>
                  </a:lnTo>
                  <a:lnTo>
                    <a:pt x="1801571" y="1051267"/>
                  </a:lnTo>
                  <a:lnTo>
                    <a:pt x="1749767" y="1073416"/>
                  </a:lnTo>
                  <a:lnTo>
                    <a:pt x="1711363" y="1117180"/>
                  </a:lnTo>
                  <a:lnTo>
                    <a:pt x="1691716" y="1179347"/>
                  </a:lnTo>
                  <a:lnTo>
                    <a:pt x="1689252" y="1217129"/>
                  </a:lnTo>
                  <a:lnTo>
                    <a:pt x="1691640" y="1253972"/>
                  </a:lnTo>
                  <a:lnTo>
                    <a:pt x="1710715" y="1315504"/>
                  </a:lnTo>
                  <a:lnTo>
                    <a:pt x="1748269" y="1360004"/>
                  </a:lnTo>
                  <a:lnTo>
                    <a:pt x="1800644" y="1382649"/>
                  </a:lnTo>
                  <a:lnTo>
                    <a:pt x="1832165" y="1385481"/>
                  </a:lnTo>
                  <a:lnTo>
                    <a:pt x="1862861" y="1382737"/>
                  </a:lnTo>
                  <a:lnTo>
                    <a:pt x="1914601" y="1360805"/>
                  </a:lnTo>
                  <a:lnTo>
                    <a:pt x="1952650" y="1317371"/>
                  </a:lnTo>
                  <a:lnTo>
                    <a:pt x="1972081" y="1255141"/>
                  </a:lnTo>
                  <a:lnTo>
                    <a:pt x="1974507" y="1217129"/>
                  </a:lnTo>
                  <a:close/>
                </a:path>
                <a:path w="2303779" h="1453514">
                  <a:moveTo>
                    <a:pt x="1974507" y="275831"/>
                  </a:moveTo>
                  <a:lnTo>
                    <a:pt x="1972081" y="237934"/>
                  </a:lnTo>
                  <a:lnTo>
                    <a:pt x="1964791" y="204558"/>
                  </a:lnTo>
                  <a:lnTo>
                    <a:pt x="1952650" y="175691"/>
                  </a:lnTo>
                  <a:lnTo>
                    <a:pt x="1937143" y="153492"/>
                  </a:lnTo>
                  <a:lnTo>
                    <a:pt x="1935645" y="151345"/>
                  </a:lnTo>
                  <a:lnTo>
                    <a:pt x="1919058" y="136131"/>
                  </a:lnTo>
                  <a:lnTo>
                    <a:pt x="1919058" y="275831"/>
                  </a:lnTo>
                  <a:lnTo>
                    <a:pt x="1917636" y="304495"/>
                  </a:lnTo>
                  <a:lnTo>
                    <a:pt x="1906282" y="350291"/>
                  </a:lnTo>
                  <a:lnTo>
                    <a:pt x="1868932" y="390271"/>
                  </a:lnTo>
                  <a:lnTo>
                    <a:pt x="1832165" y="397878"/>
                  </a:lnTo>
                  <a:lnTo>
                    <a:pt x="1812366" y="395935"/>
                  </a:lnTo>
                  <a:lnTo>
                    <a:pt x="1767433" y="366864"/>
                  </a:lnTo>
                  <a:lnTo>
                    <a:pt x="1750390" y="328599"/>
                  </a:lnTo>
                  <a:lnTo>
                    <a:pt x="1744700" y="275831"/>
                  </a:lnTo>
                  <a:lnTo>
                    <a:pt x="1746123" y="246811"/>
                  </a:lnTo>
                  <a:lnTo>
                    <a:pt x="1757489" y="200723"/>
                  </a:lnTo>
                  <a:lnTo>
                    <a:pt x="1794979" y="161036"/>
                  </a:lnTo>
                  <a:lnTo>
                    <a:pt x="1832165" y="153492"/>
                  </a:lnTo>
                  <a:lnTo>
                    <a:pt x="1851837" y="155371"/>
                  </a:lnTo>
                  <a:lnTo>
                    <a:pt x="1896478" y="183654"/>
                  </a:lnTo>
                  <a:lnTo>
                    <a:pt x="1913420" y="221780"/>
                  </a:lnTo>
                  <a:lnTo>
                    <a:pt x="1919058" y="275831"/>
                  </a:lnTo>
                  <a:lnTo>
                    <a:pt x="1919058" y="136131"/>
                  </a:lnTo>
                  <a:lnTo>
                    <a:pt x="1914601" y="132029"/>
                  </a:lnTo>
                  <a:lnTo>
                    <a:pt x="1890344" y="118237"/>
                  </a:lnTo>
                  <a:lnTo>
                    <a:pt x="1862861" y="109956"/>
                  </a:lnTo>
                  <a:lnTo>
                    <a:pt x="1832165" y="107200"/>
                  </a:lnTo>
                  <a:lnTo>
                    <a:pt x="1801571" y="109969"/>
                  </a:lnTo>
                  <a:lnTo>
                    <a:pt x="1749767" y="132118"/>
                  </a:lnTo>
                  <a:lnTo>
                    <a:pt x="1711363" y="175882"/>
                  </a:lnTo>
                  <a:lnTo>
                    <a:pt x="1691716" y="238048"/>
                  </a:lnTo>
                  <a:lnTo>
                    <a:pt x="1689252" y="275831"/>
                  </a:lnTo>
                  <a:lnTo>
                    <a:pt x="1691640" y="312674"/>
                  </a:lnTo>
                  <a:lnTo>
                    <a:pt x="1710715" y="374205"/>
                  </a:lnTo>
                  <a:lnTo>
                    <a:pt x="1748269" y="418693"/>
                  </a:lnTo>
                  <a:lnTo>
                    <a:pt x="1800644" y="441350"/>
                  </a:lnTo>
                  <a:lnTo>
                    <a:pt x="1832165" y="444182"/>
                  </a:lnTo>
                  <a:lnTo>
                    <a:pt x="1862861" y="441439"/>
                  </a:lnTo>
                  <a:lnTo>
                    <a:pt x="1914601" y="419506"/>
                  </a:lnTo>
                  <a:lnTo>
                    <a:pt x="1952650" y="376072"/>
                  </a:lnTo>
                  <a:lnTo>
                    <a:pt x="1972081" y="313829"/>
                  </a:lnTo>
                  <a:lnTo>
                    <a:pt x="1974507" y="275831"/>
                  </a:lnTo>
                  <a:close/>
                </a:path>
                <a:path w="2303779" h="1453514">
                  <a:moveTo>
                    <a:pt x="2303500" y="1330896"/>
                  </a:moveTo>
                  <a:lnTo>
                    <a:pt x="2271776" y="1330896"/>
                  </a:lnTo>
                  <a:lnTo>
                    <a:pt x="2271776" y="1102512"/>
                  </a:lnTo>
                  <a:lnTo>
                    <a:pt x="2271776" y="1057351"/>
                  </a:lnTo>
                  <a:lnTo>
                    <a:pt x="2218042" y="1057351"/>
                  </a:lnTo>
                  <a:lnTo>
                    <a:pt x="2218042" y="1102512"/>
                  </a:lnTo>
                  <a:lnTo>
                    <a:pt x="2218042" y="1330896"/>
                  </a:lnTo>
                  <a:lnTo>
                    <a:pt x="2067115" y="1330896"/>
                  </a:lnTo>
                  <a:lnTo>
                    <a:pt x="2078621" y="1310195"/>
                  </a:lnTo>
                  <a:lnTo>
                    <a:pt x="2089099" y="1286979"/>
                  </a:lnTo>
                  <a:lnTo>
                    <a:pt x="2106993" y="1232992"/>
                  </a:lnTo>
                  <a:lnTo>
                    <a:pt x="2119833" y="1170863"/>
                  </a:lnTo>
                  <a:lnTo>
                    <a:pt x="2126577" y="1102512"/>
                  </a:lnTo>
                  <a:lnTo>
                    <a:pt x="2218042" y="1102512"/>
                  </a:lnTo>
                  <a:lnTo>
                    <a:pt x="2218042" y="1057351"/>
                  </a:lnTo>
                  <a:lnTo>
                    <a:pt x="2075980" y="1057351"/>
                  </a:lnTo>
                  <a:lnTo>
                    <a:pt x="2074900" y="1099108"/>
                  </a:lnTo>
                  <a:lnTo>
                    <a:pt x="2071662" y="1139215"/>
                  </a:lnTo>
                  <a:lnTo>
                    <a:pt x="2066264" y="1177645"/>
                  </a:lnTo>
                  <a:lnTo>
                    <a:pt x="2049437" y="1248651"/>
                  </a:lnTo>
                  <a:lnTo>
                    <a:pt x="2027212" y="1306893"/>
                  </a:lnTo>
                  <a:lnTo>
                    <a:pt x="2014245" y="1330896"/>
                  </a:lnTo>
                  <a:lnTo>
                    <a:pt x="1993087" y="1330896"/>
                  </a:lnTo>
                  <a:lnTo>
                    <a:pt x="1993087" y="1453222"/>
                  </a:lnTo>
                  <a:lnTo>
                    <a:pt x="2043125" y="1453222"/>
                  </a:lnTo>
                  <a:lnTo>
                    <a:pt x="2043125" y="1375765"/>
                  </a:lnTo>
                  <a:lnTo>
                    <a:pt x="2253488" y="1375765"/>
                  </a:lnTo>
                  <a:lnTo>
                    <a:pt x="2253488" y="1453222"/>
                  </a:lnTo>
                  <a:lnTo>
                    <a:pt x="2303500" y="1453222"/>
                  </a:lnTo>
                  <a:lnTo>
                    <a:pt x="2303500" y="1375765"/>
                  </a:lnTo>
                  <a:lnTo>
                    <a:pt x="2303500" y="1330896"/>
                  </a:lnTo>
                  <a:close/>
                </a:path>
                <a:path w="2303779" h="1453514">
                  <a:moveTo>
                    <a:pt x="2303500" y="389597"/>
                  </a:moveTo>
                  <a:lnTo>
                    <a:pt x="2271776" y="389597"/>
                  </a:lnTo>
                  <a:lnTo>
                    <a:pt x="2271776" y="161213"/>
                  </a:lnTo>
                  <a:lnTo>
                    <a:pt x="2271776" y="116052"/>
                  </a:lnTo>
                  <a:lnTo>
                    <a:pt x="2218042" y="116052"/>
                  </a:lnTo>
                  <a:lnTo>
                    <a:pt x="2218042" y="161213"/>
                  </a:lnTo>
                  <a:lnTo>
                    <a:pt x="2218042" y="389597"/>
                  </a:lnTo>
                  <a:lnTo>
                    <a:pt x="2067115" y="389597"/>
                  </a:lnTo>
                  <a:lnTo>
                    <a:pt x="2078621" y="368896"/>
                  </a:lnTo>
                  <a:lnTo>
                    <a:pt x="2089099" y="345681"/>
                  </a:lnTo>
                  <a:lnTo>
                    <a:pt x="2106993" y="291693"/>
                  </a:lnTo>
                  <a:lnTo>
                    <a:pt x="2119833" y="229565"/>
                  </a:lnTo>
                  <a:lnTo>
                    <a:pt x="2126577" y="161213"/>
                  </a:lnTo>
                  <a:lnTo>
                    <a:pt x="2218042" y="161213"/>
                  </a:lnTo>
                  <a:lnTo>
                    <a:pt x="2218042" y="116052"/>
                  </a:lnTo>
                  <a:lnTo>
                    <a:pt x="2075980" y="116052"/>
                  </a:lnTo>
                  <a:lnTo>
                    <a:pt x="2074900" y="157810"/>
                  </a:lnTo>
                  <a:lnTo>
                    <a:pt x="2071662" y="197916"/>
                  </a:lnTo>
                  <a:lnTo>
                    <a:pt x="2066264" y="236347"/>
                  </a:lnTo>
                  <a:lnTo>
                    <a:pt x="2049437" y="307352"/>
                  </a:lnTo>
                  <a:lnTo>
                    <a:pt x="2027212" y="365594"/>
                  </a:lnTo>
                  <a:lnTo>
                    <a:pt x="2014245" y="389597"/>
                  </a:lnTo>
                  <a:lnTo>
                    <a:pt x="1993087" y="389597"/>
                  </a:lnTo>
                  <a:lnTo>
                    <a:pt x="1993087" y="511924"/>
                  </a:lnTo>
                  <a:lnTo>
                    <a:pt x="2043125" y="511924"/>
                  </a:lnTo>
                  <a:lnTo>
                    <a:pt x="2043125" y="434467"/>
                  </a:lnTo>
                  <a:lnTo>
                    <a:pt x="2253488" y="434467"/>
                  </a:lnTo>
                  <a:lnTo>
                    <a:pt x="2253488" y="511924"/>
                  </a:lnTo>
                  <a:lnTo>
                    <a:pt x="2303500" y="511924"/>
                  </a:lnTo>
                  <a:lnTo>
                    <a:pt x="2303500" y="434467"/>
                  </a:lnTo>
                  <a:lnTo>
                    <a:pt x="2303500" y="389597"/>
                  </a:lnTo>
                  <a:close/>
                </a:path>
              </a:pathLst>
            </a:custGeom>
            <a:solidFill>
              <a:srgbClr val="316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735728" y="4205820"/>
              <a:ext cx="621030" cy="190500"/>
            </a:xfrm>
            <a:custGeom>
              <a:avLst/>
              <a:gdLst/>
              <a:ahLst/>
              <a:cxnLst/>
              <a:rect l="l" t="t" r="r" b="b"/>
              <a:pathLst>
                <a:path w="621029" h="190500">
                  <a:moveTo>
                    <a:pt x="155803" y="12"/>
                  </a:moveTo>
                  <a:lnTo>
                    <a:pt x="42722" y="12"/>
                  </a:lnTo>
                  <a:lnTo>
                    <a:pt x="39319" y="88315"/>
                  </a:lnTo>
                  <a:lnTo>
                    <a:pt x="38036" y="103962"/>
                  </a:lnTo>
                  <a:lnTo>
                    <a:pt x="29438" y="148145"/>
                  </a:lnTo>
                  <a:lnTo>
                    <a:pt x="9690" y="165760"/>
                  </a:lnTo>
                  <a:lnTo>
                    <a:pt x="0" y="165366"/>
                  </a:lnTo>
                  <a:lnTo>
                    <a:pt x="0" y="189852"/>
                  </a:lnTo>
                  <a:lnTo>
                    <a:pt x="40881" y="176555"/>
                  </a:lnTo>
                  <a:lnTo>
                    <a:pt x="58699" y="135763"/>
                  </a:lnTo>
                  <a:lnTo>
                    <a:pt x="63931" y="87972"/>
                  </a:lnTo>
                  <a:lnTo>
                    <a:pt x="66560" y="22453"/>
                  </a:lnTo>
                  <a:lnTo>
                    <a:pt x="130568" y="22453"/>
                  </a:lnTo>
                  <a:lnTo>
                    <a:pt x="130568" y="189852"/>
                  </a:lnTo>
                  <a:lnTo>
                    <a:pt x="155803" y="189852"/>
                  </a:lnTo>
                  <a:lnTo>
                    <a:pt x="155803" y="12"/>
                  </a:lnTo>
                  <a:close/>
                </a:path>
                <a:path w="621029" h="190500">
                  <a:moveTo>
                    <a:pt x="332879" y="189852"/>
                  </a:moveTo>
                  <a:lnTo>
                    <a:pt x="315010" y="136817"/>
                  </a:lnTo>
                  <a:lnTo>
                    <a:pt x="307746" y="115265"/>
                  </a:lnTo>
                  <a:lnTo>
                    <a:pt x="282016" y="38963"/>
                  </a:lnTo>
                  <a:lnTo>
                    <a:pt x="282016" y="115265"/>
                  </a:lnTo>
                  <a:lnTo>
                    <a:pt x="223494" y="115265"/>
                  </a:lnTo>
                  <a:lnTo>
                    <a:pt x="252679" y="25768"/>
                  </a:lnTo>
                  <a:lnTo>
                    <a:pt x="282016" y="115265"/>
                  </a:lnTo>
                  <a:lnTo>
                    <a:pt x="282016" y="38963"/>
                  </a:lnTo>
                  <a:lnTo>
                    <a:pt x="277571" y="25768"/>
                  </a:lnTo>
                  <a:lnTo>
                    <a:pt x="268884" y="12"/>
                  </a:lnTo>
                  <a:lnTo>
                    <a:pt x="237782" y="12"/>
                  </a:lnTo>
                  <a:lnTo>
                    <a:pt x="173774" y="189852"/>
                  </a:lnTo>
                  <a:lnTo>
                    <a:pt x="199263" y="189852"/>
                  </a:lnTo>
                  <a:lnTo>
                    <a:pt x="216484" y="136817"/>
                  </a:lnTo>
                  <a:lnTo>
                    <a:pt x="289026" y="136817"/>
                  </a:lnTo>
                  <a:lnTo>
                    <a:pt x="306235" y="189852"/>
                  </a:lnTo>
                  <a:lnTo>
                    <a:pt x="332879" y="189852"/>
                  </a:lnTo>
                  <a:close/>
                </a:path>
                <a:path w="621029" h="190500">
                  <a:moveTo>
                    <a:pt x="483463" y="12"/>
                  </a:moveTo>
                  <a:lnTo>
                    <a:pt x="457454" y="12"/>
                  </a:lnTo>
                  <a:lnTo>
                    <a:pt x="410921" y="111696"/>
                  </a:lnTo>
                  <a:lnTo>
                    <a:pt x="359410" y="12"/>
                  </a:lnTo>
                  <a:lnTo>
                    <a:pt x="331495" y="12"/>
                  </a:lnTo>
                  <a:lnTo>
                    <a:pt x="398170" y="140639"/>
                  </a:lnTo>
                  <a:lnTo>
                    <a:pt x="392061" y="155054"/>
                  </a:lnTo>
                  <a:lnTo>
                    <a:pt x="363321" y="167157"/>
                  </a:lnTo>
                  <a:lnTo>
                    <a:pt x="349846" y="166268"/>
                  </a:lnTo>
                  <a:lnTo>
                    <a:pt x="349846" y="189852"/>
                  </a:lnTo>
                  <a:lnTo>
                    <a:pt x="374459" y="190487"/>
                  </a:lnTo>
                  <a:lnTo>
                    <a:pt x="378269" y="190157"/>
                  </a:lnTo>
                  <a:lnTo>
                    <a:pt x="385838" y="188785"/>
                  </a:lnTo>
                  <a:lnTo>
                    <a:pt x="411734" y="166611"/>
                  </a:lnTo>
                  <a:lnTo>
                    <a:pt x="483463" y="12"/>
                  </a:lnTo>
                  <a:close/>
                </a:path>
                <a:path w="621029" h="190500">
                  <a:moveTo>
                    <a:pt x="620903" y="57251"/>
                  </a:moveTo>
                  <a:lnTo>
                    <a:pt x="609866" y="21678"/>
                  </a:lnTo>
                  <a:lnTo>
                    <a:pt x="605409" y="16713"/>
                  </a:lnTo>
                  <a:lnTo>
                    <a:pt x="594652" y="9334"/>
                  </a:lnTo>
                  <a:lnTo>
                    <a:pt x="594652" y="51346"/>
                  </a:lnTo>
                  <a:lnTo>
                    <a:pt x="594652" y="63931"/>
                  </a:lnTo>
                  <a:lnTo>
                    <a:pt x="561962" y="96723"/>
                  </a:lnTo>
                  <a:lnTo>
                    <a:pt x="553720" y="97536"/>
                  </a:lnTo>
                  <a:lnTo>
                    <a:pt x="526313" y="97536"/>
                  </a:lnTo>
                  <a:lnTo>
                    <a:pt x="526313" y="21678"/>
                  </a:lnTo>
                  <a:lnTo>
                    <a:pt x="555129" y="21678"/>
                  </a:lnTo>
                  <a:lnTo>
                    <a:pt x="593521" y="45656"/>
                  </a:lnTo>
                  <a:lnTo>
                    <a:pt x="594652" y="51346"/>
                  </a:lnTo>
                  <a:lnTo>
                    <a:pt x="594652" y="9334"/>
                  </a:lnTo>
                  <a:lnTo>
                    <a:pt x="556856" y="177"/>
                  </a:lnTo>
                  <a:lnTo>
                    <a:pt x="548754" y="0"/>
                  </a:lnTo>
                  <a:lnTo>
                    <a:pt x="501065" y="0"/>
                  </a:lnTo>
                  <a:lnTo>
                    <a:pt x="501065" y="189852"/>
                  </a:lnTo>
                  <a:lnTo>
                    <a:pt x="526313" y="189852"/>
                  </a:lnTo>
                  <a:lnTo>
                    <a:pt x="526313" y="119087"/>
                  </a:lnTo>
                  <a:lnTo>
                    <a:pt x="547738" y="119087"/>
                  </a:lnTo>
                  <a:lnTo>
                    <a:pt x="587667" y="111340"/>
                  </a:lnTo>
                  <a:lnTo>
                    <a:pt x="606259" y="97536"/>
                  </a:lnTo>
                  <a:lnTo>
                    <a:pt x="609523" y="94272"/>
                  </a:lnTo>
                  <a:lnTo>
                    <a:pt x="613575" y="87998"/>
                  </a:lnTo>
                  <a:lnTo>
                    <a:pt x="619442" y="73304"/>
                  </a:lnTo>
                  <a:lnTo>
                    <a:pt x="620903" y="65506"/>
                  </a:lnTo>
                  <a:lnTo>
                    <a:pt x="620903" y="57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0733" y="4205824"/>
              <a:ext cx="436416" cy="18984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7869" y="4202389"/>
              <a:ext cx="287105" cy="19672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570" y="4148969"/>
              <a:ext cx="1609857" cy="25064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6104" y="4201879"/>
              <a:ext cx="289524" cy="19773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4895" y="4201879"/>
              <a:ext cx="314397" cy="197739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753064" y="4202391"/>
              <a:ext cx="4777105" cy="506730"/>
            </a:xfrm>
            <a:custGeom>
              <a:avLst/>
              <a:gdLst/>
              <a:ahLst/>
              <a:cxnLst/>
              <a:rect l="l" t="t" r="r" b="b"/>
              <a:pathLst>
                <a:path w="4777105" h="506729">
                  <a:moveTo>
                    <a:pt x="137833" y="317385"/>
                  </a:moveTo>
                  <a:lnTo>
                    <a:pt x="0" y="317385"/>
                  </a:lnTo>
                  <a:lnTo>
                    <a:pt x="0" y="338975"/>
                  </a:lnTo>
                  <a:lnTo>
                    <a:pt x="0" y="506615"/>
                  </a:lnTo>
                  <a:lnTo>
                    <a:pt x="25260" y="506615"/>
                  </a:lnTo>
                  <a:lnTo>
                    <a:pt x="25260" y="338975"/>
                  </a:lnTo>
                  <a:lnTo>
                    <a:pt x="112585" y="338975"/>
                  </a:lnTo>
                  <a:lnTo>
                    <a:pt x="112585" y="506615"/>
                  </a:lnTo>
                  <a:lnTo>
                    <a:pt x="137833" y="506615"/>
                  </a:lnTo>
                  <a:lnTo>
                    <a:pt x="137833" y="338975"/>
                  </a:lnTo>
                  <a:lnTo>
                    <a:pt x="137833" y="317385"/>
                  </a:lnTo>
                  <a:close/>
                </a:path>
                <a:path w="4777105" h="506729">
                  <a:moveTo>
                    <a:pt x="3991724" y="4051"/>
                  </a:moveTo>
                  <a:lnTo>
                    <a:pt x="3966476" y="4051"/>
                  </a:lnTo>
                  <a:lnTo>
                    <a:pt x="3966476" y="77711"/>
                  </a:lnTo>
                  <a:lnTo>
                    <a:pt x="3879151" y="77711"/>
                  </a:lnTo>
                  <a:lnTo>
                    <a:pt x="3879151" y="4051"/>
                  </a:lnTo>
                  <a:lnTo>
                    <a:pt x="3853891" y="4051"/>
                  </a:lnTo>
                  <a:lnTo>
                    <a:pt x="3853891" y="77711"/>
                  </a:lnTo>
                  <a:lnTo>
                    <a:pt x="3853891" y="100571"/>
                  </a:lnTo>
                  <a:lnTo>
                    <a:pt x="3853891" y="193281"/>
                  </a:lnTo>
                  <a:lnTo>
                    <a:pt x="3879151" y="193281"/>
                  </a:lnTo>
                  <a:lnTo>
                    <a:pt x="3879151" y="100571"/>
                  </a:lnTo>
                  <a:lnTo>
                    <a:pt x="3966476" y="100571"/>
                  </a:lnTo>
                  <a:lnTo>
                    <a:pt x="3966476" y="193281"/>
                  </a:lnTo>
                  <a:lnTo>
                    <a:pt x="3991724" y="193281"/>
                  </a:lnTo>
                  <a:lnTo>
                    <a:pt x="3991724" y="100571"/>
                  </a:lnTo>
                  <a:lnTo>
                    <a:pt x="3991724" y="77711"/>
                  </a:lnTo>
                  <a:lnTo>
                    <a:pt x="3991724" y="4051"/>
                  </a:lnTo>
                  <a:close/>
                </a:path>
                <a:path w="4777105" h="506729">
                  <a:moveTo>
                    <a:pt x="4170591" y="193281"/>
                  </a:moveTo>
                  <a:lnTo>
                    <a:pt x="4093591" y="93459"/>
                  </a:lnTo>
                  <a:lnTo>
                    <a:pt x="4099712" y="89458"/>
                  </a:lnTo>
                  <a:lnTo>
                    <a:pt x="4104932" y="84848"/>
                  </a:lnTo>
                  <a:lnTo>
                    <a:pt x="4123677" y="47205"/>
                  </a:lnTo>
                  <a:lnTo>
                    <a:pt x="4126484" y="40817"/>
                  </a:lnTo>
                  <a:lnTo>
                    <a:pt x="4129417" y="35763"/>
                  </a:lnTo>
                  <a:lnTo>
                    <a:pt x="4132478" y="32067"/>
                  </a:lnTo>
                  <a:lnTo>
                    <a:pt x="4136631" y="28028"/>
                  </a:lnTo>
                  <a:lnTo>
                    <a:pt x="4143895" y="26009"/>
                  </a:lnTo>
                  <a:lnTo>
                    <a:pt x="4160659" y="26009"/>
                  </a:lnTo>
                  <a:lnTo>
                    <a:pt x="4160659" y="3441"/>
                  </a:lnTo>
                  <a:lnTo>
                    <a:pt x="4152862" y="3441"/>
                  </a:lnTo>
                  <a:lnTo>
                    <a:pt x="4142930" y="3949"/>
                  </a:lnTo>
                  <a:lnTo>
                    <a:pt x="4109186" y="23279"/>
                  </a:lnTo>
                  <a:lnTo>
                    <a:pt x="4099712" y="44069"/>
                  </a:lnTo>
                  <a:lnTo>
                    <a:pt x="4089679" y="70078"/>
                  </a:lnTo>
                  <a:lnTo>
                    <a:pt x="4084942" y="76796"/>
                  </a:lnTo>
                  <a:lnTo>
                    <a:pt x="4073296" y="86144"/>
                  </a:lnTo>
                  <a:lnTo>
                    <a:pt x="4065409" y="88658"/>
                  </a:lnTo>
                  <a:lnTo>
                    <a:pt x="4055478" y="88988"/>
                  </a:lnTo>
                  <a:lnTo>
                    <a:pt x="4055478" y="3441"/>
                  </a:lnTo>
                  <a:lnTo>
                    <a:pt x="4030218" y="3441"/>
                  </a:lnTo>
                  <a:lnTo>
                    <a:pt x="4030218" y="193281"/>
                  </a:lnTo>
                  <a:lnTo>
                    <a:pt x="4055478" y="193281"/>
                  </a:lnTo>
                  <a:lnTo>
                    <a:pt x="4055478" y="106324"/>
                  </a:lnTo>
                  <a:lnTo>
                    <a:pt x="4071404" y="106324"/>
                  </a:lnTo>
                  <a:lnTo>
                    <a:pt x="4138472" y="193281"/>
                  </a:lnTo>
                  <a:lnTo>
                    <a:pt x="4170591" y="193281"/>
                  </a:lnTo>
                  <a:close/>
                </a:path>
                <a:path w="4777105" h="506729">
                  <a:moveTo>
                    <a:pt x="4320133" y="3441"/>
                  </a:moveTo>
                  <a:lnTo>
                    <a:pt x="4294124" y="3441"/>
                  </a:lnTo>
                  <a:lnTo>
                    <a:pt x="4247591" y="115125"/>
                  </a:lnTo>
                  <a:lnTo>
                    <a:pt x="4196080" y="3441"/>
                  </a:lnTo>
                  <a:lnTo>
                    <a:pt x="4168165" y="3441"/>
                  </a:lnTo>
                  <a:lnTo>
                    <a:pt x="4234840" y="144068"/>
                  </a:lnTo>
                  <a:lnTo>
                    <a:pt x="4228731" y="158483"/>
                  </a:lnTo>
                  <a:lnTo>
                    <a:pt x="4199991" y="170586"/>
                  </a:lnTo>
                  <a:lnTo>
                    <a:pt x="4186517" y="169697"/>
                  </a:lnTo>
                  <a:lnTo>
                    <a:pt x="4186517" y="193281"/>
                  </a:lnTo>
                  <a:lnTo>
                    <a:pt x="4211129" y="193916"/>
                  </a:lnTo>
                  <a:lnTo>
                    <a:pt x="4214939" y="193586"/>
                  </a:lnTo>
                  <a:lnTo>
                    <a:pt x="4222508" y="192214"/>
                  </a:lnTo>
                  <a:lnTo>
                    <a:pt x="4248404" y="170040"/>
                  </a:lnTo>
                  <a:lnTo>
                    <a:pt x="4320133" y="3441"/>
                  </a:lnTo>
                  <a:close/>
                </a:path>
                <a:path w="4777105" h="506729">
                  <a:moveTo>
                    <a:pt x="4457573" y="60680"/>
                  </a:moveTo>
                  <a:lnTo>
                    <a:pt x="4442079" y="20142"/>
                  </a:lnTo>
                  <a:lnTo>
                    <a:pt x="4431322" y="12763"/>
                  </a:lnTo>
                  <a:lnTo>
                    <a:pt x="4431322" y="54775"/>
                  </a:lnTo>
                  <a:lnTo>
                    <a:pt x="4431322" y="67360"/>
                  </a:lnTo>
                  <a:lnTo>
                    <a:pt x="4398632" y="100152"/>
                  </a:lnTo>
                  <a:lnTo>
                    <a:pt x="4390390" y="100965"/>
                  </a:lnTo>
                  <a:lnTo>
                    <a:pt x="4362983" y="100965"/>
                  </a:lnTo>
                  <a:lnTo>
                    <a:pt x="4362983" y="25107"/>
                  </a:lnTo>
                  <a:lnTo>
                    <a:pt x="4391799" y="25107"/>
                  </a:lnTo>
                  <a:lnTo>
                    <a:pt x="4430192" y="49085"/>
                  </a:lnTo>
                  <a:lnTo>
                    <a:pt x="4431322" y="54775"/>
                  </a:lnTo>
                  <a:lnTo>
                    <a:pt x="4431322" y="12763"/>
                  </a:lnTo>
                  <a:lnTo>
                    <a:pt x="4393539" y="3606"/>
                  </a:lnTo>
                  <a:lnTo>
                    <a:pt x="4385424" y="3429"/>
                  </a:lnTo>
                  <a:lnTo>
                    <a:pt x="4337736" y="3429"/>
                  </a:lnTo>
                  <a:lnTo>
                    <a:pt x="4337736" y="193281"/>
                  </a:lnTo>
                  <a:lnTo>
                    <a:pt x="4362983" y="193281"/>
                  </a:lnTo>
                  <a:lnTo>
                    <a:pt x="4362983" y="122516"/>
                  </a:lnTo>
                  <a:lnTo>
                    <a:pt x="4384408" y="122516"/>
                  </a:lnTo>
                  <a:lnTo>
                    <a:pt x="4424350" y="114769"/>
                  </a:lnTo>
                  <a:lnTo>
                    <a:pt x="4442930" y="100965"/>
                  </a:lnTo>
                  <a:lnTo>
                    <a:pt x="4446194" y="97701"/>
                  </a:lnTo>
                  <a:lnTo>
                    <a:pt x="4450245" y="91427"/>
                  </a:lnTo>
                  <a:lnTo>
                    <a:pt x="4456112" y="76733"/>
                  </a:lnTo>
                  <a:lnTo>
                    <a:pt x="4457573" y="68935"/>
                  </a:lnTo>
                  <a:lnTo>
                    <a:pt x="4457573" y="60680"/>
                  </a:lnTo>
                  <a:close/>
                </a:path>
                <a:path w="4777105" h="506729">
                  <a:moveTo>
                    <a:pt x="4614913" y="16052"/>
                  </a:moveTo>
                  <a:lnTo>
                    <a:pt x="4568609" y="469"/>
                  </a:lnTo>
                  <a:lnTo>
                    <a:pt x="4562640" y="0"/>
                  </a:lnTo>
                  <a:lnTo>
                    <a:pt x="4556264" y="0"/>
                  </a:lnTo>
                  <a:lnTo>
                    <a:pt x="4513948" y="10414"/>
                  </a:lnTo>
                  <a:lnTo>
                    <a:pt x="4484344" y="40411"/>
                  </a:lnTo>
                  <a:lnTo>
                    <a:pt x="4471225" y="87020"/>
                  </a:lnTo>
                  <a:lnTo>
                    <a:pt x="4470844" y="98552"/>
                  </a:lnTo>
                  <a:lnTo>
                    <a:pt x="4471238" y="110197"/>
                  </a:lnTo>
                  <a:lnTo>
                    <a:pt x="4480534" y="149860"/>
                  </a:lnTo>
                  <a:lnTo>
                    <a:pt x="4507103" y="182702"/>
                  </a:lnTo>
                  <a:lnTo>
                    <a:pt x="4546752" y="196342"/>
                  </a:lnTo>
                  <a:lnTo>
                    <a:pt x="4555883" y="196723"/>
                  </a:lnTo>
                  <a:lnTo>
                    <a:pt x="4563453" y="196723"/>
                  </a:lnTo>
                  <a:lnTo>
                    <a:pt x="4614913" y="180403"/>
                  </a:lnTo>
                  <a:lnTo>
                    <a:pt x="4614913" y="150317"/>
                  </a:lnTo>
                  <a:lnTo>
                    <a:pt x="4612995" y="150317"/>
                  </a:lnTo>
                  <a:lnTo>
                    <a:pt x="4611052" y="152260"/>
                  </a:lnTo>
                  <a:lnTo>
                    <a:pt x="4601578" y="160147"/>
                  </a:lnTo>
                  <a:lnTo>
                    <a:pt x="4563326" y="174917"/>
                  </a:lnTo>
                  <a:lnTo>
                    <a:pt x="4548022" y="174917"/>
                  </a:lnTo>
                  <a:lnTo>
                    <a:pt x="4514710" y="155917"/>
                  </a:lnTo>
                  <a:lnTo>
                    <a:pt x="4498289" y="116713"/>
                  </a:lnTo>
                  <a:lnTo>
                    <a:pt x="4497108" y="98552"/>
                  </a:lnTo>
                  <a:lnTo>
                    <a:pt x="4497387" y="89611"/>
                  </a:lnTo>
                  <a:lnTo>
                    <a:pt x="4506925" y="52108"/>
                  </a:lnTo>
                  <a:lnTo>
                    <a:pt x="4540275" y="23202"/>
                  </a:lnTo>
                  <a:lnTo>
                    <a:pt x="4547933" y="21539"/>
                  </a:lnTo>
                  <a:lnTo>
                    <a:pt x="4563491" y="21539"/>
                  </a:lnTo>
                  <a:lnTo>
                    <a:pt x="4600841" y="36245"/>
                  </a:lnTo>
                  <a:lnTo>
                    <a:pt x="4612868" y="46532"/>
                  </a:lnTo>
                  <a:lnTo>
                    <a:pt x="4614913" y="46532"/>
                  </a:lnTo>
                  <a:lnTo>
                    <a:pt x="4614913" y="16052"/>
                  </a:lnTo>
                  <a:close/>
                </a:path>
                <a:path w="4777105" h="506729">
                  <a:moveTo>
                    <a:pt x="4777079" y="193281"/>
                  </a:moveTo>
                  <a:lnTo>
                    <a:pt x="4759198" y="140246"/>
                  </a:lnTo>
                  <a:lnTo>
                    <a:pt x="4751933" y="118694"/>
                  </a:lnTo>
                  <a:lnTo>
                    <a:pt x="4726216" y="42392"/>
                  </a:lnTo>
                  <a:lnTo>
                    <a:pt x="4726216" y="118694"/>
                  </a:lnTo>
                  <a:lnTo>
                    <a:pt x="4667694" y="118694"/>
                  </a:lnTo>
                  <a:lnTo>
                    <a:pt x="4696879" y="29197"/>
                  </a:lnTo>
                  <a:lnTo>
                    <a:pt x="4726216" y="118694"/>
                  </a:lnTo>
                  <a:lnTo>
                    <a:pt x="4726216" y="42392"/>
                  </a:lnTo>
                  <a:lnTo>
                    <a:pt x="4721771" y="29197"/>
                  </a:lnTo>
                  <a:lnTo>
                    <a:pt x="4713084" y="3441"/>
                  </a:lnTo>
                  <a:lnTo>
                    <a:pt x="4681982" y="3441"/>
                  </a:lnTo>
                  <a:lnTo>
                    <a:pt x="4617974" y="193281"/>
                  </a:lnTo>
                  <a:lnTo>
                    <a:pt x="4643463" y="193281"/>
                  </a:lnTo>
                  <a:lnTo>
                    <a:pt x="4660684" y="140246"/>
                  </a:lnTo>
                  <a:lnTo>
                    <a:pt x="4733226" y="140246"/>
                  </a:lnTo>
                  <a:lnTo>
                    <a:pt x="4750435" y="193281"/>
                  </a:lnTo>
                  <a:lnTo>
                    <a:pt x="4777079" y="1932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402" y="4515211"/>
              <a:ext cx="301010" cy="197738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5258067" y="4518748"/>
              <a:ext cx="113030" cy="190500"/>
            </a:xfrm>
            <a:custGeom>
              <a:avLst/>
              <a:gdLst/>
              <a:ahLst/>
              <a:cxnLst/>
              <a:rect l="l" t="t" r="r" b="b"/>
              <a:pathLst>
                <a:path w="113029" h="190500">
                  <a:moveTo>
                    <a:pt x="11257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90500"/>
                  </a:lnTo>
                  <a:lnTo>
                    <a:pt x="25247" y="190500"/>
                  </a:lnTo>
                  <a:lnTo>
                    <a:pt x="25247" y="22860"/>
                  </a:lnTo>
                  <a:lnTo>
                    <a:pt x="112572" y="22860"/>
                  </a:lnTo>
                  <a:lnTo>
                    <a:pt x="112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0545" y="4519150"/>
              <a:ext cx="463189" cy="18985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3421" y="4519155"/>
              <a:ext cx="167411" cy="18983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226" y="4519158"/>
              <a:ext cx="162687" cy="18983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4800" y="4563391"/>
              <a:ext cx="119849" cy="12495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155" y="4518522"/>
              <a:ext cx="92557" cy="19047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7007" y="4515336"/>
              <a:ext cx="121373" cy="19761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4466" y="4515336"/>
              <a:ext cx="121373" cy="197612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2463" y="4519158"/>
              <a:ext cx="155803" cy="19022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7402" y="4519155"/>
              <a:ext cx="297050" cy="19047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7532954" y="4519777"/>
              <a:ext cx="208279" cy="189230"/>
            </a:xfrm>
            <a:custGeom>
              <a:avLst/>
              <a:gdLst/>
              <a:ahLst/>
              <a:cxnLst/>
              <a:rect l="l" t="t" r="r" b="b"/>
              <a:pathLst>
                <a:path w="208279" h="189229">
                  <a:moveTo>
                    <a:pt x="207810" y="0"/>
                  </a:moveTo>
                  <a:lnTo>
                    <a:pt x="182575" y="0"/>
                  </a:lnTo>
                  <a:lnTo>
                    <a:pt x="182575" y="167640"/>
                  </a:lnTo>
                  <a:lnTo>
                    <a:pt x="116535" y="167640"/>
                  </a:lnTo>
                  <a:lnTo>
                    <a:pt x="116535" y="0"/>
                  </a:lnTo>
                  <a:lnTo>
                    <a:pt x="91287" y="0"/>
                  </a:lnTo>
                  <a:lnTo>
                    <a:pt x="91287" y="167640"/>
                  </a:lnTo>
                  <a:lnTo>
                    <a:pt x="25247" y="167640"/>
                  </a:lnTo>
                  <a:lnTo>
                    <a:pt x="25247" y="0"/>
                  </a:lnTo>
                  <a:lnTo>
                    <a:pt x="0" y="0"/>
                  </a:lnTo>
                  <a:lnTo>
                    <a:pt x="0" y="167640"/>
                  </a:lnTo>
                  <a:lnTo>
                    <a:pt x="0" y="189230"/>
                  </a:lnTo>
                  <a:lnTo>
                    <a:pt x="207810" y="189230"/>
                  </a:lnTo>
                  <a:lnTo>
                    <a:pt x="207810" y="167640"/>
                  </a:lnTo>
                  <a:lnTo>
                    <a:pt x="207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9274" y="4519158"/>
              <a:ext cx="136423" cy="18983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968" y="4519158"/>
              <a:ext cx="149542" cy="18983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8005" y="4515211"/>
              <a:ext cx="328936" cy="197738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524596" y="4515218"/>
              <a:ext cx="611505" cy="198120"/>
            </a:xfrm>
            <a:custGeom>
              <a:avLst/>
              <a:gdLst/>
              <a:ahLst/>
              <a:cxnLst/>
              <a:rect l="l" t="t" r="r" b="b"/>
              <a:pathLst>
                <a:path w="611504" h="198120">
                  <a:moveTo>
                    <a:pt x="128765" y="135521"/>
                  </a:moveTo>
                  <a:lnTo>
                    <a:pt x="116725" y="102120"/>
                  </a:lnTo>
                  <a:lnTo>
                    <a:pt x="114338" y="99491"/>
                  </a:lnTo>
                  <a:lnTo>
                    <a:pt x="108242" y="94830"/>
                  </a:lnTo>
                  <a:lnTo>
                    <a:pt x="102501" y="91808"/>
                  </a:lnTo>
                  <a:lnTo>
                    <a:pt x="102501" y="129400"/>
                  </a:lnTo>
                  <a:lnTo>
                    <a:pt x="102501" y="143256"/>
                  </a:lnTo>
                  <a:lnTo>
                    <a:pt x="71907" y="170700"/>
                  </a:lnTo>
                  <a:lnTo>
                    <a:pt x="45770" y="172250"/>
                  </a:lnTo>
                  <a:lnTo>
                    <a:pt x="25247" y="172250"/>
                  </a:lnTo>
                  <a:lnTo>
                    <a:pt x="25247" y="102120"/>
                  </a:lnTo>
                  <a:lnTo>
                    <a:pt x="62598" y="102120"/>
                  </a:lnTo>
                  <a:lnTo>
                    <a:pt x="69291" y="102412"/>
                  </a:lnTo>
                  <a:lnTo>
                    <a:pt x="78727" y="103606"/>
                  </a:lnTo>
                  <a:lnTo>
                    <a:pt x="83083" y="104965"/>
                  </a:lnTo>
                  <a:lnTo>
                    <a:pt x="87071" y="107099"/>
                  </a:lnTo>
                  <a:lnTo>
                    <a:pt x="93281" y="110324"/>
                  </a:lnTo>
                  <a:lnTo>
                    <a:pt x="97409" y="114249"/>
                  </a:lnTo>
                  <a:lnTo>
                    <a:pt x="101485" y="123520"/>
                  </a:lnTo>
                  <a:lnTo>
                    <a:pt x="102501" y="129400"/>
                  </a:lnTo>
                  <a:lnTo>
                    <a:pt x="102501" y="91808"/>
                  </a:lnTo>
                  <a:lnTo>
                    <a:pt x="101206" y="91122"/>
                  </a:lnTo>
                  <a:lnTo>
                    <a:pt x="93205" y="88353"/>
                  </a:lnTo>
                  <a:lnTo>
                    <a:pt x="93205" y="87325"/>
                  </a:lnTo>
                  <a:lnTo>
                    <a:pt x="119837" y="55714"/>
                  </a:lnTo>
                  <a:lnTo>
                    <a:pt x="119837" y="38798"/>
                  </a:lnTo>
                  <a:lnTo>
                    <a:pt x="94005" y="8280"/>
                  </a:lnTo>
                  <a:lnTo>
                    <a:pt x="93586" y="8153"/>
                  </a:lnTo>
                  <a:lnTo>
                    <a:pt x="93586" y="45770"/>
                  </a:lnTo>
                  <a:lnTo>
                    <a:pt x="93586" y="56222"/>
                  </a:lnTo>
                  <a:lnTo>
                    <a:pt x="61836" y="81089"/>
                  </a:lnTo>
                  <a:lnTo>
                    <a:pt x="25247" y="81089"/>
                  </a:lnTo>
                  <a:lnTo>
                    <a:pt x="25247" y="25501"/>
                  </a:lnTo>
                  <a:lnTo>
                    <a:pt x="58318" y="25501"/>
                  </a:lnTo>
                  <a:lnTo>
                    <a:pt x="92811" y="41795"/>
                  </a:lnTo>
                  <a:lnTo>
                    <a:pt x="93586" y="45770"/>
                  </a:lnTo>
                  <a:lnTo>
                    <a:pt x="93586" y="8153"/>
                  </a:lnTo>
                  <a:lnTo>
                    <a:pt x="50368" y="3949"/>
                  </a:lnTo>
                  <a:lnTo>
                    <a:pt x="0" y="3949"/>
                  </a:lnTo>
                  <a:lnTo>
                    <a:pt x="0" y="193789"/>
                  </a:lnTo>
                  <a:lnTo>
                    <a:pt x="54444" y="193789"/>
                  </a:lnTo>
                  <a:lnTo>
                    <a:pt x="97917" y="185547"/>
                  </a:lnTo>
                  <a:lnTo>
                    <a:pt x="125755" y="154889"/>
                  </a:lnTo>
                  <a:lnTo>
                    <a:pt x="128435" y="142392"/>
                  </a:lnTo>
                  <a:lnTo>
                    <a:pt x="128765" y="135521"/>
                  </a:lnTo>
                  <a:close/>
                </a:path>
                <a:path w="611504" h="198120">
                  <a:moveTo>
                    <a:pt x="292481" y="193789"/>
                  </a:moveTo>
                  <a:lnTo>
                    <a:pt x="274599" y="140754"/>
                  </a:lnTo>
                  <a:lnTo>
                    <a:pt x="267335" y="119202"/>
                  </a:lnTo>
                  <a:lnTo>
                    <a:pt x="241617" y="42938"/>
                  </a:lnTo>
                  <a:lnTo>
                    <a:pt x="241617" y="119202"/>
                  </a:lnTo>
                  <a:lnTo>
                    <a:pt x="183095" y="119202"/>
                  </a:lnTo>
                  <a:lnTo>
                    <a:pt x="212280" y="29705"/>
                  </a:lnTo>
                  <a:lnTo>
                    <a:pt x="241617" y="119202"/>
                  </a:lnTo>
                  <a:lnTo>
                    <a:pt x="241617" y="42938"/>
                  </a:lnTo>
                  <a:lnTo>
                    <a:pt x="237159" y="29705"/>
                  </a:lnTo>
                  <a:lnTo>
                    <a:pt x="228485" y="3949"/>
                  </a:lnTo>
                  <a:lnTo>
                    <a:pt x="197383" y="3949"/>
                  </a:lnTo>
                  <a:lnTo>
                    <a:pt x="133375" y="193789"/>
                  </a:lnTo>
                  <a:lnTo>
                    <a:pt x="158864" y="193789"/>
                  </a:lnTo>
                  <a:lnTo>
                    <a:pt x="176085" y="140754"/>
                  </a:lnTo>
                  <a:lnTo>
                    <a:pt x="248627" y="140754"/>
                  </a:lnTo>
                  <a:lnTo>
                    <a:pt x="265836" y="193789"/>
                  </a:lnTo>
                  <a:lnTo>
                    <a:pt x="292481" y="193789"/>
                  </a:lnTo>
                  <a:close/>
                </a:path>
                <a:path w="611504" h="198120">
                  <a:moveTo>
                    <a:pt x="430288" y="61188"/>
                  </a:moveTo>
                  <a:lnTo>
                    <a:pt x="419252" y="25615"/>
                  </a:lnTo>
                  <a:lnTo>
                    <a:pt x="414794" y="20650"/>
                  </a:lnTo>
                  <a:lnTo>
                    <a:pt x="404037" y="13271"/>
                  </a:lnTo>
                  <a:lnTo>
                    <a:pt x="404037" y="55283"/>
                  </a:lnTo>
                  <a:lnTo>
                    <a:pt x="404037" y="67868"/>
                  </a:lnTo>
                  <a:lnTo>
                    <a:pt x="371348" y="100660"/>
                  </a:lnTo>
                  <a:lnTo>
                    <a:pt x="363105" y="101473"/>
                  </a:lnTo>
                  <a:lnTo>
                    <a:pt x="335699" y="101473"/>
                  </a:lnTo>
                  <a:lnTo>
                    <a:pt x="335699" y="25615"/>
                  </a:lnTo>
                  <a:lnTo>
                    <a:pt x="364515" y="25615"/>
                  </a:lnTo>
                  <a:lnTo>
                    <a:pt x="402907" y="49593"/>
                  </a:lnTo>
                  <a:lnTo>
                    <a:pt x="404037" y="55283"/>
                  </a:lnTo>
                  <a:lnTo>
                    <a:pt x="404037" y="13271"/>
                  </a:lnTo>
                  <a:lnTo>
                    <a:pt x="366242" y="4114"/>
                  </a:lnTo>
                  <a:lnTo>
                    <a:pt x="358140" y="3937"/>
                  </a:lnTo>
                  <a:lnTo>
                    <a:pt x="310451" y="3937"/>
                  </a:lnTo>
                  <a:lnTo>
                    <a:pt x="310451" y="193789"/>
                  </a:lnTo>
                  <a:lnTo>
                    <a:pt x="335699" y="193789"/>
                  </a:lnTo>
                  <a:lnTo>
                    <a:pt x="335699" y="123024"/>
                  </a:lnTo>
                  <a:lnTo>
                    <a:pt x="357124" y="123024"/>
                  </a:lnTo>
                  <a:lnTo>
                    <a:pt x="397052" y="115277"/>
                  </a:lnTo>
                  <a:lnTo>
                    <a:pt x="415645" y="101473"/>
                  </a:lnTo>
                  <a:lnTo>
                    <a:pt x="418909" y="98209"/>
                  </a:lnTo>
                  <a:lnTo>
                    <a:pt x="422960" y="91935"/>
                  </a:lnTo>
                  <a:lnTo>
                    <a:pt x="428828" y="77241"/>
                  </a:lnTo>
                  <a:lnTo>
                    <a:pt x="430288" y="69443"/>
                  </a:lnTo>
                  <a:lnTo>
                    <a:pt x="430288" y="61188"/>
                  </a:lnTo>
                  <a:close/>
                </a:path>
                <a:path w="611504" h="198120">
                  <a:moveTo>
                    <a:pt x="611454" y="98933"/>
                  </a:moveTo>
                  <a:lnTo>
                    <a:pt x="605472" y="56730"/>
                  </a:lnTo>
                  <a:lnTo>
                    <a:pt x="585190" y="22225"/>
                  </a:lnTo>
                  <a:lnTo>
                    <a:pt x="585190" y="98933"/>
                  </a:lnTo>
                  <a:lnTo>
                    <a:pt x="584225" y="116509"/>
                  </a:lnTo>
                  <a:lnTo>
                    <a:pt x="569582" y="156108"/>
                  </a:lnTo>
                  <a:lnTo>
                    <a:pt x="527570" y="175933"/>
                  </a:lnTo>
                  <a:lnTo>
                    <a:pt x="515048" y="174688"/>
                  </a:lnTo>
                  <a:lnTo>
                    <a:pt x="478637" y="145110"/>
                  </a:lnTo>
                  <a:lnTo>
                    <a:pt x="469811" y="98933"/>
                  </a:lnTo>
                  <a:lnTo>
                    <a:pt x="470077" y="89776"/>
                  </a:lnTo>
                  <a:lnTo>
                    <a:pt x="478726" y="52362"/>
                  </a:lnTo>
                  <a:lnTo>
                    <a:pt x="510374" y="23393"/>
                  </a:lnTo>
                  <a:lnTo>
                    <a:pt x="518388" y="21793"/>
                  </a:lnTo>
                  <a:lnTo>
                    <a:pt x="536409" y="21793"/>
                  </a:lnTo>
                  <a:lnTo>
                    <a:pt x="569633" y="41440"/>
                  </a:lnTo>
                  <a:lnTo>
                    <a:pt x="584174" y="81153"/>
                  </a:lnTo>
                  <a:lnTo>
                    <a:pt x="585190" y="98933"/>
                  </a:lnTo>
                  <a:lnTo>
                    <a:pt x="585190" y="22225"/>
                  </a:lnTo>
                  <a:lnTo>
                    <a:pt x="545871" y="1689"/>
                  </a:lnTo>
                  <a:lnTo>
                    <a:pt x="527443" y="0"/>
                  </a:lnTo>
                  <a:lnTo>
                    <a:pt x="518020" y="419"/>
                  </a:lnTo>
                  <a:lnTo>
                    <a:pt x="478472" y="14643"/>
                  </a:lnTo>
                  <a:lnTo>
                    <a:pt x="452755" y="48120"/>
                  </a:lnTo>
                  <a:lnTo>
                    <a:pt x="443928" y="87312"/>
                  </a:lnTo>
                  <a:lnTo>
                    <a:pt x="443547" y="98933"/>
                  </a:lnTo>
                  <a:lnTo>
                    <a:pt x="443915" y="110299"/>
                  </a:lnTo>
                  <a:lnTo>
                    <a:pt x="452666" y="149631"/>
                  </a:lnTo>
                  <a:lnTo>
                    <a:pt x="478421" y="183146"/>
                  </a:lnTo>
                  <a:lnTo>
                    <a:pt x="518058" y="197332"/>
                  </a:lnTo>
                  <a:lnTo>
                    <a:pt x="527443" y="197739"/>
                  </a:lnTo>
                  <a:lnTo>
                    <a:pt x="536651" y="197332"/>
                  </a:lnTo>
                  <a:lnTo>
                    <a:pt x="576059" y="183375"/>
                  </a:lnTo>
                  <a:lnTo>
                    <a:pt x="602335" y="149555"/>
                  </a:lnTo>
                  <a:lnTo>
                    <a:pt x="611085" y="110185"/>
                  </a:lnTo>
                  <a:lnTo>
                    <a:pt x="611454" y="98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3736" y="4519160"/>
              <a:ext cx="128765" cy="189839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9399219" y="4515218"/>
              <a:ext cx="619125" cy="198120"/>
            </a:xfrm>
            <a:custGeom>
              <a:avLst/>
              <a:gdLst/>
              <a:ahLst/>
              <a:cxnLst/>
              <a:rect l="l" t="t" r="r" b="b"/>
              <a:pathLst>
                <a:path w="619125" h="198120">
                  <a:moveTo>
                    <a:pt x="119837" y="61188"/>
                  </a:moveTo>
                  <a:lnTo>
                    <a:pt x="108800" y="25615"/>
                  </a:lnTo>
                  <a:lnTo>
                    <a:pt x="104343" y="20650"/>
                  </a:lnTo>
                  <a:lnTo>
                    <a:pt x="93586" y="13271"/>
                  </a:lnTo>
                  <a:lnTo>
                    <a:pt x="93586" y="55283"/>
                  </a:lnTo>
                  <a:lnTo>
                    <a:pt x="93586" y="67868"/>
                  </a:lnTo>
                  <a:lnTo>
                    <a:pt x="60896" y="100660"/>
                  </a:lnTo>
                  <a:lnTo>
                    <a:pt x="52654" y="101473"/>
                  </a:lnTo>
                  <a:lnTo>
                    <a:pt x="25247" y="101473"/>
                  </a:lnTo>
                  <a:lnTo>
                    <a:pt x="25247" y="25615"/>
                  </a:lnTo>
                  <a:lnTo>
                    <a:pt x="54063" y="25615"/>
                  </a:lnTo>
                  <a:lnTo>
                    <a:pt x="92456" y="49593"/>
                  </a:lnTo>
                  <a:lnTo>
                    <a:pt x="93586" y="55283"/>
                  </a:lnTo>
                  <a:lnTo>
                    <a:pt x="93586" y="13271"/>
                  </a:lnTo>
                  <a:lnTo>
                    <a:pt x="55791" y="4114"/>
                  </a:lnTo>
                  <a:lnTo>
                    <a:pt x="47688" y="3937"/>
                  </a:lnTo>
                  <a:lnTo>
                    <a:pt x="0" y="3937"/>
                  </a:lnTo>
                  <a:lnTo>
                    <a:pt x="0" y="193789"/>
                  </a:lnTo>
                  <a:lnTo>
                    <a:pt x="25247" y="193789"/>
                  </a:lnTo>
                  <a:lnTo>
                    <a:pt x="25247" y="123024"/>
                  </a:lnTo>
                  <a:lnTo>
                    <a:pt x="46672" y="123024"/>
                  </a:lnTo>
                  <a:lnTo>
                    <a:pt x="86601" y="115277"/>
                  </a:lnTo>
                  <a:lnTo>
                    <a:pt x="105194" y="101473"/>
                  </a:lnTo>
                  <a:lnTo>
                    <a:pt x="108458" y="98209"/>
                  </a:lnTo>
                  <a:lnTo>
                    <a:pt x="112509" y="91935"/>
                  </a:lnTo>
                  <a:lnTo>
                    <a:pt x="118376" y="77241"/>
                  </a:lnTo>
                  <a:lnTo>
                    <a:pt x="119837" y="69443"/>
                  </a:lnTo>
                  <a:lnTo>
                    <a:pt x="119837" y="61188"/>
                  </a:lnTo>
                  <a:close/>
                </a:path>
                <a:path w="619125" h="198120">
                  <a:moveTo>
                    <a:pt x="301002" y="98933"/>
                  </a:moveTo>
                  <a:lnTo>
                    <a:pt x="295021" y="56730"/>
                  </a:lnTo>
                  <a:lnTo>
                    <a:pt x="274739" y="22237"/>
                  </a:lnTo>
                  <a:lnTo>
                    <a:pt x="274739" y="98933"/>
                  </a:lnTo>
                  <a:lnTo>
                    <a:pt x="273761" y="116509"/>
                  </a:lnTo>
                  <a:lnTo>
                    <a:pt x="259130" y="156108"/>
                  </a:lnTo>
                  <a:lnTo>
                    <a:pt x="217119" y="175933"/>
                  </a:lnTo>
                  <a:lnTo>
                    <a:pt x="204584" y="174688"/>
                  </a:lnTo>
                  <a:lnTo>
                    <a:pt x="168186" y="145110"/>
                  </a:lnTo>
                  <a:lnTo>
                    <a:pt x="159359" y="98933"/>
                  </a:lnTo>
                  <a:lnTo>
                    <a:pt x="159626" y="89776"/>
                  </a:lnTo>
                  <a:lnTo>
                    <a:pt x="168275" y="52362"/>
                  </a:lnTo>
                  <a:lnTo>
                    <a:pt x="199923" y="23393"/>
                  </a:lnTo>
                  <a:lnTo>
                    <a:pt x="207937" y="21793"/>
                  </a:lnTo>
                  <a:lnTo>
                    <a:pt x="225958" y="21793"/>
                  </a:lnTo>
                  <a:lnTo>
                    <a:pt x="259181" y="41440"/>
                  </a:lnTo>
                  <a:lnTo>
                    <a:pt x="273723" y="81153"/>
                  </a:lnTo>
                  <a:lnTo>
                    <a:pt x="274739" y="98933"/>
                  </a:lnTo>
                  <a:lnTo>
                    <a:pt x="274739" y="22237"/>
                  </a:lnTo>
                  <a:lnTo>
                    <a:pt x="235407" y="1689"/>
                  </a:lnTo>
                  <a:lnTo>
                    <a:pt x="216992" y="0"/>
                  </a:lnTo>
                  <a:lnTo>
                    <a:pt x="207568" y="419"/>
                  </a:lnTo>
                  <a:lnTo>
                    <a:pt x="168021" y="14643"/>
                  </a:lnTo>
                  <a:lnTo>
                    <a:pt x="142303" y="48120"/>
                  </a:lnTo>
                  <a:lnTo>
                    <a:pt x="133464" y="87312"/>
                  </a:lnTo>
                  <a:lnTo>
                    <a:pt x="133096" y="98933"/>
                  </a:lnTo>
                  <a:lnTo>
                    <a:pt x="133464" y="110299"/>
                  </a:lnTo>
                  <a:lnTo>
                    <a:pt x="142214" y="149631"/>
                  </a:lnTo>
                  <a:lnTo>
                    <a:pt x="167970" y="183146"/>
                  </a:lnTo>
                  <a:lnTo>
                    <a:pt x="207606" y="197332"/>
                  </a:lnTo>
                  <a:lnTo>
                    <a:pt x="216992" y="197739"/>
                  </a:lnTo>
                  <a:lnTo>
                    <a:pt x="226187" y="197332"/>
                  </a:lnTo>
                  <a:lnTo>
                    <a:pt x="265607" y="183375"/>
                  </a:lnTo>
                  <a:lnTo>
                    <a:pt x="291884" y="149555"/>
                  </a:lnTo>
                  <a:lnTo>
                    <a:pt x="300634" y="110185"/>
                  </a:lnTo>
                  <a:lnTo>
                    <a:pt x="301002" y="98933"/>
                  </a:lnTo>
                  <a:close/>
                </a:path>
                <a:path w="619125" h="198120">
                  <a:moveTo>
                    <a:pt x="461899" y="16560"/>
                  </a:moveTo>
                  <a:lnTo>
                    <a:pt x="415594" y="977"/>
                  </a:lnTo>
                  <a:lnTo>
                    <a:pt x="409625" y="508"/>
                  </a:lnTo>
                  <a:lnTo>
                    <a:pt x="403250" y="508"/>
                  </a:lnTo>
                  <a:lnTo>
                    <a:pt x="360934" y="10922"/>
                  </a:lnTo>
                  <a:lnTo>
                    <a:pt x="331330" y="40919"/>
                  </a:lnTo>
                  <a:lnTo>
                    <a:pt x="318211" y="87528"/>
                  </a:lnTo>
                  <a:lnTo>
                    <a:pt x="317830" y="99060"/>
                  </a:lnTo>
                  <a:lnTo>
                    <a:pt x="318223" y="110705"/>
                  </a:lnTo>
                  <a:lnTo>
                    <a:pt x="327520" y="150368"/>
                  </a:lnTo>
                  <a:lnTo>
                    <a:pt x="354088" y="183210"/>
                  </a:lnTo>
                  <a:lnTo>
                    <a:pt x="393738" y="196837"/>
                  </a:lnTo>
                  <a:lnTo>
                    <a:pt x="402869" y="197231"/>
                  </a:lnTo>
                  <a:lnTo>
                    <a:pt x="410438" y="197231"/>
                  </a:lnTo>
                  <a:lnTo>
                    <a:pt x="461899" y="180911"/>
                  </a:lnTo>
                  <a:lnTo>
                    <a:pt x="461899" y="150825"/>
                  </a:lnTo>
                  <a:lnTo>
                    <a:pt x="459981" y="150825"/>
                  </a:lnTo>
                  <a:lnTo>
                    <a:pt x="458038" y="152768"/>
                  </a:lnTo>
                  <a:lnTo>
                    <a:pt x="448564" y="160655"/>
                  </a:lnTo>
                  <a:lnTo>
                    <a:pt x="410311" y="175425"/>
                  </a:lnTo>
                  <a:lnTo>
                    <a:pt x="395008" y="175425"/>
                  </a:lnTo>
                  <a:lnTo>
                    <a:pt x="361696" y="156425"/>
                  </a:lnTo>
                  <a:lnTo>
                    <a:pt x="345274" y="117221"/>
                  </a:lnTo>
                  <a:lnTo>
                    <a:pt x="344093" y="99060"/>
                  </a:lnTo>
                  <a:lnTo>
                    <a:pt x="344373" y="90106"/>
                  </a:lnTo>
                  <a:lnTo>
                    <a:pt x="353910" y="52616"/>
                  </a:lnTo>
                  <a:lnTo>
                    <a:pt x="387261" y="23710"/>
                  </a:lnTo>
                  <a:lnTo>
                    <a:pt x="394919" y="22047"/>
                  </a:lnTo>
                  <a:lnTo>
                    <a:pt x="410476" y="22047"/>
                  </a:lnTo>
                  <a:lnTo>
                    <a:pt x="447827" y="36753"/>
                  </a:lnTo>
                  <a:lnTo>
                    <a:pt x="459854" y="47040"/>
                  </a:lnTo>
                  <a:lnTo>
                    <a:pt x="461899" y="47040"/>
                  </a:lnTo>
                  <a:lnTo>
                    <a:pt x="461899" y="16560"/>
                  </a:lnTo>
                  <a:close/>
                </a:path>
                <a:path w="619125" h="198120">
                  <a:moveTo>
                    <a:pt x="618718" y="16560"/>
                  </a:moveTo>
                  <a:lnTo>
                    <a:pt x="572414" y="977"/>
                  </a:lnTo>
                  <a:lnTo>
                    <a:pt x="566445" y="508"/>
                  </a:lnTo>
                  <a:lnTo>
                    <a:pt x="560070" y="508"/>
                  </a:lnTo>
                  <a:lnTo>
                    <a:pt x="517753" y="10922"/>
                  </a:lnTo>
                  <a:lnTo>
                    <a:pt x="488149" y="40919"/>
                  </a:lnTo>
                  <a:lnTo>
                    <a:pt x="475018" y="87528"/>
                  </a:lnTo>
                  <a:lnTo>
                    <a:pt x="474649" y="99060"/>
                  </a:lnTo>
                  <a:lnTo>
                    <a:pt x="475030" y="110705"/>
                  </a:lnTo>
                  <a:lnTo>
                    <a:pt x="484339" y="150368"/>
                  </a:lnTo>
                  <a:lnTo>
                    <a:pt x="510895" y="183210"/>
                  </a:lnTo>
                  <a:lnTo>
                    <a:pt x="550557" y="196837"/>
                  </a:lnTo>
                  <a:lnTo>
                    <a:pt x="559689" y="197231"/>
                  </a:lnTo>
                  <a:lnTo>
                    <a:pt x="567258" y="197231"/>
                  </a:lnTo>
                  <a:lnTo>
                    <a:pt x="618718" y="180911"/>
                  </a:lnTo>
                  <a:lnTo>
                    <a:pt x="618718" y="150825"/>
                  </a:lnTo>
                  <a:lnTo>
                    <a:pt x="616800" y="150825"/>
                  </a:lnTo>
                  <a:lnTo>
                    <a:pt x="614857" y="152768"/>
                  </a:lnTo>
                  <a:lnTo>
                    <a:pt x="605383" y="160655"/>
                  </a:lnTo>
                  <a:lnTo>
                    <a:pt x="567131" y="175425"/>
                  </a:lnTo>
                  <a:lnTo>
                    <a:pt x="551827" y="175425"/>
                  </a:lnTo>
                  <a:lnTo>
                    <a:pt x="518515" y="156425"/>
                  </a:lnTo>
                  <a:lnTo>
                    <a:pt x="502081" y="117221"/>
                  </a:lnTo>
                  <a:lnTo>
                    <a:pt x="500913" y="99060"/>
                  </a:lnTo>
                  <a:lnTo>
                    <a:pt x="501192" y="90106"/>
                  </a:lnTo>
                  <a:lnTo>
                    <a:pt x="510730" y="52616"/>
                  </a:lnTo>
                  <a:lnTo>
                    <a:pt x="544080" y="23710"/>
                  </a:lnTo>
                  <a:lnTo>
                    <a:pt x="551738" y="22047"/>
                  </a:lnTo>
                  <a:lnTo>
                    <a:pt x="567296" y="22047"/>
                  </a:lnTo>
                  <a:lnTo>
                    <a:pt x="604647" y="36753"/>
                  </a:lnTo>
                  <a:lnTo>
                    <a:pt x="616673" y="47040"/>
                  </a:lnTo>
                  <a:lnTo>
                    <a:pt x="618718" y="47040"/>
                  </a:lnTo>
                  <a:lnTo>
                    <a:pt x="618718" y="16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6446" y="4519158"/>
              <a:ext cx="136423" cy="18983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24" y="4519158"/>
              <a:ext cx="136423" cy="189839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8818" y="4563398"/>
              <a:ext cx="119849" cy="12495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4" y="1853298"/>
              <a:ext cx="1230744" cy="2322487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1525676" y="2170226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0" y="0"/>
                  </a:moveTo>
                  <a:lnTo>
                    <a:pt x="9465" y="18475"/>
                  </a:lnTo>
                  <a:lnTo>
                    <a:pt x="9773" y="18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535143" y="2188385"/>
              <a:ext cx="17780" cy="33020"/>
            </a:xfrm>
            <a:custGeom>
              <a:avLst/>
              <a:gdLst/>
              <a:ahLst/>
              <a:cxnLst/>
              <a:rect l="l" t="t" r="r" b="b"/>
              <a:pathLst>
                <a:path w="17780" h="33019">
                  <a:moveTo>
                    <a:pt x="307" y="0"/>
                  </a:moveTo>
                  <a:lnTo>
                    <a:pt x="0" y="319"/>
                  </a:lnTo>
                  <a:lnTo>
                    <a:pt x="12562" y="24841"/>
                  </a:lnTo>
                  <a:lnTo>
                    <a:pt x="16262" y="32633"/>
                  </a:lnTo>
                  <a:lnTo>
                    <a:pt x="17201" y="31658"/>
                  </a:lnTo>
                  <a:lnTo>
                    <a:pt x="15178" y="2762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551406" y="2220045"/>
              <a:ext cx="17780" cy="34290"/>
            </a:xfrm>
            <a:custGeom>
              <a:avLst/>
              <a:gdLst/>
              <a:ahLst/>
              <a:cxnLst/>
              <a:rect l="l" t="t" r="r" b="b"/>
              <a:pathLst>
                <a:path w="17780" h="34289">
                  <a:moveTo>
                    <a:pt x="938" y="0"/>
                  </a:moveTo>
                  <a:lnTo>
                    <a:pt x="0" y="975"/>
                  </a:lnTo>
                  <a:lnTo>
                    <a:pt x="15647" y="33932"/>
                  </a:lnTo>
                  <a:lnTo>
                    <a:pt x="17167" y="32351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567055" y="2252400"/>
              <a:ext cx="17780" cy="35560"/>
            </a:xfrm>
            <a:custGeom>
              <a:avLst/>
              <a:gdLst/>
              <a:ahLst/>
              <a:cxnLst/>
              <a:rect l="l" t="t" r="r" b="b"/>
              <a:pathLst>
                <a:path w="17780" h="35560">
                  <a:moveTo>
                    <a:pt x="1520" y="0"/>
                  </a:moveTo>
                  <a:lnTo>
                    <a:pt x="0" y="1580"/>
                  </a:lnTo>
                  <a:lnTo>
                    <a:pt x="1310" y="4341"/>
                  </a:lnTo>
                  <a:lnTo>
                    <a:pt x="14893" y="35320"/>
                  </a:lnTo>
                  <a:lnTo>
                    <a:pt x="17213" y="32908"/>
                  </a:lnTo>
                  <a:lnTo>
                    <a:pt x="6509" y="9943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581949" y="2285312"/>
              <a:ext cx="17780" cy="36830"/>
            </a:xfrm>
            <a:custGeom>
              <a:avLst/>
              <a:gdLst/>
              <a:ahLst/>
              <a:cxnLst/>
              <a:rect l="l" t="t" r="r" b="b"/>
              <a:pathLst>
                <a:path w="17780" h="36830">
                  <a:moveTo>
                    <a:pt x="2320" y="0"/>
                  </a:moveTo>
                  <a:lnTo>
                    <a:pt x="0" y="2411"/>
                  </a:lnTo>
                  <a:lnTo>
                    <a:pt x="5704" y="15424"/>
                  </a:lnTo>
                  <a:lnTo>
                    <a:pt x="14306" y="36758"/>
                  </a:lnTo>
                  <a:lnTo>
                    <a:pt x="17554" y="33382"/>
                  </a:lnTo>
                  <a:lnTo>
                    <a:pt x="13452" y="23881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596256" y="2318696"/>
              <a:ext cx="18415" cy="38735"/>
            </a:xfrm>
            <a:custGeom>
              <a:avLst/>
              <a:gdLst/>
              <a:ahLst/>
              <a:cxnLst/>
              <a:rect l="l" t="t" r="r" b="b"/>
              <a:pathLst>
                <a:path w="18415" h="38735">
                  <a:moveTo>
                    <a:pt x="3248" y="0"/>
                  </a:moveTo>
                  <a:lnTo>
                    <a:pt x="0" y="3376"/>
                  </a:lnTo>
                  <a:lnTo>
                    <a:pt x="9315" y="26483"/>
                  </a:lnTo>
                  <a:lnTo>
                    <a:pt x="13696" y="38360"/>
                  </a:lnTo>
                  <a:lnTo>
                    <a:pt x="17915" y="33975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609954" y="2352675"/>
              <a:ext cx="18415" cy="40640"/>
            </a:xfrm>
            <a:custGeom>
              <a:avLst/>
              <a:gdLst/>
              <a:ahLst/>
              <a:cxnLst/>
              <a:rect l="l" t="t" r="r" b="b"/>
              <a:pathLst>
                <a:path w="18414" h="40639">
                  <a:moveTo>
                    <a:pt x="4219" y="0"/>
                  </a:moveTo>
                  <a:lnTo>
                    <a:pt x="0" y="4385"/>
                  </a:lnTo>
                  <a:lnTo>
                    <a:pt x="12163" y="37363"/>
                  </a:lnTo>
                  <a:lnTo>
                    <a:pt x="13057" y="40029"/>
                  </a:lnTo>
                  <a:lnTo>
                    <a:pt x="18172" y="34714"/>
                  </a:lnTo>
                  <a:lnTo>
                    <a:pt x="5882" y="3852"/>
                  </a:lnTo>
                  <a:lnTo>
                    <a:pt x="4219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23012" y="2387391"/>
              <a:ext cx="19050" cy="41910"/>
            </a:xfrm>
            <a:custGeom>
              <a:avLst/>
              <a:gdLst/>
              <a:ahLst/>
              <a:cxnLst/>
              <a:rect l="l" t="t" r="r" b="b"/>
              <a:pathLst>
                <a:path w="19050" h="41910">
                  <a:moveTo>
                    <a:pt x="5114" y="0"/>
                  </a:moveTo>
                  <a:lnTo>
                    <a:pt x="0" y="5315"/>
                  </a:lnTo>
                  <a:lnTo>
                    <a:pt x="12239" y="41812"/>
                  </a:lnTo>
                  <a:lnTo>
                    <a:pt x="18553" y="35251"/>
                  </a:lnTo>
                  <a:lnTo>
                    <a:pt x="11853" y="16922"/>
                  </a:lnTo>
                  <a:lnTo>
                    <a:pt x="5114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635253" y="2422646"/>
              <a:ext cx="19685" cy="44450"/>
            </a:xfrm>
            <a:custGeom>
              <a:avLst/>
              <a:gdLst/>
              <a:ahLst/>
              <a:cxnLst/>
              <a:rect l="l" t="t" r="r" b="b"/>
              <a:pathLst>
                <a:path w="19685" h="44450">
                  <a:moveTo>
                    <a:pt x="6314" y="0"/>
                  </a:moveTo>
                  <a:lnTo>
                    <a:pt x="0" y="6561"/>
                  </a:lnTo>
                  <a:lnTo>
                    <a:pt x="2036" y="12634"/>
                  </a:lnTo>
                  <a:lnTo>
                    <a:pt x="11482" y="43842"/>
                  </a:lnTo>
                  <a:lnTo>
                    <a:pt x="19214" y="35807"/>
                  </a:lnTo>
                  <a:lnTo>
                    <a:pt x="17235" y="29875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46736" y="2458457"/>
              <a:ext cx="20320" cy="46355"/>
            </a:xfrm>
            <a:custGeom>
              <a:avLst/>
              <a:gdLst/>
              <a:ahLst/>
              <a:cxnLst/>
              <a:rect l="l" t="t" r="r" b="b"/>
              <a:pathLst>
                <a:path w="20319" h="46355">
                  <a:moveTo>
                    <a:pt x="7732" y="0"/>
                  </a:moveTo>
                  <a:lnTo>
                    <a:pt x="0" y="8035"/>
                  </a:lnTo>
                  <a:lnTo>
                    <a:pt x="4351" y="22414"/>
                  </a:lnTo>
                  <a:lnTo>
                    <a:pt x="10755" y="46075"/>
                  </a:lnTo>
                  <a:lnTo>
                    <a:pt x="19927" y="36544"/>
                  </a:lnTo>
                  <a:lnTo>
                    <a:pt x="7732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57492" y="2495001"/>
              <a:ext cx="20955" cy="48895"/>
            </a:xfrm>
            <a:custGeom>
              <a:avLst/>
              <a:gdLst/>
              <a:ahLst/>
              <a:cxnLst/>
              <a:rect l="l" t="t" r="r" b="b"/>
              <a:pathLst>
                <a:path w="20955" h="48894">
                  <a:moveTo>
                    <a:pt x="9171" y="0"/>
                  </a:moveTo>
                  <a:lnTo>
                    <a:pt x="0" y="9531"/>
                  </a:lnTo>
                  <a:lnTo>
                    <a:pt x="6021" y="31778"/>
                  </a:lnTo>
                  <a:lnTo>
                    <a:pt x="9988" y="48364"/>
                  </a:lnTo>
                  <a:lnTo>
                    <a:pt x="20644" y="37291"/>
                  </a:lnTo>
                  <a:lnTo>
                    <a:pt x="11212" y="6115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67482" y="2532297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0655" y="0"/>
                  </a:moveTo>
                  <a:lnTo>
                    <a:pt x="0" y="11073"/>
                  </a:lnTo>
                  <a:lnTo>
                    <a:pt x="7081" y="40674"/>
                  </a:lnTo>
                  <a:lnTo>
                    <a:pt x="9180" y="50750"/>
                  </a:lnTo>
                  <a:lnTo>
                    <a:pt x="21515" y="37932"/>
                  </a:lnTo>
                  <a:lnTo>
                    <a:pt x="16032" y="17773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676662" y="2570230"/>
              <a:ext cx="22860" cy="53975"/>
            </a:xfrm>
            <a:custGeom>
              <a:avLst/>
              <a:gdLst/>
              <a:ahLst/>
              <a:cxnLst/>
              <a:rect l="l" t="t" r="r" b="b"/>
              <a:pathLst>
                <a:path w="22860" h="53975">
                  <a:moveTo>
                    <a:pt x="12334" y="0"/>
                  </a:moveTo>
                  <a:lnTo>
                    <a:pt x="0" y="12818"/>
                  </a:lnTo>
                  <a:lnTo>
                    <a:pt x="7575" y="49185"/>
                  </a:lnTo>
                  <a:lnTo>
                    <a:pt x="8322" y="53383"/>
                  </a:lnTo>
                  <a:lnTo>
                    <a:pt x="22548" y="38600"/>
                  </a:lnTo>
                  <a:lnTo>
                    <a:pt x="20253" y="29117"/>
                  </a:lnTo>
                  <a:lnTo>
                    <a:pt x="12334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84985" y="2608835"/>
              <a:ext cx="24130" cy="56515"/>
            </a:xfrm>
            <a:custGeom>
              <a:avLst/>
              <a:gdLst/>
              <a:ahLst/>
              <a:cxnLst/>
              <a:rect l="l" t="t" r="r" b="b"/>
              <a:pathLst>
                <a:path w="24130" h="56514">
                  <a:moveTo>
                    <a:pt x="14226" y="0"/>
                  </a:moveTo>
                  <a:lnTo>
                    <a:pt x="0" y="14783"/>
                  </a:lnTo>
                  <a:lnTo>
                    <a:pt x="7387" y="56323"/>
                  </a:lnTo>
                  <a:lnTo>
                    <a:pt x="23741" y="39328"/>
                  </a:lnTo>
                  <a:lnTo>
                    <a:pt x="14226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692374" y="2648168"/>
              <a:ext cx="25400" cy="59690"/>
            </a:xfrm>
            <a:custGeom>
              <a:avLst/>
              <a:gdLst/>
              <a:ahLst/>
              <a:cxnLst/>
              <a:rect l="l" t="t" r="r" b="b"/>
              <a:pathLst>
                <a:path w="25400" h="59689">
                  <a:moveTo>
                    <a:pt x="16354" y="0"/>
                  </a:moveTo>
                  <a:lnTo>
                    <a:pt x="0" y="16995"/>
                  </a:lnTo>
                  <a:lnTo>
                    <a:pt x="162" y="17910"/>
                  </a:lnTo>
                  <a:lnTo>
                    <a:pt x="6327" y="59633"/>
                  </a:lnTo>
                  <a:lnTo>
                    <a:pt x="24935" y="40296"/>
                  </a:lnTo>
                  <a:lnTo>
                    <a:pt x="16536" y="751"/>
                  </a:lnTo>
                  <a:lnTo>
                    <a:pt x="16354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98702" y="2688468"/>
              <a:ext cx="26670" cy="63500"/>
            </a:xfrm>
            <a:custGeom>
              <a:avLst/>
              <a:gdLst/>
              <a:ahLst/>
              <a:cxnLst/>
              <a:rect l="l" t="t" r="r" b="b"/>
              <a:pathLst>
                <a:path w="26669" h="63500">
                  <a:moveTo>
                    <a:pt x="18608" y="0"/>
                  </a:moveTo>
                  <a:lnTo>
                    <a:pt x="0" y="19337"/>
                  </a:lnTo>
                  <a:lnTo>
                    <a:pt x="756" y="24458"/>
                  </a:lnTo>
                  <a:lnTo>
                    <a:pt x="5307" y="63036"/>
                  </a:lnTo>
                  <a:lnTo>
                    <a:pt x="26436" y="41078"/>
                  </a:lnTo>
                  <a:lnTo>
                    <a:pt x="20792" y="10283"/>
                  </a:lnTo>
                  <a:lnTo>
                    <a:pt x="18608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874" y="2729547"/>
              <a:ext cx="1716405" cy="1825625"/>
            </a:xfrm>
            <a:custGeom>
              <a:avLst/>
              <a:gdLst/>
              <a:ahLst/>
              <a:cxnLst/>
              <a:rect l="l" t="t" r="r" b="b"/>
              <a:pathLst>
                <a:path w="1716405" h="1825625">
                  <a:moveTo>
                    <a:pt x="0" y="1803844"/>
                  </a:moveTo>
                  <a:lnTo>
                    <a:pt x="0" y="1825462"/>
                  </a:lnTo>
                  <a:lnTo>
                    <a:pt x="20047" y="1804629"/>
                  </a:lnTo>
                  <a:lnTo>
                    <a:pt x="0" y="1803844"/>
                  </a:lnTo>
                  <a:close/>
                </a:path>
                <a:path w="1716405" h="1825625">
                  <a:moveTo>
                    <a:pt x="1709264" y="0"/>
                  </a:moveTo>
                  <a:lnTo>
                    <a:pt x="1688134" y="21957"/>
                  </a:lnTo>
                  <a:lnTo>
                    <a:pt x="1689128" y="30380"/>
                  </a:lnTo>
                  <a:lnTo>
                    <a:pt x="1692348" y="66800"/>
                  </a:lnTo>
                  <a:lnTo>
                    <a:pt x="1716294" y="41916"/>
                  </a:lnTo>
                  <a:lnTo>
                    <a:pt x="1712795" y="19266"/>
                  </a:lnTo>
                  <a:lnTo>
                    <a:pt x="1709264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5874" y="2771457"/>
              <a:ext cx="1722755" cy="1833245"/>
            </a:xfrm>
            <a:custGeom>
              <a:avLst/>
              <a:gdLst/>
              <a:ahLst/>
              <a:cxnLst/>
              <a:rect l="l" t="t" r="r" b="b"/>
              <a:pathLst>
                <a:path w="1722755" h="1833245">
                  <a:moveTo>
                    <a:pt x="20041" y="1762718"/>
                  </a:moveTo>
                  <a:lnTo>
                    <a:pt x="0" y="1783545"/>
                  </a:lnTo>
                  <a:lnTo>
                    <a:pt x="0" y="1832762"/>
                  </a:lnTo>
                  <a:lnTo>
                    <a:pt x="66177" y="1763992"/>
                  </a:lnTo>
                  <a:lnTo>
                    <a:pt x="48361" y="1763827"/>
                  </a:lnTo>
                  <a:lnTo>
                    <a:pt x="20041" y="1762718"/>
                  </a:lnTo>
                  <a:close/>
                </a:path>
                <a:path w="1722755" h="1833245">
                  <a:moveTo>
                    <a:pt x="1716293" y="0"/>
                  </a:moveTo>
                  <a:lnTo>
                    <a:pt x="1692348" y="24883"/>
                  </a:lnTo>
                  <a:lnTo>
                    <a:pt x="1693295" y="35592"/>
                  </a:lnTo>
                  <a:lnTo>
                    <a:pt x="1695383" y="70951"/>
                  </a:lnTo>
                  <a:lnTo>
                    <a:pt x="1722473" y="42799"/>
                  </a:lnTo>
                  <a:lnTo>
                    <a:pt x="1720560" y="27615"/>
                  </a:lnTo>
                  <a:lnTo>
                    <a:pt x="1716293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5874" y="2814255"/>
              <a:ext cx="1727835" cy="1839595"/>
            </a:xfrm>
            <a:custGeom>
              <a:avLst/>
              <a:gdLst/>
              <a:ahLst/>
              <a:cxnLst/>
              <a:rect l="l" t="t" r="r" b="b"/>
              <a:pathLst>
                <a:path w="1727835" h="1839595">
                  <a:moveTo>
                    <a:pt x="66179" y="1721195"/>
                  </a:moveTo>
                  <a:lnTo>
                    <a:pt x="0" y="1789968"/>
                  </a:lnTo>
                  <a:lnTo>
                    <a:pt x="0" y="1839185"/>
                  </a:lnTo>
                  <a:lnTo>
                    <a:pt x="113268" y="1721478"/>
                  </a:lnTo>
                  <a:lnTo>
                    <a:pt x="96746" y="1721478"/>
                  </a:lnTo>
                  <a:lnTo>
                    <a:pt x="66179" y="1721195"/>
                  </a:lnTo>
                  <a:close/>
                </a:path>
                <a:path w="1727835" h="1839595">
                  <a:moveTo>
                    <a:pt x="113603" y="1721130"/>
                  </a:moveTo>
                  <a:lnTo>
                    <a:pt x="96746" y="1721478"/>
                  </a:lnTo>
                  <a:lnTo>
                    <a:pt x="113268" y="1721478"/>
                  </a:lnTo>
                  <a:lnTo>
                    <a:pt x="113603" y="1721130"/>
                  </a:lnTo>
                  <a:close/>
                </a:path>
                <a:path w="1727835" h="1839595">
                  <a:moveTo>
                    <a:pt x="1722473" y="0"/>
                  </a:moveTo>
                  <a:lnTo>
                    <a:pt x="1695383" y="28151"/>
                  </a:lnTo>
                  <a:lnTo>
                    <a:pt x="1696083" y="40003"/>
                  </a:lnTo>
                  <a:lnTo>
                    <a:pt x="1697142" y="75544"/>
                  </a:lnTo>
                  <a:lnTo>
                    <a:pt x="1727745" y="43742"/>
                  </a:lnTo>
                  <a:lnTo>
                    <a:pt x="1726914" y="35243"/>
                  </a:lnTo>
                  <a:lnTo>
                    <a:pt x="1722473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5874" y="2857992"/>
              <a:ext cx="1732280" cy="1844675"/>
            </a:xfrm>
            <a:custGeom>
              <a:avLst/>
              <a:gdLst/>
              <a:ahLst/>
              <a:cxnLst/>
              <a:rect l="l" t="t" r="r" b="b"/>
              <a:pathLst>
                <a:path w="1732280" h="1844675">
                  <a:moveTo>
                    <a:pt x="162434" y="1675869"/>
                  </a:moveTo>
                  <a:lnTo>
                    <a:pt x="145120" y="1676743"/>
                  </a:lnTo>
                  <a:lnTo>
                    <a:pt x="113597" y="1677393"/>
                  </a:lnTo>
                  <a:lnTo>
                    <a:pt x="0" y="1795441"/>
                  </a:lnTo>
                  <a:lnTo>
                    <a:pt x="0" y="1844668"/>
                  </a:lnTo>
                  <a:lnTo>
                    <a:pt x="162434" y="1675869"/>
                  </a:lnTo>
                  <a:close/>
                </a:path>
                <a:path w="1732280" h="1844675">
                  <a:moveTo>
                    <a:pt x="1727744" y="0"/>
                  </a:moveTo>
                  <a:lnTo>
                    <a:pt x="1697142" y="31801"/>
                  </a:lnTo>
                  <a:lnTo>
                    <a:pt x="1697448" y="42064"/>
                  </a:lnTo>
                  <a:lnTo>
                    <a:pt x="1697461" y="80695"/>
                  </a:lnTo>
                  <a:lnTo>
                    <a:pt x="1732045" y="44757"/>
                  </a:lnTo>
                  <a:lnTo>
                    <a:pt x="1731857" y="42064"/>
                  </a:lnTo>
                  <a:lnTo>
                    <a:pt x="1727744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5874" y="2902747"/>
              <a:ext cx="1735455" cy="1849755"/>
            </a:xfrm>
            <a:custGeom>
              <a:avLst/>
              <a:gdLst/>
              <a:ahLst/>
              <a:cxnLst/>
              <a:rect l="l" t="t" r="r" b="b"/>
              <a:pathLst>
                <a:path w="1735455" h="1849754">
                  <a:moveTo>
                    <a:pt x="212806" y="1627988"/>
                  </a:moveTo>
                  <a:lnTo>
                    <a:pt x="193448" y="1629547"/>
                  </a:lnTo>
                  <a:lnTo>
                    <a:pt x="162437" y="1631113"/>
                  </a:lnTo>
                  <a:lnTo>
                    <a:pt x="0" y="1799916"/>
                  </a:lnTo>
                  <a:lnTo>
                    <a:pt x="0" y="1849132"/>
                  </a:lnTo>
                  <a:lnTo>
                    <a:pt x="212806" y="1627988"/>
                  </a:lnTo>
                  <a:close/>
                </a:path>
                <a:path w="1735455" h="1849754">
                  <a:moveTo>
                    <a:pt x="1732044" y="0"/>
                  </a:moveTo>
                  <a:lnTo>
                    <a:pt x="1697461" y="35938"/>
                  </a:lnTo>
                  <a:lnTo>
                    <a:pt x="1697465" y="47969"/>
                  </a:lnTo>
                  <a:lnTo>
                    <a:pt x="1696370" y="86294"/>
                  </a:lnTo>
                  <a:lnTo>
                    <a:pt x="1735243" y="45897"/>
                  </a:lnTo>
                  <a:lnTo>
                    <a:pt x="1732044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5874" y="2948639"/>
              <a:ext cx="1737360" cy="1852930"/>
            </a:xfrm>
            <a:custGeom>
              <a:avLst/>
              <a:gdLst/>
              <a:ahLst/>
              <a:cxnLst/>
              <a:rect l="l" t="t" r="r" b="b"/>
              <a:pathLst>
                <a:path w="1737360" h="1852929">
                  <a:moveTo>
                    <a:pt x="264878" y="1577204"/>
                  </a:moveTo>
                  <a:lnTo>
                    <a:pt x="241693" y="1579771"/>
                  </a:lnTo>
                  <a:lnTo>
                    <a:pt x="212799" y="1582097"/>
                  </a:lnTo>
                  <a:lnTo>
                    <a:pt x="0" y="1803235"/>
                  </a:lnTo>
                  <a:lnTo>
                    <a:pt x="0" y="1852461"/>
                  </a:lnTo>
                  <a:lnTo>
                    <a:pt x="264878" y="1577204"/>
                  </a:lnTo>
                  <a:close/>
                </a:path>
                <a:path w="1737360" h="1852929">
                  <a:moveTo>
                    <a:pt x="1735243" y="0"/>
                  </a:moveTo>
                  <a:lnTo>
                    <a:pt x="1696370" y="40396"/>
                  </a:lnTo>
                  <a:lnTo>
                    <a:pt x="1696168" y="47444"/>
                  </a:lnTo>
                  <a:lnTo>
                    <a:pt x="1693558" y="92543"/>
                  </a:lnTo>
                  <a:lnTo>
                    <a:pt x="1737268" y="47121"/>
                  </a:lnTo>
                  <a:lnTo>
                    <a:pt x="1735388" y="2078"/>
                  </a:lnTo>
                  <a:lnTo>
                    <a:pt x="1735243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5874" y="2995755"/>
              <a:ext cx="1738630" cy="1854835"/>
            </a:xfrm>
            <a:custGeom>
              <a:avLst/>
              <a:gdLst/>
              <a:ahLst/>
              <a:cxnLst/>
              <a:rect l="l" t="t" r="r" b="b"/>
              <a:pathLst>
                <a:path w="1738630" h="1854835">
                  <a:moveTo>
                    <a:pt x="318832" y="1523232"/>
                  </a:moveTo>
                  <a:lnTo>
                    <a:pt x="289822" y="1527326"/>
                  </a:lnTo>
                  <a:lnTo>
                    <a:pt x="264873" y="1530088"/>
                  </a:lnTo>
                  <a:lnTo>
                    <a:pt x="0" y="1805340"/>
                  </a:lnTo>
                  <a:lnTo>
                    <a:pt x="0" y="1854557"/>
                  </a:lnTo>
                  <a:lnTo>
                    <a:pt x="318832" y="1523232"/>
                  </a:lnTo>
                  <a:close/>
                </a:path>
                <a:path w="1738630" h="1854835">
                  <a:moveTo>
                    <a:pt x="1737268" y="0"/>
                  </a:moveTo>
                  <a:lnTo>
                    <a:pt x="1693559" y="45421"/>
                  </a:lnTo>
                  <a:lnTo>
                    <a:pt x="1693435" y="47559"/>
                  </a:lnTo>
                  <a:lnTo>
                    <a:pt x="1689320" y="94713"/>
                  </a:lnTo>
                  <a:lnTo>
                    <a:pt x="1688744" y="99646"/>
                  </a:lnTo>
                  <a:lnTo>
                    <a:pt x="1738098" y="48358"/>
                  </a:lnTo>
                  <a:lnTo>
                    <a:pt x="1737506" y="5692"/>
                  </a:lnTo>
                  <a:lnTo>
                    <a:pt x="1737268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5874" y="3044112"/>
              <a:ext cx="1738630" cy="1818639"/>
            </a:xfrm>
            <a:custGeom>
              <a:avLst/>
              <a:gdLst/>
              <a:ahLst/>
              <a:cxnLst/>
              <a:rect l="l" t="t" r="r" b="b"/>
              <a:pathLst>
                <a:path w="1738630" h="1818639">
                  <a:moveTo>
                    <a:pt x="374907" y="1465822"/>
                  </a:moveTo>
                  <a:lnTo>
                    <a:pt x="337798" y="1472199"/>
                  </a:lnTo>
                  <a:lnTo>
                    <a:pt x="318834" y="1474875"/>
                  </a:lnTo>
                  <a:lnTo>
                    <a:pt x="0" y="1806203"/>
                  </a:lnTo>
                  <a:lnTo>
                    <a:pt x="0" y="1818540"/>
                  </a:lnTo>
                  <a:lnTo>
                    <a:pt x="37433" y="1816520"/>
                  </a:lnTo>
                  <a:lnTo>
                    <a:pt x="374907" y="1465822"/>
                  </a:lnTo>
                  <a:close/>
                </a:path>
                <a:path w="1738630" h="1818639">
                  <a:moveTo>
                    <a:pt x="1738098" y="0"/>
                  </a:moveTo>
                  <a:lnTo>
                    <a:pt x="1688744" y="51287"/>
                  </a:lnTo>
                  <a:lnTo>
                    <a:pt x="1683823" y="93402"/>
                  </a:lnTo>
                  <a:lnTo>
                    <a:pt x="1681707" y="107821"/>
                  </a:lnTo>
                  <a:lnTo>
                    <a:pt x="1737657" y="49679"/>
                  </a:lnTo>
                  <a:lnTo>
                    <a:pt x="1738210" y="8104"/>
                  </a:lnTo>
                  <a:lnTo>
                    <a:pt x="1738098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302" y="3093785"/>
              <a:ext cx="1700530" cy="1767205"/>
            </a:xfrm>
            <a:custGeom>
              <a:avLst/>
              <a:gdLst/>
              <a:ahLst/>
              <a:cxnLst/>
              <a:rect l="l" t="t" r="r" b="b"/>
              <a:pathLst>
                <a:path w="1700530" h="1767204">
                  <a:moveTo>
                    <a:pt x="395950" y="1404608"/>
                  </a:moveTo>
                  <a:lnTo>
                    <a:pt x="348160" y="1414314"/>
                  </a:lnTo>
                  <a:lnTo>
                    <a:pt x="337473" y="1416150"/>
                  </a:lnTo>
                  <a:lnTo>
                    <a:pt x="0" y="1766847"/>
                  </a:lnTo>
                  <a:lnTo>
                    <a:pt x="10802" y="1766264"/>
                  </a:lnTo>
                  <a:lnTo>
                    <a:pt x="51052" y="1763020"/>
                  </a:lnTo>
                  <a:lnTo>
                    <a:pt x="395950" y="1404608"/>
                  </a:lnTo>
                  <a:close/>
                </a:path>
                <a:path w="1700530" h="1767204">
                  <a:moveTo>
                    <a:pt x="1700230" y="0"/>
                  </a:moveTo>
                  <a:lnTo>
                    <a:pt x="1644281" y="58140"/>
                  </a:lnTo>
                  <a:lnTo>
                    <a:pt x="1639515" y="90632"/>
                  </a:lnTo>
                  <a:lnTo>
                    <a:pt x="1634816" y="117203"/>
                  </a:lnTo>
                  <a:lnTo>
                    <a:pt x="1698371" y="51157"/>
                  </a:lnTo>
                  <a:lnTo>
                    <a:pt x="1700139" y="6864"/>
                  </a:lnTo>
                  <a:lnTo>
                    <a:pt x="170023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4358" y="3144941"/>
              <a:ext cx="1647825" cy="1711960"/>
            </a:xfrm>
            <a:custGeom>
              <a:avLst/>
              <a:gdLst/>
              <a:ahLst/>
              <a:cxnLst/>
              <a:rect l="l" t="t" r="r" b="b"/>
              <a:pathLst>
                <a:path w="1647825" h="1711960">
                  <a:moveTo>
                    <a:pt x="406644" y="1338503"/>
                  </a:moveTo>
                  <a:lnTo>
                    <a:pt x="391979" y="1342412"/>
                  </a:lnTo>
                  <a:lnTo>
                    <a:pt x="344897" y="1353452"/>
                  </a:lnTo>
                  <a:lnTo>
                    <a:pt x="0" y="1711864"/>
                  </a:lnTo>
                  <a:lnTo>
                    <a:pt x="7900" y="1711228"/>
                  </a:lnTo>
                  <a:lnTo>
                    <a:pt x="52589" y="1706431"/>
                  </a:lnTo>
                  <a:lnTo>
                    <a:pt x="406644" y="1338503"/>
                  </a:lnTo>
                  <a:close/>
                </a:path>
                <a:path w="1647825" h="1711960">
                  <a:moveTo>
                    <a:pt x="1647315" y="0"/>
                  </a:moveTo>
                  <a:lnTo>
                    <a:pt x="1583760" y="66045"/>
                  </a:lnTo>
                  <a:lnTo>
                    <a:pt x="1580194" y="86205"/>
                  </a:lnTo>
                  <a:lnTo>
                    <a:pt x="1571531" y="127974"/>
                  </a:lnTo>
                  <a:lnTo>
                    <a:pt x="1643904" y="52765"/>
                  </a:lnTo>
                  <a:lnTo>
                    <a:pt x="1647150" y="4120"/>
                  </a:lnTo>
                  <a:lnTo>
                    <a:pt x="1647315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6941" y="3197699"/>
              <a:ext cx="1591945" cy="1654175"/>
            </a:xfrm>
            <a:custGeom>
              <a:avLst/>
              <a:gdLst/>
              <a:ahLst/>
              <a:cxnLst/>
              <a:rect l="l" t="t" r="r" b="b"/>
              <a:pathLst>
                <a:path w="1591945" h="1654175">
                  <a:moveTo>
                    <a:pt x="419153" y="1267323"/>
                  </a:moveTo>
                  <a:lnTo>
                    <a:pt x="386412" y="1277121"/>
                  </a:lnTo>
                  <a:lnTo>
                    <a:pt x="354053" y="1285746"/>
                  </a:lnTo>
                  <a:lnTo>
                    <a:pt x="0" y="1653673"/>
                  </a:lnTo>
                  <a:lnTo>
                    <a:pt x="3368" y="1653311"/>
                  </a:lnTo>
                  <a:lnTo>
                    <a:pt x="51290" y="1646876"/>
                  </a:lnTo>
                  <a:lnTo>
                    <a:pt x="54392" y="1646376"/>
                  </a:lnTo>
                  <a:lnTo>
                    <a:pt x="419153" y="1267323"/>
                  </a:lnTo>
                  <a:close/>
                </a:path>
                <a:path w="1591945" h="1654175">
                  <a:moveTo>
                    <a:pt x="1591322" y="0"/>
                  </a:moveTo>
                  <a:lnTo>
                    <a:pt x="1518949" y="75208"/>
                  </a:lnTo>
                  <a:lnTo>
                    <a:pt x="1517962" y="79967"/>
                  </a:lnTo>
                  <a:lnTo>
                    <a:pt x="1506928" y="126247"/>
                  </a:lnTo>
                  <a:lnTo>
                    <a:pt x="1502921" y="141090"/>
                  </a:lnTo>
                  <a:lnTo>
                    <a:pt x="1586031" y="54723"/>
                  </a:lnTo>
                  <a:lnTo>
                    <a:pt x="1586840" y="48003"/>
                  </a:lnTo>
                  <a:lnTo>
                    <a:pt x="1591322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11338" y="3252423"/>
              <a:ext cx="1532255" cy="1591945"/>
            </a:xfrm>
            <a:custGeom>
              <a:avLst/>
              <a:gdLst/>
              <a:ahLst/>
              <a:cxnLst/>
              <a:rect l="l" t="t" r="r" b="b"/>
              <a:pathLst>
                <a:path w="1532255" h="1591945">
                  <a:moveTo>
                    <a:pt x="434205" y="1189649"/>
                  </a:moveTo>
                  <a:lnTo>
                    <a:pt x="425028" y="1193016"/>
                  </a:lnTo>
                  <a:lnTo>
                    <a:pt x="378703" y="1208426"/>
                  </a:lnTo>
                  <a:lnTo>
                    <a:pt x="364760" y="1212598"/>
                  </a:lnTo>
                  <a:lnTo>
                    <a:pt x="0" y="1591652"/>
                  </a:lnTo>
                  <a:lnTo>
                    <a:pt x="44656" y="1584443"/>
                  </a:lnTo>
                  <a:lnTo>
                    <a:pt x="56439" y="1582217"/>
                  </a:lnTo>
                  <a:lnTo>
                    <a:pt x="434205" y="1189649"/>
                  </a:lnTo>
                  <a:close/>
                </a:path>
                <a:path w="1532255" h="1591945">
                  <a:moveTo>
                    <a:pt x="1531634" y="0"/>
                  </a:moveTo>
                  <a:lnTo>
                    <a:pt x="1448524" y="86366"/>
                  </a:lnTo>
                  <a:lnTo>
                    <a:pt x="1440111" y="117531"/>
                  </a:lnTo>
                  <a:lnTo>
                    <a:pt x="1428311" y="156592"/>
                  </a:lnTo>
                  <a:lnTo>
                    <a:pt x="1524390" y="56748"/>
                  </a:lnTo>
                  <a:lnTo>
                    <a:pt x="1526646" y="41456"/>
                  </a:lnTo>
                  <a:lnTo>
                    <a:pt x="1531634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7771" y="3309164"/>
              <a:ext cx="1468120" cy="1525905"/>
            </a:xfrm>
            <a:custGeom>
              <a:avLst/>
              <a:gdLst/>
              <a:ahLst/>
              <a:cxnLst/>
              <a:rect l="l" t="t" r="r" b="b"/>
              <a:pathLst>
                <a:path w="1468120" h="1525904">
                  <a:moveTo>
                    <a:pt x="452973" y="1103972"/>
                  </a:moveTo>
                  <a:lnTo>
                    <a:pt x="414521" y="1119427"/>
                  </a:lnTo>
                  <a:lnTo>
                    <a:pt x="377764" y="1132911"/>
                  </a:lnTo>
                  <a:lnTo>
                    <a:pt x="0" y="1525477"/>
                  </a:lnTo>
                  <a:lnTo>
                    <a:pt x="35801" y="1518714"/>
                  </a:lnTo>
                  <a:lnTo>
                    <a:pt x="58626" y="1513769"/>
                  </a:lnTo>
                  <a:lnTo>
                    <a:pt x="452973" y="1103972"/>
                  </a:lnTo>
                  <a:close/>
                </a:path>
                <a:path w="1468120" h="1525904">
                  <a:moveTo>
                    <a:pt x="1467958" y="0"/>
                  </a:moveTo>
                  <a:lnTo>
                    <a:pt x="1371880" y="99842"/>
                  </a:lnTo>
                  <a:lnTo>
                    <a:pt x="1369872" y="106491"/>
                  </a:lnTo>
                  <a:lnTo>
                    <a:pt x="1354678" y="151853"/>
                  </a:lnTo>
                  <a:lnTo>
                    <a:pt x="1345668" y="176302"/>
                  </a:lnTo>
                  <a:lnTo>
                    <a:pt x="1458533" y="59015"/>
                  </a:lnTo>
                  <a:lnTo>
                    <a:pt x="1463127" y="32756"/>
                  </a:lnTo>
                  <a:lnTo>
                    <a:pt x="1467958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26402" y="3368177"/>
              <a:ext cx="1400175" cy="1454785"/>
            </a:xfrm>
            <a:custGeom>
              <a:avLst/>
              <a:gdLst/>
              <a:ahLst/>
              <a:cxnLst/>
              <a:rect l="l" t="t" r="r" b="b"/>
              <a:pathLst>
                <a:path w="1400175" h="1454785">
                  <a:moveTo>
                    <a:pt x="477745" y="1007516"/>
                  </a:moveTo>
                  <a:lnTo>
                    <a:pt x="446408" y="1022408"/>
                  </a:lnTo>
                  <a:lnTo>
                    <a:pt x="401384" y="1042129"/>
                  </a:lnTo>
                  <a:lnTo>
                    <a:pt x="394345" y="1044957"/>
                  </a:lnTo>
                  <a:lnTo>
                    <a:pt x="0" y="1454755"/>
                  </a:lnTo>
                  <a:lnTo>
                    <a:pt x="24536" y="1449439"/>
                  </a:lnTo>
                  <a:lnTo>
                    <a:pt x="61099" y="1440489"/>
                  </a:lnTo>
                  <a:lnTo>
                    <a:pt x="477745" y="1007516"/>
                  </a:lnTo>
                  <a:close/>
                </a:path>
                <a:path w="1400175" h="1454785">
                  <a:moveTo>
                    <a:pt x="1399903" y="0"/>
                  </a:moveTo>
                  <a:lnTo>
                    <a:pt x="1287038" y="117286"/>
                  </a:lnTo>
                  <a:lnTo>
                    <a:pt x="1279467" y="137830"/>
                  </a:lnTo>
                  <a:lnTo>
                    <a:pt x="1261497" y="182417"/>
                  </a:lnTo>
                  <a:lnTo>
                    <a:pt x="1252929" y="201958"/>
                  </a:lnTo>
                  <a:lnTo>
                    <a:pt x="1388022" y="61571"/>
                  </a:lnTo>
                  <a:lnTo>
                    <a:pt x="1396120" y="21621"/>
                  </a:lnTo>
                  <a:lnTo>
                    <a:pt x="1399903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87492" y="3429741"/>
              <a:ext cx="1327150" cy="1379220"/>
            </a:xfrm>
            <a:custGeom>
              <a:avLst/>
              <a:gdLst/>
              <a:ahLst/>
              <a:cxnLst/>
              <a:rect l="l" t="t" r="r" b="b"/>
              <a:pathLst>
                <a:path w="1327150" h="1379220">
                  <a:moveTo>
                    <a:pt x="512245" y="895829"/>
                  </a:moveTo>
                  <a:lnTo>
                    <a:pt x="473819" y="917097"/>
                  </a:lnTo>
                  <a:lnTo>
                    <a:pt x="429837" y="939688"/>
                  </a:lnTo>
                  <a:lnTo>
                    <a:pt x="416643" y="945958"/>
                  </a:lnTo>
                  <a:lnTo>
                    <a:pt x="0" y="1378927"/>
                  </a:lnTo>
                  <a:lnTo>
                    <a:pt x="10570" y="1376339"/>
                  </a:lnTo>
                  <a:lnTo>
                    <a:pt x="57428" y="1363529"/>
                  </a:lnTo>
                  <a:lnTo>
                    <a:pt x="64129" y="1361502"/>
                  </a:lnTo>
                  <a:lnTo>
                    <a:pt x="512245" y="895829"/>
                  </a:lnTo>
                  <a:close/>
                </a:path>
                <a:path w="1327150" h="1379220">
                  <a:moveTo>
                    <a:pt x="1326933" y="0"/>
                  </a:moveTo>
                  <a:lnTo>
                    <a:pt x="1191843" y="140383"/>
                  </a:lnTo>
                  <a:lnTo>
                    <a:pt x="1181048" y="165003"/>
                  </a:lnTo>
                  <a:lnTo>
                    <a:pt x="1160300" y="208682"/>
                  </a:lnTo>
                  <a:lnTo>
                    <a:pt x="1145263" y="238008"/>
                  </a:lnTo>
                  <a:lnTo>
                    <a:pt x="1311913" y="64829"/>
                  </a:lnTo>
                  <a:lnTo>
                    <a:pt x="1314405" y="55219"/>
                  </a:lnTo>
                  <a:lnTo>
                    <a:pt x="1325363" y="7747"/>
                  </a:lnTo>
                  <a:lnTo>
                    <a:pt x="1326933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1626" y="3494569"/>
              <a:ext cx="1247775" cy="1296670"/>
            </a:xfrm>
            <a:custGeom>
              <a:avLst/>
              <a:gdLst/>
              <a:ahLst/>
              <a:cxnLst/>
              <a:rect l="l" t="t" r="r" b="b"/>
              <a:pathLst>
                <a:path w="1247775" h="1296670">
                  <a:moveTo>
                    <a:pt x="568585" y="755034"/>
                  </a:moveTo>
                  <a:lnTo>
                    <a:pt x="538043" y="775893"/>
                  </a:lnTo>
                  <a:lnTo>
                    <a:pt x="495890" y="802785"/>
                  </a:lnTo>
                  <a:lnTo>
                    <a:pt x="453092" y="828243"/>
                  </a:lnTo>
                  <a:lnTo>
                    <a:pt x="448115" y="830998"/>
                  </a:lnTo>
                  <a:lnTo>
                    <a:pt x="0" y="1296672"/>
                  </a:lnTo>
                  <a:lnTo>
                    <a:pt x="39856" y="1284617"/>
                  </a:lnTo>
                  <a:lnTo>
                    <a:pt x="67950" y="1275286"/>
                  </a:lnTo>
                  <a:lnTo>
                    <a:pt x="568585" y="755034"/>
                  </a:lnTo>
                  <a:close/>
                </a:path>
                <a:path w="1247775" h="1296670">
                  <a:moveTo>
                    <a:pt x="1247780" y="0"/>
                  </a:moveTo>
                  <a:lnTo>
                    <a:pt x="1081130" y="173179"/>
                  </a:lnTo>
                  <a:lnTo>
                    <a:pt x="1074028" y="187030"/>
                  </a:lnTo>
                  <a:lnTo>
                    <a:pt x="1050499" y="229672"/>
                  </a:lnTo>
                  <a:lnTo>
                    <a:pt x="1025578" y="271744"/>
                  </a:lnTo>
                  <a:lnTo>
                    <a:pt x="1009951" y="296374"/>
                  </a:lnTo>
                  <a:lnTo>
                    <a:pt x="1229067" y="68671"/>
                  </a:lnTo>
                  <a:lnTo>
                    <a:pt x="1238023" y="37617"/>
                  </a:lnTo>
                  <a:lnTo>
                    <a:pt x="124778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19569" y="3563234"/>
              <a:ext cx="1161415" cy="1207135"/>
            </a:xfrm>
            <a:custGeom>
              <a:avLst/>
              <a:gdLst/>
              <a:ahLst/>
              <a:cxnLst/>
              <a:rect l="l" t="t" r="r" b="b"/>
              <a:pathLst>
                <a:path w="1161414" h="1207135">
                  <a:moveTo>
                    <a:pt x="1161126" y="0"/>
                  </a:moveTo>
                  <a:lnTo>
                    <a:pt x="942017" y="227694"/>
                  </a:lnTo>
                  <a:lnTo>
                    <a:pt x="931321" y="244552"/>
                  </a:lnTo>
                  <a:lnTo>
                    <a:pt x="903615" y="285389"/>
                  </a:lnTo>
                  <a:lnTo>
                    <a:pt x="874516" y="325560"/>
                  </a:lnTo>
                  <a:lnTo>
                    <a:pt x="844022" y="365032"/>
                  </a:lnTo>
                  <a:lnTo>
                    <a:pt x="812133" y="403771"/>
                  </a:lnTo>
                  <a:lnTo>
                    <a:pt x="778849" y="441745"/>
                  </a:lnTo>
                  <a:lnTo>
                    <a:pt x="744169" y="478922"/>
                  </a:lnTo>
                  <a:lnTo>
                    <a:pt x="707512" y="515825"/>
                  </a:lnTo>
                  <a:lnTo>
                    <a:pt x="669965" y="551300"/>
                  </a:lnTo>
                  <a:lnTo>
                    <a:pt x="631563" y="585346"/>
                  </a:lnTo>
                  <a:lnTo>
                    <a:pt x="592340" y="617962"/>
                  </a:lnTo>
                  <a:lnTo>
                    <a:pt x="552331" y="649149"/>
                  </a:lnTo>
                  <a:lnTo>
                    <a:pt x="511573" y="678904"/>
                  </a:lnTo>
                  <a:lnTo>
                    <a:pt x="500627" y="686380"/>
                  </a:lnTo>
                  <a:lnTo>
                    <a:pt x="0" y="1206624"/>
                  </a:lnTo>
                  <a:lnTo>
                    <a:pt x="64041" y="1183965"/>
                  </a:lnTo>
                  <a:lnTo>
                    <a:pt x="1137971" y="73282"/>
                  </a:lnTo>
                  <a:lnTo>
                    <a:pt x="1156539" y="15905"/>
                  </a:lnTo>
                  <a:lnTo>
                    <a:pt x="1161126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91860" y="3636515"/>
              <a:ext cx="1066165" cy="1107440"/>
            </a:xfrm>
            <a:custGeom>
              <a:avLst/>
              <a:gdLst/>
              <a:ahLst/>
              <a:cxnLst/>
              <a:rect l="l" t="t" r="r" b="b"/>
              <a:pathLst>
                <a:path w="1066164" h="1107439">
                  <a:moveTo>
                    <a:pt x="1065681" y="0"/>
                  </a:moveTo>
                  <a:lnTo>
                    <a:pt x="0" y="1107439"/>
                  </a:lnTo>
                  <a:lnTo>
                    <a:pt x="37261" y="1092783"/>
                  </a:lnTo>
                  <a:lnTo>
                    <a:pt x="78219" y="1075372"/>
                  </a:lnTo>
                  <a:lnTo>
                    <a:pt x="1036718" y="79317"/>
                  </a:lnTo>
                  <a:lnTo>
                    <a:pt x="1053288" y="35597"/>
                  </a:lnTo>
                  <a:lnTo>
                    <a:pt x="1065681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0069" y="3715822"/>
              <a:ext cx="958850" cy="996315"/>
            </a:xfrm>
            <a:custGeom>
              <a:avLst/>
              <a:gdLst/>
              <a:ahLst/>
              <a:cxnLst/>
              <a:rect l="l" t="t" r="r" b="b"/>
              <a:pathLst>
                <a:path w="958850" h="996314">
                  <a:moveTo>
                    <a:pt x="958514" y="0"/>
                  </a:moveTo>
                  <a:lnTo>
                    <a:pt x="0" y="996070"/>
                  </a:lnTo>
                  <a:lnTo>
                    <a:pt x="4157" y="994303"/>
                  </a:lnTo>
                  <a:lnTo>
                    <a:pt x="48830" y="973859"/>
                  </a:lnTo>
                  <a:lnTo>
                    <a:pt x="86591" y="955313"/>
                  </a:lnTo>
                  <a:lnTo>
                    <a:pt x="921109" y="88096"/>
                  </a:lnTo>
                  <a:lnTo>
                    <a:pt x="938945" y="47835"/>
                  </a:lnTo>
                  <a:lnTo>
                    <a:pt x="957659" y="2255"/>
                  </a:lnTo>
                  <a:lnTo>
                    <a:pt x="958514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6665" y="3803917"/>
              <a:ext cx="835025" cy="867410"/>
            </a:xfrm>
            <a:custGeom>
              <a:avLst/>
              <a:gdLst/>
              <a:ahLst/>
              <a:cxnLst/>
              <a:rect l="l" t="t" r="r" b="b"/>
              <a:pathLst>
                <a:path w="835025" h="867410">
                  <a:moveTo>
                    <a:pt x="834513" y="0"/>
                  </a:moveTo>
                  <a:lnTo>
                    <a:pt x="0" y="867214"/>
                  </a:lnTo>
                  <a:lnTo>
                    <a:pt x="6445" y="864049"/>
                  </a:lnTo>
                  <a:lnTo>
                    <a:pt x="50169" y="841064"/>
                  </a:lnTo>
                  <a:lnTo>
                    <a:pt x="93377" y="816811"/>
                  </a:lnTo>
                  <a:lnTo>
                    <a:pt x="784380" y="101317"/>
                  </a:lnTo>
                  <a:lnTo>
                    <a:pt x="811035" y="49633"/>
                  </a:lnTo>
                  <a:lnTo>
                    <a:pt x="832339" y="4906"/>
                  </a:lnTo>
                  <a:lnTo>
                    <a:pt x="834513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5888" y="3905220"/>
              <a:ext cx="685165" cy="712470"/>
            </a:xfrm>
            <a:custGeom>
              <a:avLst/>
              <a:gdLst/>
              <a:ahLst/>
              <a:cxnLst/>
              <a:rect l="l" t="t" r="r" b="b"/>
              <a:pathLst>
                <a:path w="685165" h="712470">
                  <a:moveTo>
                    <a:pt x="685165" y="0"/>
                  </a:moveTo>
                  <a:lnTo>
                    <a:pt x="0" y="712011"/>
                  </a:lnTo>
                  <a:lnTo>
                    <a:pt x="36819" y="689986"/>
                  </a:lnTo>
                  <a:lnTo>
                    <a:pt x="78913" y="663196"/>
                  </a:lnTo>
                  <a:lnTo>
                    <a:pt x="120409" y="635138"/>
                  </a:lnTo>
                  <a:lnTo>
                    <a:pt x="610925" y="126375"/>
                  </a:lnTo>
                  <a:lnTo>
                    <a:pt x="640121" y="79589"/>
                  </a:lnTo>
                  <a:lnTo>
                    <a:pt x="665315" y="36351"/>
                  </a:lnTo>
                  <a:lnTo>
                    <a:pt x="685165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79322" y="4031602"/>
              <a:ext cx="487680" cy="506730"/>
            </a:xfrm>
            <a:custGeom>
              <a:avLst/>
              <a:gdLst/>
              <a:ahLst/>
              <a:cxnLst/>
              <a:rect l="l" t="t" r="r" b="b"/>
              <a:pathLst>
                <a:path w="487680" h="506729">
                  <a:moveTo>
                    <a:pt x="487489" y="0"/>
                  </a:moveTo>
                  <a:lnTo>
                    <a:pt x="0" y="506590"/>
                  </a:lnTo>
                  <a:lnTo>
                    <a:pt x="37846" y="479437"/>
                  </a:lnTo>
                  <a:lnTo>
                    <a:pt x="78054" y="448843"/>
                  </a:lnTo>
                  <a:lnTo>
                    <a:pt x="117589" y="416991"/>
                  </a:lnTo>
                  <a:lnTo>
                    <a:pt x="156425" y="383857"/>
                  </a:lnTo>
                  <a:lnTo>
                    <a:pt x="194513" y="349478"/>
                  </a:lnTo>
                  <a:lnTo>
                    <a:pt x="231838" y="313817"/>
                  </a:lnTo>
                  <a:lnTo>
                    <a:pt x="268287" y="276999"/>
                  </a:lnTo>
                  <a:lnTo>
                    <a:pt x="268465" y="276809"/>
                  </a:lnTo>
                  <a:lnTo>
                    <a:pt x="303974" y="238861"/>
                  </a:lnTo>
                  <a:lnTo>
                    <a:pt x="338251" y="200075"/>
                  </a:lnTo>
                  <a:lnTo>
                    <a:pt x="371246" y="160566"/>
                  </a:lnTo>
                  <a:lnTo>
                    <a:pt x="402932" y="120370"/>
                  </a:lnTo>
                  <a:lnTo>
                    <a:pt x="433311" y="79502"/>
                  </a:lnTo>
                  <a:lnTo>
                    <a:pt x="462407" y="38011"/>
                  </a:lnTo>
                  <a:lnTo>
                    <a:pt x="487489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4" y="1405483"/>
              <a:ext cx="249105" cy="221497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51829" y="1405483"/>
              <a:ext cx="255904" cy="229870"/>
            </a:xfrm>
            <a:custGeom>
              <a:avLst/>
              <a:gdLst/>
              <a:ahLst/>
              <a:cxnLst/>
              <a:rect l="l" t="t" r="r" b="b"/>
              <a:pathLst>
                <a:path w="255904" h="229869">
                  <a:moveTo>
                    <a:pt x="255739" y="0"/>
                  </a:moveTo>
                  <a:lnTo>
                    <a:pt x="213145" y="0"/>
                  </a:lnTo>
                  <a:lnTo>
                    <a:pt x="0" y="221496"/>
                  </a:lnTo>
                  <a:lnTo>
                    <a:pt x="12912" y="224218"/>
                  </a:lnTo>
                  <a:lnTo>
                    <a:pt x="34839" y="229555"/>
                  </a:lnTo>
                  <a:lnTo>
                    <a:pt x="255739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6669" y="1405483"/>
              <a:ext cx="263525" cy="238760"/>
            </a:xfrm>
            <a:custGeom>
              <a:avLst/>
              <a:gdLst/>
              <a:ahLst/>
              <a:cxnLst/>
              <a:rect l="l" t="t" r="r" b="b"/>
              <a:pathLst>
                <a:path w="263525" h="238760">
                  <a:moveTo>
                    <a:pt x="263493" y="0"/>
                  </a:moveTo>
                  <a:lnTo>
                    <a:pt x="220899" y="0"/>
                  </a:lnTo>
                  <a:lnTo>
                    <a:pt x="0" y="229555"/>
                  </a:lnTo>
                  <a:lnTo>
                    <a:pt x="26670" y="236046"/>
                  </a:lnTo>
                  <a:lnTo>
                    <a:pt x="34312" y="238160"/>
                  </a:lnTo>
                  <a:lnTo>
                    <a:pt x="263493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20978" y="1405483"/>
              <a:ext cx="271780" cy="247650"/>
            </a:xfrm>
            <a:custGeom>
              <a:avLst/>
              <a:gdLst/>
              <a:ahLst/>
              <a:cxnLst/>
              <a:rect l="l" t="t" r="r" b="b"/>
              <a:pathLst>
                <a:path w="271780" h="247650">
                  <a:moveTo>
                    <a:pt x="271774" y="0"/>
                  </a:moveTo>
                  <a:lnTo>
                    <a:pt x="229179" y="0"/>
                  </a:lnTo>
                  <a:lnTo>
                    <a:pt x="0" y="238159"/>
                  </a:lnTo>
                  <a:lnTo>
                    <a:pt x="33639" y="247465"/>
                  </a:lnTo>
                  <a:lnTo>
                    <a:pt x="271774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54614" y="1405483"/>
              <a:ext cx="281305" cy="257810"/>
            </a:xfrm>
            <a:custGeom>
              <a:avLst/>
              <a:gdLst/>
              <a:ahLst/>
              <a:cxnLst/>
              <a:rect l="l" t="t" r="r" b="b"/>
              <a:pathLst>
                <a:path w="281305" h="257810">
                  <a:moveTo>
                    <a:pt x="280728" y="0"/>
                  </a:moveTo>
                  <a:lnTo>
                    <a:pt x="238133" y="0"/>
                  </a:lnTo>
                  <a:lnTo>
                    <a:pt x="0" y="247464"/>
                  </a:lnTo>
                  <a:lnTo>
                    <a:pt x="7014" y="249404"/>
                  </a:lnTo>
                  <a:lnTo>
                    <a:pt x="32969" y="257464"/>
                  </a:lnTo>
                  <a:lnTo>
                    <a:pt x="280728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7584" y="1405483"/>
              <a:ext cx="290830" cy="267970"/>
            </a:xfrm>
            <a:custGeom>
              <a:avLst/>
              <a:gdLst/>
              <a:ahLst/>
              <a:cxnLst/>
              <a:rect l="l" t="t" r="r" b="b"/>
              <a:pathLst>
                <a:path w="290830" h="267969">
                  <a:moveTo>
                    <a:pt x="290351" y="0"/>
                  </a:moveTo>
                  <a:lnTo>
                    <a:pt x="247756" y="0"/>
                  </a:lnTo>
                  <a:lnTo>
                    <a:pt x="0" y="257464"/>
                  </a:lnTo>
                  <a:lnTo>
                    <a:pt x="21986" y="264292"/>
                  </a:lnTo>
                  <a:lnTo>
                    <a:pt x="32522" y="267930"/>
                  </a:lnTo>
                  <a:lnTo>
                    <a:pt x="290351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20104" y="1405483"/>
              <a:ext cx="300990" cy="279400"/>
            </a:xfrm>
            <a:custGeom>
              <a:avLst/>
              <a:gdLst/>
              <a:ahLst/>
              <a:cxnLst/>
              <a:rect l="l" t="t" r="r" b="b"/>
              <a:pathLst>
                <a:path w="300990" h="279400">
                  <a:moveTo>
                    <a:pt x="300421" y="0"/>
                  </a:moveTo>
                  <a:lnTo>
                    <a:pt x="257827" y="0"/>
                  </a:lnTo>
                  <a:lnTo>
                    <a:pt x="0" y="267929"/>
                  </a:lnTo>
                  <a:lnTo>
                    <a:pt x="31971" y="278968"/>
                  </a:lnTo>
                  <a:lnTo>
                    <a:pt x="300421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52075" y="1405483"/>
              <a:ext cx="311150" cy="290830"/>
            </a:xfrm>
            <a:custGeom>
              <a:avLst/>
              <a:gdLst/>
              <a:ahLst/>
              <a:cxnLst/>
              <a:rect l="l" t="t" r="r" b="b"/>
              <a:pathLst>
                <a:path w="311150" h="290830">
                  <a:moveTo>
                    <a:pt x="311043" y="0"/>
                  </a:moveTo>
                  <a:lnTo>
                    <a:pt x="268448" y="0"/>
                  </a:lnTo>
                  <a:lnTo>
                    <a:pt x="0" y="278968"/>
                  </a:lnTo>
                  <a:lnTo>
                    <a:pt x="5052" y="280712"/>
                  </a:lnTo>
                  <a:lnTo>
                    <a:pt x="31296" y="290707"/>
                  </a:lnTo>
                  <a:lnTo>
                    <a:pt x="311043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3369" y="1405483"/>
              <a:ext cx="321310" cy="302895"/>
            </a:xfrm>
            <a:custGeom>
              <a:avLst/>
              <a:gdLst/>
              <a:ahLst/>
              <a:cxnLst/>
              <a:rect l="l" t="t" r="r" b="b"/>
              <a:pathLst>
                <a:path w="321309" h="302894">
                  <a:moveTo>
                    <a:pt x="317924" y="0"/>
                  </a:moveTo>
                  <a:lnTo>
                    <a:pt x="279745" y="0"/>
                  </a:lnTo>
                  <a:lnTo>
                    <a:pt x="0" y="290706"/>
                  </a:lnTo>
                  <a:lnTo>
                    <a:pt x="20893" y="298664"/>
                  </a:lnTo>
                  <a:lnTo>
                    <a:pt x="30911" y="302846"/>
                  </a:lnTo>
                  <a:lnTo>
                    <a:pt x="320957" y="1436"/>
                  </a:lnTo>
                  <a:lnTo>
                    <a:pt x="317924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14277" y="1406918"/>
              <a:ext cx="319405" cy="314325"/>
            </a:xfrm>
            <a:custGeom>
              <a:avLst/>
              <a:gdLst/>
              <a:ahLst/>
              <a:cxnLst/>
              <a:rect l="l" t="t" r="r" b="b"/>
              <a:pathLst>
                <a:path w="319405" h="314325">
                  <a:moveTo>
                    <a:pt x="290046" y="0"/>
                  </a:moveTo>
                  <a:lnTo>
                    <a:pt x="0" y="301410"/>
                  </a:lnTo>
                  <a:lnTo>
                    <a:pt x="30386" y="314095"/>
                  </a:lnTo>
                  <a:lnTo>
                    <a:pt x="319303" y="13859"/>
                  </a:lnTo>
                  <a:lnTo>
                    <a:pt x="290046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663" y="1420777"/>
              <a:ext cx="318135" cy="313690"/>
            </a:xfrm>
            <a:custGeom>
              <a:avLst/>
              <a:gdLst/>
              <a:ahLst/>
              <a:cxnLst/>
              <a:rect l="l" t="t" r="r" b="b"/>
              <a:pathLst>
                <a:path w="318134" h="313689">
                  <a:moveTo>
                    <a:pt x="288915" y="0"/>
                  </a:moveTo>
                  <a:lnTo>
                    <a:pt x="0" y="300236"/>
                  </a:lnTo>
                  <a:lnTo>
                    <a:pt x="6272" y="302855"/>
                  </a:lnTo>
                  <a:lnTo>
                    <a:pt x="29777" y="313554"/>
                  </a:lnTo>
                  <a:lnTo>
                    <a:pt x="317779" y="14268"/>
                  </a:lnTo>
                  <a:lnTo>
                    <a:pt x="299725" y="5121"/>
                  </a:lnTo>
                  <a:lnTo>
                    <a:pt x="288915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74438" y="1435045"/>
              <a:ext cx="316865" cy="313055"/>
            </a:xfrm>
            <a:custGeom>
              <a:avLst/>
              <a:gdLst/>
              <a:ahLst/>
              <a:cxnLst/>
              <a:rect l="l" t="t" r="r" b="b"/>
              <a:pathLst>
                <a:path w="316865" h="313055">
                  <a:moveTo>
                    <a:pt x="288001" y="0"/>
                  </a:moveTo>
                  <a:lnTo>
                    <a:pt x="0" y="299286"/>
                  </a:lnTo>
                  <a:lnTo>
                    <a:pt x="22672" y="309606"/>
                  </a:lnTo>
                  <a:lnTo>
                    <a:pt x="29445" y="312954"/>
                  </a:lnTo>
                  <a:lnTo>
                    <a:pt x="316550" y="14599"/>
                  </a:lnTo>
                  <a:lnTo>
                    <a:pt x="312613" y="12470"/>
                  </a:lnTo>
                  <a:lnTo>
                    <a:pt x="288001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03881" y="1449642"/>
              <a:ext cx="315595" cy="313055"/>
            </a:xfrm>
            <a:custGeom>
              <a:avLst/>
              <a:gdLst/>
              <a:ahLst/>
              <a:cxnLst/>
              <a:rect l="l" t="t" r="r" b="b"/>
              <a:pathLst>
                <a:path w="315595" h="313055">
                  <a:moveTo>
                    <a:pt x="287105" y="0"/>
                  </a:moveTo>
                  <a:lnTo>
                    <a:pt x="0" y="298355"/>
                  </a:lnTo>
                  <a:lnTo>
                    <a:pt x="28866" y="312620"/>
                  </a:lnTo>
                  <a:lnTo>
                    <a:pt x="315122" y="15148"/>
                  </a:lnTo>
                  <a:lnTo>
                    <a:pt x="287105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32747" y="1464790"/>
              <a:ext cx="314325" cy="312420"/>
            </a:xfrm>
            <a:custGeom>
              <a:avLst/>
              <a:gdLst/>
              <a:ahLst/>
              <a:cxnLst/>
              <a:rect l="l" t="t" r="r" b="b"/>
              <a:pathLst>
                <a:path w="314325" h="312419">
                  <a:moveTo>
                    <a:pt x="286255" y="0"/>
                  </a:moveTo>
                  <a:lnTo>
                    <a:pt x="0" y="297473"/>
                  </a:lnTo>
                  <a:lnTo>
                    <a:pt x="10001" y="302416"/>
                  </a:lnTo>
                  <a:lnTo>
                    <a:pt x="28381" y="312241"/>
                  </a:lnTo>
                  <a:lnTo>
                    <a:pt x="313887" y="15548"/>
                  </a:lnTo>
                  <a:lnTo>
                    <a:pt x="296509" y="5544"/>
                  </a:lnTo>
                  <a:lnTo>
                    <a:pt x="286255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61126" y="1480337"/>
              <a:ext cx="313055" cy="311785"/>
            </a:xfrm>
            <a:custGeom>
              <a:avLst/>
              <a:gdLst/>
              <a:ahLst/>
              <a:cxnLst/>
              <a:rect l="l" t="t" r="r" b="b"/>
              <a:pathLst>
                <a:path w="313055" h="311785">
                  <a:moveTo>
                    <a:pt x="285505" y="0"/>
                  </a:moveTo>
                  <a:lnTo>
                    <a:pt x="0" y="296693"/>
                  </a:lnTo>
                  <a:lnTo>
                    <a:pt x="26685" y="310958"/>
                  </a:lnTo>
                  <a:lnTo>
                    <a:pt x="28087" y="311767"/>
                  </a:lnTo>
                  <a:lnTo>
                    <a:pt x="312847" y="15850"/>
                  </a:lnTo>
                  <a:lnTo>
                    <a:pt x="309853" y="14017"/>
                  </a:lnTo>
                  <a:lnTo>
                    <a:pt x="285505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89214" y="1496187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284758" y="0"/>
                  </a:moveTo>
                  <a:lnTo>
                    <a:pt x="0" y="295917"/>
                  </a:lnTo>
                  <a:lnTo>
                    <a:pt x="27394" y="311712"/>
                  </a:lnTo>
                  <a:lnTo>
                    <a:pt x="311565" y="16405"/>
                  </a:lnTo>
                  <a:lnTo>
                    <a:pt x="284758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16605" y="1512591"/>
              <a:ext cx="311150" cy="311785"/>
            </a:xfrm>
            <a:custGeom>
              <a:avLst/>
              <a:gdLst/>
              <a:ahLst/>
              <a:cxnLst/>
              <a:rect l="l" t="t" r="r" b="b"/>
              <a:pathLst>
                <a:path w="311150" h="311785">
                  <a:moveTo>
                    <a:pt x="284170" y="0"/>
                  </a:moveTo>
                  <a:lnTo>
                    <a:pt x="0" y="295306"/>
                  </a:lnTo>
                  <a:lnTo>
                    <a:pt x="15654" y="304332"/>
                  </a:lnTo>
                  <a:lnTo>
                    <a:pt x="27085" y="311421"/>
                  </a:lnTo>
                  <a:lnTo>
                    <a:pt x="310635" y="16761"/>
                  </a:lnTo>
                  <a:lnTo>
                    <a:pt x="295590" y="6988"/>
                  </a:lnTo>
                  <a:lnTo>
                    <a:pt x="284170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43689" y="1529351"/>
              <a:ext cx="309880" cy="311785"/>
            </a:xfrm>
            <a:custGeom>
              <a:avLst/>
              <a:gdLst/>
              <a:ahLst/>
              <a:cxnLst/>
              <a:rect l="l" t="t" r="r" b="b"/>
              <a:pathLst>
                <a:path w="309880" h="311785">
                  <a:moveTo>
                    <a:pt x="283549" y="0"/>
                  </a:moveTo>
                  <a:lnTo>
                    <a:pt x="0" y="294660"/>
                  </a:lnTo>
                  <a:lnTo>
                    <a:pt x="26673" y="311204"/>
                  </a:lnTo>
                  <a:lnTo>
                    <a:pt x="309747" y="17038"/>
                  </a:lnTo>
                  <a:lnTo>
                    <a:pt x="309191" y="16656"/>
                  </a:lnTo>
                  <a:lnTo>
                    <a:pt x="283549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70363" y="1546389"/>
              <a:ext cx="309245" cy="311785"/>
            </a:xfrm>
            <a:custGeom>
              <a:avLst/>
              <a:gdLst/>
              <a:ahLst/>
              <a:cxnLst/>
              <a:rect l="l" t="t" r="r" b="b"/>
              <a:pathLst>
                <a:path w="309244" h="311785">
                  <a:moveTo>
                    <a:pt x="283073" y="0"/>
                  </a:moveTo>
                  <a:lnTo>
                    <a:pt x="0" y="294165"/>
                  </a:lnTo>
                  <a:lnTo>
                    <a:pt x="5695" y="297698"/>
                  </a:lnTo>
                  <a:lnTo>
                    <a:pt x="26112" y="311292"/>
                  </a:lnTo>
                  <a:lnTo>
                    <a:pt x="308692" y="17640"/>
                  </a:lnTo>
                  <a:lnTo>
                    <a:pt x="283073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96472" y="1564027"/>
              <a:ext cx="307975" cy="311150"/>
            </a:xfrm>
            <a:custGeom>
              <a:avLst/>
              <a:gdLst/>
              <a:ahLst/>
              <a:cxnLst/>
              <a:rect l="l" t="t" r="r" b="b"/>
              <a:pathLst>
                <a:path w="307975" h="311150">
                  <a:moveTo>
                    <a:pt x="282579" y="0"/>
                  </a:moveTo>
                  <a:lnTo>
                    <a:pt x="0" y="293652"/>
                  </a:lnTo>
                  <a:lnTo>
                    <a:pt x="22694" y="308763"/>
                  </a:lnTo>
                  <a:lnTo>
                    <a:pt x="25871" y="311029"/>
                  </a:lnTo>
                  <a:lnTo>
                    <a:pt x="307931" y="17918"/>
                  </a:lnTo>
                  <a:lnTo>
                    <a:pt x="296537" y="9611"/>
                  </a:lnTo>
                  <a:lnTo>
                    <a:pt x="282579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22341" y="1581944"/>
              <a:ext cx="307340" cy="311150"/>
            </a:xfrm>
            <a:custGeom>
              <a:avLst/>
              <a:gdLst/>
              <a:ahLst/>
              <a:cxnLst/>
              <a:rect l="l" t="t" r="r" b="b"/>
              <a:pathLst>
                <a:path w="307340" h="311150">
                  <a:moveTo>
                    <a:pt x="282059" y="0"/>
                  </a:moveTo>
                  <a:lnTo>
                    <a:pt x="0" y="293111"/>
                  </a:lnTo>
                  <a:lnTo>
                    <a:pt x="25253" y="311131"/>
                  </a:lnTo>
                  <a:lnTo>
                    <a:pt x="307091" y="18251"/>
                  </a:lnTo>
                  <a:lnTo>
                    <a:pt x="282059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47594" y="1600194"/>
              <a:ext cx="306705" cy="311785"/>
            </a:xfrm>
            <a:custGeom>
              <a:avLst/>
              <a:gdLst/>
              <a:ahLst/>
              <a:cxnLst/>
              <a:rect l="l" t="t" r="r" b="b"/>
              <a:pathLst>
                <a:path w="306705" h="311785">
                  <a:moveTo>
                    <a:pt x="281837" y="0"/>
                  </a:moveTo>
                  <a:lnTo>
                    <a:pt x="0" y="292881"/>
                  </a:lnTo>
                  <a:lnTo>
                    <a:pt x="13953" y="302838"/>
                  </a:lnTo>
                  <a:lnTo>
                    <a:pt x="24938" y="311228"/>
                  </a:lnTo>
                  <a:lnTo>
                    <a:pt x="306357" y="18782"/>
                  </a:lnTo>
                  <a:lnTo>
                    <a:pt x="284965" y="2280"/>
                  </a:lnTo>
                  <a:lnTo>
                    <a:pt x="281837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72530" y="1618975"/>
              <a:ext cx="306070" cy="311785"/>
            </a:xfrm>
            <a:custGeom>
              <a:avLst/>
              <a:gdLst/>
              <a:ahLst/>
              <a:cxnLst/>
              <a:rect l="l" t="t" r="r" b="b"/>
              <a:pathLst>
                <a:path w="306069" h="311785">
                  <a:moveTo>
                    <a:pt x="281418" y="0"/>
                  </a:moveTo>
                  <a:lnTo>
                    <a:pt x="0" y="292445"/>
                  </a:lnTo>
                  <a:lnTo>
                    <a:pt x="24550" y="311195"/>
                  </a:lnTo>
                  <a:lnTo>
                    <a:pt x="305701" y="19028"/>
                  </a:lnTo>
                  <a:lnTo>
                    <a:pt x="298974" y="13542"/>
                  </a:lnTo>
                  <a:lnTo>
                    <a:pt x="281418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97079" y="1638001"/>
              <a:ext cx="305435" cy="311785"/>
            </a:xfrm>
            <a:custGeom>
              <a:avLst/>
              <a:gdLst/>
              <a:ahLst/>
              <a:cxnLst/>
              <a:rect l="l" t="t" r="r" b="b"/>
              <a:pathLst>
                <a:path w="305434" h="311785">
                  <a:moveTo>
                    <a:pt x="281151" y="0"/>
                  </a:moveTo>
                  <a:lnTo>
                    <a:pt x="0" y="292167"/>
                  </a:lnTo>
                  <a:lnTo>
                    <a:pt x="6084" y="296814"/>
                  </a:lnTo>
                  <a:lnTo>
                    <a:pt x="24025" y="311463"/>
                  </a:lnTo>
                  <a:lnTo>
                    <a:pt x="305016" y="19462"/>
                  </a:lnTo>
                  <a:lnTo>
                    <a:pt x="281151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21104" y="1657464"/>
              <a:ext cx="304800" cy="311785"/>
            </a:xfrm>
            <a:custGeom>
              <a:avLst/>
              <a:gdLst/>
              <a:ahLst/>
              <a:cxnLst/>
              <a:rect l="l" t="t" r="r" b="b"/>
              <a:pathLst>
                <a:path w="304800" h="311785">
                  <a:moveTo>
                    <a:pt x="280990" y="0"/>
                  </a:moveTo>
                  <a:lnTo>
                    <a:pt x="0" y="292000"/>
                  </a:lnTo>
                  <a:lnTo>
                    <a:pt x="22871" y="310676"/>
                  </a:lnTo>
                  <a:lnTo>
                    <a:pt x="23823" y="311506"/>
                  </a:lnTo>
                  <a:lnTo>
                    <a:pt x="304463" y="19870"/>
                  </a:lnTo>
                  <a:lnTo>
                    <a:pt x="288715" y="6300"/>
                  </a:lnTo>
                  <a:lnTo>
                    <a:pt x="28099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44925" y="1677332"/>
              <a:ext cx="304165" cy="312420"/>
            </a:xfrm>
            <a:custGeom>
              <a:avLst/>
              <a:gdLst/>
              <a:ahLst/>
              <a:cxnLst/>
              <a:rect l="l" t="t" r="r" b="b"/>
              <a:pathLst>
                <a:path w="304165" h="312419">
                  <a:moveTo>
                    <a:pt x="280640" y="0"/>
                  </a:moveTo>
                  <a:lnTo>
                    <a:pt x="0" y="291636"/>
                  </a:lnTo>
                  <a:lnTo>
                    <a:pt x="23156" y="311835"/>
                  </a:lnTo>
                  <a:lnTo>
                    <a:pt x="303891" y="20100"/>
                  </a:lnTo>
                  <a:lnTo>
                    <a:pt x="302556" y="18885"/>
                  </a:lnTo>
                  <a:lnTo>
                    <a:pt x="28064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68081" y="1697433"/>
              <a:ext cx="303530" cy="312420"/>
            </a:xfrm>
            <a:custGeom>
              <a:avLst/>
              <a:gdLst/>
              <a:ahLst/>
              <a:cxnLst/>
              <a:rect l="l" t="t" r="r" b="b"/>
              <a:pathLst>
                <a:path w="303530" h="312419">
                  <a:moveTo>
                    <a:pt x="280734" y="0"/>
                  </a:moveTo>
                  <a:lnTo>
                    <a:pt x="0" y="291735"/>
                  </a:lnTo>
                  <a:lnTo>
                    <a:pt x="15864" y="305573"/>
                  </a:lnTo>
                  <a:lnTo>
                    <a:pt x="22937" y="312162"/>
                  </a:lnTo>
                  <a:lnTo>
                    <a:pt x="303440" y="20667"/>
                  </a:lnTo>
                  <a:lnTo>
                    <a:pt x="280734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91016" y="1718098"/>
              <a:ext cx="303530" cy="312420"/>
            </a:xfrm>
            <a:custGeom>
              <a:avLst/>
              <a:gdLst/>
              <a:ahLst/>
              <a:cxnLst/>
              <a:rect l="l" t="t" r="r" b="b"/>
              <a:pathLst>
                <a:path w="303530" h="312419">
                  <a:moveTo>
                    <a:pt x="280503" y="0"/>
                  </a:moveTo>
                  <a:lnTo>
                    <a:pt x="0" y="291494"/>
                  </a:lnTo>
                  <a:lnTo>
                    <a:pt x="22461" y="312415"/>
                  </a:lnTo>
                  <a:lnTo>
                    <a:pt x="303098" y="20782"/>
                  </a:lnTo>
                  <a:lnTo>
                    <a:pt x="301285" y="19121"/>
                  </a:lnTo>
                  <a:lnTo>
                    <a:pt x="294896" y="13152"/>
                  </a:lnTo>
                  <a:lnTo>
                    <a:pt x="294185" y="12454"/>
                  </a:lnTo>
                  <a:lnTo>
                    <a:pt x="280503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13475" y="1738878"/>
              <a:ext cx="302895" cy="313055"/>
            </a:xfrm>
            <a:custGeom>
              <a:avLst/>
              <a:gdLst/>
              <a:ahLst/>
              <a:cxnLst/>
              <a:rect l="l" t="t" r="r" b="b"/>
              <a:pathLst>
                <a:path w="302894" h="313055">
                  <a:moveTo>
                    <a:pt x="280637" y="0"/>
                  </a:moveTo>
                  <a:lnTo>
                    <a:pt x="0" y="291633"/>
                  </a:lnTo>
                  <a:lnTo>
                    <a:pt x="9560" y="300537"/>
                  </a:lnTo>
                  <a:lnTo>
                    <a:pt x="22075" y="312955"/>
                  </a:lnTo>
                  <a:lnTo>
                    <a:pt x="302674" y="21362"/>
                  </a:lnTo>
                  <a:lnTo>
                    <a:pt x="290154" y="8971"/>
                  </a:lnTo>
                  <a:lnTo>
                    <a:pt x="284540" y="3573"/>
                  </a:lnTo>
                  <a:lnTo>
                    <a:pt x="280637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35551" y="1760240"/>
              <a:ext cx="302895" cy="313690"/>
            </a:xfrm>
            <a:custGeom>
              <a:avLst/>
              <a:gdLst/>
              <a:ahLst/>
              <a:cxnLst/>
              <a:rect l="l" t="t" r="r" b="b"/>
              <a:pathLst>
                <a:path w="302894" h="313689">
                  <a:moveTo>
                    <a:pt x="280598" y="0"/>
                  </a:moveTo>
                  <a:lnTo>
                    <a:pt x="0" y="291593"/>
                  </a:lnTo>
                  <a:lnTo>
                    <a:pt x="21789" y="313213"/>
                  </a:lnTo>
                  <a:lnTo>
                    <a:pt x="302415" y="21591"/>
                  </a:lnTo>
                  <a:lnTo>
                    <a:pt x="280598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7337" y="1781829"/>
              <a:ext cx="302260" cy="314325"/>
            </a:xfrm>
            <a:custGeom>
              <a:avLst/>
              <a:gdLst/>
              <a:ahLst/>
              <a:cxnLst/>
              <a:rect l="l" t="t" r="r" b="b"/>
              <a:pathLst>
                <a:path w="302259" h="314325">
                  <a:moveTo>
                    <a:pt x="280625" y="0"/>
                  </a:moveTo>
                  <a:lnTo>
                    <a:pt x="0" y="291621"/>
                  </a:lnTo>
                  <a:lnTo>
                    <a:pt x="1394" y="293004"/>
                  </a:lnTo>
                  <a:lnTo>
                    <a:pt x="21177" y="313876"/>
                  </a:lnTo>
                  <a:lnTo>
                    <a:pt x="301902" y="22152"/>
                  </a:lnTo>
                  <a:lnTo>
                    <a:pt x="282556" y="1911"/>
                  </a:lnTo>
                  <a:lnTo>
                    <a:pt x="280625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78513" y="1803980"/>
              <a:ext cx="302260" cy="314325"/>
            </a:xfrm>
            <a:custGeom>
              <a:avLst/>
              <a:gdLst/>
              <a:ahLst/>
              <a:cxnLst/>
              <a:rect l="l" t="t" r="r" b="b"/>
              <a:pathLst>
                <a:path w="302259" h="314325">
                  <a:moveTo>
                    <a:pt x="280724" y="0"/>
                  </a:moveTo>
                  <a:lnTo>
                    <a:pt x="0" y="291723"/>
                  </a:lnTo>
                  <a:lnTo>
                    <a:pt x="14579" y="307105"/>
                  </a:lnTo>
                  <a:lnTo>
                    <a:pt x="20933" y="314233"/>
                  </a:lnTo>
                  <a:lnTo>
                    <a:pt x="301794" y="22367"/>
                  </a:lnTo>
                  <a:lnTo>
                    <a:pt x="296416" y="16418"/>
                  </a:lnTo>
                  <a:lnTo>
                    <a:pt x="280724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9446" y="1826347"/>
              <a:ext cx="301625" cy="314960"/>
            </a:xfrm>
            <a:custGeom>
              <a:avLst/>
              <a:gdLst/>
              <a:ahLst/>
              <a:cxnLst/>
              <a:rect l="l" t="t" r="r" b="b"/>
              <a:pathLst>
                <a:path w="301625" h="314960">
                  <a:moveTo>
                    <a:pt x="280861" y="0"/>
                  </a:moveTo>
                  <a:lnTo>
                    <a:pt x="0" y="291866"/>
                  </a:lnTo>
                  <a:lnTo>
                    <a:pt x="20481" y="314844"/>
                  </a:lnTo>
                  <a:lnTo>
                    <a:pt x="301493" y="22822"/>
                  </a:lnTo>
                  <a:lnTo>
                    <a:pt x="280861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19926" y="1849167"/>
              <a:ext cx="301625" cy="315595"/>
            </a:xfrm>
            <a:custGeom>
              <a:avLst/>
              <a:gdLst/>
              <a:ahLst/>
              <a:cxnLst/>
              <a:rect l="l" t="t" r="r" b="b"/>
              <a:pathLst>
                <a:path w="301625" h="315594">
                  <a:moveTo>
                    <a:pt x="281011" y="0"/>
                  </a:moveTo>
                  <a:lnTo>
                    <a:pt x="0" y="292022"/>
                  </a:lnTo>
                  <a:lnTo>
                    <a:pt x="6193" y="298970"/>
                  </a:lnTo>
                  <a:lnTo>
                    <a:pt x="20023" y="315476"/>
                  </a:lnTo>
                  <a:lnTo>
                    <a:pt x="301276" y="23204"/>
                  </a:lnTo>
                  <a:lnTo>
                    <a:pt x="288814" y="8630"/>
                  </a:lnTo>
                  <a:lnTo>
                    <a:pt x="281011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39947" y="1872370"/>
              <a:ext cx="301625" cy="316230"/>
            </a:xfrm>
            <a:custGeom>
              <a:avLst/>
              <a:gdLst/>
              <a:ahLst/>
              <a:cxnLst/>
              <a:rect l="l" t="t" r="r" b="b"/>
              <a:pathLst>
                <a:path w="301625" h="316230">
                  <a:moveTo>
                    <a:pt x="281252" y="0"/>
                  </a:moveTo>
                  <a:lnTo>
                    <a:pt x="0" y="292272"/>
                  </a:lnTo>
                  <a:lnTo>
                    <a:pt x="17861" y="313589"/>
                  </a:lnTo>
                  <a:lnTo>
                    <a:pt x="19759" y="316000"/>
                  </a:lnTo>
                  <a:lnTo>
                    <a:pt x="301293" y="23437"/>
                  </a:lnTo>
                  <a:lnTo>
                    <a:pt x="281252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59707" y="1895806"/>
              <a:ext cx="300990" cy="317500"/>
            </a:xfrm>
            <a:custGeom>
              <a:avLst/>
              <a:gdLst/>
              <a:ahLst/>
              <a:cxnLst/>
              <a:rect l="l" t="t" r="r" b="b"/>
              <a:pathLst>
                <a:path w="300990" h="317500">
                  <a:moveTo>
                    <a:pt x="281532" y="0"/>
                  </a:moveTo>
                  <a:lnTo>
                    <a:pt x="0" y="292564"/>
                  </a:lnTo>
                  <a:lnTo>
                    <a:pt x="19165" y="316910"/>
                  </a:lnTo>
                  <a:lnTo>
                    <a:pt x="300983" y="24049"/>
                  </a:lnTo>
                  <a:lnTo>
                    <a:pt x="281532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78870" y="1919853"/>
              <a:ext cx="301625" cy="318135"/>
            </a:xfrm>
            <a:custGeom>
              <a:avLst/>
              <a:gdLst/>
              <a:ahLst/>
              <a:cxnLst/>
              <a:rect l="l" t="t" r="r" b="b"/>
              <a:pathLst>
                <a:path w="301625" h="318135">
                  <a:moveTo>
                    <a:pt x="281818" y="0"/>
                  </a:moveTo>
                  <a:lnTo>
                    <a:pt x="0" y="292860"/>
                  </a:lnTo>
                  <a:lnTo>
                    <a:pt x="9292" y="304664"/>
                  </a:lnTo>
                  <a:lnTo>
                    <a:pt x="18823" y="317562"/>
                  </a:lnTo>
                  <a:lnTo>
                    <a:pt x="301039" y="24288"/>
                  </a:lnTo>
                  <a:lnTo>
                    <a:pt x="293826" y="14851"/>
                  </a:lnTo>
                  <a:lnTo>
                    <a:pt x="281818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97694" y="1944142"/>
              <a:ext cx="301625" cy="318770"/>
            </a:xfrm>
            <a:custGeom>
              <a:avLst/>
              <a:gdLst/>
              <a:ahLst/>
              <a:cxnLst/>
              <a:rect l="l" t="t" r="r" b="b"/>
              <a:pathLst>
                <a:path w="301625" h="318769">
                  <a:moveTo>
                    <a:pt x="282215" y="0"/>
                  </a:moveTo>
                  <a:lnTo>
                    <a:pt x="0" y="293274"/>
                  </a:lnTo>
                  <a:lnTo>
                    <a:pt x="18503" y="318313"/>
                  </a:lnTo>
                  <a:lnTo>
                    <a:pt x="301072" y="24671"/>
                  </a:lnTo>
                  <a:lnTo>
                    <a:pt x="282215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016196" y="1968811"/>
              <a:ext cx="300990" cy="319405"/>
            </a:xfrm>
            <a:custGeom>
              <a:avLst/>
              <a:gdLst/>
              <a:ahLst/>
              <a:cxnLst/>
              <a:rect l="l" t="t" r="r" b="b"/>
              <a:pathLst>
                <a:path w="300990" h="319405">
                  <a:moveTo>
                    <a:pt x="282568" y="0"/>
                  </a:moveTo>
                  <a:lnTo>
                    <a:pt x="0" y="293641"/>
                  </a:lnTo>
                  <a:lnTo>
                    <a:pt x="983" y="294972"/>
                  </a:lnTo>
                  <a:lnTo>
                    <a:pt x="17868" y="319335"/>
                  </a:lnTo>
                  <a:lnTo>
                    <a:pt x="300957" y="25153"/>
                  </a:lnTo>
                  <a:lnTo>
                    <a:pt x="286656" y="5348"/>
                  </a:lnTo>
                  <a:lnTo>
                    <a:pt x="282568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34063" y="1993962"/>
              <a:ext cx="301625" cy="320675"/>
            </a:xfrm>
            <a:custGeom>
              <a:avLst/>
              <a:gdLst/>
              <a:ahLst/>
              <a:cxnLst/>
              <a:rect l="l" t="t" r="r" b="b"/>
              <a:pathLst>
                <a:path w="301625" h="320675">
                  <a:moveTo>
                    <a:pt x="283089" y="0"/>
                  </a:moveTo>
                  <a:lnTo>
                    <a:pt x="0" y="294182"/>
                  </a:lnTo>
                  <a:lnTo>
                    <a:pt x="10796" y="309760"/>
                  </a:lnTo>
                  <a:lnTo>
                    <a:pt x="17565" y="320189"/>
                  </a:lnTo>
                  <a:lnTo>
                    <a:pt x="301118" y="25526"/>
                  </a:lnTo>
                  <a:lnTo>
                    <a:pt x="297735" y="20282"/>
                  </a:lnTo>
                  <a:lnTo>
                    <a:pt x="283089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51626" y="2019486"/>
              <a:ext cx="300990" cy="321310"/>
            </a:xfrm>
            <a:custGeom>
              <a:avLst/>
              <a:gdLst/>
              <a:ahLst/>
              <a:cxnLst/>
              <a:rect l="l" t="t" r="r" b="b"/>
              <a:pathLst>
                <a:path w="300990" h="321310">
                  <a:moveTo>
                    <a:pt x="283552" y="0"/>
                  </a:moveTo>
                  <a:lnTo>
                    <a:pt x="0" y="294663"/>
                  </a:lnTo>
                  <a:lnTo>
                    <a:pt x="17158" y="321097"/>
                  </a:lnTo>
                  <a:lnTo>
                    <a:pt x="300649" y="26498"/>
                  </a:lnTo>
                  <a:lnTo>
                    <a:pt x="283552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68781" y="2045982"/>
              <a:ext cx="514984" cy="1833880"/>
            </a:xfrm>
            <a:custGeom>
              <a:avLst/>
              <a:gdLst/>
              <a:ahLst/>
              <a:cxnLst/>
              <a:rect l="l" t="t" r="r" b="b"/>
              <a:pathLst>
                <a:path w="514984" h="1833879">
                  <a:moveTo>
                    <a:pt x="514438" y="798588"/>
                  </a:moveTo>
                  <a:lnTo>
                    <a:pt x="513664" y="750214"/>
                  </a:lnTo>
                  <a:lnTo>
                    <a:pt x="511327" y="701890"/>
                  </a:lnTo>
                  <a:lnTo>
                    <a:pt x="507441" y="653656"/>
                  </a:lnTo>
                  <a:lnTo>
                    <a:pt x="502005" y="605536"/>
                  </a:lnTo>
                  <a:lnTo>
                    <a:pt x="495007" y="557606"/>
                  </a:lnTo>
                  <a:lnTo>
                    <a:pt x="486435" y="509765"/>
                  </a:lnTo>
                  <a:lnTo>
                    <a:pt x="476351" y="462394"/>
                  </a:lnTo>
                  <a:lnTo>
                    <a:pt x="464693" y="415201"/>
                  </a:lnTo>
                  <a:lnTo>
                    <a:pt x="451497" y="368338"/>
                  </a:lnTo>
                  <a:lnTo>
                    <a:pt x="436740" y="321856"/>
                  </a:lnTo>
                  <a:lnTo>
                    <a:pt x="420433" y="275780"/>
                  </a:lnTo>
                  <a:lnTo>
                    <a:pt x="402590" y="230162"/>
                  </a:lnTo>
                  <a:lnTo>
                    <a:pt x="383184" y="185039"/>
                  </a:lnTo>
                  <a:lnTo>
                    <a:pt x="362242" y="140449"/>
                  </a:lnTo>
                  <a:lnTo>
                    <a:pt x="339750" y="96443"/>
                  </a:lnTo>
                  <a:lnTo>
                    <a:pt x="315709" y="53047"/>
                  </a:lnTo>
                  <a:lnTo>
                    <a:pt x="290131" y="10312"/>
                  </a:lnTo>
                  <a:lnTo>
                    <a:pt x="283489" y="0"/>
                  </a:lnTo>
                  <a:lnTo>
                    <a:pt x="0" y="294601"/>
                  </a:lnTo>
                  <a:lnTo>
                    <a:pt x="2413" y="298323"/>
                  </a:lnTo>
                  <a:lnTo>
                    <a:pt x="16560" y="321652"/>
                  </a:lnTo>
                  <a:lnTo>
                    <a:pt x="51079" y="381292"/>
                  </a:lnTo>
                  <a:lnTo>
                    <a:pt x="73406" y="423608"/>
                  </a:lnTo>
                  <a:lnTo>
                    <a:pt x="94386" y="466445"/>
                  </a:lnTo>
                  <a:lnTo>
                    <a:pt x="114071" y="509866"/>
                  </a:lnTo>
                  <a:lnTo>
                    <a:pt x="132321" y="553529"/>
                  </a:lnTo>
                  <a:lnTo>
                    <a:pt x="149275" y="597725"/>
                  </a:lnTo>
                  <a:lnTo>
                    <a:pt x="164896" y="642302"/>
                  </a:lnTo>
                  <a:lnTo>
                    <a:pt x="179158" y="687235"/>
                  </a:lnTo>
                  <a:lnTo>
                    <a:pt x="192087" y="732497"/>
                  </a:lnTo>
                  <a:lnTo>
                    <a:pt x="203669" y="778052"/>
                  </a:lnTo>
                  <a:lnTo>
                    <a:pt x="213906" y="823874"/>
                  </a:lnTo>
                  <a:lnTo>
                    <a:pt x="222796" y="869911"/>
                  </a:lnTo>
                  <a:lnTo>
                    <a:pt x="230339" y="916165"/>
                  </a:lnTo>
                  <a:lnTo>
                    <a:pt x="236537" y="962571"/>
                  </a:lnTo>
                  <a:lnTo>
                    <a:pt x="241388" y="1009116"/>
                  </a:lnTo>
                  <a:lnTo>
                    <a:pt x="244881" y="1055763"/>
                  </a:lnTo>
                  <a:lnTo>
                    <a:pt x="247040" y="1102487"/>
                  </a:lnTo>
                  <a:lnTo>
                    <a:pt x="247840" y="1149248"/>
                  </a:lnTo>
                  <a:lnTo>
                    <a:pt x="247281" y="1196009"/>
                  </a:lnTo>
                  <a:lnTo>
                    <a:pt x="245389" y="1242758"/>
                  </a:lnTo>
                  <a:lnTo>
                    <a:pt x="242138" y="1289443"/>
                  </a:lnTo>
                  <a:lnTo>
                    <a:pt x="237528" y="1336040"/>
                  </a:lnTo>
                  <a:lnTo>
                    <a:pt x="231571" y="1382522"/>
                  </a:lnTo>
                  <a:lnTo>
                    <a:pt x="224269" y="1428851"/>
                  </a:lnTo>
                  <a:lnTo>
                    <a:pt x="215607" y="1475003"/>
                  </a:lnTo>
                  <a:lnTo>
                    <a:pt x="205587" y="1520939"/>
                  </a:lnTo>
                  <a:lnTo>
                    <a:pt x="194221" y="1566621"/>
                  </a:lnTo>
                  <a:lnTo>
                    <a:pt x="181483" y="1612036"/>
                  </a:lnTo>
                  <a:lnTo>
                    <a:pt x="167398" y="1657134"/>
                  </a:lnTo>
                  <a:lnTo>
                    <a:pt x="151968" y="1701901"/>
                  </a:lnTo>
                  <a:lnTo>
                    <a:pt x="135166" y="1746288"/>
                  </a:lnTo>
                  <a:lnTo>
                    <a:pt x="117005" y="1790268"/>
                  </a:lnTo>
                  <a:lnTo>
                    <a:pt x="97485" y="1833816"/>
                  </a:lnTo>
                  <a:lnTo>
                    <a:pt x="133019" y="1795551"/>
                  </a:lnTo>
                  <a:lnTo>
                    <a:pt x="166966" y="1756397"/>
                  </a:lnTo>
                  <a:lnTo>
                    <a:pt x="199326" y="1716379"/>
                  </a:lnTo>
                  <a:lnTo>
                    <a:pt x="230098" y="1675536"/>
                  </a:lnTo>
                  <a:lnTo>
                    <a:pt x="259283" y="1633918"/>
                  </a:lnTo>
                  <a:lnTo>
                    <a:pt x="286893" y="1591551"/>
                  </a:lnTo>
                  <a:lnTo>
                    <a:pt x="312902" y="1548498"/>
                  </a:lnTo>
                  <a:lnTo>
                    <a:pt x="337337" y="1504784"/>
                  </a:lnTo>
                  <a:lnTo>
                    <a:pt x="360197" y="1460461"/>
                  </a:lnTo>
                  <a:lnTo>
                    <a:pt x="381457" y="1415567"/>
                  </a:lnTo>
                  <a:lnTo>
                    <a:pt x="401154" y="1370139"/>
                  </a:lnTo>
                  <a:lnTo>
                    <a:pt x="419265" y="1324216"/>
                  </a:lnTo>
                  <a:lnTo>
                    <a:pt x="435800" y="1277848"/>
                  </a:lnTo>
                  <a:lnTo>
                    <a:pt x="450748" y="1231074"/>
                  </a:lnTo>
                  <a:lnTo>
                    <a:pt x="464121" y="1183932"/>
                  </a:lnTo>
                  <a:lnTo>
                    <a:pt x="475919" y="1136472"/>
                  </a:lnTo>
                  <a:lnTo>
                    <a:pt x="486143" y="1088720"/>
                  </a:lnTo>
                  <a:lnTo>
                    <a:pt x="494792" y="1040726"/>
                  </a:lnTo>
                  <a:lnTo>
                    <a:pt x="501865" y="992530"/>
                  </a:lnTo>
                  <a:lnTo>
                    <a:pt x="507377" y="944181"/>
                  </a:lnTo>
                  <a:lnTo>
                    <a:pt x="511302" y="895718"/>
                  </a:lnTo>
                  <a:lnTo>
                    <a:pt x="513664" y="847166"/>
                  </a:lnTo>
                  <a:lnTo>
                    <a:pt x="514438" y="798588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4" y="4956441"/>
              <a:ext cx="2303640" cy="2261196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15874" y="7174979"/>
              <a:ext cx="17780" cy="405765"/>
            </a:xfrm>
            <a:custGeom>
              <a:avLst/>
              <a:gdLst/>
              <a:ahLst/>
              <a:cxnLst/>
              <a:rect l="l" t="t" r="r" b="b"/>
              <a:pathLst>
                <a:path w="17780" h="405765">
                  <a:moveTo>
                    <a:pt x="0" y="0"/>
                  </a:moveTo>
                  <a:lnTo>
                    <a:pt x="0" y="405396"/>
                  </a:lnTo>
                  <a:lnTo>
                    <a:pt x="17780" y="405396"/>
                  </a:lnTo>
                  <a:lnTo>
                    <a:pt x="17780" y="13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3654" y="7188631"/>
              <a:ext cx="33655" cy="391795"/>
            </a:xfrm>
            <a:custGeom>
              <a:avLst/>
              <a:gdLst/>
              <a:ahLst/>
              <a:cxnLst/>
              <a:rect l="l" t="t" r="r" b="b"/>
              <a:pathLst>
                <a:path w="33655" h="391795">
                  <a:moveTo>
                    <a:pt x="0" y="0"/>
                  </a:moveTo>
                  <a:lnTo>
                    <a:pt x="0" y="391744"/>
                  </a:lnTo>
                  <a:lnTo>
                    <a:pt x="33604" y="391744"/>
                  </a:lnTo>
                  <a:lnTo>
                    <a:pt x="33604" y="25210"/>
                  </a:lnTo>
                  <a:lnTo>
                    <a:pt x="21320" y="16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7259" y="7213842"/>
              <a:ext cx="33655" cy="367030"/>
            </a:xfrm>
            <a:custGeom>
              <a:avLst/>
              <a:gdLst/>
              <a:ahLst/>
              <a:cxnLst/>
              <a:rect l="l" t="t" r="r" b="b"/>
              <a:pathLst>
                <a:path w="33655" h="367029">
                  <a:moveTo>
                    <a:pt x="0" y="0"/>
                  </a:moveTo>
                  <a:lnTo>
                    <a:pt x="0" y="366533"/>
                  </a:lnTo>
                  <a:lnTo>
                    <a:pt x="33604" y="366533"/>
                  </a:lnTo>
                  <a:lnTo>
                    <a:pt x="33604" y="23915"/>
                  </a:lnTo>
                  <a:lnTo>
                    <a:pt x="27763" y="19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00863" y="7237757"/>
              <a:ext cx="33655" cy="342900"/>
            </a:xfrm>
            <a:custGeom>
              <a:avLst/>
              <a:gdLst/>
              <a:ahLst/>
              <a:cxnLst/>
              <a:rect l="l" t="t" r="r" b="b"/>
              <a:pathLst>
                <a:path w="33655" h="342900">
                  <a:moveTo>
                    <a:pt x="0" y="0"/>
                  </a:moveTo>
                  <a:lnTo>
                    <a:pt x="0" y="342618"/>
                  </a:lnTo>
                  <a:lnTo>
                    <a:pt x="33604" y="342618"/>
                  </a:lnTo>
                  <a:lnTo>
                    <a:pt x="33604" y="2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34467" y="7260391"/>
              <a:ext cx="33655" cy="320040"/>
            </a:xfrm>
            <a:custGeom>
              <a:avLst/>
              <a:gdLst/>
              <a:ahLst/>
              <a:cxnLst/>
              <a:rect l="l" t="t" r="r" b="b"/>
              <a:pathLst>
                <a:path w="33655" h="320040">
                  <a:moveTo>
                    <a:pt x="0" y="0"/>
                  </a:moveTo>
                  <a:lnTo>
                    <a:pt x="0" y="319984"/>
                  </a:lnTo>
                  <a:lnTo>
                    <a:pt x="33604" y="319984"/>
                  </a:lnTo>
                  <a:lnTo>
                    <a:pt x="33604" y="21211"/>
                  </a:lnTo>
                  <a:lnTo>
                    <a:pt x="1520" y="1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68059" y="7281594"/>
              <a:ext cx="33655" cy="299085"/>
            </a:xfrm>
            <a:custGeom>
              <a:avLst/>
              <a:gdLst/>
              <a:ahLst/>
              <a:cxnLst/>
              <a:rect l="l" t="t" r="r" b="b"/>
              <a:pathLst>
                <a:path w="33655" h="299084">
                  <a:moveTo>
                    <a:pt x="0" y="0"/>
                  </a:moveTo>
                  <a:lnTo>
                    <a:pt x="0" y="298780"/>
                  </a:lnTo>
                  <a:lnTo>
                    <a:pt x="33604" y="298780"/>
                  </a:lnTo>
                  <a:lnTo>
                    <a:pt x="33604" y="20125"/>
                  </a:lnTo>
                  <a:lnTo>
                    <a:pt x="9786" y="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1663" y="7301720"/>
              <a:ext cx="33655" cy="278765"/>
            </a:xfrm>
            <a:custGeom>
              <a:avLst/>
              <a:gdLst/>
              <a:ahLst/>
              <a:cxnLst/>
              <a:rect l="l" t="t" r="r" b="b"/>
              <a:pathLst>
                <a:path w="33654" h="278765">
                  <a:moveTo>
                    <a:pt x="0" y="0"/>
                  </a:moveTo>
                  <a:lnTo>
                    <a:pt x="0" y="278655"/>
                  </a:lnTo>
                  <a:lnTo>
                    <a:pt x="33604" y="278655"/>
                  </a:lnTo>
                  <a:lnTo>
                    <a:pt x="33604" y="19099"/>
                  </a:lnTo>
                  <a:lnTo>
                    <a:pt x="18905" y="1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35267" y="7320820"/>
              <a:ext cx="33655" cy="259715"/>
            </a:xfrm>
            <a:custGeom>
              <a:avLst/>
              <a:gdLst/>
              <a:ahLst/>
              <a:cxnLst/>
              <a:rect l="l" t="t" r="r" b="b"/>
              <a:pathLst>
                <a:path w="33654" h="259715">
                  <a:moveTo>
                    <a:pt x="0" y="0"/>
                  </a:moveTo>
                  <a:lnTo>
                    <a:pt x="0" y="259555"/>
                  </a:lnTo>
                  <a:lnTo>
                    <a:pt x="33604" y="259555"/>
                  </a:lnTo>
                  <a:lnTo>
                    <a:pt x="33604" y="18127"/>
                  </a:lnTo>
                  <a:lnTo>
                    <a:pt x="28861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68871" y="7338947"/>
              <a:ext cx="33655" cy="241935"/>
            </a:xfrm>
            <a:custGeom>
              <a:avLst/>
              <a:gdLst/>
              <a:ahLst/>
              <a:cxnLst/>
              <a:rect l="l" t="t" r="r" b="b"/>
              <a:pathLst>
                <a:path w="33654" h="241934">
                  <a:moveTo>
                    <a:pt x="0" y="0"/>
                  </a:moveTo>
                  <a:lnTo>
                    <a:pt x="0" y="241427"/>
                  </a:lnTo>
                  <a:lnTo>
                    <a:pt x="33604" y="241427"/>
                  </a:lnTo>
                  <a:lnTo>
                    <a:pt x="33604" y="16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2475" y="7355919"/>
              <a:ext cx="33655" cy="224790"/>
            </a:xfrm>
            <a:custGeom>
              <a:avLst/>
              <a:gdLst/>
              <a:ahLst/>
              <a:cxnLst/>
              <a:rect l="l" t="t" r="r" b="b"/>
              <a:pathLst>
                <a:path w="33654" h="224790">
                  <a:moveTo>
                    <a:pt x="0" y="0"/>
                  </a:moveTo>
                  <a:lnTo>
                    <a:pt x="0" y="224456"/>
                  </a:lnTo>
                  <a:lnTo>
                    <a:pt x="33604" y="224456"/>
                  </a:lnTo>
                  <a:lnTo>
                    <a:pt x="33604" y="15896"/>
                  </a:lnTo>
                  <a:lnTo>
                    <a:pt x="6025" y="3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36080" y="7371815"/>
              <a:ext cx="33655" cy="208915"/>
            </a:xfrm>
            <a:custGeom>
              <a:avLst/>
              <a:gdLst/>
              <a:ahLst/>
              <a:cxnLst/>
              <a:rect l="l" t="t" r="r" b="b"/>
              <a:pathLst>
                <a:path w="33654" h="208915">
                  <a:moveTo>
                    <a:pt x="0" y="0"/>
                  </a:moveTo>
                  <a:lnTo>
                    <a:pt x="0" y="208560"/>
                  </a:lnTo>
                  <a:lnTo>
                    <a:pt x="33604" y="208560"/>
                  </a:lnTo>
                  <a:lnTo>
                    <a:pt x="33604" y="15053"/>
                  </a:lnTo>
                  <a:lnTo>
                    <a:pt x="17577" y="8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69671" y="7386863"/>
              <a:ext cx="33655" cy="193675"/>
            </a:xfrm>
            <a:custGeom>
              <a:avLst/>
              <a:gdLst/>
              <a:ahLst/>
              <a:cxnLst/>
              <a:rect l="l" t="t" r="r" b="b"/>
              <a:pathLst>
                <a:path w="33654" h="193675">
                  <a:moveTo>
                    <a:pt x="0" y="0"/>
                  </a:moveTo>
                  <a:lnTo>
                    <a:pt x="0" y="193512"/>
                  </a:lnTo>
                  <a:lnTo>
                    <a:pt x="33604" y="193512"/>
                  </a:lnTo>
                  <a:lnTo>
                    <a:pt x="33604" y="14248"/>
                  </a:lnTo>
                  <a:lnTo>
                    <a:pt x="29899" y="1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03275" y="7401111"/>
              <a:ext cx="33655" cy="179705"/>
            </a:xfrm>
            <a:custGeom>
              <a:avLst/>
              <a:gdLst/>
              <a:ahLst/>
              <a:cxnLst/>
              <a:rect l="l" t="t" r="r" b="b"/>
              <a:pathLst>
                <a:path w="33654" h="179704">
                  <a:moveTo>
                    <a:pt x="0" y="0"/>
                  </a:moveTo>
                  <a:lnTo>
                    <a:pt x="0" y="179264"/>
                  </a:lnTo>
                  <a:lnTo>
                    <a:pt x="33604" y="179264"/>
                  </a:lnTo>
                  <a:lnTo>
                    <a:pt x="33604" y="13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36880" y="7414006"/>
              <a:ext cx="33655" cy="166370"/>
            </a:xfrm>
            <a:custGeom>
              <a:avLst/>
              <a:gdLst/>
              <a:ahLst/>
              <a:cxnLst/>
              <a:rect l="l" t="t" r="r" b="b"/>
              <a:pathLst>
                <a:path w="33654" h="166370">
                  <a:moveTo>
                    <a:pt x="33604" y="12700"/>
                  </a:moveTo>
                  <a:lnTo>
                    <a:pt x="21615" y="12700"/>
                  </a:lnTo>
                  <a:lnTo>
                    <a:pt x="21615" y="3810"/>
                  </a:lnTo>
                  <a:lnTo>
                    <a:pt x="4241" y="3810"/>
                  </a:lnTo>
                  <a:lnTo>
                    <a:pt x="424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0" y="166370"/>
                  </a:lnTo>
                  <a:lnTo>
                    <a:pt x="33604" y="166370"/>
                  </a:lnTo>
                  <a:lnTo>
                    <a:pt x="33604" y="12700"/>
                  </a:lnTo>
                  <a:close/>
                </a:path>
              </a:pathLst>
            </a:custGeom>
            <a:solidFill>
              <a:srgbClr val="BDC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70484" y="7426706"/>
              <a:ext cx="33655" cy="153670"/>
            </a:xfrm>
            <a:custGeom>
              <a:avLst/>
              <a:gdLst/>
              <a:ahLst/>
              <a:cxnLst/>
              <a:rect l="l" t="t" r="r" b="b"/>
              <a:pathLst>
                <a:path w="33654" h="153670">
                  <a:moveTo>
                    <a:pt x="33604" y="11430"/>
                  </a:moveTo>
                  <a:lnTo>
                    <a:pt x="27889" y="11430"/>
                  </a:lnTo>
                  <a:lnTo>
                    <a:pt x="27889" y="7620"/>
                  </a:lnTo>
                  <a:lnTo>
                    <a:pt x="11290" y="7620"/>
                  </a:lnTo>
                  <a:lnTo>
                    <a:pt x="1129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153670"/>
                  </a:lnTo>
                  <a:lnTo>
                    <a:pt x="33604" y="153670"/>
                  </a:lnTo>
                  <a:lnTo>
                    <a:pt x="33604" y="11430"/>
                  </a:lnTo>
                  <a:close/>
                </a:path>
              </a:pathLst>
            </a:custGeom>
            <a:solidFill>
              <a:srgbClr val="BCC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04088" y="7438053"/>
              <a:ext cx="33655" cy="142875"/>
            </a:xfrm>
            <a:custGeom>
              <a:avLst/>
              <a:gdLst/>
              <a:ahLst/>
              <a:cxnLst/>
              <a:rect l="l" t="t" r="r" b="b"/>
              <a:pathLst>
                <a:path w="33654" h="142875">
                  <a:moveTo>
                    <a:pt x="0" y="0"/>
                  </a:moveTo>
                  <a:lnTo>
                    <a:pt x="0" y="142322"/>
                  </a:lnTo>
                  <a:lnTo>
                    <a:pt x="33604" y="142322"/>
                  </a:lnTo>
                  <a:lnTo>
                    <a:pt x="33604" y="10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37692" y="7448296"/>
              <a:ext cx="33655" cy="132080"/>
            </a:xfrm>
            <a:custGeom>
              <a:avLst/>
              <a:gdLst/>
              <a:ahLst/>
              <a:cxnLst/>
              <a:rect l="l" t="t" r="r" b="b"/>
              <a:pathLst>
                <a:path w="33654" h="132079">
                  <a:moveTo>
                    <a:pt x="33604" y="10160"/>
                  </a:moveTo>
                  <a:lnTo>
                    <a:pt x="17945" y="10160"/>
                  </a:lnTo>
                  <a:lnTo>
                    <a:pt x="17945" y="1270"/>
                  </a:lnTo>
                  <a:lnTo>
                    <a:pt x="482" y="1270"/>
                  </a:lnTo>
                  <a:lnTo>
                    <a:pt x="48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0" y="132080"/>
                  </a:lnTo>
                  <a:lnTo>
                    <a:pt x="33604" y="132080"/>
                  </a:lnTo>
                  <a:lnTo>
                    <a:pt x="33604" y="10160"/>
                  </a:lnTo>
                  <a:close/>
                </a:path>
              </a:pathLst>
            </a:custGeom>
            <a:solidFill>
              <a:srgbClr val="BAC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71284" y="7458456"/>
              <a:ext cx="33655" cy="121920"/>
            </a:xfrm>
            <a:custGeom>
              <a:avLst/>
              <a:gdLst/>
              <a:ahLst/>
              <a:cxnLst/>
              <a:rect l="l" t="t" r="r" b="b"/>
              <a:pathLst>
                <a:path w="33654" h="121920">
                  <a:moveTo>
                    <a:pt x="33604" y="8890"/>
                  </a:moveTo>
                  <a:lnTo>
                    <a:pt x="25387" y="8890"/>
                  </a:lnTo>
                  <a:lnTo>
                    <a:pt x="25387" y="5080"/>
                  </a:lnTo>
                  <a:lnTo>
                    <a:pt x="8953" y="5080"/>
                  </a:lnTo>
                  <a:lnTo>
                    <a:pt x="895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21920"/>
                  </a:lnTo>
                  <a:lnTo>
                    <a:pt x="33604" y="121920"/>
                  </a:lnTo>
                  <a:lnTo>
                    <a:pt x="33604" y="8890"/>
                  </a:lnTo>
                  <a:close/>
                </a:path>
              </a:pathLst>
            </a:custGeom>
            <a:solidFill>
              <a:srgbClr val="B9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04888" y="7467491"/>
              <a:ext cx="33655" cy="113030"/>
            </a:xfrm>
            <a:custGeom>
              <a:avLst/>
              <a:gdLst/>
              <a:ahLst/>
              <a:cxnLst/>
              <a:rect l="l" t="t" r="r" b="b"/>
              <a:pathLst>
                <a:path w="33654" h="113029">
                  <a:moveTo>
                    <a:pt x="0" y="0"/>
                  </a:moveTo>
                  <a:lnTo>
                    <a:pt x="0" y="112885"/>
                  </a:lnTo>
                  <a:lnTo>
                    <a:pt x="33604" y="112885"/>
                  </a:lnTo>
                  <a:lnTo>
                    <a:pt x="33604" y="8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38492" y="7476235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40">
                  <a:moveTo>
                    <a:pt x="33604" y="6350"/>
                  </a:moveTo>
                  <a:lnTo>
                    <a:pt x="16243" y="6350"/>
                  </a:lnTo>
                  <a:lnTo>
                    <a:pt x="1624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04140"/>
                  </a:lnTo>
                  <a:lnTo>
                    <a:pt x="33604" y="104140"/>
                  </a:lnTo>
                  <a:lnTo>
                    <a:pt x="33604" y="6350"/>
                  </a:lnTo>
                  <a:close/>
                </a:path>
              </a:pathLst>
            </a:custGeom>
            <a:solidFill>
              <a:srgbClr val="B8C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72096" y="7482585"/>
              <a:ext cx="33655" cy="97790"/>
            </a:xfrm>
            <a:custGeom>
              <a:avLst/>
              <a:gdLst/>
              <a:ahLst/>
              <a:cxnLst/>
              <a:rect l="l" t="t" r="r" b="b"/>
              <a:pathLst>
                <a:path w="33654" h="97790">
                  <a:moveTo>
                    <a:pt x="33604" y="7620"/>
                  </a:moveTo>
                  <a:lnTo>
                    <a:pt x="25133" y="7620"/>
                  </a:lnTo>
                  <a:lnTo>
                    <a:pt x="25133" y="3810"/>
                  </a:lnTo>
                  <a:lnTo>
                    <a:pt x="6223" y="3810"/>
                  </a:lnTo>
                  <a:lnTo>
                    <a:pt x="6223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97790"/>
                  </a:lnTo>
                  <a:lnTo>
                    <a:pt x="33604" y="97790"/>
                  </a:lnTo>
                  <a:lnTo>
                    <a:pt x="33604" y="7620"/>
                  </a:lnTo>
                  <a:close/>
                </a:path>
              </a:pathLst>
            </a:custGeom>
            <a:solidFill>
              <a:srgbClr val="B7C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05700" y="7489839"/>
              <a:ext cx="33655" cy="90805"/>
            </a:xfrm>
            <a:custGeom>
              <a:avLst/>
              <a:gdLst/>
              <a:ahLst/>
              <a:cxnLst/>
              <a:rect l="l" t="t" r="r" b="b"/>
              <a:pathLst>
                <a:path w="33654" h="90804">
                  <a:moveTo>
                    <a:pt x="0" y="0"/>
                  </a:moveTo>
                  <a:lnTo>
                    <a:pt x="0" y="90536"/>
                  </a:lnTo>
                  <a:lnTo>
                    <a:pt x="33604" y="90536"/>
                  </a:lnTo>
                  <a:lnTo>
                    <a:pt x="33604" y="6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C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39305" y="7495943"/>
              <a:ext cx="33655" cy="84455"/>
            </a:xfrm>
            <a:custGeom>
              <a:avLst/>
              <a:gdLst/>
              <a:ahLst/>
              <a:cxnLst/>
              <a:rect l="l" t="t" r="r" b="b"/>
              <a:pathLst>
                <a:path w="33654" h="84454">
                  <a:moveTo>
                    <a:pt x="0" y="0"/>
                  </a:moveTo>
                  <a:lnTo>
                    <a:pt x="0" y="84431"/>
                  </a:lnTo>
                  <a:lnTo>
                    <a:pt x="33604" y="84431"/>
                  </a:lnTo>
                  <a:lnTo>
                    <a:pt x="33604" y="5001"/>
                  </a:lnTo>
                  <a:lnTo>
                    <a:pt x="60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72896" y="7500944"/>
              <a:ext cx="33655" cy="80010"/>
            </a:xfrm>
            <a:custGeom>
              <a:avLst/>
              <a:gdLst/>
              <a:ahLst/>
              <a:cxnLst/>
              <a:rect l="l" t="t" r="r" b="b"/>
              <a:pathLst>
                <a:path w="33654" h="80009">
                  <a:moveTo>
                    <a:pt x="0" y="0"/>
                  </a:moveTo>
                  <a:lnTo>
                    <a:pt x="0" y="79431"/>
                  </a:lnTo>
                  <a:lnTo>
                    <a:pt x="33604" y="79431"/>
                  </a:lnTo>
                  <a:lnTo>
                    <a:pt x="33604" y="4464"/>
                  </a:lnTo>
                  <a:lnTo>
                    <a:pt x="18017" y="2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06500" y="7505408"/>
              <a:ext cx="33655" cy="75565"/>
            </a:xfrm>
            <a:custGeom>
              <a:avLst/>
              <a:gdLst/>
              <a:ahLst/>
              <a:cxnLst/>
              <a:rect l="l" t="t" r="r" b="b"/>
              <a:pathLst>
                <a:path w="33655" h="75565">
                  <a:moveTo>
                    <a:pt x="0" y="0"/>
                  </a:moveTo>
                  <a:lnTo>
                    <a:pt x="0" y="74967"/>
                  </a:lnTo>
                  <a:lnTo>
                    <a:pt x="33604" y="74967"/>
                  </a:lnTo>
                  <a:lnTo>
                    <a:pt x="33604" y="3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40104" y="7509275"/>
              <a:ext cx="33655" cy="71120"/>
            </a:xfrm>
            <a:custGeom>
              <a:avLst/>
              <a:gdLst/>
              <a:ahLst/>
              <a:cxnLst/>
              <a:rect l="l" t="t" r="r" b="b"/>
              <a:pathLst>
                <a:path w="33655" h="71120">
                  <a:moveTo>
                    <a:pt x="0" y="0"/>
                  </a:moveTo>
                  <a:lnTo>
                    <a:pt x="0" y="71100"/>
                  </a:lnTo>
                  <a:lnTo>
                    <a:pt x="33604" y="71100"/>
                  </a:lnTo>
                  <a:lnTo>
                    <a:pt x="33604" y="2834"/>
                  </a:lnTo>
                  <a:lnTo>
                    <a:pt x="2327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73709" y="7512109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5" h="68579">
                  <a:moveTo>
                    <a:pt x="0" y="0"/>
                  </a:moveTo>
                  <a:lnTo>
                    <a:pt x="0" y="68266"/>
                  </a:lnTo>
                  <a:lnTo>
                    <a:pt x="33604" y="68266"/>
                  </a:lnTo>
                  <a:lnTo>
                    <a:pt x="33604" y="2334"/>
                  </a:lnTo>
                  <a:lnTo>
                    <a:pt x="20729" y="1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07313" y="7514443"/>
              <a:ext cx="33655" cy="66040"/>
            </a:xfrm>
            <a:custGeom>
              <a:avLst/>
              <a:gdLst/>
              <a:ahLst/>
              <a:cxnLst/>
              <a:rect l="l" t="t" r="r" b="b"/>
              <a:pathLst>
                <a:path w="33655" h="66040">
                  <a:moveTo>
                    <a:pt x="0" y="0"/>
                  </a:moveTo>
                  <a:lnTo>
                    <a:pt x="0" y="65932"/>
                  </a:lnTo>
                  <a:lnTo>
                    <a:pt x="33604" y="65932"/>
                  </a:lnTo>
                  <a:lnTo>
                    <a:pt x="33604" y="1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40917" y="7516096"/>
              <a:ext cx="33655" cy="64769"/>
            </a:xfrm>
            <a:custGeom>
              <a:avLst/>
              <a:gdLst/>
              <a:ahLst/>
              <a:cxnLst/>
              <a:rect l="l" t="t" r="r" b="b"/>
              <a:pathLst>
                <a:path w="33655" h="64770">
                  <a:moveTo>
                    <a:pt x="0" y="0"/>
                  </a:moveTo>
                  <a:lnTo>
                    <a:pt x="0" y="64279"/>
                  </a:lnTo>
                  <a:lnTo>
                    <a:pt x="33604" y="64279"/>
                  </a:lnTo>
                  <a:lnTo>
                    <a:pt x="33604" y="746"/>
                  </a:lnTo>
                  <a:lnTo>
                    <a:pt x="5988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74509" y="7516842"/>
              <a:ext cx="33655" cy="64135"/>
            </a:xfrm>
            <a:custGeom>
              <a:avLst/>
              <a:gdLst/>
              <a:ahLst/>
              <a:cxnLst/>
              <a:rect l="l" t="t" r="r" b="b"/>
              <a:pathLst>
                <a:path w="33655" h="64134">
                  <a:moveTo>
                    <a:pt x="0" y="0"/>
                  </a:moveTo>
                  <a:lnTo>
                    <a:pt x="0" y="63533"/>
                  </a:lnTo>
                  <a:lnTo>
                    <a:pt x="33604" y="63533"/>
                  </a:lnTo>
                  <a:lnTo>
                    <a:pt x="33604" y="414"/>
                  </a:lnTo>
                  <a:lnTo>
                    <a:pt x="25298" y="414"/>
                  </a:lnTo>
                  <a:lnTo>
                    <a:pt x="0" y="0"/>
                  </a:lnTo>
                  <a:close/>
                </a:path>
                <a:path w="33655" h="64134">
                  <a:moveTo>
                    <a:pt x="33604" y="289"/>
                  </a:moveTo>
                  <a:lnTo>
                    <a:pt x="25298" y="414"/>
                  </a:lnTo>
                  <a:lnTo>
                    <a:pt x="33604" y="414"/>
                  </a:lnTo>
                  <a:close/>
                </a:path>
              </a:pathLst>
            </a:custGeom>
            <a:solidFill>
              <a:srgbClr val="ADB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08113" y="7516628"/>
              <a:ext cx="33655" cy="64135"/>
            </a:xfrm>
            <a:custGeom>
              <a:avLst/>
              <a:gdLst/>
              <a:ahLst/>
              <a:cxnLst/>
              <a:rect l="l" t="t" r="r" b="b"/>
              <a:pathLst>
                <a:path w="33655" h="64134">
                  <a:moveTo>
                    <a:pt x="33604" y="0"/>
                  </a:moveTo>
                  <a:lnTo>
                    <a:pt x="0" y="503"/>
                  </a:lnTo>
                  <a:lnTo>
                    <a:pt x="0" y="63747"/>
                  </a:lnTo>
                  <a:lnTo>
                    <a:pt x="33604" y="63747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CB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041717" y="7515312"/>
              <a:ext cx="33655" cy="65405"/>
            </a:xfrm>
            <a:custGeom>
              <a:avLst/>
              <a:gdLst/>
              <a:ahLst/>
              <a:cxnLst/>
              <a:rect l="l" t="t" r="r" b="b"/>
              <a:pathLst>
                <a:path w="33655" h="65404">
                  <a:moveTo>
                    <a:pt x="33604" y="0"/>
                  </a:moveTo>
                  <a:lnTo>
                    <a:pt x="6552" y="1218"/>
                  </a:lnTo>
                  <a:lnTo>
                    <a:pt x="0" y="1316"/>
                  </a:lnTo>
                  <a:lnTo>
                    <a:pt x="0" y="65064"/>
                  </a:lnTo>
                  <a:lnTo>
                    <a:pt x="33604" y="65064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CB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075321" y="7513421"/>
              <a:ext cx="33655" cy="67310"/>
            </a:xfrm>
            <a:custGeom>
              <a:avLst/>
              <a:gdLst/>
              <a:ahLst/>
              <a:cxnLst/>
              <a:rect l="l" t="t" r="r" b="b"/>
              <a:pathLst>
                <a:path w="33655" h="67309">
                  <a:moveTo>
                    <a:pt x="33604" y="0"/>
                  </a:moveTo>
                  <a:lnTo>
                    <a:pt x="21048" y="943"/>
                  </a:lnTo>
                  <a:lnTo>
                    <a:pt x="0" y="1891"/>
                  </a:lnTo>
                  <a:lnTo>
                    <a:pt x="0" y="66955"/>
                  </a:lnTo>
                  <a:lnTo>
                    <a:pt x="33604" y="66955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B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08925" y="7510896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5" h="69850">
                  <a:moveTo>
                    <a:pt x="33604" y="0"/>
                  </a:moveTo>
                  <a:lnTo>
                    <a:pt x="0" y="2524"/>
                  </a:lnTo>
                  <a:lnTo>
                    <a:pt x="0" y="69480"/>
                  </a:lnTo>
                  <a:lnTo>
                    <a:pt x="33604" y="69480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A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42530" y="7507403"/>
              <a:ext cx="33655" cy="73025"/>
            </a:xfrm>
            <a:custGeom>
              <a:avLst/>
              <a:gdLst/>
              <a:ahLst/>
              <a:cxnLst/>
              <a:rect l="l" t="t" r="r" b="b"/>
              <a:pathLst>
                <a:path w="33655" h="73025">
                  <a:moveTo>
                    <a:pt x="33604" y="0"/>
                  </a:moveTo>
                  <a:lnTo>
                    <a:pt x="1557" y="3375"/>
                  </a:lnTo>
                  <a:lnTo>
                    <a:pt x="0" y="3492"/>
                  </a:lnTo>
                  <a:lnTo>
                    <a:pt x="0" y="72972"/>
                  </a:lnTo>
                  <a:lnTo>
                    <a:pt x="33604" y="72972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9B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176121" y="7503310"/>
              <a:ext cx="33655" cy="77470"/>
            </a:xfrm>
            <a:custGeom>
              <a:avLst/>
              <a:gdLst/>
              <a:ahLst/>
              <a:cxnLst/>
              <a:rect l="l" t="t" r="r" b="b"/>
              <a:pathLst>
                <a:path w="33655" h="77470">
                  <a:moveTo>
                    <a:pt x="33604" y="0"/>
                  </a:moveTo>
                  <a:lnTo>
                    <a:pt x="15280" y="2485"/>
                  </a:lnTo>
                  <a:lnTo>
                    <a:pt x="0" y="4094"/>
                  </a:lnTo>
                  <a:lnTo>
                    <a:pt x="0" y="77065"/>
                  </a:lnTo>
                  <a:lnTo>
                    <a:pt x="33604" y="77065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8B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209725" y="7498597"/>
              <a:ext cx="33655" cy="81915"/>
            </a:xfrm>
            <a:custGeom>
              <a:avLst/>
              <a:gdLst/>
              <a:ahLst/>
              <a:cxnLst/>
              <a:rect l="l" t="t" r="r" b="b"/>
              <a:pathLst>
                <a:path w="33655" h="81915">
                  <a:moveTo>
                    <a:pt x="33604" y="0"/>
                  </a:moveTo>
                  <a:lnTo>
                    <a:pt x="28566" y="836"/>
                  </a:lnTo>
                  <a:lnTo>
                    <a:pt x="0" y="4712"/>
                  </a:lnTo>
                  <a:lnTo>
                    <a:pt x="0" y="81777"/>
                  </a:lnTo>
                  <a:lnTo>
                    <a:pt x="33604" y="81777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7B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243329" y="7493014"/>
              <a:ext cx="33655" cy="87630"/>
            </a:xfrm>
            <a:custGeom>
              <a:avLst/>
              <a:gdLst/>
              <a:ahLst/>
              <a:cxnLst/>
              <a:rect l="l" t="t" r="r" b="b"/>
              <a:pathLst>
                <a:path w="33655" h="87629">
                  <a:moveTo>
                    <a:pt x="33604" y="0"/>
                  </a:moveTo>
                  <a:lnTo>
                    <a:pt x="0" y="5583"/>
                  </a:lnTo>
                  <a:lnTo>
                    <a:pt x="0" y="87361"/>
                  </a:lnTo>
                  <a:lnTo>
                    <a:pt x="33604" y="87361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276934" y="7486638"/>
              <a:ext cx="33655" cy="93980"/>
            </a:xfrm>
            <a:custGeom>
              <a:avLst/>
              <a:gdLst/>
              <a:ahLst/>
              <a:cxnLst/>
              <a:rect l="l" t="t" r="r" b="b"/>
              <a:pathLst>
                <a:path w="33655" h="93979">
                  <a:moveTo>
                    <a:pt x="33604" y="0"/>
                  </a:moveTo>
                  <a:lnTo>
                    <a:pt x="7804" y="5079"/>
                  </a:lnTo>
                  <a:lnTo>
                    <a:pt x="0" y="6376"/>
                  </a:lnTo>
                  <a:lnTo>
                    <a:pt x="0" y="93737"/>
                  </a:lnTo>
                  <a:lnTo>
                    <a:pt x="33604" y="93737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310538" y="7479605"/>
              <a:ext cx="33655" cy="100965"/>
            </a:xfrm>
            <a:custGeom>
              <a:avLst/>
              <a:gdLst/>
              <a:ahLst/>
              <a:cxnLst/>
              <a:rect l="l" t="t" r="r" b="b"/>
              <a:pathLst>
                <a:path w="33655" h="100965">
                  <a:moveTo>
                    <a:pt x="33604" y="0"/>
                  </a:moveTo>
                  <a:lnTo>
                    <a:pt x="20180" y="3059"/>
                  </a:lnTo>
                  <a:lnTo>
                    <a:pt x="0" y="7032"/>
                  </a:lnTo>
                  <a:lnTo>
                    <a:pt x="0" y="100770"/>
                  </a:lnTo>
                  <a:lnTo>
                    <a:pt x="33604" y="100770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344142" y="7471898"/>
              <a:ext cx="33655" cy="108585"/>
            </a:xfrm>
            <a:custGeom>
              <a:avLst/>
              <a:gdLst/>
              <a:ahLst/>
              <a:cxnLst/>
              <a:rect l="l" t="t" r="r" b="b"/>
              <a:pathLst>
                <a:path w="33655" h="108584">
                  <a:moveTo>
                    <a:pt x="33604" y="0"/>
                  </a:moveTo>
                  <a:lnTo>
                    <a:pt x="32070" y="397"/>
                  </a:lnTo>
                  <a:lnTo>
                    <a:pt x="0" y="7706"/>
                  </a:lnTo>
                  <a:lnTo>
                    <a:pt x="0" y="108477"/>
                  </a:lnTo>
                  <a:lnTo>
                    <a:pt x="33604" y="108477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377734" y="7463190"/>
              <a:ext cx="33655" cy="117475"/>
            </a:xfrm>
            <a:custGeom>
              <a:avLst/>
              <a:gdLst/>
              <a:ahLst/>
              <a:cxnLst/>
              <a:rect l="l" t="t" r="r" b="b"/>
              <a:pathLst>
                <a:path w="33655" h="117475">
                  <a:moveTo>
                    <a:pt x="33604" y="0"/>
                  </a:moveTo>
                  <a:lnTo>
                    <a:pt x="0" y="8711"/>
                  </a:lnTo>
                  <a:lnTo>
                    <a:pt x="0" y="117185"/>
                  </a:lnTo>
                  <a:lnTo>
                    <a:pt x="33604" y="117185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411338" y="7453725"/>
              <a:ext cx="33655" cy="127000"/>
            </a:xfrm>
            <a:custGeom>
              <a:avLst/>
              <a:gdLst/>
              <a:ahLst/>
              <a:cxnLst/>
              <a:rect l="l" t="t" r="r" b="b"/>
              <a:pathLst>
                <a:path w="33655" h="127000">
                  <a:moveTo>
                    <a:pt x="33604" y="0"/>
                  </a:moveTo>
                  <a:lnTo>
                    <a:pt x="9862" y="6908"/>
                  </a:lnTo>
                  <a:lnTo>
                    <a:pt x="0" y="9465"/>
                  </a:lnTo>
                  <a:lnTo>
                    <a:pt x="0" y="126650"/>
                  </a:lnTo>
                  <a:lnTo>
                    <a:pt x="33604" y="126650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444942" y="7443533"/>
              <a:ext cx="33655" cy="137160"/>
            </a:xfrm>
            <a:custGeom>
              <a:avLst/>
              <a:gdLst/>
              <a:ahLst/>
              <a:cxnLst/>
              <a:rect l="l" t="t" r="r" b="b"/>
              <a:pathLst>
                <a:path w="33655" h="137159">
                  <a:moveTo>
                    <a:pt x="33604" y="0"/>
                  </a:moveTo>
                  <a:lnTo>
                    <a:pt x="20717" y="4164"/>
                  </a:lnTo>
                  <a:lnTo>
                    <a:pt x="0" y="10192"/>
                  </a:lnTo>
                  <a:lnTo>
                    <a:pt x="0" y="136843"/>
                  </a:lnTo>
                  <a:lnTo>
                    <a:pt x="33604" y="136843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478546" y="4425251"/>
              <a:ext cx="33655" cy="3155315"/>
            </a:xfrm>
            <a:custGeom>
              <a:avLst/>
              <a:gdLst/>
              <a:ahLst/>
              <a:cxnLst/>
              <a:rect l="l" t="t" r="r" b="b"/>
              <a:pathLst>
                <a:path w="33655" h="3155315">
                  <a:moveTo>
                    <a:pt x="33604" y="3007338"/>
                  </a:moveTo>
                  <a:lnTo>
                    <a:pt x="31025" y="3008255"/>
                  </a:lnTo>
                  <a:lnTo>
                    <a:pt x="0" y="3018281"/>
                  </a:lnTo>
                  <a:lnTo>
                    <a:pt x="0" y="3155124"/>
                  </a:lnTo>
                  <a:lnTo>
                    <a:pt x="33604" y="3155124"/>
                  </a:lnTo>
                  <a:lnTo>
                    <a:pt x="33604" y="3007338"/>
                  </a:lnTo>
                  <a:close/>
                </a:path>
                <a:path w="33655" h="3155315">
                  <a:moveTo>
                    <a:pt x="14274" y="0"/>
                  </a:moveTo>
                  <a:lnTo>
                    <a:pt x="33604" y="6645"/>
                  </a:lnTo>
                  <a:lnTo>
                    <a:pt x="33604" y="6187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512150" y="4431439"/>
              <a:ext cx="33655" cy="3148965"/>
            </a:xfrm>
            <a:custGeom>
              <a:avLst/>
              <a:gdLst/>
              <a:ahLst/>
              <a:cxnLst/>
              <a:rect l="l" t="t" r="r" b="b"/>
              <a:pathLst>
                <a:path w="33655" h="3148965">
                  <a:moveTo>
                    <a:pt x="33604" y="2989193"/>
                  </a:moveTo>
                  <a:lnTo>
                    <a:pt x="0" y="3001150"/>
                  </a:lnTo>
                  <a:lnTo>
                    <a:pt x="0" y="3148936"/>
                  </a:lnTo>
                  <a:lnTo>
                    <a:pt x="33604" y="3148936"/>
                  </a:lnTo>
                  <a:lnTo>
                    <a:pt x="33604" y="2989193"/>
                  </a:lnTo>
                  <a:close/>
                </a:path>
                <a:path w="33655" h="3148965">
                  <a:moveTo>
                    <a:pt x="0" y="0"/>
                  </a:moveTo>
                  <a:lnTo>
                    <a:pt x="0" y="458"/>
                  </a:lnTo>
                  <a:lnTo>
                    <a:pt x="25656" y="9279"/>
                  </a:lnTo>
                  <a:lnTo>
                    <a:pt x="33604" y="12282"/>
                  </a:lnTo>
                  <a:lnTo>
                    <a:pt x="33604" y="10981"/>
                  </a:lnTo>
                  <a:lnTo>
                    <a:pt x="26090" y="8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45755" y="4442420"/>
              <a:ext cx="33655" cy="3138170"/>
            </a:xfrm>
            <a:custGeom>
              <a:avLst/>
              <a:gdLst/>
              <a:ahLst/>
              <a:cxnLst/>
              <a:rect l="l" t="t" r="r" b="b"/>
              <a:pathLst>
                <a:path w="33655" h="3138170">
                  <a:moveTo>
                    <a:pt x="33604" y="2965375"/>
                  </a:moveTo>
                  <a:lnTo>
                    <a:pt x="7159" y="2975664"/>
                  </a:lnTo>
                  <a:lnTo>
                    <a:pt x="0" y="2978211"/>
                  </a:lnTo>
                  <a:lnTo>
                    <a:pt x="0" y="3137955"/>
                  </a:lnTo>
                  <a:lnTo>
                    <a:pt x="33604" y="3137955"/>
                  </a:lnTo>
                  <a:lnTo>
                    <a:pt x="33604" y="2965375"/>
                  </a:lnTo>
                  <a:close/>
                </a:path>
                <a:path w="33655" h="3138170">
                  <a:moveTo>
                    <a:pt x="0" y="0"/>
                  </a:moveTo>
                  <a:lnTo>
                    <a:pt x="0" y="1301"/>
                  </a:lnTo>
                  <a:lnTo>
                    <a:pt x="33604" y="14001"/>
                  </a:lnTo>
                  <a:lnTo>
                    <a:pt x="33604" y="11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79346" y="4454178"/>
              <a:ext cx="33655" cy="3126740"/>
            </a:xfrm>
            <a:custGeom>
              <a:avLst/>
              <a:gdLst/>
              <a:ahLst/>
              <a:cxnLst/>
              <a:rect l="l" t="t" r="r" b="b"/>
              <a:pathLst>
                <a:path w="33655" h="3126740">
                  <a:moveTo>
                    <a:pt x="33604" y="2939962"/>
                  </a:moveTo>
                  <a:lnTo>
                    <a:pt x="16320" y="2947273"/>
                  </a:lnTo>
                  <a:lnTo>
                    <a:pt x="0" y="2953622"/>
                  </a:lnTo>
                  <a:lnTo>
                    <a:pt x="0" y="3126197"/>
                  </a:lnTo>
                  <a:lnTo>
                    <a:pt x="33604" y="3126197"/>
                  </a:lnTo>
                  <a:lnTo>
                    <a:pt x="33604" y="2939962"/>
                  </a:lnTo>
                  <a:close/>
                </a:path>
                <a:path w="33655" h="3126740">
                  <a:moveTo>
                    <a:pt x="0" y="0"/>
                  </a:moveTo>
                  <a:lnTo>
                    <a:pt x="0" y="2238"/>
                  </a:lnTo>
                  <a:lnTo>
                    <a:pt x="2825" y="3306"/>
                  </a:lnTo>
                  <a:lnTo>
                    <a:pt x="33604" y="16008"/>
                  </a:lnTo>
                  <a:lnTo>
                    <a:pt x="33604" y="12668"/>
                  </a:lnTo>
                  <a:lnTo>
                    <a:pt x="3777" y="1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612950" y="4466847"/>
              <a:ext cx="33655" cy="3114040"/>
            </a:xfrm>
            <a:custGeom>
              <a:avLst/>
              <a:gdLst/>
              <a:ahLst/>
              <a:cxnLst/>
              <a:rect l="l" t="t" r="r" b="b"/>
              <a:pathLst>
                <a:path w="33655" h="3114040">
                  <a:moveTo>
                    <a:pt x="33604" y="2912778"/>
                  </a:moveTo>
                  <a:lnTo>
                    <a:pt x="24858" y="2916780"/>
                  </a:lnTo>
                  <a:lnTo>
                    <a:pt x="0" y="2927294"/>
                  </a:lnTo>
                  <a:lnTo>
                    <a:pt x="0" y="3113528"/>
                  </a:lnTo>
                  <a:lnTo>
                    <a:pt x="33604" y="3113528"/>
                  </a:lnTo>
                  <a:lnTo>
                    <a:pt x="33604" y="2912778"/>
                  </a:lnTo>
                  <a:close/>
                </a:path>
                <a:path w="33655" h="3114040">
                  <a:moveTo>
                    <a:pt x="0" y="0"/>
                  </a:moveTo>
                  <a:lnTo>
                    <a:pt x="0" y="3340"/>
                  </a:lnTo>
                  <a:lnTo>
                    <a:pt x="12941" y="8681"/>
                  </a:lnTo>
                  <a:lnTo>
                    <a:pt x="33604" y="17943"/>
                  </a:lnTo>
                  <a:lnTo>
                    <a:pt x="33604" y="13373"/>
                  </a:lnTo>
                  <a:lnTo>
                    <a:pt x="14500" y="5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646554" y="4480221"/>
              <a:ext cx="33655" cy="3100705"/>
            </a:xfrm>
            <a:custGeom>
              <a:avLst/>
              <a:gdLst/>
              <a:ahLst/>
              <a:cxnLst/>
              <a:rect l="l" t="t" r="r" b="b"/>
              <a:pathLst>
                <a:path w="33655" h="3100704">
                  <a:moveTo>
                    <a:pt x="33604" y="2883998"/>
                  </a:moveTo>
                  <a:lnTo>
                    <a:pt x="32764" y="2884411"/>
                  </a:lnTo>
                  <a:lnTo>
                    <a:pt x="0" y="2899404"/>
                  </a:lnTo>
                  <a:lnTo>
                    <a:pt x="0" y="3100154"/>
                  </a:lnTo>
                  <a:lnTo>
                    <a:pt x="33604" y="3100154"/>
                  </a:lnTo>
                  <a:lnTo>
                    <a:pt x="33604" y="2883998"/>
                  </a:lnTo>
                  <a:close/>
                </a:path>
                <a:path w="33655" h="3100704">
                  <a:moveTo>
                    <a:pt x="0" y="0"/>
                  </a:moveTo>
                  <a:lnTo>
                    <a:pt x="0" y="4569"/>
                  </a:lnTo>
                  <a:lnTo>
                    <a:pt x="22390" y="14605"/>
                  </a:lnTo>
                  <a:lnTo>
                    <a:pt x="33604" y="20039"/>
                  </a:lnTo>
                  <a:lnTo>
                    <a:pt x="33604" y="14104"/>
                  </a:lnTo>
                  <a:lnTo>
                    <a:pt x="24651" y="10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680159" y="4494325"/>
              <a:ext cx="33655" cy="3086100"/>
            </a:xfrm>
            <a:custGeom>
              <a:avLst/>
              <a:gdLst/>
              <a:ahLst/>
              <a:cxnLst/>
              <a:rect l="l" t="t" r="r" b="b"/>
              <a:pathLst>
                <a:path w="33655" h="3086100">
                  <a:moveTo>
                    <a:pt x="33604" y="2853326"/>
                  </a:moveTo>
                  <a:lnTo>
                    <a:pt x="0" y="2869893"/>
                  </a:lnTo>
                  <a:lnTo>
                    <a:pt x="0" y="3086050"/>
                  </a:lnTo>
                  <a:lnTo>
                    <a:pt x="33604" y="3086050"/>
                  </a:lnTo>
                  <a:lnTo>
                    <a:pt x="33604" y="2853326"/>
                  </a:lnTo>
                  <a:close/>
                </a:path>
                <a:path w="33655" h="3086100">
                  <a:moveTo>
                    <a:pt x="0" y="0"/>
                  </a:moveTo>
                  <a:lnTo>
                    <a:pt x="0" y="5935"/>
                  </a:lnTo>
                  <a:lnTo>
                    <a:pt x="31150" y="21030"/>
                  </a:lnTo>
                  <a:lnTo>
                    <a:pt x="33604" y="22311"/>
                  </a:lnTo>
                  <a:lnTo>
                    <a:pt x="33604" y="1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713763" y="4509206"/>
              <a:ext cx="33655" cy="3071495"/>
            </a:xfrm>
            <a:custGeom>
              <a:avLst/>
              <a:gdLst/>
              <a:ahLst/>
              <a:cxnLst/>
              <a:rect l="l" t="t" r="r" b="b"/>
              <a:pathLst>
                <a:path w="33655" h="3071495">
                  <a:moveTo>
                    <a:pt x="33604" y="2820890"/>
                  </a:moveTo>
                  <a:lnTo>
                    <a:pt x="6415" y="2835282"/>
                  </a:lnTo>
                  <a:lnTo>
                    <a:pt x="0" y="2838445"/>
                  </a:lnTo>
                  <a:lnTo>
                    <a:pt x="0" y="3071169"/>
                  </a:lnTo>
                  <a:lnTo>
                    <a:pt x="33604" y="3071169"/>
                  </a:lnTo>
                  <a:lnTo>
                    <a:pt x="33604" y="2820890"/>
                  </a:lnTo>
                  <a:close/>
                </a:path>
                <a:path w="33655" h="3071495">
                  <a:moveTo>
                    <a:pt x="0" y="0"/>
                  </a:moveTo>
                  <a:lnTo>
                    <a:pt x="0" y="7430"/>
                  </a:lnTo>
                  <a:lnTo>
                    <a:pt x="33604" y="24969"/>
                  </a:lnTo>
                  <a:lnTo>
                    <a:pt x="33604" y="15941"/>
                  </a:lnTo>
                  <a:lnTo>
                    <a:pt x="606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747367" y="4525148"/>
              <a:ext cx="33655" cy="3055620"/>
            </a:xfrm>
            <a:custGeom>
              <a:avLst/>
              <a:gdLst/>
              <a:ahLst/>
              <a:cxnLst/>
              <a:rect l="l" t="t" r="r" b="b"/>
              <a:pathLst>
                <a:path w="33655" h="3055620">
                  <a:moveTo>
                    <a:pt x="33604" y="2786390"/>
                  </a:moveTo>
                  <a:lnTo>
                    <a:pt x="12997" y="2798068"/>
                  </a:lnTo>
                  <a:lnTo>
                    <a:pt x="0" y="2804948"/>
                  </a:lnTo>
                  <a:lnTo>
                    <a:pt x="0" y="3055227"/>
                  </a:lnTo>
                  <a:lnTo>
                    <a:pt x="33604" y="3055227"/>
                  </a:lnTo>
                  <a:lnTo>
                    <a:pt x="33604" y="2786390"/>
                  </a:lnTo>
                  <a:close/>
                </a:path>
                <a:path w="33655" h="3055620">
                  <a:moveTo>
                    <a:pt x="0" y="0"/>
                  </a:moveTo>
                  <a:lnTo>
                    <a:pt x="0" y="9027"/>
                  </a:lnTo>
                  <a:lnTo>
                    <a:pt x="5592" y="11946"/>
                  </a:lnTo>
                  <a:lnTo>
                    <a:pt x="33604" y="27641"/>
                  </a:lnTo>
                  <a:lnTo>
                    <a:pt x="33604" y="16752"/>
                  </a:lnTo>
                  <a:lnTo>
                    <a:pt x="9557" y="4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780959" y="4541893"/>
              <a:ext cx="33655" cy="3039110"/>
            </a:xfrm>
            <a:custGeom>
              <a:avLst/>
              <a:gdLst/>
              <a:ahLst/>
              <a:cxnLst/>
              <a:rect l="l" t="t" r="r" b="b"/>
              <a:pathLst>
                <a:path w="33655" h="3039109">
                  <a:moveTo>
                    <a:pt x="33604" y="2750043"/>
                  </a:moveTo>
                  <a:lnTo>
                    <a:pt x="18898" y="2758942"/>
                  </a:lnTo>
                  <a:lnTo>
                    <a:pt x="0" y="2769652"/>
                  </a:lnTo>
                  <a:lnTo>
                    <a:pt x="0" y="3038482"/>
                  </a:lnTo>
                  <a:lnTo>
                    <a:pt x="33604" y="3038482"/>
                  </a:lnTo>
                  <a:lnTo>
                    <a:pt x="33604" y="2750043"/>
                  </a:lnTo>
                  <a:close/>
                </a:path>
                <a:path w="33655" h="3039109">
                  <a:moveTo>
                    <a:pt x="0" y="0"/>
                  </a:moveTo>
                  <a:lnTo>
                    <a:pt x="0" y="10888"/>
                  </a:lnTo>
                  <a:lnTo>
                    <a:pt x="12915" y="18124"/>
                  </a:lnTo>
                  <a:lnTo>
                    <a:pt x="33604" y="30534"/>
                  </a:lnTo>
                  <a:lnTo>
                    <a:pt x="33604" y="17595"/>
                  </a:lnTo>
                  <a:lnTo>
                    <a:pt x="17893" y="9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814563" y="4559489"/>
              <a:ext cx="33655" cy="3021330"/>
            </a:xfrm>
            <a:custGeom>
              <a:avLst/>
              <a:gdLst/>
              <a:ahLst/>
              <a:cxnLst/>
              <a:rect l="l" t="t" r="r" b="b"/>
              <a:pathLst>
                <a:path w="33655" h="3021329">
                  <a:moveTo>
                    <a:pt x="33604" y="2711732"/>
                  </a:moveTo>
                  <a:lnTo>
                    <a:pt x="24073" y="2717879"/>
                  </a:lnTo>
                  <a:lnTo>
                    <a:pt x="0" y="2732447"/>
                  </a:lnTo>
                  <a:lnTo>
                    <a:pt x="0" y="3020886"/>
                  </a:lnTo>
                  <a:lnTo>
                    <a:pt x="33604" y="3020886"/>
                  </a:lnTo>
                  <a:lnTo>
                    <a:pt x="33604" y="2711732"/>
                  </a:lnTo>
                  <a:close/>
                </a:path>
                <a:path w="33655" h="3021329">
                  <a:moveTo>
                    <a:pt x="0" y="0"/>
                  </a:moveTo>
                  <a:lnTo>
                    <a:pt x="0" y="12939"/>
                  </a:lnTo>
                  <a:lnTo>
                    <a:pt x="19468" y="24616"/>
                  </a:lnTo>
                  <a:lnTo>
                    <a:pt x="33604" y="33673"/>
                  </a:lnTo>
                  <a:lnTo>
                    <a:pt x="33604" y="18475"/>
                  </a:lnTo>
                  <a:lnTo>
                    <a:pt x="25572" y="13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848167" y="4577964"/>
              <a:ext cx="33655" cy="3002915"/>
            </a:xfrm>
            <a:custGeom>
              <a:avLst/>
              <a:gdLst/>
              <a:ahLst/>
              <a:cxnLst/>
              <a:rect l="l" t="t" r="r" b="b"/>
              <a:pathLst>
                <a:path w="33655" h="3002915">
                  <a:moveTo>
                    <a:pt x="33604" y="2671377"/>
                  </a:moveTo>
                  <a:lnTo>
                    <a:pt x="28512" y="2674869"/>
                  </a:lnTo>
                  <a:lnTo>
                    <a:pt x="0" y="2693257"/>
                  </a:lnTo>
                  <a:lnTo>
                    <a:pt x="0" y="3002411"/>
                  </a:lnTo>
                  <a:lnTo>
                    <a:pt x="33604" y="3002411"/>
                  </a:lnTo>
                  <a:lnTo>
                    <a:pt x="33604" y="2671377"/>
                  </a:lnTo>
                  <a:close/>
                </a:path>
                <a:path w="33655" h="3002915">
                  <a:moveTo>
                    <a:pt x="0" y="0"/>
                  </a:moveTo>
                  <a:lnTo>
                    <a:pt x="0" y="15198"/>
                  </a:lnTo>
                  <a:lnTo>
                    <a:pt x="25239" y="31368"/>
                  </a:lnTo>
                  <a:lnTo>
                    <a:pt x="33604" y="37082"/>
                  </a:lnTo>
                  <a:lnTo>
                    <a:pt x="33604" y="19395"/>
                  </a:lnTo>
                  <a:lnTo>
                    <a:pt x="32587" y="18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881771" y="4597359"/>
              <a:ext cx="33655" cy="2983230"/>
            </a:xfrm>
            <a:custGeom>
              <a:avLst/>
              <a:gdLst/>
              <a:ahLst/>
              <a:cxnLst/>
              <a:rect l="l" t="t" r="r" b="b"/>
              <a:pathLst>
                <a:path w="33655" h="2983229">
                  <a:moveTo>
                    <a:pt x="33604" y="2628869"/>
                  </a:moveTo>
                  <a:lnTo>
                    <a:pt x="32196" y="2629894"/>
                  </a:lnTo>
                  <a:lnTo>
                    <a:pt x="0" y="2651981"/>
                  </a:lnTo>
                  <a:lnTo>
                    <a:pt x="0" y="2983016"/>
                  </a:lnTo>
                  <a:lnTo>
                    <a:pt x="33604" y="2983016"/>
                  </a:lnTo>
                  <a:lnTo>
                    <a:pt x="33604" y="2628869"/>
                  </a:lnTo>
                  <a:close/>
                </a:path>
                <a:path w="33655" h="2983229">
                  <a:moveTo>
                    <a:pt x="0" y="0"/>
                  </a:moveTo>
                  <a:lnTo>
                    <a:pt x="0" y="17686"/>
                  </a:lnTo>
                  <a:lnTo>
                    <a:pt x="30206" y="38318"/>
                  </a:lnTo>
                  <a:lnTo>
                    <a:pt x="33604" y="40788"/>
                  </a:lnTo>
                  <a:lnTo>
                    <a:pt x="33604" y="20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915375" y="4617912"/>
              <a:ext cx="33655" cy="2962910"/>
            </a:xfrm>
            <a:custGeom>
              <a:avLst/>
              <a:gdLst/>
              <a:ahLst/>
              <a:cxnLst/>
              <a:rect l="l" t="t" r="r" b="b"/>
              <a:pathLst>
                <a:path w="33655" h="2962909">
                  <a:moveTo>
                    <a:pt x="33604" y="2583829"/>
                  </a:moveTo>
                  <a:lnTo>
                    <a:pt x="0" y="2608316"/>
                  </a:lnTo>
                  <a:lnTo>
                    <a:pt x="0" y="2962462"/>
                  </a:lnTo>
                  <a:lnTo>
                    <a:pt x="33604" y="2962462"/>
                  </a:lnTo>
                  <a:lnTo>
                    <a:pt x="33604" y="2583829"/>
                  </a:lnTo>
                  <a:close/>
                </a:path>
                <a:path w="33655" h="2962909">
                  <a:moveTo>
                    <a:pt x="0" y="0"/>
                  </a:moveTo>
                  <a:lnTo>
                    <a:pt x="0" y="20235"/>
                  </a:lnTo>
                  <a:lnTo>
                    <a:pt x="33604" y="44664"/>
                  </a:lnTo>
                  <a:lnTo>
                    <a:pt x="33604" y="21588"/>
                  </a:lnTo>
                  <a:lnTo>
                    <a:pt x="5317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948980" y="4639501"/>
              <a:ext cx="33655" cy="2941320"/>
            </a:xfrm>
            <a:custGeom>
              <a:avLst/>
              <a:gdLst/>
              <a:ahLst/>
              <a:cxnLst/>
              <a:rect l="l" t="t" r="r" b="b"/>
              <a:pathLst>
                <a:path w="33655" h="2941320">
                  <a:moveTo>
                    <a:pt x="33604" y="2536330"/>
                  </a:moveTo>
                  <a:lnTo>
                    <a:pt x="1500" y="2561148"/>
                  </a:lnTo>
                  <a:lnTo>
                    <a:pt x="0" y="2562241"/>
                  </a:lnTo>
                  <a:lnTo>
                    <a:pt x="0" y="2940874"/>
                  </a:lnTo>
                  <a:lnTo>
                    <a:pt x="33604" y="2940874"/>
                  </a:lnTo>
                  <a:lnTo>
                    <a:pt x="33604" y="2536330"/>
                  </a:lnTo>
                  <a:close/>
                </a:path>
                <a:path w="33655" h="2941320">
                  <a:moveTo>
                    <a:pt x="0" y="0"/>
                  </a:moveTo>
                  <a:lnTo>
                    <a:pt x="0" y="23076"/>
                  </a:lnTo>
                  <a:lnTo>
                    <a:pt x="741" y="23615"/>
                  </a:lnTo>
                  <a:lnTo>
                    <a:pt x="33604" y="49011"/>
                  </a:lnTo>
                  <a:lnTo>
                    <a:pt x="33604" y="22638"/>
                  </a:lnTo>
                  <a:lnTo>
                    <a:pt x="10952" y="7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982571" y="4662131"/>
              <a:ext cx="33655" cy="2918460"/>
            </a:xfrm>
            <a:custGeom>
              <a:avLst/>
              <a:gdLst/>
              <a:ahLst/>
              <a:cxnLst/>
              <a:rect l="l" t="t" r="r" b="b"/>
              <a:pathLst>
                <a:path w="33655" h="2918459">
                  <a:moveTo>
                    <a:pt x="33604" y="2486344"/>
                  </a:moveTo>
                  <a:lnTo>
                    <a:pt x="3623" y="2510908"/>
                  </a:lnTo>
                  <a:lnTo>
                    <a:pt x="0" y="2513710"/>
                  </a:lnTo>
                  <a:lnTo>
                    <a:pt x="0" y="2918244"/>
                  </a:lnTo>
                  <a:lnTo>
                    <a:pt x="30924" y="2918244"/>
                  </a:lnTo>
                  <a:lnTo>
                    <a:pt x="33604" y="2916257"/>
                  </a:lnTo>
                  <a:lnTo>
                    <a:pt x="33604" y="2486344"/>
                  </a:lnTo>
                  <a:close/>
                </a:path>
                <a:path w="33655" h="2918459">
                  <a:moveTo>
                    <a:pt x="0" y="0"/>
                  </a:moveTo>
                  <a:lnTo>
                    <a:pt x="0" y="26371"/>
                  </a:lnTo>
                  <a:lnTo>
                    <a:pt x="4044" y="29496"/>
                  </a:lnTo>
                  <a:lnTo>
                    <a:pt x="33604" y="53753"/>
                  </a:lnTo>
                  <a:lnTo>
                    <a:pt x="33604" y="23745"/>
                  </a:lnTo>
                  <a:lnTo>
                    <a:pt x="15883" y="10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16175" y="4685876"/>
              <a:ext cx="33655" cy="2893060"/>
            </a:xfrm>
            <a:custGeom>
              <a:avLst/>
              <a:gdLst/>
              <a:ahLst/>
              <a:cxnLst/>
              <a:rect l="l" t="t" r="r" b="b"/>
              <a:pathLst>
                <a:path w="33655" h="2893059">
                  <a:moveTo>
                    <a:pt x="33604" y="2433675"/>
                  </a:moveTo>
                  <a:lnTo>
                    <a:pt x="4916" y="2458570"/>
                  </a:lnTo>
                  <a:lnTo>
                    <a:pt x="0" y="2462599"/>
                  </a:lnTo>
                  <a:lnTo>
                    <a:pt x="0" y="2892512"/>
                  </a:lnTo>
                  <a:lnTo>
                    <a:pt x="33604" y="2867598"/>
                  </a:lnTo>
                  <a:lnTo>
                    <a:pt x="33604" y="2433675"/>
                  </a:lnTo>
                  <a:close/>
                </a:path>
                <a:path w="33655" h="2893059">
                  <a:moveTo>
                    <a:pt x="0" y="0"/>
                  </a:moveTo>
                  <a:lnTo>
                    <a:pt x="0" y="30008"/>
                  </a:lnTo>
                  <a:lnTo>
                    <a:pt x="6461" y="35311"/>
                  </a:lnTo>
                  <a:lnTo>
                    <a:pt x="33604" y="58945"/>
                  </a:lnTo>
                  <a:lnTo>
                    <a:pt x="33604" y="24914"/>
                  </a:lnTo>
                  <a:lnTo>
                    <a:pt x="20065" y="1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049779" y="4710791"/>
              <a:ext cx="33655" cy="2842895"/>
            </a:xfrm>
            <a:custGeom>
              <a:avLst/>
              <a:gdLst/>
              <a:ahLst/>
              <a:cxnLst/>
              <a:rect l="l" t="t" r="r" b="b"/>
              <a:pathLst>
                <a:path w="33655" h="2842895">
                  <a:moveTo>
                    <a:pt x="33604" y="2378164"/>
                  </a:moveTo>
                  <a:lnTo>
                    <a:pt x="5370" y="2404100"/>
                  </a:lnTo>
                  <a:lnTo>
                    <a:pt x="0" y="2408761"/>
                  </a:lnTo>
                  <a:lnTo>
                    <a:pt x="0" y="2842683"/>
                  </a:lnTo>
                  <a:lnTo>
                    <a:pt x="1844" y="2841316"/>
                  </a:lnTo>
                  <a:lnTo>
                    <a:pt x="33604" y="2816440"/>
                  </a:lnTo>
                  <a:lnTo>
                    <a:pt x="33604" y="2378164"/>
                  </a:lnTo>
                  <a:close/>
                </a:path>
                <a:path w="33655" h="2842895">
                  <a:moveTo>
                    <a:pt x="0" y="0"/>
                  </a:moveTo>
                  <a:lnTo>
                    <a:pt x="0" y="34030"/>
                  </a:lnTo>
                  <a:lnTo>
                    <a:pt x="7983" y="40982"/>
                  </a:lnTo>
                  <a:lnTo>
                    <a:pt x="33604" y="64641"/>
                  </a:lnTo>
                  <a:lnTo>
                    <a:pt x="33604" y="26153"/>
                  </a:lnTo>
                  <a:lnTo>
                    <a:pt x="23495" y="17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083384" y="4736945"/>
              <a:ext cx="33655" cy="2790825"/>
            </a:xfrm>
            <a:custGeom>
              <a:avLst/>
              <a:gdLst/>
              <a:ahLst/>
              <a:cxnLst/>
              <a:rect l="l" t="t" r="r" b="b"/>
              <a:pathLst>
                <a:path w="33655" h="2790825">
                  <a:moveTo>
                    <a:pt x="33604" y="2319608"/>
                  </a:moveTo>
                  <a:lnTo>
                    <a:pt x="4966" y="2347449"/>
                  </a:lnTo>
                  <a:lnTo>
                    <a:pt x="0" y="2352011"/>
                  </a:lnTo>
                  <a:lnTo>
                    <a:pt x="0" y="2790286"/>
                  </a:lnTo>
                  <a:lnTo>
                    <a:pt x="5582" y="2785914"/>
                  </a:lnTo>
                  <a:lnTo>
                    <a:pt x="33604" y="2762744"/>
                  </a:lnTo>
                  <a:lnTo>
                    <a:pt x="33604" y="2319608"/>
                  </a:lnTo>
                  <a:close/>
                </a:path>
                <a:path w="33655" h="2790825">
                  <a:moveTo>
                    <a:pt x="0" y="0"/>
                  </a:moveTo>
                  <a:lnTo>
                    <a:pt x="0" y="38488"/>
                  </a:lnTo>
                  <a:lnTo>
                    <a:pt x="8586" y="46418"/>
                  </a:lnTo>
                  <a:lnTo>
                    <a:pt x="33604" y="70911"/>
                  </a:lnTo>
                  <a:lnTo>
                    <a:pt x="33604" y="27469"/>
                  </a:lnTo>
                  <a:lnTo>
                    <a:pt x="26153" y="2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116988" y="4764415"/>
              <a:ext cx="33655" cy="2735580"/>
            </a:xfrm>
            <a:custGeom>
              <a:avLst/>
              <a:gdLst/>
              <a:ahLst/>
              <a:cxnLst/>
              <a:rect l="l" t="t" r="r" b="b"/>
              <a:pathLst>
                <a:path w="33655" h="2735579">
                  <a:moveTo>
                    <a:pt x="33604" y="2257779"/>
                  </a:moveTo>
                  <a:lnTo>
                    <a:pt x="3681" y="2288560"/>
                  </a:lnTo>
                  <a:lnTo>
                    <a:pt x="0" y="2292138"/>
                  </a:lnTo>
                  <a:lnTo>
                    <a:pt x="0" y="2735274"/>
                  </a:lnTo>
                  <a:lnTo>
                    <a:pt x="8514" y="2728234"/>
                  </a:lnTo>
                  <a:lnTo>
                    <a:pt x="33604" y="2706347"/>
                  </a:lnTo>
                  <a:lnTo>
                    <a:pt x="33604" y="2257779"/>
                  </a:lnTo>
                  <a:close/>
                </a:path>
                <a:path w="33655" h="2735579">
                  <a:moveTo>
                    <a:pt x="0" y="0"/>
                  </a:moveTo>
                  <a:lnTo>
                    <a:pt x="0" y="43441"/>
                  </a:lnTo>
                  <a:lnTo>
                    <a:pt x="8249" y="51518"/>
                  </a:lnTo>
                  <a:lnTo>
                    <a:pt x="33604" y="77834"/>
                  </a:lnTo>
                  <a:lnTo>
                    <a:pt x="33604" y="28872"/>
                  </a:lnTo>
                  <a:lnTo>
                    <a:pt x="28021" y="23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150592" y="4793287"/>
              <a:ext cx="33655" cy="2677795"/>
            </a:xfrm>
            <a:custGeom>
              <a:avLst/>
              <a:gdLst/>
              <a:ahLst/>
              <a:cxnLst/>
              <a:rect l="l" t="t" r="r" b="b"/>
              <a:pathLst>
                <a:path w="33655" h="2677795">
                  <a:moveTo>
                    <a:pt x="33604" y="2192311"/>
                  </a:moveTo>
                  <a:lnTo>
                    <a:pt x="31993" y="2194167"/>
                  </a:lnTo>
                  <a:lnTo>
                    <a:pt x="1496" y="2227367"/>
                  </a:lnTo>
                  <a:lnTo>
                    <a:pt x="0" y="2228906"/>
                  </a:lnTo>
                  <a:lnTo>
                    <a:pt x="0" y="2677474"/>
                  </a:lnTo>
                  <a:lnTo>
                    <a:pt x="10620" y="2668209"/>
                  </a:lnTo>
                  <a:lnTo>
                    <a:pt x="33604" y="2647066"/>
                  </a:lnTo>
                  <a:lnTo>
                    <a:pt x="33604" y="2192311"/>
                  </a:lnTo>
                  <a:close/>
                </a:path>
                <a:path w="33655" h="2677795">
                  <a:moveTo>
                    <a:pt x="0" y="0"/>
                  </a:moveTo>
                  <a:lnTo>
                    <a:pt x="0" y="48961"/>
                  </a:lnTo>
                  <a:lnTo>
                    <a:pt x="6947" y="56172"/>
                  </a:lnTo>
                  <a:lnTo>
                    <a:pt x="33604" y="85508"/>
                  </a:lnTo>
                  <a:lnTo>
                    <a:pt x="33604" y="30373"/>
                  </a:lnTo>
                  <a:lnTo>
                    <a:pt x="29083" y="26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184184" y="4823649"/>
              <a:ext cx="33655" cy="2616835"/>
            </a:xfrm>
            <a:custGeom>
              <a:avLst/>
              <a:gdLst/>
              <a:ahLst/>
              <a:cxnLst/>
              <a:rect l="l" t="t" r="r" b="b"/>
              <a:pathLst>
                <a:path w="33655" h="2616834">
                  <a:moveTo>
                    <a:pt x="33604" y="2122855"/>
                  </a:moveTo>
                  <a:lnTo>
                    <a:pt x="27957" y="2129747"/>
                  </a:lnTo>
                  <a:lnTo>
                    <a:pt x="0" y="2161964"/>
                  </a:lnTo>
                  <a:lnTo>
                    <a:pt x="0" y="2616716"/>
                  </a:lnTo>
                  <a:lnTo>
                    <a:pt x="11896" y="2605772"/>
                  </a:lnTo>
                  <a:lnTo>
                    <a:pt x="33604" y="2584718"/>
                  </a:lnTo>
                  <a:lnTo>
                    <a:pt x="33604" y="2122855"/>
                  </a:lnTo>
                  <a:close/>
                </a:path>
                <a:path w="33655" h="2616834">
                  <a:moveTo>
                    <a:pt x="0" y="0"/>
                  </a:moveTo>
                  <a:lnTo>
                    <a:pt x="0" y="55132"/>
                  </a:lnTo>
                  <a:lnTo>
                    <a:pt x="4671" y="60273"/>
                  </a:lnTo>
                  <a:lnTo>
                    <a:pt x="33604" y="94045"/>
                  </a:lnTo>
                  <a:lnTo>
                    <a:pt x="33604" y="31983"/>
                  </a:lnTo>
                  <a:lnTo>
                    <a:pt x="29331" y="27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217788" y="4855632"/>
              <a:ext cx="33655" cy="2553335"/>
            </a:xfrm>
            <a:custGeom>
              <a:avLst/>
              <a:gdLst/>
              <a:ahLst/>
              <a:cxnLst/>
              <a:rect l="l" t="t" r="r" b="b"/>
              <a:pathLst>
                <a:path w="33655" h="2553334">
                  <a:moveTo>
                    <a:pt x="33604" y="2049078"/>
                  </a:moveTo>
                  <a:lnTo>
                    <a:pt x="22945" y="2062866"/>
                  </a:lnTo>
                  <a:lnTo>
                    <a:pt x="0" y="2090871"/>
                  </a:lnTo>
                  <a:lnTo>
                    <a:pt x="0" y="2552735"/>
                  </a:lnTo>
                  <a:lnTo>
                    <a:pt x="12296" y="2540809"/>
                  </a:lnTo>
                  <a:lnTo>
                    <a:pt x="33604" y="2519023"/>
                  </a:lnTo>
                  <a:lnTo>
                    <a:pt x="33604" y="2049078"/>
                  </a:lnTo>
                  <a:close/>
                </a:path>
                <a:path w="33655" h="2553334">
                  <a:moveTo>
                    <a:pt x="0" y="0"/>
                  </a:moveTo>
                  <a:lnTo>
                    <a:pt x="0" y="62062"/>
                  </a:lnTo>
                  <a:lnTo>
                    <a:pt x="1372" y="63664"/>
                  </a:lnTo>
                  <a:lnTo>
                    <a:pt x="30645" y="99927"/>
                  </a:lnTo>
                  <a:lnTo>
                    <a:pt x="33604" y="103820"/>
                  </a:lnTo>
                  <a:lnTo>
                    <a:pt x="33604" y="33719"/>
                  </a:lnTo>
                  <a:lnTo>
                    <a:pt x="28723" y="28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51392" y="4889351"/>
              <a:ext cx="33655" cy="2485390"/>
            </a:xfrm>
            <a:custGeom>
              <a:avLst/>
              <a:gdLst/>
              <a:ahLst/>
              <a:cxnLst/>
              <a:rect l="l" t="t" r="r" b="b"/>
              <a:pathLst>
                <a:path w="33655" h="2485390">
                  <a:moveTo>
                    <a:pt x="33604" y="1970575"/>
                  </a:moveTo>
                  <a:lnTo>
                    <a:pt x="16950" y="1993432"/>
                  </a:lnTo>
                  <a:lnTo>
                    <a:pt x="0" y="2015359"/>
                  </a:lnTo>
                  <a:lnTo>
                    <a:pt x="0" y="2485303"/>
                  </a:lnTo>
                  <a:lnTo>
                    <a:pt x="11814" y="2473224"/>
                  </a:lnTo>
                  <a:lnTo>
                    <a:pt x="33604" y="2449736"/>
                  </a:lnTo>
                  <a:lnTo>
                    <a:pt x="33604" y="1970575"/>
                  </a:lnTo>
                  <a:close/>
                </a:path>
                <a:path w="33655" h="2485390">
                  <a:moveTo>
                    <a:pt x="0" y="0"/>
                  </a:moveTo>
                  <a:lnTo>
                    <a:pt x="0" y="70101"/>
                  </a:lnTo>
                  <a:lnTo>
                    <a:pt x="25258" y="103337"/>
                  </a:lnTo>
                  <a:lnTo>
                    <a:pt x="33604" y="115014"/>
                  </a:lnTo>
                  <a:lnTo>
                    <a:pt x="33604" y="35598"/>
                  </a:lnTo>
                  <a:lnTo>
                    <a:pt x="27254" y="28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284996" y="4924950"/>
              <a:ext cx="33655" cy="2414270"/>
            </a:xfrm>
            <a:custGeom>
              <a:avLst/>
              <a:gdLst/>
              <a:ahLst/>
              <a:cxnLst/>
              <a:rect l="l" t="t" r="r" b="b"/>
              <a:pathLst>
                <a:path w="33655" h="2414270">
                  <a:moveTo>
                    <a:pt x="33604" y="1886840"/>
                  </a:moveTo>
                  <a:lnTo>
                    <a:pt x="9950" y="1921321"/>
                  </a:lnTo>
                  <a:lnTo>
                    <a:pt x="0" y="1934977"/>
                  </a:lnTo>
                  <a:lnTo>
                    <a:pt x="0" y="2414138"/>
                  </a:lnTo>
                  <a:lnTo>
                    <a:pt x="10431" y="2402894"/>
                  </a:lnTo>
                  <a:lnTo>
                    <a:pt x="33604" y="2376554"/>
                  </a:lnTo>
                  <a:lnTo>
                    <a:pt x="33604" y="1886840"/>
                  </a:lnTo>
                  <a:close/>
                </a:path>
                <a:path w="33655" h="2414270">
                  <a:moveTo>
                    <a:pt x="0" y="0"/>
                  </a:moveTo>
                  <a:lnTo>
                    <a:pt x="0" y="79415"/>
                  </a:lnTo>
                  <a:lnTo>
                    <a:pt x="18793" y="105711"/>
                  </a:lnTo>
                  <a:lnTo>
                    <a:pt x="33604" y="127777"/>
                  </a:lnTo>
                  <a:lnTo>
                    <a:pt x="33604" y="37641"/>
                  </a:lnTo>
                  <a:lnTo>
                    <a:pt x="24905" y="27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318600" y="4962591"/>
              <a:ext cx="33655" cy="2339340"/>
            </a:xfrm>
            <a:custGeom>
              <a:avLst/>
              <a:gdLst/>
              <a:ahLst/>
              <a:cxnLst/>
              <a:rect l="l" t="t" r="r" b="b"/>
              <a:pathLst>
                <a:path w="33655" h="2339340">
                  <a:moveTo>
                    <a:pt x="33604" y="1796541"/>
                  </a:moveTo>
                  <a:lnTo>
                    <a:pt x="26459" y="1808347"/>
                  </a:lnTo>
                  <a:lnTo>
                    <a:pt x="1925" y="1846391"/>
                  </a:lnTo>
                  <a:lnTo>
                    <a:pt x="0" y="1849199"/>
                  </a:lnTo>
                  <a:lnTo>
                    <a:pt x="0" y="2338913"/>
                  </a:lnTo>
                  <a:lnTo>
                    <a:pt x="8128" y="2329673"/>
                  </a:lnTo>
                  <a:lnTo>
                    <a:pt x="33604" y="2299125"/>
                  </a:lnTo>
                  <a:lnTo>
                    <a:pt x="33604" y="1796541"/>
                  </a:lnTo>
                  <a:close/>
                </a:path>
                <a:path w="33655" h="2339340">
                  <a:moveTo>
                    <a:pt x="0" y="0"/>
                  </a:moveTo>
                  <a:lnTo>
                    <a:pt x="0" y="90136"/>
                  </a:lnTo>
                  <a:lnTo>
                    <a:pt x="11227" y="106864"/>
                  </a:lnTo>
                  <a:lnTo>
                    <a:pt x="33604" y="142423"/>
                  </a:lnTo>
                  <a:lnTo>
                    <a:pt x="33604" y="39873"/>
                  </a:lnTo>
                  <a:lnTo>
                    <a:pt x="21659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352205" y="5002465"/>
              <a:ext cx="33655" cy="2259330"/>
            </a:xfrm>
            <a:custGeom>
              <a:avLst/>
              <a:gdLst/>
              <a:ahLst/>
              <a:cxnLst/>
              <a:rect l="l" t="t" r="r" b="b"/>
              <a:pathLst>
                <a:path w="33655" h="2259329">
                  <a:moveTo>
                    <a:pt x="33604" y="1699199"/>
                  </a:moveTo>
                  <a:lnTo>
                    <a:pt x="16322" y="1729694"/>
                  </a:lnTo>
                  <a:lnTo>
                    <a:pt x="0" y="1756667"/>
                  </a:lnTo>
                  <a:lnTo>
                    <a:pt x="0" y="2259252"/>
                  </a:lnTo>
                  <a:lnTo>
                    <a:pt x="4886" y="2253392"/>
                  </a:lnTo>
                  <a:lnTo>
                    <a:pt x="33604" y="2217045"/>
                  </a:lnTo>
                  <a:lnTo>
                    <a:pt x="33604" y="1699199"/>
                  </a:lnTo>
                  <a:close/>
                </a:path>
                <a:path w="33655" h="2259329">
                  <a:moveTo>
                    <a:pt x="0" y="0"/>
                  </a:moveTo>
                  <a:lnTo>
                    <a:pt x="0" y="102550"/>
                  </a:lnTo>
                  <a:lnTo>
                    <a:pt x="2537" y="106582"/>
                  </a:lnTo>
                  <a:lnTo>
                    <a:pt x="26304" y="146948"/>
                  </a:lnTo>
                  <a:lnTo>
                    <a:pt x="33604" y="160231"/>
                  </a:lnTo>
                  <a:lnTo>
                    <a:pt x="33604" y="42325"/>
                  </a:lnTo>
                  <a:lnTo>
                    <a:pt x="17497" y="21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385796" y="5044774"/>
              <a:ext cx="33655" cy="2174875"/>
            </a:xfrm>
            <a:custGeom>
              <a:avLst/>
              <a:gdLst/>
              <a:ahLst/>
              <a:cxnLst/>
              <a:rect l="l" t="t" r="r" b="b"/>
              <a:pathLst>
                <a:path w="33655" h="2174875">
                  <a:moveTo>
                    <a:pt x="33604" y="1593060"/>
                  </a:moveTo>
                  <a:lnTo>
                    <a:pt x="26383" y="1607706"/>
                  </a:lnTo>
                  <a:lnTo>
                    <a:pt x="5111" y="1647892"/>
                  </a:lnTo>
                  <a:lnTo>
                    <a:pt x="0" y="1656912"/>
                  </a:lnTo>
                  <a:lnTo>
                    <a:pt x="0" y="2174752"/>
                  </a:lnTo>
                  <a:lnTo>
                    <a:pt x="699" y="2173866"/>
                  </a:lnTo>
                  <a:lnTo>
                    <a:pt x="29127" y="2135859"/>
                  </a:lnTo>
                  <a:lnTo>
                    <a:pt x="33604" y="2129530"/>
                  </a:lnTo>
                  <a:lnTo>
                    <a:pt x="33604" y="1593060"/>
                  </a:lnTo>
                  <a:close/>
                </a:path>
                <a:path w="33655" h="2174875">
                  <a:moveTo>
                    <a:pt x="0" y="0"/>
                  </a:moveTo>
                  <a:lnTo>
                    <a:pt x="0" y="117899"/>
                  </a:lnTo>
                  <a:lnTo>
                    <a:pt x="15310" y="145758"/>
                  </a:lnTo>
                  <a:lnTo>
                    <a:pt x="33604" y="181524"/>
                  </a:lnTo>
                  <a:lnTo>
                    <a:pt x="33604" y="45032"/>
                  </a:lnTo>
                  <a:lnTo>
                    <a:pt x="12414" y="1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19400" y="5089806"/>
              <a:ext cx="33655" cy="2084705"/>
            </a:xfrm>
            <a:custGeom>
              <a:avLst/>
              <a:gdLst/>
              <a:ahLst/>
              <a:cxnLst/>
              <a:rect l="l" t="t" r="r" b="b"/>
              <a:pathLst>
                <a:path w="33655" h="2084704">
                  <a:moveTo>
                    <a:pt x="33604" y="1476314"/>
                  </a:moveTo>
                  <a:lnTo>
                    <a:pt x="31917" y="1480303"/>
                  </a:lnTo>
                  <a:lnTo>
                    <a:pt x="12922" y="1521814"/>
                  </a:lnTo>
                  <a:lnTo>
                    <a:pt x="0" y="1548027"/>
                  </a:lnTo>
                  <a:lnTo>
                    <a:pt x="0" y="2084498"/>
                  </a:lnTo>
                  <a:lnTo>
                    <a:pt x="22954" y="2052048"/>
                  </a:lnTo>
                  <a:lnTo>
                    <a:pt x="33604" y="2036111"/>
                  </a:lnTo>
                  <a:lnTo>
                    <a:pt x="33604" y="1476314"/>
                  </a:lnTo>
                  <a:close/>
                </a:path>
                <a:path w="33655" h="2084704">
                  <a:moveTo>
                    <a:pt x="0" y="0"/>
                  </a:moveTo>
                  <a:lnTo>
                    <a:pt x="0" y="136491"/>
                  </a:lnTo>
                  <a:lnTo>
                    <a:pt x="3111" y="142574"/>
                  </a:lnTo>
                  <a:lnTo>
                    <a:pt x="23300" y="185128"/>
                  </a:lnTo>
                  <a:lnTo>
                    <a:pt x="33604" y="208636"/>
                  </a:lnTo>
                  <a:lnTo>
                    <a:pt x="33604" y="48096"/>
                  </a:lnTo>
                  <a:lnTo>
                    <a:pt x="32953" y="47103"/>
                  </a:lnTo>
                  <a:lnTo>
                    <a:pt x="6366" y="8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53004" y="5137903"/>
              <a:ext cx="33655" cy="1988185"/>
            </a:xfrm>
            <a:custGeom>
              <a:avLst/>
              <a:gdLst/>
              <a:ahLst/>
              <a:cxnLst/>
              <a:rect l="l" t="t" r="r" b="b"/>
              <a:pathLst>
                <a:path w="33655" h="1988184">
                  <a:moveTo>
                    <a:pt x="33604" y="1344967"/>
                  </a:moveTo>
                  <a:lnTo>
                    <a:pt x="32770" y="1347311"/>
                  </a:lnTo>
                  <a:lnTo>
                    <a:pt x="16137" y="1390064"/>
                  </a:lnTo>
                  <a:lnTo>
                    <a:pt x="0" y="1428217"/>
                  </a:lnTo>
                  <a:lnTo>
                    <a:pt x="0" y="1988014"/>
                  </a:lnTo>
                  <a:lnTo>
                    <a:pt x="15767" y="1964420"/>
                  </a:lnTo>
                  <a:lnTo>
                    <a:pt x="33604" y="1936125"/>
                  </a:lnTo>
                  <a:lnTo>
                    <a:pt x="33604" y="1344967"/>
                  </a:lnTo>
                  <a:close/>
                </a:path>
                <a:path w="33655" h="1988184">
                  <a:moveTo>
                    <a:pt x="0" y="0"/>
                  </a:moveTo>
                  <a:lnTo>
                    <a:pt x="0" y="160539"/>
                  </a:lnTo>
                  <a:lnTo>
                    <a:pt x="8647" y="180270"/>
                  </a:lnTo>
                  <a:lnTo>
                    <a:pt x="26338" y="224169"/>
                  </a:lnTo>
                  <a:lnTo>
                    <a:pt x="33604" y="243894"/>
                  </a:lnTo>
                  <a:lnTo>
                    <a:pt x="33604" y="52142"/>
                  </a:lnTo>
                  <a:lnTo>
                    <a:pt x="24948" y="38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422" y="5190046"/>
              <a:ext cx="1099626" cy="2390329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15875" y="6911759"/>
              <a:ext cx="321310" cy="461009"/>
            </a:xfrm>
            <a:custGeom>
              <a:avLst/>
              <a:gdLst/>
              <a:ahLst/>
              <a:cxnLst/>
              <a:rect l="l" t="t" r="r" b="b"/>
              <a:pathLst>
                <a:path w="321310" h="461009">
                  <a:moveTo>
                    <a:pt x="321195" y="220091"/>
                  </a:moveTo>
                  <a:lnTo>
                    <a:pt x="314058" y="216522"/>
                  </a:lnTo>
                  <a:lnTo>
                    <a:pt x="304723" y="211861"/>
                  </a:lnTo>
                  <a:lnTo>
                    <a:pt x="261620" y="188455"/>
                  </a:lnTo>
                  <a:lnTo>
                    <a:pt x="219392" y="163677"/>
                  </a:lnTo>
                  <a:lnTo>
                    <a:pt x="178079" y="137553"/>
                  </a:lnTo>
                  <a:lnTo>
                    <a:pt x="137706" y="110096"/>
                  </a:lnTo>
                  <a:lnTo>
                    <a:pt x="98310" y="81368"/>
                  </a:lnTo>
                  <a:lnTo>
                    <a:pt x="59918" y="51371"/>
                  </a:lnTo>
                  <a:lnTo>
                    <a:pt x="22555" y="20142"/>
                  </a:lnTo>
                  <a:lnTo>
                    <a:pt x="0" y="0"/>
                  </a:lnTo>
                  <a:lnTo>
                    <a:pt x="0" y="263017"/>
                  </a:lnTo>
                  <a:lnTo>
                    <a:pt x="65265" y="312280"/>
                  </a:lnTo>
                  <a:lnTo>
                    <a:pt x="104559" y="339394"/>
                  </a:lnTo>
                  <a:lnTo>
                    <a:pt x="144716" y="365353"/>
                  </a:lnTo>
                  <a:lnTo>
                    <a:pt x="185674" y="390118"/>
                  </a:lnTo>
                  <a:lnTo>
                    <a:pt x="227444" y="413664"/>
                  </a:lnTo>
                  <a:lnTo>
                    <a:pt x="269976" y="435978"/>
                  </a:lnTo>
                  <a:lnTo>
                    <a:pt x="313258" y="457034"/>
                  </a:lnTo>
                  <a:lnTo>
                    <a:pt x="314058" y="457390"/>
                  </a:lnTo>
                  <a:lnTo>
                    <a:pt x="321195" y="460590"/>
                  </a:lnTo>
                  <a:lnTo>
                    <a:pt x="321195" y="220091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37070" y="7131849"/>
              <a:ext cx="7620" cy="243840"/>
            </a:xfrm>
            <a:custGeom>
              <a:avLst/>
              <a:gdLst/>
              <a:ahLst/>
              <a:cxnLst/>
              <a:rect l="l" t="t" r="r" b="b"/>
              <a:pathLst>
                <a:path w="7620" h="243840">
                  <a:moveTo>
                    <a:pt x="0" y="0"/>
                  </a:moveTo>
                  <a:lnTo>
                    <a:pt x="0" y="240494"/>
                  </a:lnTo>
                  <a:lnTo>
                    <a:pt x="7137" y="243699"/>
                  </a:lnTo>
                  <a:lnTo>
                    <a:pt x="7137" y="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44208" y="7135420"/>
              <a:ext cx="7620" cy="243840"/>
            </a:xfrm>
            <a:custGeom>
              <a:avLst/>
              <a:gdLst/>
              <a:ahLst/>
              <a:cxnLst/>
              <a:rect l="l" t="t" r="r" b="b"/>
              <a:pathLst>
                <a:path w="7620" h="243840">
                  <a:moveTo>
                    <a:pt x="0" y="0"/>
                  </a:moveTo>
                  <a:lnTo>
                    <a:pt x="0" y="240129"/>
                  </a:lnTo>
                  <a:lnTo>
                    <a:pt x="7137" y="243334"/>
                  </a:lnTo>
                  <a:lnTo>
                    <a:pt x="7137" y="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51345" y="7138990"/>
              <a:ext cx="7620" cy="243204"/>
            </a:xfrm>
            <a:custGeom>
              <a:avLst/>
              <a:gdLst/>
              <a:ahLst/>
              <a:cxnLst/>
              <a:rect l="l" t="t" r="r" b="b"/>
              <a:pathLst>
                <a:path w="7620" h="243204">
                  <a:moveTo>
                    <a:pt x="0" y="0"/>
                  </a:moveTo>
                  <a:lnTo>
                    <a:pt x="0" y="239764"/>
                  </a:lnTo>
                  <a:lnTo>
                    <a:pt x="7137" y="242969"/>
                  </a:lnTo>
                  <a:lnTo>
                    <a:pt x="7137" y="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58482" y="7142225"/>
              <a:ext cx="7620" cy="242570"/>
            </a:xfrm>
            <a:custGeom>
              <a:avLst/>
              <a:gdLst/>
              <a:ahLst/>
              <a:cxnLst/>
              <a:rect l="l" t="t" r="r" b="b"/>
              <a:pathLst>
                <a:path w="7620" h="242570">
                  <a:moveTo>
                    <a:pt x="7137" y="3810"/>
                  </a:moveTo>
                  <a:lnTo>
                    <a:pt x="3136" y="3810"/>
                  </a:lnTo>
                  <a:lnTo>
                    <a:pt x="313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0030"/>
                  </a:lnTo>
                  <a:lnTo>
                    <a:pt x="3479" y="240030"/>
                  </a:lnTo>
                  <a:lnTo>
                    <a:pt x="3479" y="242570"/>
                  </a:lnTo>
                  <a:lnTo>
                    <a:pt x="7137" y="242570"/>
                  </a:lnTo>
                  <a:lnTo>
                    <a:pt x="7137" y="240030"/>
                  </a:lnTo>
                  <a:lnTo>
                    <a:pt x="7137" y="3810"/>
                  </a:lnTo>
                  <a:close/>
                </a:path>
              </a:pathLst>
            </a:custGeom>
            <a:solidFill>
              <a:srgbClr val="FDFDF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65620" y="7146087"/>
              <a:ext cx="7620" cy="242570"/>
            </a:xfrm>
            <a:custGeom>
              <a:avLst/>
              <a:gdLst/>
              <a:ahLst/>
              <a:cxnLst/>
              <a:rect l="l" t="t" r="r" b="b"/>
              <a:pathLst>
                <a:path w="7620" h="242570">
                  <a:moveTo>
                    <a:pt x="0" y="0"/>
                  </a:moveTo>
                  <a:lnTo>
                    <a:pt x="0" y="239078"/>
                  </a:lnTo>
                  <a:lnTo>
                    <a:pt x="7137" y="242284"/>
                  </a:lnTo>
                  <a:lnTo>
                    <a:pt x="7137" y="3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72757" y="7149363"/>
              <a:ext cx="7620" cy="242570"/>
            </a:xfrm>
            <a:custGeom>
              <a:avLst/>
              <a:gdLst/>
              <a:ahLst/>
              <a:cxnLst/>
              <a:rect l="l" t="t" r="r" b="b"/>
              <a:pathLst>
                <a:path w="7620" h="242570">
                  <a:moveTo>
                    <a:pt x="0" y="0"/>
                  </a:moveTo>
                  <a:lnTo>
                    <a:pt x="0" y="239008"/>
                  </a:lnTo>
                  <a:lnTo>
                    <a:pt x="7137" y="241968"/>
                  </a:lnTo>
                  <a:lnTo>
                    <a:pt x="7137" y="3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79895" y="7152639"/>
              <a:ext cx="7620" cy="241935"/>
            </a:xfrm>
            <a:custGeom>
              <a:avLst/>
              <a:gdLst/>
              <a:ahLst/>
              <a:cxnLst/>
              <a:rect l="l" t="t" r="r" b="b"/>
              <a:pathLst>
                <a:path w="7620" h="241934">
                  <a:moveTo>
                    <a:pt x="0" y="0"/>
                  </a:moveTo>
                  <a:lnTo>
                    <a:pt x="0" y="238693"/>
                  </a:lnTo>
                  <a:lnTo>
                    <a:pt x="7137" y="241639"/>
                  </a:lnTo>
                  <a:lnTo>
                    <a:pt x="7137" y="3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87032" y="7155914"/>
              <a:ext cx="7620" cy="241935"/>
            </a:xfrm>
            <a:custGeom>
              <a:avLst/>
              <a:gdLst/>
              <a:ahLst/>
              <a:cxnLst/>
              <a:rect l="l" t="t" r="r" b="b"/>
              <a:pathLst>
                <a:path w="7620" h="241934">
                  <a:moveTo>
                    <a:pt x="0" y="0"/>
                  </a:moveTo>
                  <a:lnTo>
                    <a:pt x="0" y="238363"/>
                  </a:lnTo>
                  <a:lnTo>
                    <a:pt x="7137" y="241310"/>
                  </a:lnTo>
                  <a:lnTo>
                    <a:pt x="7137" y="3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4169" y="7159189"/>
              <a:ext cx="7620" cy="241300"/>
            </a:xfrm>
            <a:custGeom>
              <a:avLst/>
              <a:gdLst/>
              <a:ahLst/>
              <a:cxnLst/>
              <a:rect l="l" t="t" r="r" b="b"/>
              <a:pathLst>
                <a:path w="7620" h="241300">
                  <a:moveTo>
                    <a:pt x="0" y="0"/>
                  </a:moveTo>
                  <a:lnTo>
                    <a:pt x="0" y="238034"/>
                  </a:lnTo>
                  <a:lnTo>
                    <a:pt x="7137" y="240980"/>
                  </a:lnTo>
                  <a:lnTo>
                    <a:pt x="7137" y="3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01307" y="7162465"/>
              <a:ext cx="7620" cy="240665"/>
            </a:xfrm>
            <a:custGeom>
              <a:avLst/>
              <a:gdLst/>
              <a:ahLst/>
              <a:cxnLst/>
              <a:rect l="l" t="t" r="r" b="b"/>
              <a:pathLst>
                <a:path w="7620" h="240665">
                  <a:moveTo>
                    <a:pt x="0" y="0"/>
                  </a:moveTo>
                  <a:lnTo>
                    <a:pt x="0" y="237705"/>
                  </a:lnTo>
                  <a:lnTo>
                    <a:pt x="7137" y="240651"/>
                  </a:lnTo>
                  <a:lnTo>
                    <a:pt x="7137" y="3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08444" y="7166356"/>
              <a:ext cx="7620" cy="240029"/>
            </a:xfrm>
            <a:custGeom>
              <a:avLst/>
              <a:gdLst/>
              <a:ahLst/>
              <a:cxnLst/>
              <a:rect l="l" t="t" r="r" b="b"/>
              <a:pathLst>
                <a:path w="7620" h="240029">
                  <a:moveTo>
                    <a:pt x="7137" y="2540"/>
                  </a:moveTo>
                  <a:lnTo>
                    <a:pt x="4406" y="2540"/>
                  </a:lnTo>
                  <a:lnTo>
                    <a:pt x="4406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6220"/>
                  </a:lnTo>
                  <a:lnTo>
                    <a:pt x="3302" y="236220"/>
                  </a:lnTo>
                  <a:lnTo>
                    <a:pt x="3302" y="240030"/>
                  </a:lnTo>
                  <a:lnTo>
                    <a:pt x="7137" y="240030"/>
                  </a:lnTo>
                  <a:lnTo>
                    <a:pt x="7137" y="23622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FCFCF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15582" y="7168896"/>
              <a:ext cx="7620" cy="240029"/>
            </a:xfrm>
            <a:custGeom>
              <a:avLst/>
              <a:gdLst/>
              <a:ahLst/>
              <a:cxnLst/>
              <a:rect l="l" t="t" r="r" b="b"/>
              <a:pathLst>
                <a:path w="7620" h="240029">
                  <a:moveTo>
                    <a:pt x="7137" y="2540"/>
                  </a:moveTo>
                  <a:lnTo>
                    <a:pt x="3340" y="2540"/>
                  </a:lnTo>
                  <a:lnTo>
                    <a:pt x="33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7490"/>
                  </a:lnTo>
                  <a:lnTo>
                    <a:pt x="4000" y="237490"/>
                  </a:lnTo>
                  <a:lnTo>
                    <a:pt x="4000" y="240030"/>
                  </a:lnTo>
                  <a:lnTo>
                    <a:pt x="7137" y="240030"/>
                  </a:lnTo>
                  <a:lnTo>
                    <a:pt x="7137" y="23749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FBFCF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22719" y="7171754"/>
              <a:ext cx="7620" cy="240029"/>
            </a:xfrm>
            <a:custGeom>
              <a:avLst/>
              <a:gdLst/>
              <a:ahLst/>
              <a:cxnLst/>
              <a:rect l="l" t="t" r="r" b="b"/>
              <a:pathLst>
                <a:path w="7620" h="240029">
                  <a:moveTo>
                    <a:pt x="0" y="0"/>
                  </a:moveTo>
                  <a:lnTo>
                    <a:pt x="0" y="237081"/>
                  </a:lnTo>
                  <a:lnTo>
                    <a:pt x="7137" y="239774"/>
                  </a:lnTo>
                  <a:lnTo>
                    <a:pt x="7137" y="2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29856" y="7174743"/>
              <a:ext cx="7620" cy="240029"/>
            </a:xfrm>
            <a:custGeom>
              <a:avLst/>
              <a:gdLst/>
              <a:ahLst/>
              <a:cxnLst/>
              <a:rect l="l" t="t" r="r" b="b"/>
              <a:pathLst>
                <a:path w="7620" h="240029">
                  <a:moveTo>
                    <a:pt x="0" y="0"/>
                  </a:moveTo>
                  <a:lnTo>
                    <a:pt x="0" y="236785"/>
                  </a:lnTo>
                  <a:lnTo>
                    <a:pt x="7137" y="239477"/>
                  </a:lnTo>
                  <a:lnTo>
                    <a:pt x="7137" y="2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36981" y="7177726"/>
              <a:ext cx="7620" cy="239395"/>
            </a:xfrm>
            <a:custGeom>
              <a:avLst/>
              <a:gdLst/>
              <a:ahLst/>
              <a:cxnLst/>
              <a:rect l="l" t="t" r="r" b="b"/>
              <a:pathLst>
                <a:path w="7620" h="239395">
                  <a:moveTo>
                    <a:pt x="0" y="0"/>
                  </a:moveTo>
                  <a:lnTo>
                    <a:pt x="0" y="236490"/>
                  </a:lnTo>
                  <a:lnTo>
                    <a:pt x="7137" y="239182"/>
                  </a:lnTo>
                  <a:lnTo>
                    <a:pt x="7137" y="2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E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44118" y="7180715"/>
              <a:ext cx="7620" cy="239395"/>
            </a:xfrm>
            <a:custGeom>
              <a:avLst/>
              <a:gdLst/>
              <a:ahLst/>
              <a:cxnLst/>
              <a:rect l="l" t="t" r="r" b="b"/>
              <a:pathLst>
                <a:path w="7620" h="239395">
                  <a:moveTo>
                    <a:pt x="0" y="0"/>
                  </a:moveTo>
                  <a:lnTo>
                    <a:pt x="0" y="236194"/>
                  </a:lnTo>
                  <a:lnTo>
                    <a:pt x="7137" y="238886"/>
                  </a:lnTo>
                  <a:lnTo>
                    <a:pt x="7137" y="2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51256" y="7184135"/>
              <a:ext cx="7620" cy="238760"/>
            </a:xfrm>
            <a:custGeom>
              <a:avLst/>
              <a:gdLst/>
              <a:ahLst/>
              <a:cxnLst/>
              <a:rect l="l" t="t" r="r" b="b"/>
              <a:pathLst>
                <a:path w="7620" h="238759">
                  <a:moveTo>
                    <a:pt x="7137" y="2540"/>
                  </a:moveTo>
                  <a:lnTo>
                    <a:pt x="5778" y="2540"/>
                  </a:lnTo>
                  <a:lnTo>
                    <a:pt x="5778" y="127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34950"/>
                  </a:lnTo>
                  <a:lnTo>
                    <a:pt x="3683" y="234950"/>
                  </a:lnTo>
                  <a:lnTo>
                    <a:pt x="3683" y="238760"/>
                  </a:lnTo>
                  <a:lnTo>
                    <a:pt x="7137" y="238760"/>
                  </a:lnTo>
                  <a:lnTo>
                    <a:pt x="7137" y="23495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FAFBE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58393" y="7186675"/>
              <a:ext cx="7620" cy="238760"/>
            </a:xfrm>
            <a:custGeom>
              <a:avLst/>
              <a:gdLst/>
              <a:ahLst/>
              <a:cxnLst/>
              <a:rect l="l" t="t" r="r" b="b"/>
              <a:pathLst>
                <a:path w="7620" h="238759">
                  <a:moveTo>
                    <a:pt x="365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657" y="2540"/>
                  </a:lnTo>
                  <a:lnTo>
                    <a:pt x="3657" y="0"/>
                  </a:lnTo>
                  <a:close/>
                </a:path>
                <a:path w="7620" h="238759">
                  <a:moveTo>
                    <a:pt x="7137" y="2552"/>
                  </a:moveTo>
                  <a:lnTo>
                    <a:pt x="0" y="2552"/>
                  </a:lnTo>
                  <a:lnTo>
                    <a:pt x="0" y="236220"/>
                  </a:lnTo>
                  <a:lnTo>
                    <a:pt x="3276" y="236220"/>
                  </a:lnTo>
                  <a:lnTo>
                    <a:pt x="3276" y="237490"/>
                  </a:lnTo>
                  <a:lnTo>
                    <a:pt x="6832" y="237490"/>
                  </a:lnTo>
                  <a:lnTo>
                    <a:pt x="6832" y="238760"/>
                  </a:lnTo>
                  <a:lnTo>
                    <a:pt x="7137" y="238760"/>
                  </a:lnTo>
                  <a:lnTo>
                    <a:pt x="7137" y="237490"/>
                  </a:lnTo>
                  <a:lnTo>
                    <a:pt x="7137" y="236220"/>
                  </a:lnTo>
                  <a:lnTo>
                    <a:pt x="7137" y="2552"/>
                  </a:lnTo>
                  <a:close/>
                </a:path>
              </a:pathLst>
            </a:custGeom>
            <a:solidFill>
              <a:srgbClr val="FAFBE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65531" y="7189263"/>
              <a:ext cx="7620" cy="238125"/>
            </a:xfrm>
            <a:custGeom>
              <a:avLst/>
              <a:gdLst/>
              <a:ahLst/>
              <a:cxnLst/>
              <a:rect l="l" t="t" r="r" b="b"/>
              <a:pathLst>
                <a:path w="7620" h="238125">
                  <a:moveTo>
                    <a:pt x="0" y="0"/>
                  </a:moveTo>
                  <a:lnTo>
                    <a:pt x="0" y="235641"/>
                  </a:lnTo>
                  <a:lnTo>
                    <a:pt x="7137" y="238085"/>
                  </a:lnTo>
                  <a:lnTo>
                    <a:pt x="7137" y="2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72668" y="7191971"/>
              <a:ext cx="7620" cy="238125"/>
            </a:xfrm>
            <a:custGeom>
              <a:avLst/>
              <a:gdLst/>
              <a:ahLst/>
              <a:cxnLst/>
              <a:rect l="l" t="t" r="r" b="b"/>
              <a:pathLst>
                <a:path w="7620" h="238125">
                  <a:moveTo>
                    <a:pt x="0" y="0"/>
                  </a:moveTo>
                  <a:lnTo>
                    <a:pt x="0" y="235377"/>
                  </a:lnTo>
                  <a:lnTo>
                    <a:pt x="7137" y="237820"/>
                  </a:lnTo>
                  <a:lnTo>
                    <a:pt x="7137" y="2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E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79806" y="7194680"/>
              <a:ext cx="7620" cy="238125"/>
            </a:xfrm>
            <a:custGeom>
              <a:avLst/>
              <a:gdLst/>
              <a:ahLst/>
              <a:cxnLst/>
              <a:rect l="l" t="t" r="r" b="b"/>
              <a:pathLst>
                <a:path w="7620" h="238125">
                  <a:moveTo>
                    <a:pt x="0" y="0"/>
                  </a:moveTo>
                  <a:lnTo>
                    <a:pt x="0" y="235112"/>
                  </a:lnTo>
                  <a:lnTo>
                    <a:pt x="7137" y="237555"/>
                  </a:lnTo>
                  <a:lnTo>
                    <a:pt x="7137" y="2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86943" y="7197388"/>
              <a:ext cx="7620" cy="237490"/>
            </a:xfrm>
            <a:custGeom>
              <a:avLst/>
              <a:gdLst/>
              <a:ahLst/>
              <a:cxnLst/>
              <a:rect l="l" t="t" r="r" b="b"/>
              <a:pathLst>
                <a:path w="7620" h="237490">
                  <a:moveTo>
                    <a:pt x="0" y="0"/>
                  </a:moveTo>
                  <a:lnTo>
                    <a:pt x="0" y="234847"/>
                  </a:lnTo>
                  <a:lnTo>
                    <a:pt x="7137" y="237291"/>
                  </a:lnTo>
                  <a:lnTo>
                    <a:pt x="7137" y="2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94080" y="7200096"/>
              <a:ext cx="7620" cy="237490"/>
            </a:xfrm>
            <a:custGeom>
              <a:avLst/>
              <a:gdLst/>
              <a:ahLst/>
              <a:cxnLst/>
              <a:rect l="l" t="t" r="r" b="b"/>
              <a:pathLst>
                <a:path w="7620" h="237490">
                  <a:moveTo>
                    <a:pt x="0" y="0"/>
                  </a:moveTo>
                  <a:lnTo>
                    <a:pt x="0" y="234583"/>
                  </a:lnTo>
                  <a:lnTo>
                    <a:pt x="7137" y="237026"/>
                  </a:lnTo>
                  <a:lnTo>
                    <a:pt x="7137" y="2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01218" y="7202804"/>
              <a:ext cx="7620" cy="236854"/>
            </a:xfrm>
            <a:custGeom>
              <a:avLst/>
              <a:gdLst/>
              <a:ahLst/>
              <a:cxnLst/>
              <a:rect l="l" t="t" r="r" b="b"/>
              <a:pathLst>
                <a:path w="7620" h="236854">
                  <a:moveTo>
                    <a:pt x="0" y="0"/>
                  </a:moveTo>
                  <a:lnTo>
                    <a:pt x="0" y="234318"/>
                  </a:lnTo>
                  <a:lnTo>
                    <a:pt x="7137" y="236761"/>
                  </a:lnTo>
                  <a:lnTo>
                    <a:pt x="7137" y="2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08355" y="7205725"/>
              <a:ext cx="7620" cy="236220"/>
            </a:xfrm>
            <a:custGeom>
              <a:avLst/>
              <a:gdLst/>
              <a:ahLst/>
              <a:cxnLst/>
              <a:rect l="l" t="t" r="r" b="b"/>
              <a:pathLst>
                <a:path w="7620" h="236220">
                  <a:moveTo>
                    <a:pt x="7137" y="2540"/>
                  </a:moveTo>
                  <a:lnTo>
                    <a:pt x="5143" y="254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3492" y="233680"/>
                  </a:lnTo>
                  <a:lnTo>
                    <a:pt x="3492" y="236220"/>
                  </a:lnTo>
                  <a:lnTo>
                    <a:pt x="7137" y="236220"/>
                  </a:lnTo>
                  <a:lnTo>
                    <a:pt x="7137" y="23368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F9FAE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15493" y="7207673"/>
              <a:ext cx="7620" cy="236854"/>
            </a:xfrm>
            <a:custGeom>
              <a:avLst/>
              <a:gdLst/>
              <a:ahLst/>
              <a:cxnLst/>
              <a:rect l="l" t="t" r="r" b="b"/>
              <a:pathLst>
                <a:path w="7620" h="236854">
                  <a:moveTo>
                    <a:pt x="0" y="0"/>
                  </a:moveTo>
                  <a:lnTo>
                    <a:pt x="0" y="234121"/>
                  </a:lnTo>
                  <a:lnTo>
                    <a:pt x="7137" y="236320"/>
                  </a:lnTo>
                  <a:lnTo>
                    <a:pt x="7137" y="2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22630" y="7210107"/>
              <a:ext cx="7620" cy="236220"/>
            </a:xfrm>
            <a:custGeom>
              <a:avLst/>
              <a:gdLst/>
              <a:ahLst/>
              <a:cxnLst/>
              <a:rect l="l" t="t" r="r" b="b"/>
              <a:pathLst>
                <a:path w="7620" h="236220">
                  <a:moveTo>
                    <a:pt x="0" y="0"/>
                  </a:moveTo>
                  <a:lnTo>
                    <a:pt x="0" y="233886"/>
                  </a:lnTo>
                  <a:lnTo>
                    <a:pt x="7137" y="236085"/>
                  </a:lnTo>
                  <a:lnTo>
                    <a:pt x="7137" y="2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29767" y="7212541"/>
              <a:ext cx="7620" cy="236220"/>
            </a:xfrm>
            <a:custGeom>
              <a:avLst/>
              <a:gdLst/>
              <a:ahLst/>
              <a:cxnLst/>
              <a:rect l="l" t="t" r="r" b="b"/>
              <a:pathLst>
                <a:path w="7620" h="236220">
                  <a:moveTo>
                    <a:pt x="0" y="0"/>
                  </a:moveTo>
                  <a:lnTo>
                    <a:pt x="0" y="233651"/>
                  </a:lnTo>
                  <a:lnTo>
                    <a:pt x="7137" y="235850"/>
                  </a:lnTo>
                  <a:lnTo>
                    <a:pt x="7137" y="2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36905" y="7214975"/>
              <a:ext cx="7620" cy="236220"/>
            </a:xfrm>
            <a:custGeom>
              <a:avLst/>
              <a:gdLst/>
              <a:ahLst/>
              <a:cxnLst/>
              <a:rect l="l" t="t" r="r" b="b"/>
              <a:pathLst>
                <a:path w="7620" h="236220">
                  <a:moveTo>
                    <a:pt x="0" y="0"/>
                  </a:moveTo>
                  <a:lnTo>
                    <a:pt x="0" y="233416"/>
                  </a:lnTo>
                  <a:lnTo>
                    <a:pt x="7137" y="235615"/>
                  </a:lnTo>
                  <a:lnTo>
                    <a:pt x="7137" y="2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44042" y="7217156"/>
              <a:ext cx="7620" cy="236220"/>
            </a:xfrm>
            <a:custGeom>
              <a:avLst/>
              <a:gdLst/>
              <a:ahLst/>
              <a:cxnLst/>
              <a:rect l="l" t="t" r="r" b="b"/>
              <a:pathLst>
                <a:path w="7620" h="236220">
                  <a:moveTo>
                    <a:pt x="7137" y="2540"/>
                  </a:moveTo>
                  <a:lnTo>
                    <a:pt x="4902" y="2540"/>
                  </a:lnTo>
                  <a:lnTo>
                    <a:pt x="4902" y="1270"/>
                  </a:lnTo>
                  <a:lnTo>
                    <a:pt x="1104" y="1270"/>
                  </a:lnTo>
                  <a:lnTo>
                    <a:pt x="110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4914" y="233680"/>
                  </a:lnTo>
                  <a:lnTo>
                    <a:pt x="4914" y="236220"/>
                  </a:lnTo>
                  <a:lnTo>
                    <a:pt x="7137" y="236220"/>
                  </a:lnTo>
                  <a:lnTo>
                    <a:pt x="7137" y="23368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F8F9E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51180" y="7219696"/>
              <a:ext cx="14604" cy="237490"/>
            </a:xfrm>
            <a:custGeom>
              <a:avLst/>
              <a:gdLst/>
              <a:ahLst/>
              <a:cxnLst/>
              <a:rect l="l" t="t" r="r" b="b"/>
              <a:pathLst>
                <a:path w="14604" h="237490">
                  <a:moveTo>
                    <a:pt x="14274" y="4381"/>
                  </a:moveTo>
                  <a:lnTo>
                    <a:pt x="7137" y="2209"/>
                  </a:lnTo>
                  <a:lnTo>
                    <a:pt x="7137" y="2540"/>
                  </a:lnTo>
                  <a:lnTo>
                    <a:pt x="4051" y="2540"/>
                  </a:lnTo>
                  <a:lnTo>
                    <a:pt x="4051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3680"/>
                  </a:lnTo>
                  <a:lnTo>
                    <a:pt x="3962" y="233680"/>
                  </a:lnTo>
                  <a:lnTo>
                    <a:pt x="3962" y="234950"/>
                  </a:lnTo>
                  <a:lnTo>
                    <a:pt x="7137" y="234950"/>
                  </a:lnTo>
                  <a:lnTo>
                    <a:pt x="7137" y="235216"/>
                  </a:lnTo>
                  <a:lnTo>
                    <a:pt x="14274" y="237172"/>
                  </a:lnTo>
                  <a:lnTo>
                    <a:pt x="14274" y="4381"/>
                  </a:lnTo>
                  <a:close/>
                </a:path>
              </a:pathLst>
            </a:custGeom>
            <a:solidFill>
              <a:srgbClr val="F8F8D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65442" y="7224062"/>
              <a:ext cx="7620" cy="234950"/>
            </a:xfrm>
            <a:custGeom>
              <a:avLst/>
              <a:gdLst/>
              <a:ahLst/>
              <a:cxnLst/>
              <a:rect l="l" t="t" r="r" b="b"/>
              <a:pathLst>
                <a:path w="7620" h="234950">
                  <a:moveTo>
                    <a:pt x="0" y="0"/>
                  </a:moveTo>
                  <a:lnTo>
                    <a:pt x="0" y="232799"/>
                  </a:lnTo>
                  <a:lnTo>
                    <a:pt x="7137" y="234757"/>
                  </a:lnTo>
                  <a:lnTo>
                    <a:pt x="7137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D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72579" y="7226227"/>
              <a:ext cx="7620" cy="234950"/>
            </a:xfrm>
            <a:custGeom>
              <a:avLst/>
              <a:gdLst/>
              <a:ahLst/>
              <a:cxnLst/>
              <a:rect l="l" t="t" r="r" b="b"/>
              <a:pathLst>
                <a:path w="7620" h="234950">
                  <a:moveTo>
                    <a:pt x="0" y="0"/>
                  </a:moveTo>
                  <a:lnTo>
                    <a:pt x="0" y="232592"/>
                  </a:lnTo>
                  <a:lnTo>
                    <a:pt x="7137" y="234550"/>
                  </a:lnTo>
                  <a:lnTo>
                    <a:pt x="7137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D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79716" y="7228392"/>
              <a:ext cx="7620" cy="234950"/>
            </a:xfrm>
            <a:custGeom>
              <a:avLst/>
              <a:gdLst/>
              <a:ahLst/>
              <a:cxnLst/>
              <a:rect l="l" t="t" r="r" b="b"/>
              <a:pathLst>
                <a:path w="7620" h="234950">
                  <a:moveTo>
                    <a:pt x="0" y="0"/>
                  </a:moveTo>
                  <a:lnTo>
                    <a:pt x="0" y="232385"/>
                  </a:lnTo>
                  <a:lnTo>
                    <a:pt x="7137" y="234343"/>
                  </a:lnTo>
                  <a:lnTo>
                    <a:pt x="7137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86854" y="7230557"/>
              <a:ext cx="7620" cy="234315"/>
            </a:xfrm>
            <a:custGeom>
              <a:avLst/>
              <a:gdLst/>
              <a:ahLst/>
              <a:cxnLst/>
              <a:rect l="l" t="t" r="r" b="b"/>
              <a:pathLst>
                <a:path w="7620" h="234315">
                  <a:moveTo>
                    <a:pt x="0" y="0"/>
                  </a:moveTo>
                  <a:lnTo>
                    <a:pt x="0" y="232178"/>
                  </a:lnTo>
                  <a:lnTo>
                    <a:pt x="7137" y="234136"/>
                  </a:lnTo>
                  <a:lnTo>
                    <a:pt x="7137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93991" y="7232396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20" h="233679">
                  <a:moveTo>
                    <a:pt x="7137" y="2540"/>
                  </a:moveTo>
                  <a:lnTo>
                    <a:pt x="5626" y="2540"/>
                  </a:lnTo>
                  <a:lnTo>
                    <a:pt x="5626" y="1270"/>
                  </a:lnTo>
                  <a:lnTo>
                    <a:pt x="1016" y="1270"/>
                  </a:lnTo>
                  <a:lnTo>
                    <a:pt x="101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32410"/>
                  </a:lnTo>
                  <a:lnTo>
                    <a:pt x="2717" y="232410"/>
                  </a:lnTo>
                  <a:lnTo>
                    <a:pt x="2717" y="233680"/>
                  </a:lnTo>
                  <a:lnTo>
                    <a:pt x="7137" y="233680"/>
                  </a:lnTo>
                  <a:lnTo>
                    <a:pt x="7137" y="23241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F7F8D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01129" y="7234935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20" h="233679">
                  <a:moveTo>
                    <a:pt x="7137" y="1270"/>
                  </a:moveTo>
                  <a:lnTo>
                    <a:pt x="3263" y="1270"/>
                  </a:lnTo>
                  <a:lnTo>
                    <a:pt x="326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1140"/>
                  </a:lnTo>
                  <a:lnTo>
                    <a:pt x="203" y="231140"/>
                  </a:lnTo>
                  <a:lnTo>
                    <a:pt x="203" y="232410"/>
                  </a:lnTo>
                  <a:lnTo>
                    <a:pt x="5232" y="232410"/>
                  </a:lnTo>
                  <a:lnTo>
                    <a:pt x="5232" y="233680"/>
                  </a:lnTo>
                  <a:lnTo>
                    <a:pt x="7137" y="233680"/>
                  </a:lnTo>
                  <a:lnTo>
                    <a:pt x="7137" y="232410"/>
                  </a:lnTo>
                  <a:lnTo>
                    <a:pt x="7137" y="231140"/>
                  </a:lnTo>
                  <a:lnTo>
                    <a:pt x="7137" y="1270"/>
                  </a:lnTo>
                  <a:close/>
                </a:path>
              </a:pathLst>
            </a:custGeom>
            <a:solidFill>
              <a:srgbClr val="F7F8D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08266" y="7236601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20" h="233679">
                  <a:moveTo>
                    <a:pt x="0" y="0"/>
                  </a:moveTo>
                  <a:lnTo>
                    <a:pt x="0" y="231838"/>
                  </a:lnTo>
                  <a:lnTo>
                    <a:pt x="7137" y="233558"/>
                  </a:lnTo>
                  <a:lnTo>
                    <a:pt x="7137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15403" y="7238502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20" h="233679">
                  <a:moveTo>
                    <a:pt x="0" y="0"/>
                  </a:moveTo>
                  <a:lnTo>
                    <a:pt x="0" y="231658"/>
                  </a:lnTo>
                  <a:lnTo>
                    <a:pt x="7137" y="233378"/>
                  </a:lnTo>
                  <a:lnTo>
                    <a:pt x="7137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22541" y="7240402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20" h="233679">
                  <a:moveTo>
                    <a:pt x="0" y="0"/>
                  </a:moveTo>
                  <a:lnTo>
                    <a:pt x="0" y="231478"/>
                  </a:lnTo>
                  <a:lnTo>
                    <a:pt x="7137" y="233198"/>
                  </a:lnTo>
                  <a:lnTo>
                    <a:pt x="7137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29678" y="7242303"/>
              <a:ext cx="7620" cy="233045"/>
            </a:xfrm>
            <a:custGeom>
              <a:avLst/>
              <a:gdLst/>
              <a:ahLst/>
              <a:cxnLst/>
              <a:rect l="l" t="t" r="r" b="b"/>
              <a:pathLst>
                <a:path w="7620" h="233045">
                  <a:moveTo>
                    <a:pt x="0" y="0"/>
                  </a:moveTo>
                  <a:lnTo>
                    <a:pt x="0" y="231298"/>
                  </a:lnTo>
                  <a:lnTo>
                    <a:pt x="7137" y="233018"/>
                  </a:lnTo>
                  <a:lnTo>
                    <a:pt x="7137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D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36816" y="7244204"/>
              <a:ext cx="7620" cy="233045"/>
            </a:xfrm>
            <a:custGeom>
              <a:avLst/>
              <a:gdLst/>
              <a:ahLst/>
              <a:cxnLst/>
              <a:rect l="l" t="t" r="r" b="b"/>
              <a:pathLst>
                <a:path w="7620" h="233045">
                  <a:moveTo>
                    <a:pt x="0" y="0"/>
                  </a:moveTo>
                  <a:lnTo>
                    <a:pt x="0" y="231118"/>
                  </a:lnTo>
                  <a:lnTo>
                    <a:pt x="7137" y="232838"/>
                  </a:lnTo>
                  <a:lnTo>
                    <a:pt x="7137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D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43953" y="7246366"/>
              <a:ext cx="14604" cy="234315"/>
            </a:xfrm>
            <a:custGeom>
              <a:avLst/>
              <a:gdLst/>
              <a:ahLst/>
              <a:cxnLst/>
              <a:rect l="l" t="t" r="r" b="b"/>
              <a:pathLst>
                <a:path w="14604" h="234315">
                  <a:moveTo>
                    <a:pt x="14274" y="3048"/>
                  </a:moveTo>
                  <a:lnTo>
                    <a:pt x="7137" y="1409"/>
                  </a:lnTo>
                  <a:lnTo>
                    <a:pt x="7137" y="1270"/>
                  </a:lnTo>
                  <a:lnTo>
                    <a:pt x="3810" y="127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1140"/>
                  </a:lnTo>
                  <a:lnTo>
                    <a:pt x="4559" y="231140"/>
                  </a:lnTo>
                  <a:lnTo>
                    <a:pt x="4559" y="232410"/>
                  </a:lnTo>
                  <a:lnTo>
                    <a:pt x="7137" y="232410"/>
                  </a:lnTo>
                  <a:lnTo>
                    <a:pt x="14274" y="233883"/>
                  </a:lnTo>
                  <a:lnTo>
                    <a:pt x="14274" y="3048"/>
                  </a:lnTo>
                  <a:close/>
                </a:path>
              </a:pathLst>
            </a:custGeom>
            <a:solidFill>
              <a:srgbClr val="F5F7D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58228" y="7249405"/>
              <a:ext cx="7620" cy="232410"/>
            </a:xfrm>
            <a:custGeom>
              <a:avLst/>
              <a:gdLst/>
              <a:ahLst/>
              <a:cxnLst/>
              <a:rect l="l" t="t" r="r" b="b"/>
              <a:pathLst>
                <a:path w="7620" h="232409">
                  <a:moveTo>
                    <a:pt x="0" y="0"/>
                  </a:moveTo>
                  <a:lnTo>
                    <a:pt x="0" y="230839"/>
                  </a:lnTo>
                  <a:lnTo>
                    <a:pt x="7137" y="232325"/>
                  </a:lnTo>
                  <a:lnTo>
                    <a:pt x="7137" y="1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D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65365" y="7251045"/>
              <a:ext cx="7620" cy="232410"/>
            </a:xfrm>
            <a:custGeom>
              <a:avLst/>
              <a:gdLst/>
              <a:ahLst/>
              <a:cxnLst/>
              <a:rect l="l" t="t" r="r" b="b"/>
              <a:pathLst>
                <a:path w="7620" h="232409">
                  <a:moveTo>
                    <a:pt x="0" y="0"/>
                  </a:moveTo>
                  <a:lnTo>
                    <a:pt x="0" y="230685"/>
                  </a:lnTo>
                  <a:lnTo>
                    <a:pt x="7137" y="232171"/>
                  </a:lnTo>
                  <a:lnTo>
                    <a:pt x="7137" y="1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D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72503" y="7252685"/>
              <a:ext cx="7620" cy="232410"/>
            </a:xfrm>
            <a:custGeom>
              <a:avLst/>
              <a:gdLst/>
              <a:ahLst/>
              <a:cxnLst/>
              <a:rect l="l" t="t" r="r" b="b"/>
              <a:pathLst>
                <a:path w="7620" h="232409">
                  <a:moveTo>
                    <a:pt x="0" y="0"/>
                  </a:moveTo>
                  <a:lnTo>
                    <a:pt x="0" y="230531"/>
                  </a:lnTo>
                  <a:lnTo>
                    <a:pt x="7137" y="232017"/>
                  </a:lnTo>
                  <a:lnTo>
                    <a:pt x="7137" y="1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79640" y="7254325"/>
              <a:ext cx="7620" cy="232410"/>
            </a:xfrm>
            <a:custGeom>
              <a:avLst/>
              <a:gdLst/>
              <a:ahLst/>
              <a:cxnLst/>
              <a:rect l="l" t="t" r="r" b="b"/>
              <a:pathLst>
                <a:path w="7620" h="232409">
                  <a:moveTo>
                    <a:pt x="0" y="0"/>
                  </a:moveTo>
                  <a:lnTo>
                    <a:pt x="0" y="230377"/>
                  </a:lnTo>
                  <a:lnTo>
                    <a:pt x="7137" y="231863"/>
                  </a:lnTo>
                  <a:lnTo>
                    <a:pt x="7137" y="1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86777" y="7255965"/>
              <a:ext cx="7620" cy="231775"/>
            </a:xfrm>
            <a:custGeom>
              <a:avLst/>
              <a:gdLst/>
              <a:ahLst/>
              <a:cxnLst/>
              <a:rect l="l" t="t" r="r" b="b"/>
              <a:pathLst>
                <a:path w="7620" h="231775">
                  <a:moveTo>
                    <a:pt x="0" y="0"/>
                  </a:moveTo>
                  <a:lnTo>
                    <a:pt x="0" y="230223"/>
                  </a:lnTo>
                  <a:lnTo>
                    <a:pt x="7137" y="231708"/>
                  </a:lnTo>
                  <a:lnTo>
                    <a:pt x="7137" y="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93915" y="7257796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20" h="231140">
                  <a:moveTo>
                    <a:pt x="7137" y="1270"/>
                  </a:moveTo>
                  <a:lnTo>
                    <a:pt x="4318" y="1270"/>
                  </a:lnTo>
                  <a:lnTo>
                    <a:pt x="431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9870"/>
                  </a:lnTo>
                  <a:lnTo>
                    <a:pt x="3009" y="229870"/>
                  </a:lnTo>
                  <a:lnTo>
                    <a:pt x="3009" y="231140"/>
                  </a:lnTo>
                  <a:lnTo>
                    <a:pt x="7137" y="231140"/>
                  </a:lnTo>
                  <a:lnTo>
                    <a:pt x="7137" y="229870"/>
                  </a:lnTo>
                  <a:lnTo>
                    <a:pt x="7137" y="1270"/>
                  </a:lnTo>
                  <a:close/>
                </a:path>
              </a:pathLst>
            </a:custGeom>
            <a:solidFill>
              <a:srgbClr val="F4F6C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01039" y="7258973"/>
              <a:ext cx="7620" cy="231775"/>
            </a:xfrm>
            <a:custGeom>
              <a:avLst/>
              <a:gdLst/>
              <a:ahLst/>
              <a:cxnLst/>
              <a:rect l="l" t="t" r="r" b="b"/>
              <a:pathLst>
                <a:path w="7620" h="231775">
                  <a:moveTo>
                    <a:pt x="0" y="0"/>
                  </a:moveTo>
                  <a:lnTo>
                    <a:pt x="0" y="230128"/>
                  </a:lnTo>
                  <a:lnTo>
                    <a:pt x="7137" y="231381"/>
                  </a:lnTo>
                  <a:lnTo>
                    <a:pt x="7137" y="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08177" y="7260356"/>
              <a:ext cx="7620" cy="231775"/>
            </a:xfrm>
            <a:custGeom>
              <a:avLst/>
              <a:gdLst/>
              <a:ahLst/>
              <a:cxnLst/>
              <a:rect l="l" t="t" r="r" b="b"/>
              <a:pathLst>
                <a:path w="7620" h="231775">
                  <a:moveTo>
                    <a:pt x="0" y="0"/>
                  </a:moveTo>
                  <a:lnTo>
                    <a:pt x="0" y="229999"/>
                  </a:lnTo>
                  <a:lnTo>
                    <a:pt x="7137" y="231252"/>
                  </a:lnTo>
                  <a:lnTo>
                    <a:pt x="7137" y="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15314" y="7261739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20" h="231140">
                  <a:moveTo>
                    <a:pt x="0" y="0"/>
                  </a:moveTo>
                  <a:lnTo>
                    <a:pt x="0" y="229869"/>
                  </a:lnTo>
                  <a:lnTo>
                    <a:pt x="7137" y="231123"/>
                  </a:lnTo>
                  <a:lnTo>
                    <a:pt x="7137" y="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22452" y="7263121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20" h="231140">
                  <a:moveTo>
                    <a:pt x="0" y="0"/>
                  </a:moveTo>
                  <a:lnTo>
                    <a:pt x="0" y="229740"/>
                  </a:lnTo>
                  <a:lnTo>
                    <a:pt x="7137" y="230994"/>
                  </a:lnTo>
                  <a:lnTo>
                    <a:pt x="7137" y="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29589" y="7264504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20" h="231140">
                  <a:moveTo>
                    <a:pt x="0" y="0"/>
                  </a:moveTo>
                  <a:lnTo>
                    <a:pt x="0" y="229611"/>
                  </a:lnTo>
                  <a:lnTo>
                    <a:pt x="7137" y="230865"/>
                  </a:lnTo>
                  <a:lnTo>
                    <a:pt x="7137" y="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36727" y="7265416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20" h="231140">
                  <a:moveTo>
                    <a:pt x="7137" y="1270"/>
                  </a:moveTo>
                  <a:lnTo>
                    <a:pt x="838" y="1270"/>
                  </a:lnTo>
                  <a:lnTo>
                    <a:pt x="83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9870"/>
                  </a:lnTo>
                  <a:lnTo>
                    <a:pt x="3136" y="229870"/>
                  </a:lnTo>
                  <a:lnTo>
                    <a:pt x="3136" y="231140"/>
                  </a:lnTo>
                  <a:lnTo>
                    <a:pt x="7137" y="231140"/>
                  </a:lnTo>
                  <a:lnTo>
                    <a:pt x="7137" y="229870"/>
                  </a:lnTo>
                  <a:lnTo>
                    <a:pt x="7137" y="1270"/>
                  </a:lnTo>
                  <a:close/>
                </a:path>
              </a:pathLst>
            </a:custGeom>
            <a:solidFill>
              <a:srgbClr val="F3F5C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43864" y="7266685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20" h="231140">
                  <a:moveTo>
                    <a:pt x="7137" y="1270"/>
                  </a:moveTo>
                  <a:lnTo>
                    <a:pt x="444" y="127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9870"/>
                  </a:lnTo>
                  <a:lnTo>
                    <a:pt x="3225" y="229870"/>
                  </a:lnTo>
                  <a:lnTo>
                    <a:pt x="3225" y="231140"/>
                  </a:lnTo>
                  <a:lnTo>
                    <a:pt x="7137" y="231140"/>
                  </a:lnTo>
                  <a:lnTo>
                    <a:pt x="7137" y="229870"/>
                  </a:lnTo>
                  <a:lnTo>
                    <a:pt x="7137" y="1270"/>
                  </a:lnTo>
                  <a:close/>
                </a:path>
              </a:pathLst>
            </a:custGeom>
            <a:solidFill>
              <a:srgbClr val="F1F5C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751001" y="7268376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20" h="230504">
                  <a:moveTo>
                    <a:pt x="0" y="0"/>
                  </a:moveTo>
                  <a:lnTo>
                    <a:pt x="0" y="229410"/>
                  </a:lnTo>
                  <a:lnTo>
                    <a:pt x="7137" y="230433"/>
                  </a:lnTo>
                  <a:lnTo>
                    <a:pt x="7137" y="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4C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58139" y="7269504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20" h="230504">
                  <a:moveTo>
                    <a:pt x="0" y="0"/>
                  </a:moveTo>
                  <a:lnTo>
                    <a:pt x="0" y="229306"/>
                  </a:lnTo>
                  <a:lnTo>
                    <a:pt x="7137" y="230329"/>
                  </a:lnTo>
                  <a:lnTo>
                    <a:pt x="7137" y="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4C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65276" y="7270632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20" h="230504">
                  <a:moveTo>
                    <a:pt x="0" y="0"/>
                  </a:moveTo>
                  <a:lnTo>
                    <a:pt x="0" y="229201"/>
                  </a:lnTo>
                  <a:lnTo>
                    <a:pt x="7137" y="230224"/>
                  </a:lnTo>
                  <a:lnTo>
                    <a:pt x="7137" y="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4C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72414" y="7271759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20" h="230504">
                  <a:moveTo>
                    <a:pt x="0" y="0"/>
                  </a:moveTo>
                  <a:lnTo>
                    <a:pt x="0" y="229096"/>
                  </a:lnTo>
                  <a:lnTo>
                    <a:pt x="7137" y="230119"/>
                  </a:lnTo>
                  <a:lnTo>
                    <a:pt x="7137" y="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4C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79551" y="7272887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20" h="230504">
                  <a:moveTo>
                    <a:pt x="0" y="0"/>
                  </a:moveTo>
                  <a:lnTo>
                    <a:pt x="0" y="228992"/>
                  </a:lnTo>
                  <a:lnTo>
                    <a:pt x="7137" y="230015"/>
                  </a:lnTo>
                  <a:lnTo>
                    <a:pt x="7137" y="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4C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86688" y="7274015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20" h="230504">
                  <a:moveTo>
                    <a:pt x="0" y="0"/>
                  </a:moveTo>
                  <a:lnTo>
                    <a:pt x="0" y="228887"/>
                  </a:lnTo>
                  <a:lnTo>
                    <a:pt x="7137" y="229910"/>
                  </a:lnTo>
                  <a:lnTo>
                    <a:pt x="7137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3B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93826" y="7275575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20" h="229870">
                  <a:moveTo>
                    <a:pt x="7137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845" y="228600"/>
                  </a:lnTo>
                  <a:lnTo>
                    <a:pt x="6845" y="229870"/>
                  </a:lnTo>
                  <a:lnTo>
                    <a:pt x="7137" y="229870"/>
                  </a:lnTo>
                  <a:lnTo>
                    <a:pt x="7137" y="22860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0F3B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00963" y="7276008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20" h="229870">
                  <a:moveTo>
                    <a:pt x="0" y="0"/>
                  </a:moveTo>
                  <a:lnTo>
                    <a:pt x="0" y="228833"/>
                  </a:lnTo>
                  <a:lnTo>
                    <a:pt x="7137" y="229628"/>
                  </a:lnTo>
                  <a:lnTo>
                    <a:pt x="7137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3B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8100" y="7276883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0" y="0"/>
                  </a:moveTo>
                  <a:lnTo>
                    <a:pt x="0" y="228753"/>
                  </a:lnTo>
                  <a:lnTo>
                    <a:pt x="7137" y="229547"/>
                  </a:lnTo>
                  <a:lnTo>
                    <a:pt x="7137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15238" y="7277758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0" y="0"/>
                  </a:moveTo>
                  <a:lnTo>
                    <a:pt x="0" y="228672"/>
                  </a:lnTo>
                  <a:lnTo>
                    <a:pt x="7137" y="229466"/>
                  </a:lnTo>
                  <a:lnTo>
                    <a:pt x="7137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22375" y="7278633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0" y="0"/>
                  </a:moveTo>
                  <a:lnTo>
                    <a:pt x="0" y="228591"/>
                  </a:lnTo>
                  <a:lnTo>
                    <a:pt x="7137" y="229385"/>
                  </a:lnTo>
                  <a:lnTo>
                    <a:pt x="7137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29500" y="7279507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0" y="0"/>
                  </a:moveTo>
                  <a:lnTo>
                    <a:pt x="0" y="228510"/>
                  </a:lnTo>
                  <a:lnTo>
                    <a:pt x="7137" y="229304"/>
                  </a:lnTo>
                  <a:lnTo>
                    <a:pt x="7137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1B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36637" y="7280382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0" y="0"/>
                  </a:moveTo>
                  <a:lnTo>
                    <a:pt x="0" y="228429"/>
                  </a:lnTo>
                  <a:lnTo>
                    <a:pt x="7137" y="229223"/>
                  </a:lnTo>
                  <a:lnTo>
                    <a:pt x="7137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43775" y="7280656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1270"/>
                  </a:moveTo>
                  <a:lnTo>
                    <a:pt x="266" y="1270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0"/>
                  </a:lnTo>
                  <a:lnTo>
                    <a:pt x="2552" y="228600"/>
                  </a:lnTo>
                  <a:lnTo>
                    <a:pt x="2552" y="229870"/>
                  </a:lnTo>
                  <a:lnTo>
                    <a:pt x="7137" y="229870"/>
                  </a:lnTo>
                  <a:lnTo>
                    <a:pt x="7137" y="228600"/>
                  </a:lnTo>
                  <a:lnTo>
                    <a:pt x="7137" y="1270"/>
                  </a:lnTo>
                  <a:close/>
                </a:path>
              </a:pathLst>
            </a:custGeom>
            <a:solidFill>
              <a:srgbClr val="EEF1B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50912" y="7281902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0" y="0"/>
                  </a:moveTo>
                  <a:lnTo>
                    <a:pt x="0" y="228390"/>
                  </a:lnTo>
                  <a:lnTo>
                    <a:pt x="7137" y="228956"/>
                  </a:lnTo>
                  <a:lnTo>
                    <a:pt x="7137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58050" y="7282526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0" y="0"/>
                  </a:moveTo>
                  <a:lnTo>
                    <a:pt x="0" y="228332"/>
                  </a:lnTo>
                  <a:lnTo>
                    <a:pt x="7137" y="228899"/>
                  </a:lnTo>
                  <a:lnTo>
                    <a:pt x="7137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5187" y="7283150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0" y="0"/>
                  </a:moveTo>
                  <a:lnTo>
                    <a:pt x="0" y="228275"/>
                  </a:lnTo>
                  <a:lnTo>
                    <a:pt x="7137" y="228841"/>
                  </a:lnTo>
                  <a:lnTo>
                    <a:pt x="7137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1B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72324" y="7283774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0" y="0"/>
                  </a:moveTo>
                  <a:lnTo>
                    <a:pt x="0" y="228217"/>
                  </a:lnTo>
                  <a:lnTo>
                    <a:pt x="7137" y="228783"/>
                  </a:lnTo>
                  <a:lnTo>
                    <a:pt x="7137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79462" y="7284398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0" y="0"/>
                  </a:moveTo>
                  <a:lnTo>
                    <a:pt x="0" y="228160"/>
                  </a:lnTo>
                  <a:lnTo>
                    <a:pt x="7137" y="228726"/>
                  </a:lnTo>
                  <a:lnTo>
                    <a:pt x="7137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86599" y="7285022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0" y="0"/>
                  </a:moveTo>
                  <a:lnTo>
                    <a:pt x="0" y="228102"/>
                  </a:lnTo>
                  <a:lnTo>
                    <a:pt x="7137" y="228668"/>
                  </a:lnTo>
                  <a:lnTo>
                    <a:pt x="7137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0B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93737" y="7285735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0"/>
                  </a:lnTo>
                  <a:lnTo>
                    <a:pt x="0" y="227330"/>
                  </a:lnTo>
                  <a:lnTo>
                    <a:pt x="0" y="228600"/>
                  </a:lnTo>
                  <a:lnTo>
                    <a:pt x="7137" y="228600"/>
                  </a:lnTo>
                  <a:lnTo>
                    <a:pt x="7137" y="22733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DF0A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00874" y="7286089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0" y="0"/>
                  </a:moveTo>
                  <a:lnTo>
                    <a:pt x="0" y="228073"/>
                  </a:lnTo>
                  <a:lnTo>
                    <a:pt x="7137" y="228412"/>
                  </a:lnTo>
                  <a:lnTo>
                    <a:pt x="7137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0A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08011" y="7286462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0" y="0"/>
                  </a:moveTo>
                  <a:lnTo>
                    <a:pt x="0" y="228038"/>
                  </a:lnTo>
                  <a:lnTo>
                    <a:pt x="7137" y="228378"/>
                  </a:lnTo>
                  <a:lnTo>
                    <a:pt x="7137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15149" y="7286841"/>
              <a:ext cx="14604" cy="229235"/>
            </a:xfrm>
            <a:custGeom>
              <a:avLst/>
              <a:gdLst/>
              <a:ahLst/>
              <a:cxnLst/>
              <a:rect l="l" t="t" r="r" b="b"/>
              <a:pathLst>
                <a:path w="14605" h="229234">
                  <a:moveTo>
                    <a:pt x="14274" y="749"/>
                  </a:moveTo>
                  <a:lnTo>
                    <a:pt x="7137" y="381"/>
                  </a:lnTo>
                  <a:lnTo>
                    <a:pt x="0" y="0"/>
                  </a:lnTo>
                  <a:lnTo>
                    <a:pt x="0" y="228003"/>
                  </a:lnTo>
                  <a:lnTo>
                    <a:pt x="7137" y="228346"/>
                  </a:lnTo>
                  <a:lnTo>
                    <a:pt x="14274" y="228688"/>
                  </a:lnTo>
                  <a:lnTo>
                    <a:pt x="14274" y="749"/>
                  </a:lnTo>
                  <a:close/>
                </a:path>
              </a:pathLst>
            </a:custGeom>
            <a:solidFill>
              <a:srgbClr val="ECEFA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29424" y="7287584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0" y="0"/>
                  </a:moveTo>
                  <a:lnTo>
                    <a:pt x="0" y="227935"/>
                  </a:lnTo>
                  <a:lnTo>
                    <a:pt x="7137" y="228275"/>
                  </a:lnTo>
                  <a:lnTo>
                    <a:pt x="7137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36561" y="7287958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0" y="0"/>
                  </a:moveTo>
                  <a:lnTo>
                    <a:pt x="0" y="227901"/>
                  </a:lnTo>
                  <a:lnTo>
                    <a:pt x="7137" y="228240"/>
                  </a:lnTo>
                  <a:lnTo>
                    <a:pt x="7137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A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43698" y="7288275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0"/>
                  </a:lnTo>
                  <a:lnTo>
                    <a:pt x="0" y="227330"/>
                  </a:lnTo>
                  <a:lnTo>
                    <a:pt x="876" y="227330"/>
                  </a:lnTo>
                  <a:lnTo>
                    <a:pt x="876" y="228600"/>
                  </a:lnTo>
                  <a:lnTo>
                    <a:pt x="7137" y="228600"/>
                  </a:lnTo>
                  <a:lnTo>
                    <a:pt x="7137" y="22733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BEFA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50836" y="7288590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227991"/>
                  </a:moveTo>
                  <a:lnTo>
                    <a:pt x="0" y="227878"/>
                  </a:lnTo>
                  <a:lnTo>
                    <a:pt x="0" y="0"/>
                  </a:lnTo>
                  <a:lnTo>
                    <a:pt x="7137" y="124"/>
                  </a:lnTo>
                  <a:lnTo>
                    <a:pt x="7137" y="227991"/>
                  </a:lnTo>
                  <a:close/>
                </a:path>
              </a:pathLst>
            </a:custGeom>
            <a:solidFill>
              <a:srgbClr val="EBEEA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957973" y="7288714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227979"/>
                  </a:moveTo>
                  <a:lnTo>
                    <a:pt x="0" y="227866"/>
                  </a:lnTo>
                  <a:lnTo>
                    <a:pt x="0" y="0"/>
                  </a:lnTo>
                  <a:lnTo>
                    <a:pt x="7137" y="124"/>
                  </a:lnTo>
                  <a:lnTo>
                    <a:pt x="7137" y="227979"/>
                  </a:lnTo>
                  <a:close/>
                </a:path>
              </a:pathLst>
            </a:custGeom>
            <a:solidFill>
              <a:srgbClr val="EBEEA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965098" y="7288839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227968"/>
                  </a:moveTo>
                  <a:lnTo>
                    <a:pt x="0" y="227855"/>
                  </a:lnTo>
                  <a:lnTo>
                    <a:pt x="0" y="0"/>
                  </a:lnTo>
                  <a:lnTo>
                    <a:pt x="7137" y="124"/>
                  </a:lnTo>
                  <a:lnTo>
                    <a:pt x="7137" y="227968"/>
                  </a:lnTo>
                  <a:close/>
                </a:path>
              </a:pathLst>
            </a:custGeom>
            <a:solidFill>
              <a:srgbClr val="EBEEA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72235" y="7288963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227957"/>
                  </a:moveTo>
                  <a:lnTo>
                    <a:pt x="0" y="227844"/>
                  </a:lnTo>
                  <a:lnTo>
                    <a:pt x="0" y="0"/>
                  </a:lnTo>
                  <a:lnTo>
                    <a:pt x="7137" y="124"/>
                  </a:lnTo>
                  <a:lnTo>
                    <a:pt x="7137" y="227957"/>
                  </a:lnTo>
                  <a:close/>
                </a:path>
              </a:pathLst>
            </a:custGeom>
            <a:solidFill>
              <a:srgbClr val="EBEEA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79373" y="7289088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227945"/>
                  </a:moveTo>
                  <a:lnTo>
                    <a:pt x="0" y="227832"/>
                  </a:lnTo>
                  <a:lnTo>
                    <a:pt x="0" y="0"/>
                  </a:lnTo>
                  <a:lnTo>
                    <a:pt x="7137" y="124"/>
                  </a:lnTo>
                  <a:lnTo>
                    <a:pt x="7137" y="227945"/>
                  </a:lnTo>
                  <a:close/>
                </a:path>
              </a:pathLst>
            </a:custGeom>
            <a:solidFill>
              <a:srgbClr val="EBEEA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86510" y="7289212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227934"/>
                  </a:moveTo>
                  <a:lnTo>
                    <a:pt x="0" y="227821"/>
                  </a:lnTo>
                  <a:lnTo>
                    <a:pt x="0" y="0"/>
                  </a:lnTo>
                  <a:lnTo>
                    <a:pt x="7137" y="124"/>
                  </a:lnTo>
                  <a:lnTo>
                    <a:pt x="7137" y="227934"/>
                  </a:lnTo>
                  <a:close/>
                </a:path>
              </a:pathLst>
            </a:custGeom>
            <a:solidFill>
              <a:srgbClr val="EBEDA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993648" y="7289431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114"/>
                  </a:moveTo>
                  <a:lnTo>
                    <a:pt x="0" y="114"/>
                  </a:lnTo>
                  <a:lnTo>
                    <a:pt x="0" y="227444"/>
                  </a:lnTo>
                  <a:lnTo>
                    <a:pt x="7137" y="227444"/>
                  </a:lnTo>
                  <a:lnTo>
                    <a:pt x="7137" y="114"/>
                  </a:lnTo>
                  <a:close/>
                </a:path>
                <a:path w="7619" h="227965">
                  <a:moveTo>
                    <a:pt x="7137" y="0"/>
                  </a:moveTo>
                  <a:lnTo>
                    <a:pt x="6159" y="12"/>
                  </a:lnTo>
                  <a:lnTo>
                    <a:pt x="7137" y="12"/>
                  </a:lnTo>
                  <a:close/>
                </a:path>
              </a:pathLst>
            </a:custGeom>
            <a:solidFill>
              <a:srgbClr val="EBEDA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000785" y="7289313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0"/>
                  </a:moveTo>
                  <a:lnTo>
                    <a:pt x="0" y="115"/>
                  </a:lnTo>
                  <a:lnTo>
                    <a:pt x="0" y="227916"/>
                  </a:lnTo>
                  <a:lnTo>
                    <a:pt x="7137" y="22780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AEDA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07922" y="7289089"/>
              <a:ext cx="14604" cy="228600"/>
            </a:xfrm>
            <a:custGeom>
              <a:avLst/>
              <a:gdLst/>
              <a:ahLst/>
              <a:cxnLst/>
              <a:rect l="l" t="t" r="r" b="b"/>
              <a:pathLst>
                <a:path w="14605" h="228600">
                  <a:moveTo>
                    <a:pt x="14274" y="0"/>
                  </a:moveTo>
                  <a:lnTo>
                    <a:pt x="7137" y="114"/>
                  </a:lnTo>
                  <a:lnTo>
                    <a:pt x="0" y="228"/>
                  </a:lnTo>
                  <a:lnTo>
                    <a:pt x="0" y="228041"/>
                  </a:lnTo>
                  <a:lnTo>
                    <a:pt x="7137" y="227926"/>
                  </a:lnTo>
                  <a:lnTo>
                    <a:pt x="14274" y="227825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EAED9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22197" y="7288966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0"/>
                  </a:moveTo>
                  <a:lnTo>
                    <a:pt x="0" y="115"/>
                  </a:lnTo>
                  <a:lnTo>
                    <a:pt x="0" y="227942"/>
                  </a:lnTo>
                  <a:lnTo>
                    <a:pt x="7137" y="227835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AED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29335" y="7288851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0"/>
                  </a:moveTo>
                  <a:lnTo>
                    <a:pt x="0" y="115"/>
                  </a:lnTo>
                  <a:lnTo>
                    <a:pt x="0" y="227950"/>
                  </a:lnTo>
                  <a:lnTo>
                    <a:pt x="7137" y="22784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AEC9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36472" y="7288734"/>
              <a:ext cx="7620" cy="227965"/>
            </a:xfrm>
            <a:custGeom>
              <a:avLst/>
              <a:gdLst/>
              <a:ahLst/>
              <a:cxnLst/>
              <a:rect l="l" t="t" r="r" b="b"/>
              <a:pathLst>
                <a:path w="7619" h="227965">
                  <a:moveTo>
                    <a:pt x="7137" y="0"/>
                  </a:moveTo>
                  <a:lnTo>
                    <a:pt x="0" y="115"/>
                  </a:lnTo>
                  <a:lnTo>
                    <a:pt x="0" y="227959"/>
                  </a:lnTo>
                  <a:lnTo>
                    <a:pt x="7137" y="227852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9EC9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43609" y="7288542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4761" y="115"/>
                  </a:lnTo>
                  <a:lnTo>
                    <a:pt x="0" y="192"/>
                  </a:lnTo>
                  <a:lnTo>
                    <a:pt x="0" y="228045"/>
                  </a:lnTo>
                  <a:lnTo>
                    <a:pt x="4659" y="227975"/>
                  </a:lnTo>
                  <a:lnTo>
                    <a:pt x="7137" y="2278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9EC9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50747" y="7288195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347"/>
                  </a:lnTo>
                  <a:lnTo>
                    <a:pt x="0" y="228210"/>
                  </a:lnTo>
                  <a:lnTo>
                    <a:pt x="7137" y="22788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9EC9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57884" y="7287848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347"/>
                  </a:lnTo>
                  <a:lnTo>
                    <a:pt x="0" y="228236"/>
                  </a:lnTo>
                  <a:lnTo>
                    <a:pt x="7137" y="227915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9EC9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65021" y="7287500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347"/>
                  </a:lnTo>
                  <a:lnTo>
                    <a:pt x="0" y="228262"/>
                  </a:lnTo>
                  <a:lnTo>
                    <a:pt x="7137" y="22794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8EB9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072159" y="7287153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347"/>
                  </a:lnTo>
                  <a:lnTo>
                    <a:pt x="0" y="228288"/>
                  </a:lnTo>
                  <a:lnTo>
                    <a:pt x="7137" y="22796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8EB9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79296" y="7286806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347"/>
                  </a:lnTo>
                  <a:lnTo>
                    <a:pt x="0" y="228313"/>
                  </a:lnTo>
                  <a:lnTo>
                    <a:pt x="7137" y="227992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8EB9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086434" y="7286459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0" y="347"/>
                  </a:lnTo>
                  <a:lnTo>
                    <a:pt x="0" y="228339"/>
                  </a:lnTo>
                  <a:lnTo>
                    <a:pt x="7137" y="228018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8EB9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093558" y="7285735"/>
              <a:ext cx="7620" cy="228600"/>
            </a:xfrm>
            <a:custGeom>
              <a:avLst/>
              <a:gdLst/>
              <a:ahLst/>
              <a:cxnLst/>
              <a:rect l="l" t="t" r="r" b="b"/>
              <a:pathLst>
                <a:path w="7619" h="228600">
                  <a:moveTo>
                    <a:pt x="7137" y="0"/>
                  </a:moveTo>
                  <a:lnTo>
                    <a:pt x="1828" y="0"/>
                  </a:lnTo>
                  <a:lnTo>
                    <a:pt x="1828" y="1270"/>
                  </a:lnTo>
                  <a:lnTo>
                    <a:pt x="0" y="1270"/>
                  </a:lnTo>
                  <a:lnTo>
                    <a:pt x="0" y="228600"/>
                  </a:lnTo>
                  <a:lnTo>
                    <a:pt x="7137" y="228600"/>
                  </a:lnTo>
                  <a:lnTo>
                    <a:pt x="7137" y="127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8EB9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100696" y="7284821"/>
              <a:ext cx="14604" cy="229235"/>
            </a:xfrm>
            <a:custGeom>
              <a:avLst/>
              <a:gdLst/>
              <a:ahLst/>
              <a:cxnLst/>
              <a:rect l="l" t="t" r="r" b="b"/>
              <a:pathLst>
                <a:path w="14605" h="229234">
                  <a:moveTo>
                    <a:pt x="14274" y="0"/>
                  </a:moveTo>
                  <a:lnTo>
                    <a:pt x="7137" y="584"/>
                  </a:lnTo>
                  <a:lnTo>
                    <a:pt x="0" y="1168"/>
                  </a:lnTo>
                  <a:lnTo>
                    <a:pt x="0" y="229209"/>
                  </a:lnTo>
                  <a:lnTo>
                    <a:pt x="7137" y="228676"/>
                  </a:lnTo>
                  <a:lnTo>
                    <a:pt x="14274" y="228142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E7EB9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114971" y="7284239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7137" y="0"/>
                  </a:moveTo>
                  <a:lnTo>
                    <a:pt x="0" y="579"/>
                  </a:lnTo>
                  <a:lnTo>
                    <a:pt x="0" y="228713"/>
                  </a:lnTo>
                  <a:lnTo>
                    <a:pt x="7137" y="228177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7EB9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122108" y="7283660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7137" y="0"/>
                  </a:moveTo>
                  <a:lnTo>
                    <a:pt x="0" y="579"/>
                  </a:lnTo>
                  <a:lnTo>
                    <a:pt x="0" y="228756"/>
                  </a:lnTo>
                  <a:lnTo>
                    <a:pt x="7137" y="22822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7EB9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129245" y="7283081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7137" y="0"/>
                  </a:moveTo>
                  <a:lnTo>
                    <a:pt x="0" y="579"/>
                  </a:lnTo>
                  <a:lnTo>
                    <a:pt x="0" y="228799"/>
                  </a:lnTo>
                  <a:lnTo>
                    <a:pt x="7137" y="2282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6EB8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136383" y="7282502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7137" y="0"/>
                  </a:moveTo>
                  <a:lnTo>
                    <a:pt x="0" y="579"/>
                  </a:lnTo>
                  <a:lnTo>
                    <a:pt x="0" y="228843"/>
                  </a:lnTo>
                  <a:lnTo>
                    <a:pt x="7137" y="22830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6EB8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143520" y="7281715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7137" y="0"/>
                  </a:moveTo>
                  <a:lnTo>
                    <a:pt x="772" y="724"/>
                  </a:lnTo>
                  <a:lnTo>
                    <a:pt x="0" y="786"/>
                  </a:lnTo>
                  <a:lnTo>
                    <a:pt x="0" y="229093"/>
                  </a:lnTo>
                  <a:lnTo>
                    <a:pt x="566" y="229051"/>
                  </a:lnTo>
                  <a:lnTo>
                    <a:pt x="7137" y="22835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6EB8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150658" y="7280902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7137" y="0"/>
                  </a:moveTo>
                  <a:lnTo>
                    <a:pt x="0" y="812"/>
                  </a:lnTo>
                  <a:lnTo>
                    <a:pt x="0" y="229171"/>
                  </a:lnTo>
                  <a:lnTo>
                    <a:pt x="7137" y="22841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6EA8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157795" y="7280091"/>
              <a:ext cx="7620" cy="229235"/>
            </a:xfrm>
            <a:custGeom>
              <a:avLst/>
              <a:gdLst/>
              <a:ahLst/>
              <a:cxnLst/>
              <a:rect l="l" t="t" r="r" b="b"/>
              <a:pathLst>
                <a:path w="7619" h="229234">
                  <a:moveTo>
                    <a:pt x="7137" y="0"/>
                  </a:moveTo>
                  <a:lnTo>
                    <a:pt x="0" y="812"/>
                  </a:lnTo>
                  <a:lnTo>
                    <a:pt x="0" y="229231"/>
                  </a:lnTo>
                  <a:lnTo>
                    <a:pt x="7137" y="22848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6EA8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164932" y="7279278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0"/>
                  </a:moveTo>
                  <a:lnTo>
                    <a:pt x="0" y="812"/>
                  </a:lnTo>
                  <a:lnTo>
                    <a:pt x="0" y="229292"/>
                  </a:lnTo>
                  <a:lnTo>
                    <a:pt x="7137" y="22854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4EA8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172070" y="7278466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0"/>
                  </a:moveTo>
                  <a:lnTo>
                    <a:pt x="0" y="812"/>
                  </a:lnTo>
                  <a:lnTo>
                    <a:pt x="0" y="229352"/>
                  </a:lnTo>
                  <a:lnTo>
                    <a:pt x="7137" y="228601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4EA8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179207" y="7277654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0"/>
                  </a:moveTo>
                  <a:lnTo>
                    <a:pt x="0" y="812"/>
                  </a:lnTo>
                  <a:lnTo>
                    <a:pt x="0" y="229413"/>
                  </a:lnTo>
                  <a:lnTo>
                    <a:pt x="7137" y="228661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4EA8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186345" y="7276846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1282"/>
                  </a:moveTo>
                  <a:lnTo>
                    <a:pt x="0" y="1282"/>
                  </a:lnTo>
                  <a:lnTo>
                    <a:pt x="0" y="228600"/>
                  </a:lnTo>
                  <a:lnTo>
                    <a:pt x="0" y="229870"/>
                  </a:lnTo>
                  <a:lnTo>
                    <a:pt x="2222" y="229870"/>
                  </a:lnTo>
                  <a:lnTo>
                    <a:pt x="2222" y="228600"/>
                  </a:lnTo>
                  <a:lnTo>
                    <a:pt x="7137" y="228600"/>
                  </a:lnTo>
                  <a:lnTo>
                    <a:pt x="7137" y="1282"/>
                  </a:lnTo>
                  <a:close/>
                </a:path>
                <a:path w="7619" h="229870">
                  <a:moveTo>
                    <a:pt x="7137" y="0"/>
                  </a:moveTo>
                  <a:lnTo>
                    <a:pt x="1511" y="0"/>
                  </a:lnTo>
                  <a:lnTo>
                    <a:pt x="1511" y="1270"/>
                  </a:lnTo>
                  <a:lnTo>
                    <a:pt x="7137" y="127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4E98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193482" y="7275734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0"/>
                  </a:moveTo>
                  <a:lnTo>
                    <a:pt x="0" y="1046"/>
                  </a:lnTo>
                  <a:lnTo>
                    <a:pt x="0" y="229767"/>
                  </a:lnTo>
                  <a:lnTo>
                    <a:pt x="7137" y="228798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3E98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200619" y="7274687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0"/>
                  </a:moveTo>
                  <a:lnTo>
                    <a:pt x="0" y="1046"/>
                  </a:lnTo>
                  <a:lnTo>
                    <a:pt x="0" y="229845"/>
                  </a:lnTo>
                  <a:lnTo>
                    <a:pt x="7137" y="228877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3E98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207757" y="7273641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19" h="230504">
                  <a:moveTo>
                    <a:pt x="7137" y="0"/>
                  </a:moveTo>
                  <a:lnTo>
                    <a:pt x="0" y="1046"/>
                  </a:lnTo>
                  <a:lnTo>
                    <a:pt x="0" y="229923"/>
                  </a:lnTo>
                  <a:lnTo>
                    <a:pt x="7137" y="228955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3E98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214894" y="7272594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19" h="230504">
                  <a:moveTo>
                    <a:pt x="7137" y="0"/>
                  </a:moveTo>
                  <a:lnTo>
                    <a:pt x="0" y="1046"/>
                  </a:lnTo>
                  <a:lnTo>
                    <a:pt x="0" y="230001"/>
                  </a:lnTo>
                  <a:lnTo>
                    <a:pt x="7137" y="22903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3E98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222032" y="7271548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19" h="230504">
                  <a:moveTo>
                    <a:pt x="7137" y="0"/>
                  </a:moveTo>
                  <a:lnTo>
                    <a:pt x="0" y="1046"/>
                  </a:lnTo>
                  <a:lnTo>
                    <a:pt x="0" y="230079"/>
                  </a:lnTo>
                  <a:lnTo>
                    <a:pt x="7137" y="229111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3E98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229156" y="7270504"/>
              <a:ext cx="7620" cy="230504"/>
            </a:xfrm>
            <a:custGeom>
              <a:avLst/>
              <a:gdLst/>
              <a:ahLst/>
              <a:cxnLst/>
              <a:rect l="l" t="t" r="r" b="b"/>
              <a:pathLst>
                <a:path w="7619" h="230504">
                  <a:moveTo>
                    <a:pt x="7137" y="0"/>
                  </a:moveTo>
                  <a:lnTo>
                    <a:pt x="0" y="1046"/>
                  </a:lnTo>
                  <a:lnTo>
                    <a:pt x="0" y="230158"/>
                  </a:lnTo>
                  <a:lnTo>
                    <a:pt x="7137" y="22918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2E88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236294" y="7269225"/>
              <a:ext cx="7620" cy="229870"/>
            </a:xfrm>
            <a:custGeom>
              <a:avLst/>
              <a:gdLst/>
              <a:ahLst/>
              <a:cxnLst/>
              <a:rect l="l" t="t" r="r" b="b"/>
              <a:pathLst>
                <a:path w="7619" h="229870">
                  <a:moveTo>
                    <a:pt x="7137" y="0"/>
                  </a:moveTo>
                  <a:lnTo>
                    <a:pt x="3975" y="0"/>
                  </a:lnTo>
                  <a:lnTo>
                    <a:pt x="3975" y="1270"/>
                  </a:lnTo>
                  <a:lnTo>
                    <a:pt x="0" y="1270"/>
                  </a:lnTo>
                  <a:lnTo>
                    <a:pt x="0" y="229870"/>
                  </a:lnTo>
                  <a:lnTo>
                    <a:pt x="7137" y="229870"/>
                  </a:lnTo>
                  <a:lnTo>
                    <a:pt x="7137" y="127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2E87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243431" y="7268010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19" h="231140">
                  <a:moveTo>
                    <a:pt x="7137" y="0"/>
                  </a:moveTo>
                  <a:lnTo>
                    <a:pt x="0" y="1282"/>
                  </a:lnTo>
                  <a:lnTo>
                    <a:pt x="0" y="230558"/>
                  </a:lnTo>
                  <a:lnTo>
                    <a:pt x="7137" y="229372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2E87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250568" y="7266728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19" h="231140">
                  <a:moveTo>
                    <a:pt x="7137" y="0"/>
                  </a:moveTo>
                  <a:lnTo>
                    <a:pt x="0" y="1282"/>
                  </a:lnTo>
                  <a:lnTo>
                    <a:pt x="0" y="230654"/>
                  </a:lnTo>
                  <a:lnTo>
                    <a:pt x="7137" y="229468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2E87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257706" y="7265446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19" h="231140">
                  <a:moveTo>
                    <a:pt x="7137" y="0"/>
                  </a:moveTo>
                  <a:lnTo>
                    <a:pt x="0" y="1282"/>
                  </a:lnTo>
                  <a:lnTo>
                    <a:pt x="0" y="230750"/>
                  </a:lnTo>
                  <a:lnTo>
                    <a:pt x="7137" y="229564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1E87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264843" y="7264164"/>
              <a:ext cx="7620" cy="231140"/>
            </a:xfrm>
            <a:custGeom>
              <a:avLst/>
              <a:gdLst/>
              <a:ahLst/>
              <a:cxnLst/>
              <a:rect l="l" t="t" r="r" b="b"/>
              <a:pathLst>
                <a:path w="7619" h="231140">
                  <a:moveTo>
                    <a:pt x="7137" y="0"/>
                  </a:moveTo>
                  <a:lnTo>
                    <a:pt x="0" y="1282"/>
                  </a:lnTo>
                  <a:lnTo>
                    <a:pt x="0" y="230847"/>
                  </a:lnTo>
                  <a:lnTo>
                    <a:pt x="7137" y="229661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1E77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271981" y="7261606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5" h="232409">
                  <a:moveTo>
                    <a:pt x="14274" y="0"/>
                  </a:moveTo>
                  <a:lnTo>
                    <a:pt x="10693" y="0"/>
                  </a:lnTo>
                  <a:lnTo>
                    <a:pt x="10693" y="1270"/>
                  </a:lnTo>
                  <a:lnTo>
                    <a:pt x="7137" y="1270"/>
                  </a:lnTo>
                  <a:lnTo>
                    <a:pt x="0" y="2565"/>
                  </a:lnTo>
                  <a:lnTo>
                    <a:pt x="0" y="232219"/>
                  </a:lnTo>
                  <a:lnTo>
                    <a:pt x="7137" y="231038"/>
                  </a:lnTo>
                  <a:lnTo>
                    <a:pt x="10312" y="231140"/>
                  </a:lnTo>
                  <a:lnTo>
                    <a:pt x="10312" y="229870"/>
                  </a:lnTo>
                  <a:lnTo>
                    <a:pt x="14274" y="229870"/>
                  </a:lnTo>
                  <a:lnTo>
                    <a:pt x="14274" y="1270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E1E77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286255" y="7260031"/>
              <a:ext cx="7620" cy="231775"/>
            </a:xfrm>
            <a:custGeom>
              <a:avLst/>
              <a:gdLst/>
              <a:ahLst/>
              <a:cxnLst/>
              <a:rect l="l" t="t" r="r" b="b"/>
              <a:pathLst>
                <a:path w="7619" h="231775">
                  <a:moveTo>
                    <a:pt x="7137" y="0"/>
                  </a:moveTo>
                  <a:lnTo>
                    <a:pt x="0" y="1520"/>
                  </a:lnTo>
                  <a:lnTo>
                    <a:pt x="0" y="231375"/>
                  </a:lnTo>
                  <a:lnTo>
                    <a:pt x="7137" y="22997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1E77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293393" y="7258511"/>
              <a:ext cx="7620" cy="231775"/>
            </a:xfrm>
            <a:custGeom>
              <a:avLst/>
              <a:gdLst/>
              <a:ahLst/>
              <a:cxnLst/>
              <a:rect l="l" t="t" r="r" b="b"/>
              <a:pathLst>
                <a:path w="7619" h="231775">
                  <a:moveTo>
                    <a:pt x="7137" y="0"/>
                  </a:moveTo>
                  <a:lnTo>
                    <a:pt x="0" y="1520"/>
                  </a:lnTo>
                  <a:lnTo>
                    <a:pt x="0" y="231490"/>
                  </a:lnTo>
                  <a:lnTo>
                    <a:pt x="7137" y="230085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0E7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300530" y="7256990"/>
              <a:ext cx="7620" cy="231775"/>
            </a:xfrm>
            <a:custGeom>
              <a:avLst/>
              <a:gdLst/>
              <a:ahLst/>
              <a:cxnLst/>
              <a:rect l="l" t="t" r="r" b="b"/>
              <a:pathLst>
                <a:path w="7619" h="231775">
                  <a:moveTo>
                    <a:pt x="7137" y="0"/>
                  </a:moveTo>
                  <a:lnTo>
                    <a:pt x="0" y="1520"/>
                  </a:lnTo>
                  <a:lnTo>
                    <a:pt x="0" y="231605"/>
                  </a:lnTo>
                  <a:lnTo>
                    <a:pt x="7137" y="23020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0E77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307668" y="7255470"/>
              <a:ext cx="7620" cy="231775"/>
            </a:xfrm>
            <a:custGeom>
              <a:avLst/>
              <a:gdLst/>
              <a:ahLst/>
              <a:cxnLst/>
              <a:rect l="l" t="t" r="r" b="b"/>
              <a:pathLst>
                <a:path w="7619" h="231775">
                  <a:moveTo>
                    <a:pt x="7137" y="0"/>
                  </a:moveTo>
                  <a:lnTo>
                    <a:pt x="0" y="1520"/>
                  </a:lnTo>
                  <a:lnTo>
                    <a:pt x="0" y="231720"/>
                  </a:lnTo>
                  <a:lnTo>
                    <a:pt x="7137" y="230315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0E67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314805" y="7253950"/>
              <a:ext cx="7620" cy="232410"/>
            </a:xfrm>
            <a:custGeom>
              <a:avLst/>
              <a:gdLst/>
              <a:ahLst/>
              <a:cxnLst/>
              <a:rect l="l" t="t" r="r" b="b"/>
              <a:pathLst>
                <a:path w="7619" h="232409">
                  <a:moveTo>
                    <a:pt x="7137" y="0"/>
                  </a:moveTo>
                  <a:lnTo>
                    <a:pt x="0" y="1520"/>
                  </a:lnTo>
                  <a:lnTo>
                    <a:pt x="0" y="231835"/>
                  </a:lnTo>
                  <a:lnTo>
                    <a:pt x="7137" y="23042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0E67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321943" y="7252430"/>
              <a:ext cx="7620" cy="232410"/>
            </a:xfrm>
            <a:custGeom>
              <a:avLst/>
              <a:gdLst/>
              <a:ahLst/>
              <a:cxnLst/>
              <a:rect l="l" t="t" r="r" b="b"/>
              <a:pathLst>
                <a:path w="7619" h="232409">
                  <a:moveTo>
                    <a:pt x="7137" y="0"/>
                  </a:moveTo>
                  <a:lnTo>
                    <a:pt x="0" y="1520"/>
                  </a:lnTo>
                  <a:lnTo>
                    <a:pt x="0" y="231949"/>
                  </a:lnTo>
                  <a:lnTo>
                    <a:pt x="7137" y="230544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E0E67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329080" y="7250722"/>
              <a:ext cx="7620" cy="232410"/>
            </a:xfrm>
            <a:custGeom>
              <a:avLst/>
              <a:gdLst/>
              <a:ahLst/>
              <a:cxnLst/>
              <a:rect l="l" t="t" r="r" b="b"/>
              <a:pathLst>
                <a:path w="7619" h="232409">
                  <a:moveTo>
                    <a:pt x="7137" y="0"/>
                  </a:moveTo>
                  <a:lnTo>
                    <a:pt x="1560" y="1375"/>
                  </a:lnTo>
                  <a:lnTo>
                    <a:pt x="0" y="1707"/>
                  </a:lnTo>
                  <a:lnTo>
                    <a:pt x="0" y="232252"/>
                  </a:lnTo>
                  <a:lnTo>
                    <a:pt x="1638" y="231930"/>
                  </a:lnTo>
                  <a:lnTo>
                    <a:pt x="7137" y="23067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FE67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336217" y="7248962"/>
              <a:ext cx="7620" cy="233045"/>
            </a:xfrm>
            <a:custGeom>
              <a:avLst/>
              <a:gdLst/>
              <a:ahLst/>
              <a:cxnLst/>
              <a:rect l="l" t="t" r="r" b="b"/>
              <a:pathLst>
                <a:path w="7619" h="233045">
                  <a:moveTo>
                    <a:pt x="7137" y="0"/>
                  </a:moveTo>
                  <a:lnTo>
                    <a:pt x="0" y="1760"/>
                  </a:lnTo>
                  <a:lnTo>
                    <a:pt x="0" y="232437"/>
                  </a:lnTo>
                  <a:lnTo>
                    <a:pt x="7137" y="23081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FE67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343355" y="7247201"/>
              <a:ext cx="7620" cy="233045"/>
            </a:xfrm>
            <a:custGeom>
              <a:avLst/>
              <a:gdLst/>
              <a:ahLst/>
              <a:cxnLst/>
              <a:rect l="l" t="t" r="r" b="b"/>
              <a:pathLst>
                <a:path w="7619" h="233045">
                  <a:moveTo>
                    <a:pt x="7137" y="0"/>
                  </a:moveTo>
                  <a:lnTo>
                    <a:pt x="0" y="1760"/>
                  </a:lnTo>
                  <a:lnTo>
                    <a:pt x="0" y="232571"/>
                  </a:lnTo>
                  <a:lnTo>
                    <a:pt x="7137" y="230944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FE46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350492" y="7245441"/>
              <a:ext cx="7620" cy="233045"/>
            </a:xfrm>
            <a:custGeom>
              <a:avLst/>
              <a:gdLst/>
              <a:ahLst/>
              <a:cxnLst/>
              <a:rect l="l" t="t" r="r" b="b"/>
              <a:pathLst>
                <a:path w="7619" h="233045">
                  <a:moveTo>
                    <a:pt x="7137" y="0"/>
                  </a:moveTo>
                  <a:lnTo>
                    <a:pt x="0" y="1760"/>
                  </a:lnTo>
                  <a:lnTo>
                    <a:pt x="0" y="232705"/>
                  </a:lnTo>
                  <a:lnTo>
                    <a:pt x="7137" y="231078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357617" y="7243683"/>
              <a:ext cx="7620" cy="233045"/>
            </a:xfrm>
            <a:custGeom>
              <a:avLst/>
              <a:gdLst/>
              <a:ahLst/>
              <a:cxnLst/>
              <a:rect l="l" t="t" r="r" b="b"/>
              <a:pathLst>
                <a:path w="7619" h="233045">
                  <a:moveTo>
                    <a:pt x="7137" y="0"/>
                  </a:moveTo>
                  <a:lnTo>
                    <a:pt x="0" y="1760"/>
                  </a:lnTo>
                  <a:lnTo>
                    <a:pt x="0" y="232838"/>
                  </a:lnTo>
                  <a:lnTo>
                    <a:pt x="7137" y="231212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FE4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364754" y="7240016"/>
              <a:ext cx="14604" cy="234950"/>
            </a:xfrm>
            <a:custGeom>
              <a:avLst/>
              <a:gdLst/>
              <a:ahLst/>
              <a:cxnLst/>
              <a:rect l="l" t="t" r="r" b="b"/>
              <a:pathLst>
                <a:path w="14605" h="234950">
                  <a:moveTo>
                    <a:pt x="14274" y="0"/>
                  </a:moveTo>
                  <a:lnTo>
                    <a:pt x="12153" y="0"/>
                  </a:lnTo>
                  <a:lnTo>
                    <a:pt x="12153" y="1270"/>
                  </a:lnTo>
                  <a:lnTo>
                    <a:pt x="7137" y="1270"/>
                  </a:lnTo>
                  <a:lnTo>
                    <a:pt x="7137" y="1917"/>
                  </a:lnTo>
                  <a:lnTo>
                    <a:pt x="0" y="3670"/>
                  </a:lnTo>
                  <a:lnTo>
                    <a:pt x="0" y="234886"/>
                  </a:lnTo>
                  <a:lnTo>
                    <a:pt x="7137" y="233260"/>
                  </a:lnTo>
                  <a:lnTo>
                    <a:pt x="7137" y="233680"/>
                  </a:lnTo>
                  <a:lnTo>
                    <a:pt x="8039" y="233680"/>
                  </a:lnTo>
                  <a:lnTo>
                    <a:pt x="8039" y="232410"/>
                  </a:lnTo>
                  <a:lnTo>
                    <a:pt x="13360" y="232410"/>
                  </a:lnTo>
                  <a:lnTo>
                    <a:pt x="13360" y="231140"/>
                  </a:lnTo>
                  <a:lnTo>
                    <a:pt x="14274" y="231140"/>
                  </a:lnTo>
                  <a:lnTo>
                    <a:pt x="14274" y="2540"/>
                  </a:lnTo>
                  <a:lnTo>
                    <a:pt x="14274" y="1270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379029" y="7238053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19" h="233679">
                  <a:moveTo>
                    <a:pt x="7137" y="0"/>
                  </a:moveTo>
                  <a:lnTo>
                    <a:pt x="0" y="2003"/>
                  </a:lnTo>
                  <a:lnTo>
                    <a:pt x="0" y="233501"/>
                  </a:lnTo>
                  <a:lnTo>
                    <a:pt x="7137" y="23165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386166" y="7236048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19" h="233679">
                  <a:moveTo>
                    <a:pt x="7137" y="0"/>
                  </a:moveTo>
                  <a:lnTo>
                    <a:pt x="0" y="2003"/>
                  </a:lnTo>
                  <a:lnTo>
                    <a:pt x="0" y="233654"/>
                  </a:lnTo>
                  <a:lnTo>
                    <a:pt x="7137" y="231804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393304" y="7234045"/>
              <a:ext cx="7620" cy="234315"/>
            </a:xfrm>
            <a:custGeom>
              <a:avLst/>
              <a:gdLst/>
              <a:ahLst/>
              <a:cxnLst/>
              <a:rect l="l" t="t" r="r" b="b"/>
              <a:pathLst>
                <a:path w="7619" h="234315">
                  <a:moveTo>
                    <a:pt x="7137" y="0"/>
                  </a:moveTo>
                  <a:lnTo>
                    <a:pt x="0" y="2003"/>
                  </a:lnTo>
                  <a:lnTo>
                    <a:pt x="0" y="233808"/>
                  </a:lnTo>
                  <a:lnTo>
                    <a:pt x="7137" y="231958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400441" y="7232041"/>
              <a:ext cx="7620" cy="234315"/>
            </a:xfrm>
            <a:custGeom>
              <a:avLst/>
              <a:gdLst/>
              <a:ahLst/>
              <a:cxnLst/>
              <a:rect l="l" t="t" r="r" b="b"/>
              <a:pathLst>
                <a:path w="7619" h="234315">
                  <a:moveTo>
                    <a:pt x="7137" y="0"/>
                  </a:moveTo>
                  <a:lnTo>
                    <a:pt x="0" y="2003"/>
                  </a:lnTo>
                  <a:lnTo>
                    <a:pt x="0" y="233962"/>
                  </a:lnTo>
                  <a:lnTo>
                    <a:pt x="7137" y="232111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407579" y="7230037"/>
              <a:ext cx="7620" cy="234315"/>
            </a:xfrm>
            <a:custGeom>
              <a:avLst/>
              <a:gdLst/>
              <a:ahLst/>
              <a:cxnLst/>
              <a:rect l="l" t="t" r="r" b="b"/>
              <a:pathLst>
                <a:path w="7619" h="234315">
                  <a:moveTo>
                    <a:pt x="7137" y="0"/>
                  </a:moveTo>
                  <a:lnTo>
                    <a:pt x="0" y="2003"/>
                  </a:lnTo>
                  <a:lnTo>
                    <a:pt x="0" y="234115"/>
                  </a:lnTo>
                  <a:lnTo>
                    <a:pt x="7137" y="232265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414716" y="7228585"/>
              <a:ext cx="7620" cy="233679"/>
            </a:xfrm>
            <a:custGeom>
              <a:avLst/>
              <a:gdLst/>
              <a:ahLst/>
              <a:cxnLst/>
              <a:rect l="l" t="t" r="r" b="b"/>
              <a:pathLst>
                <a:path w="7619" h="233679">
                  <a:moveTo>
                    <a:pt x="7137" y="0"/>
                  </a:moveTo>
                  <a:lnTo>
                    <a:pt x="2895" y="0"/>
                  </a:lnTo>
                  <a:lnTo>
                    <a:pt x="2895" y="1270"/>
                  </a:lnTo>
                  <a:lnTo>
                    <a:pt x="0" y="127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2590" y="233680"/>
                  </a:lnTo>
                  <a:lnTo>
                    <a:pt x="2590" y="232410"/>
                  </a:lnTo>
                  <a:lnTo>
                    <a:pt x="7137" y="232410"/>
                  </a:lnTo>
                  <a:lnTo>
                    <a:pt x="7137" y="127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421853" y="7225741"/>
              <a:ext cx="7620" cy="234950"/>
            </a:xfrm>
            <a:custGeom>
              <a:avLst/>
              <a:gdLst/>
              <a:ahLst/>
              <a:cxnLst/>
              <a:rect l="l" t="t" r="r" b="b"/>
              <a:pathLst>
                <a:path w="7619" h="234950">
                  <a:moveTo>
                    <a:pt x="7137" y="0"/>
                  </a:moveTo>
                  <a:lnTo>
                    <a:pt x="0" y="2250"/>
                  </a:lnTo>
                  <a:lnTo>
                    <a:pt x="0" y="234690"/>
                  </a:lnTo>
                  <a:lnTo>
                    <a:pt x="7137" y="23261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428991" y="7223490"/>
              <a:ext cx="7620" cy="234950"/>
            </a:xfrm>
            <a:custGeom>
              <a:avLst/>
              <a:gdLst/>
              <a:ahLst/>
              <a:cxnLst/>
              <a:rect l="l" t="t" r="r" b="b"/>
              <a:pathLst>
                <a:path w="7619" h="234950">
                  <a:moveTo>
                    <a:pt x="7137" y="0"/>
                  </a:moveTo>
                  <a:lnTo>
                    <a:pt x="0" y="2250"/>
                  </a:lnTo>
                  <a:lnTo>
                    <a:pt x="0" y="234864"/>
                  </a:lnTo>
                  <a:lnTo>
                    <a:pt x="7137" y="232787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436128" y="4415116"/>
              <a:ext cx="7620" cy="3041650"/>
            </a:xfrm>
            <a:custGeom>
              <a:avLst/>
              <a:gdLst/>
              <a:ahLst/>
              <a:cxnLst/>
              <a:rect l="l" t="t" r="r" b="b"/>
              <a:pathLst>
                <a:path w="7619" h="3041650">
                  <a:moveTo>
                    <a:pt x="7137" y="2806128"/>
                  </a:moveTo>
                  <a:lnTo>
                    <a:pt x="0" y="2808376"/>
                  </a:lnTo>
                  <a:lnTo>
                    <a:pt x="0" y="3041167"/>
                  </a:lnTo>
                  <a:lnTo>
                    <a:pt x="7137" y="3039084"/>
                  </a:lnTo>
                  <a:lnTo>
                    <a:pt x="7137" y="2806128"/>
                  </a:lnTo>
                  <a:close/>
                </a:path>
                <a:path w="7619" h="3041650">
                  <a:moveTo>
                    <a:pt x="7137" y="0"/>
                  </a:moveTo>
                  <a:lnTo>
                    <a:pt x="6705" y="0"/>
                  </a:lnTo>
                  <a:lnTo>
                    <a:pt x="7137" y="13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443266" y="4415116"/>
              <a:ext cx="7620" cy="3039110"/>
            </a:xfrm>
            <a:custGeom>
              <a:avLst/>
              <a:gdLst/>
              <a:ahLst/>
              <a:cxnLst/>
              <a:rect l="l" t="t" r="r" b="b"/>
              <a:pathLst>
                <a:path w="7619" h="3039109">
                  <a:moveTo>
                    <a:pt x="7137" y="2803880"/>
                  </a:moveTo>
                  <a:lnTo>
                    <a:pt x="0" y="2806128"/>
                  </a:lnTo>
                  <a:lnTo>
                    <a:pt x="0" y="3039084"/>
                  </a:lnTo>
                  <a:lnTo>
                    <a:pt x="7137" y="3037014"/>
                  </a:lnTo>
                  <a:lnTo>
                    <a:pt x="7137" y="2803880"/>
                  </a:lnTo>
                  <a:close/>
                </a:path>
                <a:path w="7619" h="3039109">
                  <a:moveTo>
                    <a:pt x="7137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7137" y="2324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450403" y="4415535"/>
              <a:ext cx="7620" cy="3037205"/>
            </a:xfrm>
            <a:custGeom>
              <a:avLst/>
              <a:gdLst/>
              <a:ahLst/>
              <a:cxnLst/>
              <a:rect l="l" t="t" r="r" b="b"/>
              <a:pathLst>
                <a:path w="7619" h="3037204">
                  <a:moveTo>
                    <a:pt x="7137" y="2801213"/>
                  </a:moveTo>
                  <a:lnTo>
                    <a:pt x="0" y="2803461"/>
                  </a:lnTo>
                  <a:lnTo>
                    <a:pt x="0" y="3036595"/>
                  </a:lnTo>
                  <a:lnTo>
                    <a:pt x="7137" y="3034512"/>
                  </a:lnTo>
                  <a:lnTo>
                    <a:pt x="7137" y="2801213"/>
                  </a:lnTo>
                  <a:close/>
                </a:path>
                <a:path w="7619" h="3037204">
                  <a:moveTo>
                    <a:pt x="713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089" y="2540"/>
                  </a:lnTo>
                  <a:lnTo>
                    <a:pt x="4089" y="3810"/>
                  </a:lnTo>
                  <a:lnTo>
                    <a:pt x="7137" y="3810"/>
                  </a:lnTo>
                  <a:lnTo>
                    <a:pt x="7137" y="2540"/>
                  </a:lnTo>
                  <a:lnTo>
                    <a:pt x="7137" y="127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457540" y="4415535"/>
              <a:ext cx="7620" cy="3034665"/>
            </a:xfrm>
            <a:custGeom>
              <a:avLst/>
              <a:gdLst/>
              <a:ahLst/>
              <a:cxnLst/>
              <a:rect l="l" t="t" r="r" b="b"/>
              <a:pathLst>
                <a:path w="7619" h="3034665">
                  <a:moveTo>
                    <a:pt x="7137" y="2798953"/>
                  </a:moveTo>
                  <a:lnTo>
                    <a:pt x="0" y="2801213"/>
                  </a:lnTo>
                  <a:lnTo>
                    <a:pt x="0" y="3034512"/>
                  </a:lnTo>
                  <a:lnTo>
                    <a:pt x="7137" y="3032442"/>
                  </a:lnTo>
                  <a:lnTo>
                    <a:pt x="7137" y="2798953"/>
                  </a:lnTo>
                  <a:close/>
                </a:path>
                <a:path w="7619" h="3034665">
                  <a:moveTo>
                    <a:pt x="7137" y="1270"/>
                  </a:moveTo>
                  <a:lnTo>
                    <a:pt x="4076" y="1270"/>
                  </a:lnTo>
                  <a:lnTo>
                    <a:pt x="40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527" y="3810"/>
                  </a:lnTo>
                  <a:lnTo>
                    <a:pt x="2527" y="6350"/>
                  </a:lnTo>
                  <a:lnTo>
                    <a:pt x="7137" y="6350"/>
                  </a:lnTo>
                  <a:lnTo>
                    <a:pt x="7137" y="3810"/>
                  </a:lnTo>
                  <a:lnTo>
                    <a:pt x="7137" y="1270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464678" y="4417060"/>
              <a:ext cx="7620" cy="3031490"/>
            </a:xfrm>
            <a:custGeom>
              <a:avLst/>
              <a:gdLst/>
              <a:ahLst/>
              <a:cxnLst/>
              <a:rect l="l" t="t" r="r" b="b"/>
              <a:pathLst>
                <a:path w="7619" h="3031490">
                  <a:moveTo>
                    <a:pt x="7137" y="2795016"/>
                  </a:moveTo>
                  <a:lnTo>
                    <a:pt x="3251" y="2795016"/>
                  </a:lnTo>
                  <a:lnTo>
                    <a:pt x="3251" y="2797556"/>
                  </a:lnTo>
                  <a:lnTo>
                    <a:pt x="0" y="2797556"/>
                  </a:lnTo>
                  <a:lnTo>
                    <a:pt x="0" y="3028696"/>
                  </a:lnTo>
                  <a:lnTo>
                    <a:pt x="0" y="3031236"/>
                  </a:lnTo>
                  <a:lnTo>
                    <a:pt x="3009" y="3031236"/>
                  </a:lnTo>
                  <a:lnTo>
                    <a:pt x="3009" y="3028696"/>
                  </a:lnTo>
                  <a:lnTo>
                    <a:pt x="7137" y="3028696"/>
                  </a:lnTo>
                  <a:lnTo>
                    <a:pt x="7137" y="2797556"/>
                  </a:lnTo>
                  <a:lnTo>
                    <a:pt x="7137" y="2795016"/>
                  </a:lnTo>
                  <a:close/>
                </a:path>
                <a:path w="7619" h="3031490">
                  <a:moveTo>
                    <a:pt x="7137" y="2082"/>
                  </a:moveTo>
                  <a:lnTo>
                    <a:pt x="0" y="0"/>
                  </a:lnTo>
                  <a:lnTo>
                    <a:pt x="0" y="5143"/>
                  </a:lnTo>
                  <a:lnTo>
                    <a:pt x="7137" y="7581"/>
                  </a:lnTo>
                  <a:lnTo>
                    <a:pt x="7137" y="2082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471815" y="4419142"/>
              <a:ext cx="7620" cy="3027045"/>
            </a:xfrm>
            <a:custGeom>
              <a:avLst/>
              <a:gdLst/>
              <a:ahLst/>
              <a:cxnLst/>
              <a:rect l="l" t="t" r="r" b="b"/>
              <a:pathLst>
                <a:path w="7619" h="3027045">
                  <a:moveTo>
                    <a:pt x="7137" y="2790355"/>
                  </a:moveTo>
                  <a:lnTo>
                    <a:pt x="0" y="2792857"/>
                  </a:lnTo>
                  <a:lnTo>
                    <a:pt x="0" y="3026562"/>
                  </a:lnTo>
                  <a:lnTo>
                    <a:pt x="7137" y="3024251"/>
                  </a:lnTo>
                  <a:lnTo>
                    <a:pt x="7137" y="2790355"/>
                  </a:lnTo>
                  <a:close/>
                </a:path>
                <a:path w="7619" h="3027045">
                  <a:moveTo>
                    <a:pt x="7137" y="2082"/>
                  </a:moveTo>
                  <a:lnTo>
                    <a:pt x="0" y="0"/>
                  </a:lnTo>
                  <a:lnTo>
                    <a:pt x="0" y="5499"/>
                  </a:lnTo>
                  <a:lnTo>
                    <a:pt x="7137" y="7937"/>
                  </a:lnTo>
                  <a:lnTo>
                    <a:pt x="7137" y="2082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478953" y="4421225"/>
              <a:ext cx="7620" cy="3022600"/>
            </a:xfrm>
            <a:custGeom>
              <a:avLst/>
              <a:gdLst/>
              <a:ahLst/>
              <a:cxnLst/>
              <a:rect l="l" t="t" r="r" b="b"/>
              <a:pathLst>
                <a:path w="7619" h="3022600">
                  <a:moveTo>
                    <a:pt x="7137" y="2785770"/>
                  </a:moveTo>
                  <a:lnTo>
                    <a:pt x="0" y="2788272"/>
                  </a:lnTo>
                  <a:lnTo>
                    <a:pt x="0" y="3022168"/>
                  </a:lnTo>
                  <a:lnTo>
                    <a:pt x="7137" y="3019869"/>
                  </a:lnTo>
                  <a:lnTo>
                    <a:pt x="7137" y="2785770"/>
                  </a:lnTo>
                  <a:close/>
                </a:path>
                <a:path w="7619" h="3022600">
                  <a:moveTo>
                    <a:pt x="7137" y="2070"/>
                  </a:moveTo>
                  <a:lnTo>
                    <a:pt x="0" y="0"/>
                  </a:lnTo>
                  <a:lnTo>
                    <a:pt x="0" y="5854"/>
                  </a:lnTo>
                  <a:lnTo>
                    <a:pt x="7137" y="8305"/>
                  </a:lnTo>
                  <a:lnTo>
                    <a:pt x="7137" y="2070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486077" y="4423155"/>
              <a:ext cx="7620" cy="3018155"/>
            </a:xfrm>
            <a:custGeom>
              <a:avLst/>
              <a:gdLst/>
              <a:ahLst/>
              <a:cxnLst/>
              <a:rect l="l" t="t" r="r" b="b"/>
              <a:pathLst>
                <a:path w="7619" h="3018154">
                  <a:moveTo>
                    <a:pt x="7137" y="2781338"/>
                  </a:moveTo>
                  <a:lnTo>
                    <a:pt x="0" y="2783840"/>
                  </a:lnTo>
                  <a:lnTo>
                    <a:pt x="0" y="3017939"/>
                  </a:lnTo>
                  <a:lnTo>
                    <a:pt x="7137" y="3015627"/>
                  </a:lnTo>
                  <a:lnTo>
                    <a:pt x="7137" y="2781338"/>
                  </a:lnTo>
                  <a:close/>
                </a:path>
                <a:path w="7619" h="3018154">
                  <a:moveTo>
                    <a:pt x="7137" y="2540"/>
                  </a:moveTo>
                  <a:lnTo>
                    <a:pt x="3898" y="2540"/>
                  </a:lnTo>
                  <a:lnTo>
                    <a:pt x="3898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3670" y="6350"/>
                  </a:lnTo>
                  <a:lnTo>
                    <a:pt x="3670" y="8890"/>
                  </a:lnTo>
                  <a:lnTo>
                    <a:pt x="7137" y="8890"/>
                  </a:lnTo>
                  <a:lnTo>
                    <a:pt x="7137" y="635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493215" y="4425695"/>
              <a:ext cx="7620" cy="3013710"/>
            </a:xfrm>
            <a:custGeom>
              <a:avLst/>
              <a:gdLst/>
              <a:ahLst/>
              <a:cxnLst/>
              <a:rect l="l" t="t" r="r" b="b"/>
              <a:pathLst>
                <a:path w="7619" h="3013709">
                  <a:moveTo>
                    <a:pt x="7137" y="2776296"/>
                  </a:moveTo>
                  <a:lnTo>
                    <a:pt x="0" y="2778798"/>
                  </a:lnTo>
                  <a:lnTo>
                    <a:pt x="0" y="3013087"/>
                  </a:lnTo>
                  <a:lnTo>
                    <a:pt x="7137" y="3010789"/>
                  </a:lnTo>
                  <a:lnTo>
                    <a:pt x="7137" y="2776296"/>
                  </a:lnTo>
                  <a:close/>
                </a:path>
                <a:path w="7619" h="3013709">
                  <a:moveTo>
                    <a:pt x="7137" y="2540"/>
                  </a:moveTo>
                  <a:lnTo>
                    <a:pt x="4584" y="2540"/>
                  </a:lnTo>
                  <a:lnTo>
                    <a:pt x="458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2108" y="6350"/>
                  </a:lnTo>
                  <a:lnTo>
                    <a:pt x="2108" y="7620"/>
                  </a:lnTo>
                  <a:lnTo>
                    <a:pt x="5803" y="7620"/>
                  </a:lnTo>
                  <a:lnTo>
                    <a:pt x="5803" y="8890"/>
                  </a:lnTo>
                  <a:lnTo>
                    <a:pt x="7137" y="8890"/>
                  </a:lnTo>
                  <a:lnTo>
                    <a:pt x="7137" y="7620"/>
                  </a:lnTo>
                  <a:lnTo>
                    <a:pt x="7137" y="635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500352" y="4427842"/>
              <a:ext cx="7620" cy="3009265"/>
            </a:xfrm>
            <a:custGeom>
              <a:avLst/>
              <a:gdLst/>
              <a:ahLst/>
              <a:cxnLst/>
              <a:rect l="l" t="t" r="r" b="b"/>
              <a:pathLst>
                <a:path w="7619" h="3009265">
                  <a:moveTo>
                    <a:pt x="7137" y="2771648"/>
                  </a:moveTo>
                  <a:lnTo>
                    <a:pt x="0" y="2774150"/>
                  </a:lnTo>
                  <a:lnTo>
                    <a:pt x="0" y="3008642"/>
                  </a:lnTo>
                  <a:lnTo>
                    <a:pt x="7137" y="3006331"/>
                  </a:lnTo>
                  <a:lnTo>
                    <a:pt x="7137" y="2771648"/>
                  </a:lnTo>
                  <a:close/>
                </a:path>
                <a:path w="7619" h="3009265">
                  <a:moveTo>
                    <a:pt x="7137" y="2463"/>
                  </a:moveTo>
                  <a:lnTo>
                    <a:pt x="0" y="0"/>
                  </a:lnTo>
                  <a:lnTo>
                    <a:pt x="0" y="6616"/>
                  </a:lnTo>
                  <a:lnTo>
                    <a:pt x="7137" y="9321"/>
                  </a:lnTo>
                  <a:lnTo>
                    <a:pt x="7137" y="2463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507490" y="4430294"/>
              <a:ext cx="7620" cy="3004185"/>
            </a:xfrm>
            <a:custGeom>
              <a:avLst/>
              <a:gdLst/>
              <a:ahLst/>
              <a:cxnLst/>
              <a:rect l="l" t="t" r="r" b="b"/>
              <a:pathLst>
                <a:path w="7619" h="3004184">
                  <a:moveTo>
                    <a:pt x="7137" y="2766463"/>
                  </a:moveTo>
                  <a:lnTo>
                    <a:pt x="876" y="2768882"/>
                  </a:lnTo>
                  <a:lnTo>
                    <a:pt x="0" y="2769190"/>
                  </a:lnTo>
                  <a:lnTo>
                    <a:pt x="0" y="3003874"/>
                  </a:lnTo>
                  <a:lnTo>
                    <a:pt x="2081" y="3003201"/>
                  </a:lnTo>
                  <a:lnTo>
                    <a:pt x="7137" y="3001402"/>
                  </a:lnTo>
                  <a:lnTo>
                    <a:pt x="7137" y="2766463"/>
                  </a:lnTo>
                  <a:close/>
                </a:path>
                <a:path w="7619" h="3004184">
                  <a:moveTo>
                    <a:pt x="0" y="0"/>
                  </a:moveTo>
                  <a:lnTo>
                    <a:pt x="0" y="6866"/>
                  </a:lnTo>
                  <a:lnTo>
                    <a:pt x="7137" y="9571"/>
                  </a:lnTo>
                  <a:lnTo>
                    <a:pt x="7137" y="2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514627" y="4432757"/>
              <a:ext cx="7620" cy="2999105"/>
            </a:xfrm>
            <a:custGeom>
              <a:avLst/>
              <a:gdLst/>
              <a:ahLst/>
              <a:cxnLst/>
              <a:rect l="l" t="t" r="r" b="b"/>
              <a:pathLst>
                <a:path w="7619" h="2999104">
                  <a:moveTo>
                    <a:pt x="7137" y="2761246"/>
                  </a:moveTo>
                  <a:lnTo>
                    <a:pt x="0" y="2764002"/>
                  </a:lnTo>
                  <a:lnTo>
                    <a:pt x="0" y="2998940"/>
                  </a:lnTo>
                  <a:lnTo>
                    <a:pt x="7137" y="2996412"/>
                  </a:lnTo>
                  <a:lnTo>
                    <a:pt x="7137" y="2761246"/>
                  </a:lnTo>
                  <a:close/>
                </a:path>
                <a:path w="7619" h="2999104">
                  <a:moveTo>
                    <a:pt x="7137" y="2451"/>
                  </a:moveTo>
                  <a:lnTo>
                    <a:pt x="0" y="0"/>
                  </a:lnTo>
                  <a:lnTo>
                    <a:pt x="0" y="7112"/>
                  </a:lnTo>
                  <a:lnTo>
                    <a:pt x="7137" y="9817"/>
                  </a:lnTo>
                  <a:lnTo>
                    <a:pt x="7137" y="2451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521764" y="4435208"/>
              <a:ext cx="7620" cy="2994025"/>
            </a:xfrm>
            <a:custGeom>
              <a:avLst/>
              <a:gdLst/>
              <a:ahLst/>
              <a:cxnLst/>
              <a:rect l="l" t="t" r="r" b="b"/>
              <a:pathLst>
                <a:path w="7619" h="2994025">
                  <a:moveTo>
                    <a:pt x="7137" y="2756039"/>
                  </a:moveTo>
                  <a:lnTo>
                    <a:pt x="0" y="2758795"/>
                  </a:lnTo>
                  <a:lnTo>
                    <a:pt x="0" y="2993961"/>
                  </a:lnTo>
                  <a:lnTo>
                    <a:pt x="7137" y="2991421"/>
                  </a:lnTo>
                  <a:lnTo>
                    <a:pt x="7137" y="2756039"/>
                  </a:lnTo>
                  <a:close/>
                </a:path>
                <a:path w="7619" h="2994025">
                  <a:moveTo>
                    <a:pt x="7137" y="2451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7137" y="10071"/>
                  </a:lnTo>
                  <a:lnTo>
                    <a:pt x="7137" y="2451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528902" y="4437659"/>
              <a:ext cx="7620" cy="2989580"/>
            </a:xfrm>
            <a:custGeom>
              <a:avLst/>
              <a:gdLst/>
              <a:ahLst/>
              <a:cxnLst/>
              <a:rect l="l" t="t" r="r" b="b"/>
              <a:pathLst>
                <a:path w="7619" h="2989579">
                  <a:moveTo>
                    <a:pt x="7137" y="2750832"/>
                  </a:moveTo>
                  <a:lnTo>
                    <a:pt x="0" y="2753588"/>
                  </a:lnTo>
                  <a:lnTo>
                    <a:pt x="0" y="2988970"/>
                  </a:lnTo>
                  <a:lnTo>
                    <a:pt x="7137" y="2986430"/>
                  </a:lnTo>
                  <a:lnTo>
                    <a:pt x="7137" y="2750832"/>
                  </a:lnTo>
                  <a:close/>
                </a:path>
                <a:path w="7619" h="2989579">
                  <a:moveTo>
                    <a:pt x="7137" y="2451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137" y="10325"/>
                  </a:lnTo>
                  <a:lnTo>
                    <a:pt x="7137" y="2451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536039" y="4439666"/>
              <a:ext cx="7620" cy="2984500"/>
            </a:xfrm>
            <a:custGeom>
              <a:avLst/>
              <a:gdLst/>
              <a:ahLst/>
              <a:cxnLst/>
              <a:rect l="l" t="t" r="r" b="b"/>
              <a:pathLst>
                <a:path w="7619" h="2984500">
                  <a:moveTo>
                    <a:pt x="7137" y="2746070"/>
                  </a:moveTo>
                  <a:lnTo>
                    <a:pt x="0" y="2748826"/>
                  </a:lnTo>
                  <a:lnTo>
                    <a:pt x="0" y="2984423"/>
                  </a:lnTo>
                  <a:lnTo>
                    <a:pt x="7137" y="2981883"/>
                  </a:lnTo>
                  <a:lnTo>
                    <a:pt x="7137" y="2746070"/>
                  </a:lnTo>
                  <a:close/>
                </a:path>
                <a:path w="7619" h="2984500">
                  <a:moveTo>
                    <a:pt x="7137" y="2540"/>
                  </a:moveTo>
                  <a:lnTo>
                    <a:pt x="4025" y="2540"/>
                  </a:lnTo>
                  <a:lnTo>
                    <a:pt x="4025" y="1270"/>
                  </a:lnTo>
                  <a:lnTo>
                    <a:pt x="546" y="1270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4864" y="8890"/>
                  </a:lnTo>
                  <a:lnTo>
                    <a:pt x="4864" y="11430"/>
                  </a:lnTo>
                  <a:lnTo>
                    <a:pt x="7137" y="11430"/>
                  </a:lnTo>
                  <a:lnTo>
                    <a:pt x="7137" y="889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543177" y="4442751"/>
              <a:ext cx="7620" cy="2979420"/>
            </a:xfrm>
            <a:custGeom>
              <a:avLst/>
              <a:gdLst/>
              <a:ahLst/>
              <a:cxnLst/>
              <a:rect l="l" t="t" r="r" b="b"/>
              <a:pathLst>
                <a:path w="7619" h="2979420">
                  <a:moveTo>
                    <a:pt x="7137" y="2740228"/>
                  </a:moveTo>
                  <a:lnTo>
                    <a:pt x="0" y="2742984"/>
                  </a:lnTo>
                  <a:lnTo>
                    <a:pt x="0" y="2978797"/>
                  </a:lnTo>
                  <a:lnTo>
                    <a:pt x="7137" y="2976257"/>
                  </a:lnTo>
                  <a:lnTo>
                    <a:pt x="7137" y="2740228"/>
                  </a:lnTo>
                  <a:close/>
                </a:path>
                <a:path w="7619" h="2979420">
                  <a:moveTo>
                    <a:pt x="7137" y="2692"/>
                  </a:moveTo>
                  <a:lnTo>
                    <a:pt x="0" y="0"/>
                  </a:lnTo>
                  <a:lnTo>
                    <a:pt x="0" y="7937"/>
                  </a:lnTo>
                  <a:lnTo>
                    <a:pt x="7137" y="10909"/>
                  </a:lnTo>
                  <a:lnTo>
                    <a:pt x="7137" y="2692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550314" y="4445443"/>
              <a:ext cx="7620" cy="2973705"/>
            </a:xfrm>
            <a:custGeom>
              <a:avLst/>
              <a:gdLst/>
              <a:ahLst/>
              <a:cxnLst/>
              <a:rect l="l" t="t" r="r" b="b"/>
              <a:pathLst>
                <a:path w="7619" h="2973704">
                  <a:moveTo>
                    <a:pt x="7137" y="2734541"/>
                  </a:moveTo>
                  <a:lnTo>
                    <a:pt x="955" y="2737156"/>
                  </a:lnTo>
                  <a:lnTo>
                    <a:pt x="0" y="2737525"/>
                  </a:lnTo>
                  <a:lnTo>
                    <a:pt x="0" y="2973555"/>
                  </a:lnTo>
                  <a:lnTo>
                    <a:pt x="2599" y="2972630"/>
                  </a:lnTo>
                  <a:lnTo>
                    <a:pt x="7137" y="2970865"/>
                  </a:lnTo>
                  <a:lnTo>
                    <a:pt x="7137" y="2734541"/>
                  </a:lnTo>
                  <a:close/>
                </a:path>
                <a:path w="7619" h="2973704">
                  <a:moveTo>
                    <a:pt x="0" y="0"/>
                  </a:moveTo>
                  <a:lnTo>
                    <a:pt x="0" y="8213"/>
                  </a:lnTo>
                  <a:lnTo>
                    <a:pt x="7137" y="11186"/>
                  </a:lnTo>
                  <a:lnTo>
                    <a:pt x="7137" y="2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557451" y="4448149"/>
              <a:ext cx="7620" cy="2968625"/>
            </a:xfrm>
            <a:custGeom>
              <a:avLst/>
              <a:gdLst/>
              <a:ahLst/>
              <a:cxnLst/>
              <a:rect l="l" t="t" r="r" b="b"/>
              <a:pathLst>
                <a:path w="7619" h="2968625">
                  <a:moveTo>
                    <a:pt x="7137" y="2728823"/>
                  </a:moveTo>
                  <a:lnTo>
                    <a:pt x="0" y="2731846"/>
                  </a:lnTo>
                  <a:lnTo>
                    <a:pt x="0" y="2968167"/>
                  </a:lnTo>
                  <a:lnTo>
                    <a:pt x="7137" y="2965386"/>
                  </a:lnTo>
                  <a:lnTo>
                    <a:pt x="7137" y="2728823"/>
                  </a:lnTo>
                  <a:close/>
                </a:path>
                <a:path w="7619" h="2968625">
                  <a:moveTo>
                    <a:pt x="7137" y="2692"/>
                  </a:moveTo>
                  <a:lnTo>
                    <a:pt x="0" y="0"/>
                  </a:lnTo>
                  <a:lnTo>
                    <a:pt x="0" y="8483"/>
                  </a:lnTo>
                  <a:lnTo>
                    <a:pt x="7137" y="11455"/>
                  </a:lnTo>
                  <a:lnTo>
                    <a:pt x="7137" y="2692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564589" y="4450842"/>
              <a:ext cx="7620" cy="2962910"/>
            </a:xfrm>
            <a:custGeom>
              <a:avLst/>
              <a:gdLst/>
              <a:ahLst/>
              <a:cxnLst/>
              <a:rect l="l" t="t" r="r" b="b"/>
              <a:pathLst>
                <a:path w="7619" h="2962909">
                  <a:moveTo>
                    <a:pt x="7137" y="2723108"/>
                  </a:moveTo>
                  <a:lnTo>
                    <a:pt x="0" y="2726131"/>
                  </a:lnTo>
                  <a:lnTo>
                    <a:pt x="0" y="2962694"/>
                  </a:lnTo>
                  <a:lnTo>
                    <a:pt x="7137" y="2959925"/>
                  </a:lnTo>
                  <a:lnTo>
                    <a:pt x="7137" y="2723108"/>
                  </a:lnTo>
                  <a:close/>
                </a:path>
                <a:path w="7619" h="2962909">
                  <a:moveTo>
                    <a:pt x="7137" y="2705"/>
                  </a:moveTo>
                  <a:lnTo>
                    <a:pt x="0" y="0"/>
                  </a:lnTo>
                  <a:lnTo>
                    <a:pt x="0" y="8763"/>
                  </a:lnTo>
                  <a:lnTo>
                    <a:pt x="7137" y="11747"/>
                  </a:lnTo>
                  <a:lnTo>
                    <a:pt x="7137" y="2705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571726" y="4453546"/>
              <a:ext cx="7620" cy="2957830"/>
            </a:xfrm>
            <a:custGeom>
              <a:avLst/>
              <a:gdLst/>
              <a:ahLst/>
              <a:cxnLst/>
              <a:rect l="l" t="t" r="r" b="b"/>
              <a:pathLst>
                <a:path w="7619" h="2957829">
                  <a:moveTo>
                    <a:pt x="7137" y="2717393"/>
                  </a:moveTo>
                  <a:lnTo>
                    <a:pt x="0" y="2720403"/>
                  </a:lnTo>
                  <a:lnTo>
                    <a:pt x="0" y="2957220"/>
                  </a:lnTo>
                  <a:lnTo>
                    <a:pt x="7137" y="2954439"/>
                  </a:lnTo>
                  <a:lnTo>
                    <a:pt x="7137" y="2717393"/>
                  </a:lnTo>
                  <a:close/>
                </a:path>
                <a:path w="7619" h="2957829">
                  <a:moveTo>
                    <a:pt x="7137" y="2692"/>
                  </a:moveTo>
                  <a:lnTo>
                    <a:pt x="0" y="0"/>
                  </a:lnTo>
                  <a:lnTo>
                    <a:pt x="0" y="9042"/>
                  </a:lnTo>
                  <a:lnTo>
                    <a:pt x="7137" y="12014"/>
                  </a:lnTo>
                  <a:lnTo>
                    <a:pt x="7137" y="2692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578864" y="4456175"/>
              <a:ext cx="7620" cy="2952115"/>
            </a:xfrm>
            <a:custGeom>
              <a:avLst/>
              <a:gdLst/>
              <a:ahLst/>
              <a:cxnLst/>
              <a:rect l="l" t="t" r="r" b="b"/>
              <a:pathLst>
                <a:path w="7619" h="2952115">
                  <a:moveTo>
                    <a:pt x="7137" y="2711742"/>
                  </a:moveTo>
                  <a:lnTo>
                    <a:pt x="0" y="2714764"/>
                  </a:lnTo>
                  <a:lnTo>
                    <a:pt x="0" y="2951810"/>
                  </a:lnTo>
                  <a:lnTo>
                    <a:pt x="7137" y="2949029"/>
                  </a:lnTo>
                  <a:lnTo>
                    <a:pt x="7137" y="2711742"/>
                  </a:lnTo>
                  <a:close/>
                </a:path>
                <a:path w="7619" h="2952115">
                  <a:moveTo>
                    <a:pt x="7137" y="2540"/>
                  </a:moveTo>
                  <a:lnTo>
                    <a:pt x="4749" y="2540"/>
                  </a:lnTo>
                  <a:lnTo>
                    <a:pt x="4749" y="1270"/>
                  </a:lnTo>
                  <a:lnTo>
                    <a:pt x="1524" y="127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3403" y="8890"/>
                  </a:lnTo>
                  <a:lnTo>
                    <a:pt x="3403" y="12700"/>
                  </a:lnTo>
                  <a:lnTo>
                    <a:pt x="7137" y="12700"/>
                  </a:lnTo>
                  <a:lnTo>
                    <a:pt x="7137" y="889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586001" y="4458716"/>
              <a:ext cx="7620" cy="2947035"/>
            </a:xfrm>
            <a:custGeom>
              <a:avLst/>
              <a:gdLst/>
              <a:ahLst/>
              <a:cxnLst/>
              <a:rect l="l" t="t" r="r" b="b"/>
              <a:pathLst>
                <a:path w="7619" h="2947034">
                  <a:moveTo>
                    <a:pt x="7137" y="2706179"/>
                  </a:moveTo>
                  <a:lnTo>
                    <a:pt x="0" y="2709202"/>
                  </a:lnTo>
                  <a:lnTo>
                    <a:pt x="0" y="2946489"/>
                  </a:lnTo>
                  <a:lnTo>
                    <a:pt x="7137" y="2943720"/>
                  </a:lnTo>
                  <a:lnTo>
                    <a:pt x="7137" y="2706179"/>
                  </a:lnTo>
                  <a:close/>
                </a:path>
                <a:path w="7619" h="2947034">
                  <a:moveTo>
                    <a:pt x="7137" y="3810"/>
                  </a:moveTo>
                  <a:lnTo>
                    <a:pt x="3771" y="381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3644" y="10160"/>
                  </a:lnTo>
                  <a:lnTo>
                    <a:pt x="3644" y="12700"/>
                  </a:lnTo>
                  <a:lnTo>
                    <a:pt x="7137" y="12700"/>
                  </a:lnTo>
                  <a:lnTo>
                    <a:pt x="7137" y="10160"/>
                  </a:lnTo>
                  <a:lnTo>
                    <a:pt x="7137" y="3810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593138" y="4462017"/>
              <a:ext cx="7620" cy="2940685"/>
            </a:xfrm>
            <a:custGeom>
              <a:avLst/>
              <a:gdLst/>
              <a:ahLst/>
              <a:cxnLst/>
              <a:rect l="l" t="t" r="r" b="b"/>
              <a:pathLst>
                <a:path w="7619" h="2940684">
                  <a:moveTo>
                    <a:pt x="7137" y="2699258"/>
                  </a:moveTo>
                  <a:lnTo>
                    <a:pt x="3721" y="2699258"/>
                  </a:lnTo>
                  <a:lnTo>
                    <a:pt x="3721" y="2703068"/>
                  </a:lnTo>
                  <a:lnTo>
                    <a:pt x="0" y="2703068"/>
                  </a:lnTo>
                  <a:lnTo>
                    <a:pt x="0" y="2938018"/>
                  </a:lnTo>
                  <a:lnTo>
                    <a:pt x="0" y="2939288"/>
                  </a:lnTo>
                  <a:lnTo>
                    <a:pt x="0" y="2940558"/>
                  </a:lnTo>
                  <a:lnTo>
                    <a:pt x="1231" y="2940558"/>
                  </a:lnTo>
                  <a:lnTo>
                    <a:pt x="1231" y="2939288"/>
                  </a:lnTo>
                  <a:lnTo>
                    <a:pt x="4343" y="2939288"/>
                  </a:lnTo>
                  <a:lnTo>
                    <a:pt x="4343" y="2938018"/>
                  </a:lnTo>
                  <a:lnTo>
                    <a:pt x="7137" y="2938018"/>
                  </a:lnTo>
                  <a:lnTo>
                    <a:pt x="7137" y="2703068"/>
                  </a:lnTo>
                  <a:lnTo>
                    <a:pt x="7137" y="2699258"/>
                  </a:lnTo>
                  <a:close/>
                </a:path>
                <a:path w="7619" h="2940684">
                  <a:moveTo>
                    <a:pt x="7137" y="2946"/>
                  </a:moveTo>
                  <a:lnTo>
                    <a:pt x="0" y="0"/>
                  </a:lnTo>
                  <a:lnTo>
                    <a:pt x="0" y="9728"/>
                  </a:lnTo>
                  <a:lnTo>
                    <a:pt x="7137" y="12966"/>
                  </a:lnTo>
                  <a:lnTo>
                    <a:pt x="7137" y="2946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600276" y="4464964"/>
              <a:ext cx="7620" cy="2934970"/>
            </a:xfrm>
            <a:custGeom>
              <a:avLst/>
              <a:gdLst/>
              <a:ahLst/>
              <a:cxnLst/>
              <a:rect l="l" t="t" r="r" b="b"/>
              <a:pathLst>
                <a:path w="7619" h="2934970">
                  <a:moveTo>
                    <a:pt x="7137" y="2693378"/>
                  </a:moveTo>
                  <a:lnTo>
                    <a:pt x="0" y="2696667"/>
                  </a:lnTo>
                  <a:lnTo>
                    <a:pt x="0" y="2934538"/>
                  </a:lnTo>
                  <a:lnTo>
                    <a:pt x="7137" y="2931515"/>
                  </a:lnTo>
                  <a:lnTo>
                    <a:pt x="7137" y="2693378"/>
                  </a:lnTo>
                  <a:close/>
                </a:path>
                <a:path w="7619" h="2934970">
                  <a:moveTo>
                    <a:pt x="7137" y="2946"/>
                  </a:moveTo>
                  <a:lnTo>
                    <a:pt x="0" y="0"/>
                  </a:lnTo>
                  <a:lnTo>
                    <a:pt x="0" y="10020"/>
                  </a:lnTo>
                  <a:lnTo>
                    <a:pt x="7137" y="13271"/>
                  </a:lnTo>
                  <a:lnTo>
                    <a:pt x="7137" y="2946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607413" y="4467910"/>
              <a:ext cx="7620" cy="2928620"/>
            </a:xfrm>
            <a:custGeom>
              <a:avLst/>
              <a:gdLst/>
              <a:ahLst/>
              <a:cxnLst/>
              <a:rect l="l" t="t" r="r" b="b"/>
              <a:pathLst>
                <a:path w="7619" h="2928620">
                  <a:moveTo>
                    <a:pt x="7137" y="2687142"/>
                  </a:moveTo>
                  <a:lnTo>
                    <a:pt x="0" y="2690431"/>
                  </a:lnTo>
                  <a:lnTo>
                    <a:pt x="0" y="2928569"/>
                  </a:lnTo>
                  <a:lnTo>
                    <a:pt x="7137" y="2925546"/>
                  </a:lnTo>
                  <a:lnTo>
                    <a:pt x="7137" y="2687142"/>
                  </a:lnTo>
                  <a:close/>
                </a:path>
                <a:path w="7619" h="2928620">
                  <a:moveTo>
                    <a:pt x="7137" y="2946"/>
                  </a:moveTo>
                  <a:lnTo>
                    <a:pt x="0" y="0"/>
                  </a:lnTo>
                  <a:lnTo>
                    <a:pt x="0" y="10325"/>
                  </a:lnTo>
                  <a:lnTo>
                    <a:pt x="7137" y="13576"/>
                  </a:lnTo>
                  <a:lnTo>
                    <a:pt x="7137" y="2946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614551" y="4470857"/>
              <a:ext cx="7620" cy="2922905"/>
            </a:xfrm>
            <a:custGeom>
              <a:avLst/>
              <a:gdLst/>
              <a:ahLst/>
              <a:cxnLst/>
              <a:rect l="l" t="t" r="r" b="b"/>
              <a:pathLst>
                <a:path w="7619" h="2922904">
                  <a:moveTo>
                    <a:pt x="7137" y="2680906"/>
                  </a:moveTo>
                  <a:lnTo>
                    <a:pt x="0" y="2684195"/>
                  </a:lnTo>
                  <a:lnTo>
                    <a:pt x="0" y="2922600"/>
                  </a:lnTo>
                  <a:lnTo>
                    <a:pt x="7137" y="2919590"/>
                  </a:lnTo>
                  <a:lnTo>
                    <a:pt x="7137" y="2680906"/>
                  </a:lnTo>
                  <a:close/>
                </a:path>
                <a:path w="7619" h="2922904">
                  <a:moveTo>
                    <a:pt x="7137" y="2946"/>
                  </a:moveTo>
                  <a:lnTo>
                    <a:pt x="0" y="0"/>
                  </a:lnTo>
                  <a:lnTo>
                    <a:pt x="0" y="10629"/>
                  </a:lnTo>
                  <a:lnTo>
                    <a:pt x="7137" y="13881"/>
                  </a:lnTo>
                  <a:lnTo>
                    <a:pt x="7137" y="2946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621663" y="4473955"/>
              <a:ext cx="7620" cy="2916555"/>
            </a:xfrm>
            <a:custGeom>
              <a:avLst/>
              <a:gdLst/>
              <a:ahLst/>
              <a:cxnLst/>
              <a:rect l="l" t="t" r="r" b="b"/>
              <a:pathLst>
                <a:path w="7619" h="2916554">
                  <a:moveTo>
                    <a:pt x="7137" y="2674531"/>
                  </a:moveTo>
                  <a:lnTo>
                    <a:pt x="0" y="2677820"/>
                  </a:lnTo>
                  <a:lnTo>
                    <a:pt x="0" y="2916491"/>
                  </a:lnTo>
                  <a:lnTo>
                    <a:pt x="7137" y="2913469"/>
                  </a:lnTo>
                  <a:lnTo>
                    <a:pt x="7137" y="2674531"/>
                  </a:lnTo>
                  <a:close/>
                </a:path>
                <a:path w="7619" h="2916554">
                  <a:moveTo>
                    <a:pt x="7137" y="2540"/>
                  </a:moveTo>
                  <a:lnTo>
                    <a:pt x="4965" y="2540"/>
                  </a:lnTo>
                  <a:lnTo>
                    <a:pt x="4965" y="1270"/>
                  </a:lnTo>
                  <a:lnTo>
                    <a:pt x="1955" y="1270"/>
                  </a:lnTo>
                  <a:lnTo>
                    <a:pt x="195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870" y="10160"/>
                  </a:lnTo>
                  <a:lnTo>
                    <a:pt x="2870" y="13970"/>
                  </a:lnTo>
                  <a:lnTo>
                    <a:pt x="7137" y="13970"/>
                  </a:lnTo>
                  <a:lnTo>
                    <a:pt x="7137" y="10160"/>
                  </a:lnTo>
                  <a:lnTo>
                    <a:pt x="7137" y="2540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628813" y="4476835"/>
              <a:ext cx="7620" cy="2910840"/>
            </a:xfrm>
            <a:custGeom>
              <a:avLst/>
              <a:gdLst/>
              <a:ahLst/>
              <a:cxnLst/>
              <a:rect l="l" t="t" r="r" b="b"/>
              <a:pathLst>
                <a:path w="7619" h="2910840">
                  <a:moveTo>
                    <a:pt x="7137" y="2668326"/>
                  </a:moveTo>
                  <a:lnTo>
                    <a:pt x="6250" y="2668769"/>
                  </a:lnTo>
                  <a:lnTo>
                    <a:pt x="0" y="2671646"/>
                  </a:lnTo>
                  <a:lnTo>
                    <a:pt x="0" y="2910586"/>
                  </a:lnTo>
                  <a:lnTo>
                    <a:pt x="7137" y="2907567"/>
                  </a:lnTo>
                  <a:lnTo>
                    <a:pt x="7137" y="2668326"/>
                  </a:lnTo>
                  <a:close/>
                </a:path>
                <a:path w="7619" h="2910840">
                  <a:moveTo>
                    <a:pt x="0" y="0"/>
                  </a:moveTo>
                  <a:lnTo>
                    <a:pt x="0" y="11132"/>
                  </a:lnTo>
                  <a:lnTo>
                    <a:pt x="1113" y="11639"/>
                  </a:lnTo>
                  <a:lnTo>
                    <a:pt x="7137" y="14618"/>
                  </a:lnTo>
                  <a:lnTo>
                    <a:pt x="7137" y="3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635950" y="4480039"/>
              <a:ext cx="14604" cy="2905125"/>
            </a:xfrm>
            <a:custGeom>
              <a:avLst/>
              <a:gdLst/>
              <a:ahLst/>
              <a:cxnLst/>
              <a:rect l="l" t="t" r="r" b="b"/>
              <a:pathLst>
                <a:path w="14605" h="2905125">
                  <a:moveTo>
                    <a:pt x="14274" y="2658008"/>
                  </a:moveTo>
                  <a:lnTo>
                    <a:pt x="7124" y="2661564"/>
                  </a:lnTo>
                  <a:lnTo>
                    <a:pt x="7124" y="2662186"/>
                  </a:lnTo>
                  <a:lnTo>
                    <a:pt x="3340" y="2662186"/>
                  </a:lnTo>
                  <a:lnTo>
                    <a:pt x="3340" y="2664726"/>
                  </a:lnTo>
                  <a:lnTo>
                    <a:pt x="0" y="2664726"/>
                  </a:lnTo>
                  <a:lnTo>
                    <a:pt x="0" y="2900946"/>
                  </a:lnTo>
                  <a:lnTo>
                    <a:pt x="0" y="2903486"/>
                  </a:lnTo>
                  <a:lnTo>
                    <a:pt x="0" y="2904756"/>
                  </a:lnTo>
                  <a:lnTo>
                    <a:pt x="571" y="2904756"/>
                  </a:lnTo>
                  <a:lnTo>
                    <a:pt x="571" y="2903486"/>
                  </a:lnTo>
                  <a:lnTo>
                    <a:pt x="4826" y="2903486"/>
                  </a:lnTo>
                  <a:lnTo>
                    <a:pt x="4826" y="2900946"/>
                  </a:lnTo>
                  <a:lnTo>
                    <a:pt x="7124" y="2900946"/>
                  </a:lnTo>
                  <a:lnTo>
                    <a:pt x="7124" y="2901162"/>
                  </a:lnTo>
                  <a:lnTo>
                    <a:pt x="14274" y="2897898"/>
                  </a:lnTo>
                  <a:lnTo>
                    <a:pt x="14274" y="2658008"/>
                  </a:lnTo>
                  <a:close/>
                </a:path>
                <a:path w="14605" h="2905125">
                  <a:moveTo>
                    <a:pt x="14274" y="6400"/>
                  </a:moveTo>
                  <a:lnTo>
                    <a:pt x="7137" y="3213"/>
                  </a:lnTo>
                  <a:lnTo>
                    <a:pt x="0" y="0"/>
                  </a:lnTo>
                  <a:lnTo>
                    <a:pt x="0" y="11417"/>
                  </a:lnTo>
                  <a:lnTo>
                    <a:pt x="7124" y="14947"/>
                  </a:lnTo>
                  <a:lnTo>
                    <a:pt x="14274" y="18478"/>
                  </a:lnTo>
                  <a:lnTo>
                    <a:pt x="14274" y="6400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650225" y="4486439"/>
              <a:ext cx="7620" cy="2891790"/>
            </a:xfrm>
            <a:custGeom>
              <a:avLst/>
              <a:gdLst/>
              <a:ahLst/>
              <a:cxnLst/>
              <a:rect l="l" t="t" r="r" b="b"/>
              <a:pathLst>
                <a:path w="7619" h="2891790">
                  <a:moveTo>
                    <a:pt x="7137" y="2648051"/>
                  </a:moveTo>
                  <a:lnTo>
                    <a:pt x="0" y="2651607"/>
                  </a:lnTo>
                  <a:lnTo>
                    <a:pt x="0" y="2891498"/>
                  </a:lnTo>
                  <a:lnTo>
                    <a:pt x="7137" y="2888234"/>
                  </a:lnTo>
                  <a:lnTo>
                    <a:pt x="7137" y="2648051"/>
                  </a:lnTo>
                  <a:close/>
                </a:path>
                <a:path w="7619" h="2891790">
                  <a:moveTo>
                    <a:pt x="7137" y="3200"/>
                  </a:moveTo>
                  <a:lnTo>
                    <a:pt x="0" y="0"/>
                  </a:lnTo>
                  <a:lnTo>
                    <a:pt x="0" y="12077"/>
                  </a:lnTo>
                  <a:lnTo>
                    <a:pt x="7137" y="15608"/>
                  </a:lnTo>
                  <a:lnTo>
                    <a:pt x="7137" y="3200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657350" y="4489640"/>
              <a:ext cx="7620" cy="2885440"/>
            </a:xfrm>
            <a:custGeom>
              <a:avLst/>
              <a:gdLst/>
              <a:ahLst/>
              <a:cxnLst/>
              <a:rect l="l" t="t" r="r" b="b"/>
              <a:pathLst>
                <a:path w="7619" h="2885440">
                  <a:moveTo>
                    <a:pt x="7137" y="2641282"/>
                  </a:moveTo>
                  <a:lnTo>
                    <a:pt x="0" y="2644851"/>
                  </a:lnTo>
                  <a:lnTo>
                    <a:pt x="0" y="2885033"/>
                  </a:lnTo>
                  <a:lnTo>
                    <a:pt x="7137" y="2881769"/>
                  </a:lnTo>
                  <a:lnTo>
                    <a:pt x="7137" y="2641282"/>
                  </a:lnTo>
                  <a:close/>
                </a:path>
                <a:path w="7619" h="2885440">
                  <a:moveTo>
                    <a:pt x="7137" y="3200"/>
                  </a:moveTo>
                  <a:lnTo>
                    <a:pt x="0" y="0"/>
                  </a:lnTo>
                  <a:lnTo>
                    <a:pt x="0" y="12407"/>
                  </a:lnTo>
                  <a:lnTo>
                    <a:pt x="7137" y="15938"/>
                  </a:lnTo>
                  <a:lnTo>
                    <a:pt x="7137" y="3200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664487" y="4493005"/>
              <a:ext cx="7620" cy="2878455"/>
            </a:xfrm>
            <a:custGeom>
              <a:avLst/>
              <a:gdLst/>
              <a:ahLst/>
              <a:cxnLst/>
              <a:rect l="l" t="t" r="r" b="b"/>
              <a:pathLst>
                <a:path w="7619" h="2878454">
                  <a:moveTo>
                    <a:pt x="7150" y="2634361"/>
                  </a:moveTo>
                  <a:lnTo>
                    <a:pt x="0" y="2637917"/>
                  </a:lnTo>
                  <a:lnTo>
                    <a:pt x="0" y="2878404"/>
                  </a:lnTo>
                  <a:lnTo>
                    <a:pt x="7150" y="2875140"/>
                  </a:lnTo>
                  <a:lnTo>
                    <a:pt x="7150" y="2634361"/>
                  </a:lnTo>
                  <a:close/>
                </a:path>
                <a:path w="7619" h="2878454">
                  <a:moveTo>
                    <a:pt x="7150" y="2540"/>
                  </a:moveTo>
                  <a:lnTo>
                    <a:pt x="4635" y="2540"/>
                  </a:lnTo>
                  <a:lnTo>
                    <a:pt x="4635" y="1270"/>
                  </a:lnTo>
                  <a:lnTo>
                    <a:pt x="1816" y="1270"/>
                  </a:lnTo>
                  <a:lnTo>
                    <a:pt x="181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4127" y="12700"/>
                  </a:lnTo>
                  <a:lnTo>
                    <a:pt x="4127" y="16510"/>
                  </a:lnTo>
                  <a:lnTo>
                    <a:pt x="7150" y="16510"/>
                  </a:lnTo>
                  <a:lnTo>
                    <a:pt x="7150" y="12700"/>
                  </a:lnTo>
                  <a:lnTo>
                    <a:pt x="7150" y="2540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671637" y="4496128"/>
              <a:ext cx="7620" cy="2872105"/>
            </a:xfrm>
            <a:custGeom>
              <a:avLst/>
              <a:gdLst/>
              <a:ahLst/>
              <a:cxnLst/>
              <a:rect l="l" t="t" r="r" b="b"/>
              <a:pathLst>
                <a:path w="7619" h="2872104">
                  <a:moveTo>
                    <a:pt x="7137" y="2627562"/>
                  </a:moveTo>
                  <a:lnTo>
                    <a:pt x="4283" y="2629098"/>
                  </a:lnTo>
                  <a:lnTo>
                    <a:pt x="0" y="2631234"/>
                  </a:lnTo>
                  <a:lnTo>
                    <a:pt x="0" y="2872009"/>
                  </a:lnTo>
                  <a:lnTo>
                    <a:pt x="7137" y="2868743"/>
                  </a:lnTo>
                  <a:lnTo>
                    <a:pt x="7137" y="2627562"/>
                  </a:lnTo>
                  <a:close/>
                </a:path>
                <a:path w="7619" h="2872104">
                  <a:moveTo>
                    <a:pt x="0" y="0"/>
                  </a:moveTo>
                  <a:lnTo>
                    <a:pt x="0" y="12972"/>
                  </a:lnTo>
                  <a:lnTo>
                    <a:pt x="513" y="13226"/>
                  </a:lnTo>
                  <a:lnTo>
                    <a:pt x="7137" y="16770"/>
                  </a:lnTo>
                  <a:lnTo>
                    <a:pt x="7137" y="3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678762" y="4499597"/>
              <a:ext cx="7620" cy="2865120"/>
            </a:xfrm>
            <a:custGeom>
              <a:avLst/>
              <a:gdLst/>
              <a:ahLst/>
              <a:cxnLst/>
              <a:rect l="l" t="t" r="r" b="b"/>
              <a:pathLst>
                <a:path w="7619" h="2865120">
                  <a:moveTo>
                    <a:pt x="7150" y="2619768"/>
                  </a:moveTo>
                  <a:lnTo>
                    <a:pt x="4495" y="2619768"/>
                  </a:lnTo>
                  <a:lnTo>
                    <a:pt x="4495" y="2623578"/>
                  </a:lnTo>
                  <a:lnTo>
                    <a:pt x="0" y="2623578"/>
                  </a:lnTo>
                  <a:lnTo>
                    <a:pt x="0" y="2862338"/>
                  </a:lnTo>
                  <a:lnTo>
                    <a:pt x="0" y="2864878"/>
                  </a:lnTo>
                  <a:lnTo>
                    <a:pt x="3429" y="2864878"/>
                  </a:lnTo>
                  <a:lnTo>
                    <a:pt x="3429" y="2862338"/>
                  </a:lnTo>
                  <a:lnTo>
                    <a:pt x="7150" y="2862338"/>
                  </a:lnTo>
                  <a:lnTo>
                    <a:pt x="7150" y="2623578"/>
                  </a:lnTo>
                  <a:lnTo>
                    <a:pt x="7150" y="2619768"/>
                  </a:lnTo>
                  <a:close/>
                </a:path>
                <a:path w="7619" h="2865120">
                  <a:moveTo>
                    <a:pt x="7150" y="3454"/>
                  </a:moveTo>
                  <a:lnTo>
                    <a:pt x="0" y="0"/>
                  </a:lnTo>
                  <a:lnTo>
                    <a:pt x="0" y="13309"/>
                  </a:lnTo>
                  <a:lnTo>
                    <a:pt x="7150" y="17132"/>
                  </a:lnTo>
                  <a:lnTo>
                    <a:pt x="7150" y="3454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685912" y="4503051"/>
              <a:ext cx="7620" cy="2858770"/>
            </a:xfrm>
            <a:custGeom>
              <a:avLst/>
              <a:gdLst/>
              <a:ahLst/>
              <a:cxnLst/>
              <a:rect l="l" t="t" r="r" b="b"/>
              <a:pathLst>
                <a:path w="7619" h="2858770">
                  <a:moveTo>
                    <a:pt x="7137" y="2612961"/>
                  </a:moveTo>
                  <a:lnTo>
                    <a:pt x="0" y="2616809"/>
                  </a:lnTo>
                  <a:lnTo>
                    <a:pt x="0" y="2858325"/>
                  </a:lnTo>
                  <a:lnTo>
                    <a:pt x="7137" y="2854807"/>
                  </a:lnTo>
                  <a:lnTo>
                    <a:pt x="7137" y="2612961"/>
                  </a:lnTo>
                  <a:close/>
                </a:path>
                <a:path w="7619" h="2858770">
                  <a:moveTo>
                    <a:pt x="7137" y="3454"/>
                  </a:moveTo>
                  <a:lnTo>
                    <a:pt x="0" y="0"/>
                  </a:lnTo>
                  <a:lnTo>
                    <a:pt x="0" y="13677"/>
                  </a:lnTo>
                  <a:lnTo>
                    <a:pt x="7137" y="17487"/>
                  </a:lnTo>
                  <a:lnTo>
                    <a:pt x="7137" y="3454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693037" y="4506506"/>
              <a:ext cx="7620" cy="2851785"/>
            </a:xfrm>
            <a:custGeom>
              <a:avLst/>
              <a:gdLst/>
              <a:ahLst/>
              <a:cxnLst/>
              <a:rect l="l" t="t" r="r" b="b"/>
              <a:pathLst>
                <a:path w="7619" h="2851784">
                  <a:moveTo>
                    <a:pt x="7150" y="2605671"/>
                  </a:moveTo>
                  <a:lnTo>
                    <a:pt x="0" y="2609507"/>
                  </a:lnTo>
                  <a:lnTo>
                    <a:pt x="0" y="2851353"/>
                  </a:lnTo>
                  <a:lnTo>
                    <a:pt x="7150" y="2847835"/>
                  </a:lnTo>
                  <a:lnTo>
                    <a:pt x="7150" y="2605671"/>
                  </a:lnTo>
                  <a:close/>
                </a:path>
                <a:path w="7619" h="2851784">
                  <a:moveTo>
                    <a:pt x="7150" y="3467"/>
                  </a:moveTo>
                  <a:lnTo>
                    <a:pt x="0" y="0"/>
                  </a:lnTo>
                  <a:lnTo>
                    <a:pt x="0" y="14033"/>
                  </a:lnTo>
                  <a:lnTo>
                    <a:pt x="7150" y="17856"/>
                  </a:lnTo>
                  <a:lnTo>
                    <a:pt x="7150" y="3467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700187" y="4509972"/>
              <a:ext cx="7620" cy="2844800"/>
            </a:xfrm>
            <a:custGeom>
              <a:avLst/>
              <a:gdLst/>
              <a:ahLst/>
              <a:cxnLst/>
              <a:rect l="l" t="t" r="r" b="b"/>
              <a:pathLst>
                <a:path w="7619" h="2844800">
                  <a:moveTo>
                    <a:pt x="7137" y="2598356"/>
                  </a:moveTo>
                  <a:lnTo>
                    <a:pt x="0" y="2602204"/>
                  </a:lnTo>
                  <a:lnTo>
                    <a:pt x="0" y="2844368"/>
                  </a:lnTo>
                  <a:lnTo>
                    <a:pt x="7137" y="2840850"/>
                  </a:lnTo>
                  <a:lnTo>
                    <a:pt x="7137" y="2598356"/>
                  </a:lnTo>
                  <a:close/>
                </a:path>
                <a:path w="7619" h="2844800">
                  <a:moveTo>
                    <a:pt x="7137" y="3454"/>
                  </a:moveTo>
                  <a:lnTo>
                    <a:pt x="0" y="0"/>
                  </a:lnTo>
                  <a:lnTo>
                    <a:pt x="0" y="14389"/>
                  </a:lnTo>
                  <a:lnTo>
                    <a:pt x="7137" y="18211"/>
                  </a:lnTo>
                  <a:lnTo>
                    <a:pt x="7137" y="3454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707324" y="4513422"/>
              <a:ext cx="7620" cy="2837815"/>
            </a:xfrm>
            <a:custGeom>
              <a:avLst/>
              <a:gdLst/>
              <a:ahLst/>
              <a:cxnLst/>
              <a:rect l="l" t="t" r="r" b="b"/>
              <a:pathLst>
                <a:path w="7619" h="2837815">
                  <a:moveTo>
                    <a:pt x="7137" y="2591061"/>
                  </a:moveTo>
                  <a:lnTo>
                    <a:pt x="0" y="2594903"/>
                  </a:lnTo>
                  <a:lnTo>
                    <a:pt x="0" y="2837394"/>
                  </a:lnTo>
                  <a:lnTo>
                    <a:pt x="7137" y="2833875"/>
                  </a:lnTo>
                  <a:lnTo>
                    <a:pt x="7137" y="2591061"/>
                  </a:lnTo>
                  <a:close/>
                </a:path>
                <a:path w="7619" h="2837815">
                  <a:moveTo>
                    <a:pt x="0" y="0"/>
                  </a:moveTo>
                  <a:lnTo>
                    <a:pt x="0" y="14753"/>
                  </a:lnTo>
                  <a:lnTo>
                    <a:pt x="6272" y="18109"/>
                  </a:lnTo>
                  <a:lnTo>
                    <a:pt x="7137" y="18609"/>
                  </a:lnTo>
                  <a:lnTo>
                    <a:pt x="7137" y="3576"/>
                  </a:lnTo>
                  <a:lnTo>
                    <a:pt x="3984" y="1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714461" y="4516998"/>
              <a:ext cx="7620" cy="2830830"/>
            </a:xfrm>
            <a:custGeom>
              <a:avLst/>
              <a:gdLst/>
              <a:ahLst/>
              <a:cxnLst/>
              <a:rect l="l" t="t" r="r" b="b"/>
              <a:pathLst>
                <a:path w="7619" h="2830829">
                  <a:moveTo>
                    <a:pt x="7137" y="2583417"/>
                  </a:moveTo>
                  <a:lnTo>
                    <a:pt x="1576" y="2586637"/>
                  </a:lnTo>
                  <a:lnTo>
                    <a:pt x="0" y="2587485"/>
                  </a:lnTo>
                  <a:lnTo>
                    <a:pt x="0" y="2830299"/>
                  </a:lnTo>
                  <a:lnTo>
                    <a:pt x="5716" y="2827480"/>
                  </a:lnTo>
                  <a:lnTo>
                    <a:pt x="7137" y="2826728"/>
                  </a:lnTo>
                  <a:lnTo>
                    <a:pt x="7137" y="2583417"/>
                  </a:lnTo>
                  <a:close/>
                </a:path>
                <a:path w="7619" h="2830829">
                  <a:moveTo>
                    <a:pt x="0" y="0"/>
                  </a:moveTo>
                  <a:lnTo>
                    <a:pt x="0" y="15032"/>
                  </a:lnTo>
                  <a:lnTo>
                    <a:pt x="7137" y="19150"/>
                  </a:lnTo>
                  <a:lnTo>
                    <a:pt x="7137" y="3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721599" y="4520730"/>
              <a:ext cx="7620" cy="2823210"/>
            </a:xfrm>
            <a:custGeom>
              <a:avLst/>
              <a:gdLst/>
              <a:ahLst/>
              <a:cxnLst/>
              <a:rect l="l" t="t" r="r" b="b"/>
              <a:pathLst>
                <a:path w="7619" h="2823209">
                  <a:moveTo>
                    <a:pt x="7137" y="2575560"/>
                  </a:moveTo>
                  <a:lnTo>
                    <a:pt x="0" y="2579687"/>
                  </a:lnTo>
                  <a:lnTo>
                    <a:pt x="0" y="2823006"/>
                  </a:lnTo>
                  <a:lnTo>
                    <a:pt x="7137" y="2819222"/>
                  </a:lnTo>
                  <a:lnTo>
                    <a:pt x="7137" y="2575560"/>
                  </a:lnTo>
                  <a:close/>
                </a:path>
                <a:path w="7619" h="2823209">
                  <a:moveTo>
                    <a:pt x="7137" y="3721"/>
                  </a:moveTo>
                  <a:lnTo>
                    <a:pt x="0" y="0"/>
                  </a:lnTo>
                  <a:lnTo>
                    <a:pt x="0" y="15430"/>
                  </a:lnTo>
                  <a:lnTo>
                    <a:pt x="7137" y="19545"/>
                  </a:lnTo>
                  <a:lnTo>
                    <a:pt x="7137" y="3721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728724" y="4524451"/>
              <a:ext cx="14604" cy="2815590"/>
            </a:xfrm>
            <a:custGeom>
              <a:avLst/>
              <a:gdLst/>
              <a:ahLst/>
              <a:cxnLst/>
              <a:rect l="l" t="t" r="r" b="b"/>
              <a:pathLst>
                <a:path w="14605" h="2815590">
                  <a:moveTo>
                    <a:pt x="14287" y="2563571"/>
                  </a:moveTo>
                  <a:lnTo>
                    <a:pt x="7150" y="2567711"/>
                  </a:lnTo>
                  <a:lnTo>
                    <a:pt x="0" y="2571839"/>
                  </a:lnTo>
                  <a:lnTo>
                    <a:pt x="0" y="2815501"/>
                  </a:lnTo>
                  <a:lnTo>
                    <a:pt x="7150" y="2811729"/>
                  </a:lnTo>
                  <a:lnTo>
                    <a:pt x="14287" y="2807944"/>
                  </a:lnTo>
                  <a:lnTo>
                    <a:pt x="14287" y="2563571"/>
                  </a:lnTo>
                  <a:close/>
                </a:path>
                <a:path w="14605" h="2815590">
                  <a:moveTo>
                    <a:pt x="14287" y="7454"/>
                  </a:moveTo>
                  <a:lnTo>
                    <a:pt x="7150" y="3733"/>
                  </a:lnTo>
                  <a:lnTo>
                    <a:pt x="0" y="0"/>
                  </a:lnTo>
                  <a:lnTo>
                    <a:pt x="0" y="15824"/>
                  </a:lnTo>
                  <a:lnTo>
                    <a:pt x="7150" y="19939"/>
                  </a:lnTo>
                  <a:lnTo>
                    <a:pt x="14287" y="24053"/>
                  </a:lnTo>
                  <a:lnTo>
                    <a:pt x="14287" y="7454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742998" y="4531906"/>
              <a:ext cx="7620" cy="2800985"/>
            </a:xfrm>
            <a:custGeom>
              <a:avLst/>
              <a:gdLst/>
              <a:ahLst/>
              <a:cxnLst/>
              <a:rect l="l" t="t" r="r" b="b"/>
              <a:pathLst>
                <a:path w="7619" h="2800984">
                  <a:moveTo>
                    <a:pt x="7150" y="2551988"/>
                  </a:moveTo>
                  <a:lnTo>
                    <a:pt x="0" y="2556116"/>
                  </a:lnTo>
                  <a:lnTo>
                    <a:pt x="0" y="2800489"/>
                  </a:lnTo>
                  <a:lnTo>
                    <a:pt x="7150" y="2796717"/>
                  </a:lnTo>
                  <a:lnTo>
                    <a:pt x="7150" y="2551988"/>
                  </a:lnTo>
                  <a:close/>
                </a:path>
                <a:path w="7619" h="2800984">
                  <a:moveTo>
                    <a:pt x="7150" y="3721"/>
                  </a:moveTo>
                  <a:lnTo>
                    <a:pt x="0" y="0"/>
                  </a:lnTo>
                  <a:lnTo>
                    <a:pt x="0" y="16598"/>
                  </a:lnTo>
                  <a:lnTo>
                    <a:pt x="7150" y="20726"/>
                  </a:lnTo>
                  <a:lnTo>
                    <a:pt x="7150" y="3721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750136" y="4535617"/>
              <a:ext cx="7620" cy="2793365"/>
            </a:xfrm>
            <a:custGeom>
              <a:avLst/>
              <a:gdLst/>
              <a:ahLst/>
              <a:cxnLst/>
              <a:rect l="l" t="t" r="r" b="b"/>
              <a:pathLst>
                <a:path w="7619" h="2793365">
                  <a:moveTo>
                    <a:pt x="7137" y="2544069"/>
                  </a:moveTo>
                  <a:lnTo>
                    <a:pt x="5262" y="2545233"/>
                  </a:lnTo>
                  <a:lnTo>
                    <a:pt x="0" y="2548279"/>
                  </a:lnTo>
                  <a:lnTo>
                    <a:pt x="0" y="2793004"/>
                  </a:lnTo>
                  <a:lnTo>
                    <a:pt x="7137" y="2789226"/>
                  </a:lnTo>
                  <a:lnTo>
                    <a:pt x="7137" y="2544069"/>
                  </a:lnTo>
                  <a:close/>
                </a:path>
                <a:path w="7619" h="2793365">
                  <a:moveTo>
                    <a:pt x="0" y="0"/>
                  </a:moveTo>
                  <a:lnTo>
                    <a:pt x="0" y="16996"/>
                  </a:lnTo>
                  <a:lnTo>
                    <a:pt x="4102" y="19363"/>
                  </a:lnTo>
                  <a:lnTo>
                    <a:pt x="7137" y="21245"/>
                  </a:lnTo>
                  <a:lnTo>
                    <a:pt x="7137" y="3890"/>
                  </a:lnTo>
                  <a:lnTo>
                    <a:pt x="2823" y="1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757273" y="4539513"/>
              <a:ext cx="7620" cy="2785745"/>
            </a:xfrm>
            <a:custGeom>
              <a:avLst/>
              <a:gdLst/>
              <a:ahLst/>
              <a:cxnLst/>
              <a:rect l="l" t="t" r="r" b="b"/>
              <a:pathLst>
                <a:path w="7619" h="2785745">
                  <a:moveTo>
                    <a:pt x="7137" y="2535402"/>
                  </a:moveTo>
                  <a:lnTo>
                    <a:pt x="3581" y="2535402"/>
                  </a:lnTo>
                  <a:lnTo>
                    <a:pt x="3581" y="2540482"/>
                  </a:lnTo>
                  <a:lnTo>
                    <a:pt x="0" y="2540482"/>
                  </a:lnTo>
                  <a:lnTo>
                    <a:pt x="0" y="2781782"/>
                  </a:lnTo>
                  <a:lnTo>
                    <a:pt x="0" y="2784322"/>
                  </a:lnTo>
                  <a:lnTo>
                    <a:pt x="0" y="2785592"/>
                  </a:lnTo>
                  <a:lnTo>
                    <a:pt x="698" y="2785592"/>
                  </a:lnTo>
                  <a:lnTo>
                    <a:pt x="698" y="2784322"/>
                  </a:lnTo>
                  <a:lnTo>
                    <a:pt x="4216" y="2784322"/>
                  </a:lnTo>
                  <a:lnTo>
                    <a:pt x="4216" y="2781782"/>
                  </a:lnTo>
                  <a:lnTo>
                    <a:pt x="7137" y="2781782"/>
                  </a:lnTo>
                  <a:lnTo>
                    <a:pt x="7137" y="2540482"/>
                  </a:lnTo>
                  <a:lnTo>
                    <a:pt x="7137" y="2535402"/>
                  </a:lnTo>
                  <a:close/>
                </a:path>
                <a:path w="7619" h="2785745">
                  <a:moveTo>
                    <a:pt x="7137" y="4000"/>
                  </a:moveTo>
                  <a:lnTo>
                    <a:pt x="0" y="0"/>
                  </a:lnTo>
                  <a:lnTo>
                    <a:pt x="0" y="17360"/>
                  </a:lnTo>
                  <a:lnTo>
                    <a:pt x="7137" y="21780"/>
                  </a:lnTo>
                  <a:lnTo>
                    <a:pt x="7137" y="4000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764398" y="4543513"/>
              <a:ext cx="7620" cy="2777490"/>
            </a:xfrm>
            <a:custGeom>
              <a:avLst/>
              <a:gdLst/>
              <a:ahLst/>
              <a:cxnLst/>
              <a:rect l="l" t="t" r="r" b="b"/>
              <a:pathLst>
                <a:path w="7619" h="2777490">
                  <a:moveTo>
                    <a:pt x="7150" y="2527312"/>
                  </a:moveTo>
                  <a:lnTo>
                    <a:pt x="0" y="2531745"/>
                  </a:lnTo>
                  <a:lnTo>
                    <a:pt x="0" y="2777401"/>
                  </a:lnTo>
                  <a:lnTo>
                    <a:pt x="7150" y="2773362"/>
                  </a:lnTo>
                  <a:lnTo>
                    <a:pt x="7150" y="2527312"/>
                  </a:lnTo>
                  <a:close/>
                </a:path>
                <a:path w="7619" h="2777490">
                  <a:moveTo>
                    <a:pt x="7150" y="400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150" y="22212"/>
                  </a:lnTo>
                  <a:lnTo>
                    <a:pt x="7150" y="4000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771548" y="4547514"/>
              <a:ext cx="7620" cy="2769870"/>
            </a:xfrm>
            <a:custGeom>
              <a:avLst/>
              <a:gdLst/>
              <a:ahLst/>
              <a:cxnLst/>
              <a:rect l="l" t="t" r="r" b="b"/>
              <a:pathLst>
                <a:path w="7619" h="2769870">
                  <a:moveTo>
                    <a:pt x="7137" y="2518880"/>
                  </a:moveTo>
                  <a:lnTo>
                    <a:pt x="0" y="2523312"/>
                  </a:lnTo>
                  <a:lnTo>
                    <a:pt x="0" y="2769362"/>
                  </a:lnTo>
                  <a:lnTo>
                    <a:pt x="7137" y="2765310"/>
                  </a:lnTo>
                  <a:lnTo>
                    <a:pt x="7137" y="2518880"/>
                  </a:lnTo>
                  <a:close/>
                </a:path>
                <a:path w="7619" h="2769870">
                  <a:moveTo>
                    <a:pt x="7137" y="4000"/>
                  </a:moveTo>
                  <a:lnTo>
                    <a:pt x="0" y="0"/>
                  </a:lnTo>
                  <a:lnTo>
                    <a:pt x="0" y="18211"/>
                  </a:lnTo>
                  <a:lnTo>
                    <a:pt x="7137" y="22631"/>
                  </a:lnTo>
                  <a:lnTo>
                    <a:pt x="7137" y="4000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778685" y="4551514"/>
              <a:ext cx="7620" cy="2761615"/>
            </a:xfrm>
            <a:custGeom>
              <a:avLst/>
              <a:gdLst/>
              <a:ahLst/>
              <a:cxnLst/>
              <a:rect l="l" t="t" r="r" b="b"/>
              <a:pathLst>
                <a:path w="7619" h="2761615">
                  <a:moveTo>
                    <a:pt x="7137" y="2510447"/>
                  </a:moveTo>
                  <a:lnTo>
                    <a:pt x="0" y="2514879"/>
                  </a:lnTo>
                  <a:lnTo>
                    <a:pt x="0" y="2761310"/>
                  </a:lnTo>
                  <a:lnTo>
                    <a:pt x="7137" y="2757271"/>
                  </a:lnTo>
                  <a:lnTo>
                    <a:pt x="7137" y="2510447"/>
                  </a:lnTo>
                  <a:close/>
                </a:path>
                <a:path w="7619" h="2761615">
                  <a:moveTo>
                    <a:pt x="7137" y="4000"/>
                  </a:moveTo>
                  <a:lnTo>
                    <a:pt x="0" y="0"/>
                  </a:lnTo>
                  <a:lnTo>
                    <a:pt x="0" y="18630"/>
                  </a:lnTo>
                  <a:lnTo>
                    <a:pt x="7137" y="23063"/>
                  </a:lnTo>
                  <a:lnTo>
                    <a:pt x="7137" y="4000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785823" y="4555515"/>
              <a:ext cx="7620" cy="2753360"/>
            </a:xfrm>
            <a:custGeom>
              <a:avLst/>
              <a:gdLst/>
              <a:ahLst/>
              <a:cxnLst/>
              <a:rect l="l" t="t" r="r" b="b"/>
              <a:pathLst>
                <a:path w="7619" h="2753359">
                  <a:moveTo>
                    <a:pt x="7137" y="2502014"/>
                  </a:moveTo>
                  <a:lnTo>
                    <a:pt x="0" y="2506446"/>
                  </a:lnTo>
                  <a:lnTo>
                    <a:pt x="0" y="2753271"/>
                  </a:lnTo>
                  <a:lnTo>
                    <a:pt x="7137" y="2749232"/>
                  </a:lnTo>
                  <a:lnTo>
                    <a:pt x="7137" y="2502014"/>
                  </a:lnTo>
                  <a:close/>
                </a:path>
                <a:path w="7619" h="2753359">
                  <a:moveTo>
                    <a:pt x="7137" y="3987"/>
                  </a:moveTo>
                  <a:lnTo>
                    <a:pt x="0" y="0"/>
                  </a:lnTo>
                  <a:lnTo>
                    <a:pt x="0" y="19062"/>
                  </a:lnTo>
                  <a:lnTo>
                    <a:pt x="7137" y="23482"/>
                  </a:lnTo>
                  <a:lnTo>
                    <a:pt x="7137" y="3987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792960" y="4559502"/>
              <a:ext cx="7620" cy="2745740"/>
            </a:xfrm>
            <a:custGeom>
              <a:avLst/>
              <a:gdLst/>
              <a:ahLst/>
              <a:cxnLst/>
              <a:rect l="l" t="t" r="r" b="b"/>
              <a:pathLst>
                <a:path w="7619" h="2745740">
                  <a:moveTo>
                    <a:pt x="7137" y="2493328"/>
                  </a:moveTo>
                  <a:lnTo>
                    <a:pt x="1016" y="2497394"/>
                  </a:lnTo>
                  <a:lnTo>
                    <a:pt x="0" y="2498026"/>
                  </a:lnTo>
                  <a:lnTo>
                    <a:pt x="0" y="2745233"/>
                  </a:lnTo>
                  <a:lnTo>
                    <a:pt x="7137" y="2741179"/>
                  </a:lnTo>
                  <a:lnTo>
                    <a:pt x="7137" y="2493328"/>
                  </a:lnTo>
                  <a:close/>
                </a:path>
                <a:path w="7619" h="2745740">
                  <a:moveTo>
                    <a:pt x="0" y="0"/>
                  </a:moveTo>
                  <a:lnTo>
                    <a:pt x="0" y="19495"/>
                  </a:lnTo>
                  <a:lnTo>
                    <a:pt x="1089" y="20170"/>
                  </a:lnTo>
                  <a:lnTo>
                    <a:pt x="7137" y="24193"/>
                  </a:lnTo>
                  <a:lnTo>
                    <a:pt x="7137" y="4245"/>
                  </a:lnTo>
                  <a:lnTo>
                    <a:pt x="914" y="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800085" y="4563757"/>
              <a:ext cx="7620" cy="2737485"/>
            </a:xfrm>
            <a:custGeom>
              <a:avLst/>
              <a:gdLst/>
              <a:ahLst/>
              <a:cxnLst/>
              <a:rect l="l" t="t" r="r" b="b"/>
              <a:pathLst>
                <a:path w="7619" h="2737484">
                  <a:moveTo>
                    <a:pt x="7150" y="2484336"/>
                  </a:moveTo>
                  <a:lnTo>
                    <a:pt x="0" y="2489073"/>
                  </a:lnTo>
                  <a:lnTo>
                    <a:pt x="0" y="2736926"/>
                  </a:lnTo>
                  <a:lnTo>
                    <a:pt x="7150" y="2732608"/>
                  </a:lnTo>
                  <a:lnTo>
                    <a:pt x="7150" y="2484336"/>
                  </a:lnTo>
                  <a:close/>
                </a:path>
                <a:path w="7619" h="2737484">
                  <a:moveTo>
                    <a:pt x="7150" y="4279"/>
                  </a:moveTo>
                  <a:lnTo>
                    <a:pt x="0" y="0"/>
                  </a:lnTo>
                  <a:lnTo>
                    <a:pt x="0" y="19939"/>
                  </a:lnTo>
                  <a:lnTo>
                    <a:pt x="7150" y="24688"/>
                  </a:lnTo>
                  <a:lnTo>
                    <a:pt x="7150" y="4279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807235" y="4568037"/>
              <a:ext cx="7620" cy="2728595"/>
            </a:xfrm>
            <a:custGeom>
              <a:avLst/>
              <a:gdLst/>
              <a:ahLst/>
              <a:cxnLst/>
              <a:rect l="l" t="t" r="r" b="b"/>
              <a:pathLst>
                <a:path w="7619" h="2728595">
                  <a:moveTo>
                    <a:pt x="7137" y="2475319"/>
                  </a:moveTo>
                  <a:lnTo>
                    <a:pt x="0" y="2480056"/>
                  </a:lnTo>
                  <a:lnTo>
                    <a:pt x="0" y="2728328"/>
                  </a:lnTo>
                  <a:lnTo>
                    <a:pt x="7137" y="2724010"/>
                  </a:lnTo>
                  <a:lnTo>
                    <a:pt x="7137" y="2475319"/>
                  </a:lnTo>
                  <a:close/>
                </a:path>
                <a:path w="7619" h="2728595">
                  <a:moveTo>
                    <a:pt x="7137" y="4279"/>
                  </a:moveTo>
                  <a:lnTo>
                    <a:pt x="0" y="0"/>
                  </a:lnTo>
                  <a:lnTo>
                    <a:pt x="0" y="20408"/>
                  </a:lnTo>
                  <a:lnTo>
                    <a:pt x="7137" y="25158"/>
                  </a:lnTo>
                  <a:lnTo>
                    <a:pt x="7137" y="4279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814360" y="4572317"/>
              <a:ext cx="7620" cy="2720340"/>
            </a:xfrm>
            <a:custGeom>
              <a:avLst/>
              <a:gdLst/>
              <a:ahLst/>
              <a:cxnLst/>
              <a:rect l="l" t="t" r="r" b="b"/>
              <a:pathLst>
                <a:path w="7619" h="2720340">
                  <a:moveTo>
                    <a:pt x="7150" y="2466289"/>
                  </a:moveTo>
                  <a:lnTo>
                    <a:pt x="0" y="2471039"/>
                  </a:lnTo>
                  <a:lnTo>
                    <a:pt x="0" y="2719730"/>
                  </a:lnTo>
                  <a:lnTo>
                    <a:pt x="7150" y="2715412"/>
                  </a:lnTo>
                  <a:lnTo>
                    <a:pt x="7150" y="2466289"/>
                  </a:lnTo>
                  <a:close/>
                </a:path>
                <a:path w="7619" h="2720340">
                  <a:moveTo>
                    <a:pt x="7150" y="4279"/>
                  </a:moveTo>
                  <a:lnTo>
                    <a:pt x="0" y="0"/>
                  </a:lnTo>
                  <a:lnTo>
                    <a:pt x="0" y="20878"/>
                  </a:lnTo>
                  <a:lnTo>
                    <a:pt x="7150" y="25628"/>
                  </a:lnTo>
                  <a:lnTo>
                    <a:pt x="7150" y="4279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821510" y="4576597"/>
              <a:ext cx="14604" cy="2711450"/>
            </a:xfrm>
            <a:custGeom>
              <a:avLst/>
              <a:gdLst/>
              <a:ahLst/>
              <a:cxnLst/>
              <a:rect l="l" t="t" r="r" b="b"/>
              <a:pathLst>
                <a:path w="14605" h="2711450">
                  <a:moveTo>
                    <a:pt x="14274" y="2452344"/>
                  </a:moveTo>
                  <a:lnTo>
                    <a:pt x="10236" y="2455202"/>
                  </a:lnTo>
                  <a:lnTo>
                    <a:pt x="7137" y="2457272"/>
                  </a:lnTo>
                  <a:lnTo>
                    <a:pt x="0" y="2462009"/>
                  </a:lnTo>
                  <a:lnTo>
                    <a:pt x="0" y="2711132"/>
                  </a:lnTo>
                  <a:lnTo>
                    <a:pt x="7137" y="2706814"/>
                  </a:lnTo>
                  <a:lnTo>
                    <a:pt x="14274" y="2702496"/>
                  </a:lnTo>
                  <a:lnTo>
                    <a:pt x="14274" y="2452344"/>
                  </a:lnTo>
                  <a:close/>
                </a:path>
                <a:path w="14605" h="2711450">
                  <a:moveTo>
                    <a:pt x="14274" y="8636"/>
                  </a:moveTo>
                  <a:lnTo>
                    <a:pt x="12509" y="7505"/>
                  </a:lnTo>
                  <a:lnTo>
                    <a:pt x="7137" y="4279"/>
                  </a:lnTo>
                  <a:lnTo>
                    <a:pt x="0" y="0"/>
                  </a:lnTo>
                  <a:lnTo>
                    <a:pt x="0" y="21348"/>
                  </a:lnTo>
                  <a:lnTo>
                    <a:pt x="7137" y="26098"/>
                  </a:lnTo>
                  <a:lnTo>
                    <a:pt x="11493" y="28994"/>
                  </a:lnTo>
                  <a:lnTo>
                    <a:pt x="14274" y="30975"/>
                  </a:lnTo>
                  <a:lnTo>
                    <a:pt x="14274" y="8636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835772" y="4585233"/>
              <a:ext cx="7620" cy="2694305"/>
            </a:xfrm>
            <a:custGeom>
              <a:avLst/>
              <a:gdLst/>
              <a:ahLst/>
              <a:cxnLst/>
              <a:rect l="l" t="t" r="r" b="b"/>
              <a:pathLst>
                <a:path w="7619" h="2694304">
                  <a:moveTo>
                    <a:pt x="7150" y="2438882"/>
                  </a:moveTo>
                  <a:lnTo>
                    <a:pt x="3213" y="2438882"/>
                  </a:lnTo>
                  <a:lnTo>
                    <a:pt x="3213" y="2443962"/>
                  </a:lnTo>
                  <a:lnTo>
                    <a:pt x="0" y="2443962"/>
                  </a:lnTo>
                  <a:lnTo>
                    <a:pt x="0" y="2689072"/>
                  </a:lnTo>
                  <a:lnTo>
                    <a:pt x="0" y="2691612"/>
                  </a:lnTo>
                  <a:lnTo>
                    <a:pt x="0" y="2694152"/>
                  </a:lnTo>
                  <a:lnTo>
                    <a:pt x="1612" y="2694152"/>
                  </a:lnTo>
                  <a:lnTo>
                    <a:pt x="1612" y="2691612"/>
                  </a:lnTo>
                  <a:lnTo>
                    <a:pt x="5626" y="2691612"/>
                  </a:lnTo>
                  <a:lnTo>
                    <a:pt x="5626" y="2689072"/>
                  </a:lnTo>
                  <a:lnTo>
                    <a:pt x="7150" y="2689072"/>
                  </a:lnTo>
                  <a:lnTo>
                    <a:pt x="7150" y="2443962"/>
                  </a:lnTo>
                  <a:lnTo>
                    <a:pt x="7150" y="2438882"/>
                  </a:lnTo>
                  <a:close/>
                </a:path>
                <a:path w="7619" h="2694304">
                  <a:moveTo>
                    <a:pt x="7150" y="4572"/>
                  </a:moveTo>
                  <a:lnTo>
                    <a:pt x="0" y="0"/>
                  </a:lnTo>
                  <a:lnTo>
                    <a:pt x="0" y="22339"/>
                  </a:lnTo>
                  <a:lnTo>
                    <a:pt x="7150" y="27419"/>
                  </a:lnTo>
                  <a:lnTo>
                    <a:pt x="7150" y="4572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842922" y="4589805"/>
              <a:ext cx="7620" cy="2685415"/>
            </a:xfrm>
            <a:custGeom>
              <a:avLst/>
              <a:gdLst/>
              <a:ahLst/>
              <a:cxnLst/>
              <a:rect l="l" t="t" r="r" b="b"/>
              <a:pathLst>
                <a:path w="7619" h="2685415">
                  <a:moveTo>
                    <a:pt x="7137" y="2429002"/>
                  </a:moveTo>
                  <a:lnTo>
                    <a:pt x="0" y="2434069"/>
                  </a:lnTo>
                  <a:lnTo>
                    <a:pt x="0" y="2684792"/>
                  </a:lnTo>
                  <a:lnTo>
                    <a:pt x="7137" y="2680195"/>
                  </a:lnTo>
                  <a:lnTo>
                    <a:pt x="7137" y="2429002"/>
                  </a:lnTo>
                  <a:close/>
                </a:path>
                <a:path w="7619" h="2685415">
                  <a:moveTo>
                    <a:pt x="7137" y="4572"/>
                  </a:moveTo>
                  <a:lnTo>
                    <a:pt x="0" y="0"/>
                  </a:lnTo>
                  <a:lnTo>
                    <a:pt x="0" y="22847"/>
                  </a:lnTo>
                  <a:lnTo>
                    <a:pt x="7137" y="27927"/>
                  </a:lnTo>
                  <a:lnTo>
                    <a:pt x="7137" y="4572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850047" y="4594377"/>
              <a:ext cx="7620" cy="2675890"/>
            </a:xfrm>
            <a:custGeom>
              <a:avLst/>
              <a:gdLst/>
              <a:ahLst/>
              <a:cxnLst/>
              <a:rect l="l" t="t" r="r" b="b"/>
              <a:pathLst>
                <a:path w="7619" h="2675890">
                  <a:moveTo>
                    <a:pt x="7150" y="2419362"/>
                  </a:moveTo>
                  <a:lnTo>
                    <a:pt x="0" y="2424430"/>
                  </a:lnTo>
                  <a:lnTo>
                    <a:pt x="0" y="2675623"/>
                  </a:lnTo>
                  <a:lnTo>
                    <a:pt x="7150" y="2671013"/>
                  </a:lnTo>
                  <a:lnTo>
                    <a:pt x="7150" y="2419362"/>
                  </a:lnTo>
                  <a:close/>
                </a:path>
                <a:path w="7619" h="2675890">
                  <a:moveTo>
                    <a:pt x="7150" y="4572"/>
                  </a:moveTo>
                  <a:lnTo>
                    <a:pt x="0" y="0"/>
                  </a:lnTo>
                  <a:lnTo>
                    <a:pt x="0" y="23355"/>
                  </a:lnTo>
                  <a:lnTo>
                    <a:pt x="7150" y="28435"/>
                  </a:lnTo>
                  <a:lnTo>
                    <a:pt x="7150" y="4572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857197" y="4598949"/>
              <a:ext cx="7620" cy="2667000"/>
            </a:xfrm>
            <a:custGeom>
              <a:avLst/>
              <a:gdLst/>
              <a:ahLst/>
              <a:cxnLst/>
              <a:rect l="l" t="t" r="r" b="b"/>
              <a:pathLst>
                <a:path w="7619" h="2667000">
                  <a:moveTo>
                    <a:pt x="7137" y="2409736"/>
                  </a:moveTo>
                  <a:lnTo>
                    <a:pt x="0" y="2414790"/>
                  </a:lnTo>
                  <a:lnTo>
                    <a:pt x="0" y="2666441"/>
                  </a:lnTo>
                  <a:lnTo>
                    <a:pt x="7137" y="2661843"/>
                  </a:lnTo>
                  <a:lnTo>
                    <a:pt x="7137" y="2409736"/>
                  </a:lnTo>
                  <a:close/>
                </a:path>
                <a:path w="7619" h="2667000">
                  <a:moveTo>
                    <a:pt x="7137" y="4572"/>
                  </a:moveTo>
                  <a:lnTo>
                    <a:pt x="0" y="0"/>
                  </a:lnTo>
                  <a:lnTo>
                    <a:pt x="0" y="23863"/>
                  </a:lnTo>
                  <a:lnTo>
                    <a:pt x="7137" y="28943"/>
                  </a:lnTo>
                  <a:lnTo>
                    <a:pt x="7137" y="4572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864334" y="4603516"/>
              <a:ext cx="7620" cy="2657475"/>
            </a:xfrm>
            <a:custGeom>
              <a:avLst/>
              <a:gdLst/>
              <a:ahLst/>
              <a:cxnLst/>
              <a:rect l="l" t="t" r="r" b="b"/>
              <a:pathLst>
                <a:path w="7619" h="2657475">
                  <a:moveTo>
                    <a:pt x="7137" y="2399962"/>
                  </a:moveTo>
                  <a:lnTo>
                    <a:pt x="4360" y="2402063"/>
                  </a:lnTo>
                  <a:lnTo>
                    <a:pt x="0" y="2405158"/>
                  </a:lnTo>
                  <a:lnTo>
                    <a:pt x="0" y="2657271"/>
                  </a:lnTo>
                  <a:lnTo>
                    <a:pt x="7137" y="2652668"/>
                  </a:lnTo>
                  <a:lnTo>
                    <a:pt x="7137" y="2399962"/>
                  </a:lnTo>
                  <a:close/>
                </a:path>
                <a:path w="7619" h="2657475">
                  <a:moveTo>
                    <a:pt x="0" y="0"/>
                  </a:moveTo>
                  <a:lnTo>
                    <a:pt x="0" y="24372"/>
                  </a:lnTo>
                  <a:lnTo>
                    <a:pt x="6740" y="29170"/>
                  </a:lnTo>
                  <a:lnTo>
                    <a:pt x="7137" y="29472"/>
                  </a:lnTo>
                  <a:lnTo>
                    <a:pt x="7137" y="4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871472" y="4608088"/>
              <a:ext cx="7620" cy="2648585"/>
            </a:xfrm>
            <a:custGeom>
              <a:avLst/>
              <a:gdLst/>
              <a:ahLst/>
              <a:cxnLst/>
              <a:rect l="l" t="t" r="r" b="b"/>
              <a:pathLst>
                <a:path w="7619" h="2648584">
                  <a:moveTo>
                    <a:pt x="7137" y="2389987"/>
                  </a:moveTo>
                  <a:lnTo>
                    <a:pt x="0" y="2395389"/>
                  </a:lnTo>
                  <a:lnTo>
                    <a:pt x="0" y="2648095"/>
                  </a:lnTo>
                  <a:lnTo>
                    <a:pt x="5208" y="2644737"/>
                  </a:lnTo>
                  <a:lnTo>
                    <a:pt x="7137" y="2643413"/>
                  </a:lnTo>
                  <a:lnTo>
                    <a:pt x="7137" y="2389987"/>
                  </a:lnTo>
                  <a:close/>
                </a:path>
                <a:path w="7619" h="2648584">
                  <a:moveTo>
                    <a:pt x="0" y="0"/>
                  </a:moveTo>
                  <a:lnTo>
                    <a:pt x="0" y="24899"/>
                  </a:lnTo>
                  <a:lnTo>
                    <a:pt x="7137" y="30329"/>
                  </a:lnTo>
                  <a:lnTo>
                    <a:pt x="7137" y="4793"/>
                  </a:lnTo>
                  <a:lnTo>
                    <a:pt x="1934" y="1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878609" y="4612893"/>
              <a:ext cx="7620" cy="2639060"/>
            </a:xfrm>
            <a:custGeom>
              <a:avLst/>
              <a:gdLst/>
              <a:ahLst/>
              <a:cxnLst/>
              <a:rect l="l" t="t" r="r" b="b"/>
              <a:pathLst>
                <a:path w="7619" h="2639059">
                  <a:moveTo>
                    <a:pt x="7137" y="2379789"/>
                  </a:moveTo>
                  <a:lnTo>
                    <a:pt x="0" y="2385187"/>
                  </a:lnTo>
                  <a:lnTo>
                    <a:pt x="0" y="2638615"/>
                  </a:lnTo>
                  <a:lnTo>
                    <a:pt x="7137" y="2633713"/>
                  </a:lnTo>
                  <a:lnTo>
                    <a:pt x="7137" y="2379789"/>
                  </a:lnTo>
                  <a:close/>
                </a:path>
                <a:path w="7619" h="2639059">
                  <a:moveTo>
                    <a:pt x="7137" y="4864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7137" y="30962"/>
                  </a:lnTo>
                  <a:lnTo>
                    <a:pt x="7137" y="4864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885721" y="4617757"/>
              <a:ext cx="7620" cy="2628900"/>
            </a:xfrm>
            <a:custGeom>
              <a:avLst/>
              <a:gdLst/>
              <a:ahLst/>
              <a:cxnLst/>
              <a:rect l="l" t="t" r="r" b="b"/>
              <a:pathLst>
                <a:path w="7619" h="2628900">
                  <a:moveTo>
                    <a:pt x="7150" y="2369528"/>
                  </a:moveTo>
                  <a:lnTo>
                    <a:pt x="0" y="2374938"/>
                  </a:lnTo>
                  <a:lnTo>
                    <a:pt x="0" y="2628862"/>
                  </a:lnTo>
                  <a:lnTo>
                    <a:pt x="7150" y="2623972"/>
                  </a:lnTo>
                  <a:lnTo>
                    <a:pt x="7150" y="2369528"/>
                  </a:lnTo>
                  <a:close/>
                </a:path>
                <a:path w="7619" h="2628900">
                  <a:moveTo>
                    <a:pt x="7150" y="4876"/>
                  </a:moveTo>
                  <a:lnTo>
                    <a:pt x="0" y="0"/>
                  </a:lnTo>
                  <a:lnTo>
                    <a:pt x="0" y="26085"/>
                  </a:lnTo>
                  <a:lnTo>
                    <a:pt x="7150" y="31521"/>
                  </a:lnTo>
                  <a:lnTo>
                    <a:pt x="7150" y="4876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892871" y="4622634"/>
              <a:ext cx="7620" cy="2619375"/>
            </a:xfrm>
            <a:custGeom>
              <a:avLst/>
              <a:gdLst/>
              <a:ahLst/>
              <a:cxnLst/>
              <a:rect l="l" t="t" r="r" b="b"/>
              <a:pathLst>
                <a:path w="7619" h="2619375">
                  <a:moveTo>
                    <a:pt x="7137" y="2359253"/>
                  </a:moveTo>
                  <a:lnTo>
                    <a:pt x="0" y="2364651"/>
                  </a:lnTo>
                  <a:lnTo>
                    <a:pt x="0" y="2619095"/>
                  </a:lnTo>
                  <a:lnTo>
                    <a:pt x="7137" y="2614193"/>
                  </a:lnTo>
                  <a:lnTo>
                    <a:pt x="7137" y="2359253"/>
                  </a:lnTo>
                  <a:close/>
                </a:path>
                <a:path w="7619" h="2619375">
                  <a:moveTo>
                    <a:pt x="7137" y="4864"/>
                  </a:moveTo>
                  <a:lnTo>
                    <a:pt x="0" y="0"/>
                  </a:lnTo>
                  <a:lnTo>
                    <a:pt x="0" y="26644"/>
                  </a:lnTo>
                  <a:lnTo>
                    <a:pt x="7137" y="32067"/>
                  </a:lnTo>
                  <a:lnTo>
                    <a:pt x="7137" y="4864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900008" y="4627498"/>
              <a:ext cx="7620" cy="2609215"/>
            </a:xfrm>
            <a:custGeom>
              <a:avLst/>
              <a:gdLst/>
              <a:ahLst/>
              <a:cxnLst/>
              <a:rect l="l" t="t" r="r" b="b"/>
              <a:pathLst>
                <a:path w="7619" h="2609215">
                  <a:moveTo>
                    <a:pt x="7137" y="2348357"/>
                  </a:moveTo>
                  <a:lnTo>
                    <a:pt x="6184" y="2348357"/>
                  </a:lnTo>
                  <a:lnTo>
                    <a:pt x="6184" y="2350897"/>
                  </a:lnTo>
                  <a:lnTo>
                    <a:pt x="2082" y="2350897"/>
                  </a:lnTo>
                  <a:lnTo>
                    <a:pt x="2082" y="2354707"/>
                  </a:lnTo>
                  <a:lnTo>
                    <a:pt x="0" y="2354707"/>
                  </a:lnTo>
                  <a:lnTo>
                    <a:pt x="0" y="2604897"/>
                  </a:lnTo>
                  <a:lnTo>
                    <a:pt x="0" y="2608707"/>
                  </a:lnTo>
                  <a:lnTo>
                    <a:pt x="3670" y="2608707"/>
                  </a:lnTo>
                  <a:lnTo>
                    <a:pt x="3670" y="2604897"/>
                  </a:lnTo>
                  <a:lnTo>
                    <a:pt x="7137" y="2604897"/>
                  </a:lnTo>
                  <a:lnTo>
                    <a:pt x="7137" y="2354707"/>
                  </a:lnTo>
                  <a:lnTo>
                    <a:pt x="7137" y="2350897"/>
                  </a:lnTo>
                  <a:lnTo>
                    <a:pt x="7137" y="2348357"/>
                  </a:lnTo>
                  <a:close/>
                </a:path>
                <a:path w="7619" h="2609215">
                  <a:moveTo>
                    <a:pt x="7137" y="4876"/>
                  </a:moveTo>
                  <a:lnTo>
                    <a:pt x="0" y="0"/>
                  </a:lnTo>
                  <a:lnTo>
                    <a:pt x="0" y="27203"/>
                  </a:lnTo>
                  <a:lnTo>
                    <a:pt x="7137" y="32639"/>
                  </a:lnTo>
                  <a:lnTo>
                    <a:pt x="7137" y="4876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907133" y="4632705"/>
              <a:ext cx="7620" cy="2599690"/>
            </a:xfrm>
            <a:custGeom>
              <a:avLst/>
              <a:gdLst/>
              <a:ahLst/>
              <a:cxnLst/>
              <a:rect l="l" t="t" r="r" b="b"/>
              <a:pathLst>
                <a:path w="7619" h="2599690">
                  <a:moveTo>
                    <a:pt x="7150" y="2337905"/>
                  </a:moveTo>
                  <a:lnTo>
                    <a:pt x="0" y="2343658"/>
                  </a:lnTo>
                  <a:lnTo>
                    <a:pt x="0" y="2599232"/>
                  </a:lnTo>
                  <a:lnTo>
                    <a:pt x="7150" y="2594318"/>
                  </a:lnTo>
                  <a:lnTo>
                    <a:pt x="7150" y="2337905"/>
                  </a:lnTo>
                  <a:close/>
                </a:path>
                <a:path w="7619" h="2599690">
                  <a:moveTo>
                    <a:pt x="7150" y="5080"/>
                  </a:moveTo>
                  <a:lnTo>
                    <a:pt x="5994" y="5080"/>
                  </a:lnTo>
                  <a:lnTo>
                    <a:pt x="5994" y="2540"/>
                  </a:lnTo>
                  <a:lnTo>
                    <a:pt x="2349" y="2540"/>
                  </a:lnTo>
                  <a:lnTo>
                    <a:pt x="234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3848" y="27940"/>
                  </a:lnTo>
                  <a:lnTo>
                    <a:pt x="3848" y="33020"/>
                  </a:lnTo>
                  <a:lnTo>
                    <a:pt x="7150" y="33020"/>
                  </a:lnTo>
                  <a:lnTo>
                    <a:pt x="7150" y="27940"/>
                  </a:lnTo>
                  <a:lnTo>
                    <a:pt x="7150" y="5080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914283" y="4637353"/>
              <a:ext cx="14604" cy="2590165"/>
            </a:xfrm>
            <a:custGeom>
              <a:avLst/>
              <a:gdLst/>
              <a:ahLst/>
              <a:cxnLst/>
              <a:rect l="l" t="t" r="r" b="b"/>
              <a:pathLst>
                <a:path w="14605" h="2590165">
                  <a:moveTo>
                    <a:pt x="14274" y="2321750"/>
                  </a:moveTo>
                  <a:lnTo>
                    <a:pt x="7137" y="2327503"/>
                  </a:lnTo>
                  <a:lnTo>
                    <a:pt x="0" y="2333256"/>
                  </a:lnTo>
                  <a:lnTo>
                    <a:pt x="0" y="2589669"/>
                  </a:lnTo>
                  <a:lnTo>
                    <a:pt x="7137" y="2584462"/>
                  </a:lnTo>
                  <a:lnTo>
                    <a:pt x="14274" y="2579268"/>
                  </a:lnTo>
                  <a:lnTo>
                    <a:pt x="14274" y="2321750"/>
                  </a:lnTo>
                  <a:close/>
                </a:path>
                <a:path w="14605" h="2590165">
                  <a:moveTo>
                    <a:pt x="14274" y="10375"/>
                  </a:moveTo>
                  <a:lnTo>
                    <a:pt x="7137" y="5207"/>
                  </a:lnTo>
                  <a:lnTo>
                    <a:pt x="0" y="0"/>
                  </a:lnTo>
                  <a:lnTo>
                    <a:pt x="0" y="28511"/>
                  </a:lnTo>
                  <a:lnTo>
                    <a:pt x="7124" y="34315"/>
                  </a:lnTo>
                  <a:lnTo>
                    <a:pt x="14274" y="40106"/>
                  </a:lnTo>
                  <a:lnTo>
                    <a:pt x="14274" y="10375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928558" y="4647730"/>
              <a:ext cx="7620" cy="2569210"/>
            </a:xfrm>
            <a:custGeom>
              <a:avLst/>
              <a:gdLst/>
              <a:ahLst/>
              <a:cxnLst/>
              <a:rect l="l" t="t" r="r" b="b"/>
              <a:pathLst>
                <a:path w="7619" h="2569209">
                  <a:moveTo>
                    <a:pt x="7137" y="2305621"/>
                  </a:moveTo>
                  <a:lnTo>
                    <a:pt x="0" y="2311374"/>
                  </a:lnTo>
                  <a:lnTo>
                    <a:pt x="0" y="2568892"/>
                  </a:lnTo>
                  <a:lnTo>
                    <a:pt x="7137" y="2563685"/>
                  </a:lnTo>
                  <a:lnTo>
                    <a:pt x="7137" y="2305621"/>
                  </a:lnTo>
                  <a:close/>
                </a:path>
                <a:path w="7619" h="2569209">
                  <a:moveTo>
                    <a:pt x="7137" y="5194"/>
                  </a:moveTo>
                  <a:lnTo>
                    <a:pt x="0" y="0"/>
                  </a:lnTo>
                  <a:lnTo>
                    <a:pt x="0" y="29730"/>
                  </a:lnTo>
                  <a:lnTo>
                    <a:pt x="7137" y="35521"/>
                  </a:lnTo>
                  <a:lnTo>
                    <a:pt x="7137" y="5194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935696" y="4652924"/>
              <a:ext cx="7620" cy="2558415"/>
            </a:xfrm>
            <a:custGeom>
              <a:avLst/>
              <a:gdLst/>
              <a:ahLst/>
              <a:cxnLst/>
              <a:rect l="l" t="t" r="r" b="b"/>
              <a:pathLst>
                <a:path w="7619" h="2558415">
                  <a:moveTo>
                    <a:pt x="7137" y="2294991"/>
                  </a:moveTo>
                  <a:lnTo>
                    <a:pt x="5105" y="2294991"/>
                  </a:lnTo>
                  <a:lnTo>
                    <a:pt x="5105" y="2297531"/>
                  </a:lnTo>
                  <a:lnTo>
                    <a:pt x="2006" y="2297531"/>
                  </a:lnTo>
                  <a:lnTo>
                    <a:pt x="2006" y="2300071"/>
                  </a:lnTo>
                  <a:lnTo>
                    <a:pt x="0" y="2300071"/>
                  </a:lnTo>
                  <a:lnTo>
                    <a:pt x="0" y="2552801"/>
                  </a:lnTo>
                  <a:lnTo>
                    <a:pt x="0" y="2557881"/>
                  </a:lnTo>
                  <a:lnTo>
                    <a:pt x="4318" y="2557881"/>
                  </a:lnTo>
                  <a:lnTo>
                    <a:pt x="4318" y="2552801"/>
                  </a:lnTo>
                  <a:lnTo>
                    <a:pt x="7137" y="2552801"/>
                  </a:lnTo>
                  <a:lnTo>
                    <a:pt x="7137" y="2300071"/>
                  </a:lnTo>
                  <a:lnTo>
                    <a:pt x="7137" y="2297531"/>
                  </a:lnTo>
                  <a:lnTo>
                    <a:pt x="7137" y="2294991"/>
                  </a:lnTo>
                  <a:close/>
                </a:path>
                <a:path w="7619" h="2558415">
                  <a:moveTo>
                    <a:pt x="7137" y="5181"/>
                  </a:moveTo>
                  <a:lnTo>
                    <a:pt x="0" y="0"/>
                  </a:lnTo>
                  <a:lnTo>
                    <a:pt x="0" y="30327"/>
                  </a:lnTo>
                  <a:lnTo>
                    <a:pt x="7137" y="36118"/>
                  </a:lnTo>
                  <a:lnTo>
                    <a:pt x="7137" y="5181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942820" y="4658105"/>
              <a:ext cx="7620" cy="2548255"/>
            </a:xfrm>
            <a:custGeom>
              <a:avLst/>
              <a:gdLst/>
              <a:ahLst/>
              <a:cxnLst/>
              <a:rect l="l" t="t" r="r" b="b"/>
              <a:pathLst>
                <a:path w="7619" h="2548254">
                  <a:moveTo>
                    <a:pt x="7150" y="2283218"/>
                  </a:moveTo>
                  <a:lnTo>
                    <a:pt x="0" y="2289340"/>
                  </a:lnTo>
                  <a:lnTo>
                    <a:pt x="0" y="2548115"/>
                  </a:lnTo>
                  <a:lnTo>
                    <a:pt x="7150" y="2542908"/>
                  </a:lnTo>
                  <a:lnTo>
                    <a:pt x="7150" y="2283218"/>
                  </a:lnTo>
                  <a:close/>
                </a:path>
                <a:path w="7619" h="2548254">
                  <a:moveTo>
                    <a:pt x="7150" y="5080"/>
                  </a:moveTo>
                  <a:lnTo>
                    <a:pt x="3492" y="5080"/>
                  </a:lnTo>
                  <a:lnTo>
                    <a:pt x="3492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0480"/>
                  </a:lnTo>
                  <a:lnTo>
                    <a:pt x="228" y="30480"/>
                  </a:lnTo>
                  <a:lnTo>
                    <a:pt x="228" y="31750"/>
                  </a:lnTo>
                  <a:lnTo>
                    <a:pt x="3987" y="31750"/>
                  </a:lnTo>
                  <a:lnTo>
                    <a:pt x="3987" y="36830"/>
                  </a:lnTo>
                  <a:lnTo>
                    <a:pt x="7150" y="36830"/>
                  </a:lnTo>
                  <a:lnTo>
                    <a:pt x="7150" y="31750"/>
                  </a:lnTo>
                  <a:lnTo>
                    <a:pt x="7150" y="30480"/>
                  </a:lnTo>
                  <a:lnTo>
                    <a:pt x="7150" y="5080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949970" y="4663312"/>
              <a:ext cx="7620" cy="2537460"/>
            </a:xfrm>
            <a:custGeom>
              <a:avLst/>
              <a:gdLst/>
              <a:ahLst/>
              <a:cxnLst/>
              <a:rect l="l" t="t" r="r" b="b"/>
              <a:pathLst>
                <a:path w="7619" h="2537459">
                  <a:moveTo>
                    <a:pt x="7137" y="2271903"/>
                  </a:moveTo>
                  <a:lnTo>
                    <a:pt x="3403" y="2271903"/>
                  </a:lnTo>
                  <a:lnTo>
                    <a:pt x="3403" y="2278253"/>
                  </a:lnTo>
                  <a:lnTo>
                    <a:pt x="0" y="2278253"/>
                  </a:lnTo>
                  <a:lnTo>
                    <a:pt x="0" y="2532253"/>
                  </a:lnTo>
                  <a:lnTo>
                    <a:pt x="0" y="2537333"/>
                  </a:lnTo>
                  <a:lnTo>
                    <a:pt x="3784" y="2537333"/>
                  </a:lnTo>
                  <a:lnTo>
                    <a:pt x="3784" y="2532253"/>
                  </a:lnTo>
                  <a:lnTo>
                    <a:pt x="7137" y="2532253"/>
                  </a:lnTo>
                  <a:lnTo>
                    <a:pt x="7137" y="2278253"/>
                  </a:lnTo>
                  <a:lnTo>
                    <a:pt x="7137" y="2271903"/>
                  </a:lnTo>
                  <a:close/>
                </a:path>
                <a:path w="7619" h="2537459">
                  <a:moveTo>
                    <a:pt x="7137" y="5511"/>
                  </a:moveTo>
                  <a:lnTo>
                    <a:pt x="0" y="0"/>
                  </a:lnTo>
                  <a:lnTo>
                    <a:pt x="0" y="31826"/>
                  </a:lnTo>
                  <a:lnTo>
                    <a:pt x="7137" y="37998"/>
                  </a:lnTo>
                  <a:lnTo>
                    <a:pt x="7137" y="5511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957095" y="4668824"/>
              <a:ext cx="628015" cy="2527300"/>
            </a:xfrm>
            <a:custGeom>
              <a:avLst/>
              <a:gdLst/>
              <a:ahLst/>
              <a:cxnLst/>
              <a:rect l="l" t="t" r="r" b="b"/>
              <a:pathLst>
                <a:path w="628014" h="2527300">
                  <a:moveTo>
                    <a:pt x="627849" y="1263281"/>
                  </a:moveTo>
                  <a:lnTo>
                    <a:pt x="627062" y="1213243"/>
                  </a:lnTo>
                  <a:lnTo>
                    <a:pt x="624763" y="1163574"/>
                  </a:lnTo>
                  <a:lnTo>
                    <a:pt x="620941" y="1114323"/>
                  </a:lnTo>
                  <a:lnTo>
                    <a:pt x="615619" y="1065504"/>
                  </a:lnTo>
                  <a:lnTo>
                    <a:pt x="608838" y="1017143"/>
                  </a:lnTo>
                  <a:lnTo>
                    <a:pt x="600621" y="969251"/>
                  </a:lnTo>
                  <a:lnTo>
                    <a:pt x="590981" y="921867"/>
                  </a:lnTo>
                  <a:lnTo>
                    <a:pt x="579932" y="875004"/>
                  </a:lnTo>
                  <a:lnTo>
                    <a:pt x="567512" y="828687"/>
                  </a:lnTo>
                  <a:lnTo>
                    <a:pt x="553745" y="782942"/>
                  </a:lnTo>
                  <a:lnTo>
                    <a:pt x="538645" y="737793"/>
                  </a:lnTo>
                  <a:lnTo>
                    <a:pt x="522236" y="693254"/>
                  </a:lnTo>
                  <a:lnTo>
                    <a:pt x="504545" y="649351"/>
                  </a:lnTo>
                  <a:lnTo>
                    <a:pt x="485597" y="606107"/>
                  </a:lnTo>
                  <a:lnTo>
                    <a:pt x="465404" y="563562"/>
                  </a:lnTo>
                  <a:lnTo>
                    <a:pt x="444004" y="521716"/>
                  </a:lnTo>
                  <a:lnTo>
                    <a:pt x="421411" y="480593"/>
                  </a:lnTo>
                  <a:lnTo>
                    <a:pt x="397637" y="440220"/>
                  </a:lnTo>
                  <a:lnTo>
                    <a:pt x="372732" y="400634"/>
                  </a:lnTo>
                  <a:lnTo>
                    <a:pt x="346684" y="361835"/>
                  </a:lnTo>
                  <a:lnTo>
                    <a:pt x="319544" y="323862"/>
                  </a:lnTo>
                  <a:lnTo>
                    <a:pt x="291338" y="286740"/>
                  </a:lnTo>
                  <a:lnTo>
                    <a:pt x="262064" y="250469"/>
                  </a:lnTo>
                  <a:lnTo>
                    <a:pt x="231749" y="215099"/>
                  </a:lnTo>
                  <a:lnTo>
                    <a:pt x="200444" y="180632"/>
                  </a:lnTo>
                  <a:lnTo>
                    <a:pt x="168135" y="147104"/>
                  </a:lnTo>
                  <a:lnTo>
                    <a:pt x="134874" y="114541"/>
                  </a:lnTo>
                  <a:lnTo>
                    <a:pt x="100660" y="82943"/>
                  </a:lnTo>
                  <a:lnTo>
                    <a:pt x="65532" y="52362"/>
                  </a:lnTo>
                  <a:lnTo>
                    <a:pt x="29514" y="22809"/>
                  </a:lnTo>
                  <a:lnTo>
                    <a:pt x="7150" y="5524"/>
                  </a:lnTo>
                  <a:lnTo>
                    <a:pt x="0" y="0"/>
                  </a:lnTo>
                  <a:lnTo>
                    <a:pt x="0" y="32486"/>
                  </a:lnTo>
                  <a:lnTo>
                    <a:pt x="56883" y="83654"/>
                  </a:lnTo>
                  <a:lnTo>
                    <a:pt x="90131" y="116319"/>
                  </a:lnTo>
                  <a:lnTo>
                    <a:pt x="122339" y="150012"/>
                  </a:lnTo>
                  <a:lnTo>
                    <a:pt x="153479" y="184708"/>
                  </a:lnTo>
                  <a:lnTo>
                    <a:pt x="183527" y="220383"/>
                  </a:lnTo>
                  <a:lnTo>
                    <a:pt x="212445" y="257022"/>
                  </a:lnTo>
                  <a:lnTo>
                    <a:pt x="240207" y="294576"/>
                  </a:lnTo>
                  <a:lnTo>
                    <a:pt x="266801" y="333019"/>
                  </a:lnTo>
                  <a:lnTo>
                    <a:pt x="292188" y="372351"/>
                  </a:lnTo>
                  <a:lnTo>
                    <a:pt x="316344" y="412521"/>
                  </a:lnTo>
                  <a:lnTo>
                    <a:pt x="339255" y="453517"/>
                  </a:lnTo>
                  <a:lnTo>
                    <a:pt x="360870" y="495300"/>
                  </a:lnTo>
                  <a:lnTo>
                    <a:pt x="381177" y="537845"/>
                  </a:lnTo>
                  <a:lnTo>
                    <a:pt x="400151" y="581126"/>
                  </a:lnTo>
                  <a:lnTo>
                    <a:pt x="417766" y="625132"/>
                  </a:lnTo>
                  <a:lnTo>
                    <a:pt x="433984" y="669823"/>
                  </a:lnTo>
                  <a:lnTo>
                    <a:pt x="448792" y="715175"/>
                  </a:lnTo>
                  <a:lnTo>
                    <a:pt x="462153" y="761149"/>
                  </a:lnTo>
                  <a:lnTo>
                    <a:pt x="474052" y="807732"/>
                  </a:lnTo>
                  <a:lnTo>
                    <a:pt x="484441" y="854900"/>
                  </a:lnTo>
                  <a:lnTo>
                    <a:pt x="493318" y="902627"/>
                  </a:lnTo>
                  <a:lnTo>
                    <a:pt x="500646" y="950874"/>
                  </a:lnTo>
                  <a:lnTo>
                    <a:pt x="506399" y="999617"/>
                  </a:lnTo>
                  <a:lnTo>
                    <a:pt x="510540" y="1048842"/>
                  </a:lnTo>
                  <a:lnTo>
                    <a:pt x="513067" y="1098511"/>
                  </a:lnTo>
                  <a:lnTo>
                    <a:pt x="513943" y="1149108"/>
                  </a:lnTo>
                  <a:lnTo>
                    <a:pt x="513156" y="1197940"/>
                  </a:lnTo>
                  <a:lnTo>
                    <a:pt x="510806" y="1246111"/>
                  </a:lnTo>
                  <a:lnTo>
                    <a:pt x="506933" y="1293863"/>
                  </a:lnTo>
                  <a:lnTo>
                    <a:pt x="501548" y="1341183"/>
                  </a:lnTo>
                  <a:lnTo>
                    <a:pt x="494677" y="1388021"/>
                  </a:lnTo>
                  <a:lnTo>
                    <a:pt x="486359" y="1434376"/>
                  </a:lnTo>
                  <a:lnTo>
                    <a:pt x="476592" y="1480223"/>
                  </a:lnTo>
                  <a:lnTo>
                    <a:pt x="465416" y="1525524"/>
                  </a:lnTo>
                  <a:lnTo>
                    <a:pt x="452856" y="1570253"/>
                  </a:lnTo>
                  <a:lnTo>
                    <a:pt x="438937" y="1614411"/>
                  </a:lnTo>
                  <a:lnTo>
                    <a:pt x="423672" y="1657946"/>
                  </a:lnTo>
                  <a:lnTo>
                    <a:pt x="407098" y="1700847"/>
                  </a:lnTo>
                  <a:lnTo>
                    <a:pt x="389229" y="1743087"/>
                  </a:lnTo>
                  <a:lnTo>
                    <a:pt x="370090" y="1784654"/>
                  </a:lnTo>
                  <a:lnTo>
                    <a:pt x="349719" y="1825498"/>
                  </a:lnTo>
                  <a:lnTo>
                    <a:pt x="328129" y="1865617"/>
                  </a:lnTo>
                  <a:lnTo>
                    <a:pt x="305346" y="1904987"/>
                  </a:lnTo>
                  <a:lnTo>
                    <a:pt x="281393" y="1943557"/>
                  </a:lnTo>
                  <a:lnTo>
                    <a:pt x="256286" y="1981339"/>
                  </a:lnTo>
                  <a:lnTo>
                    <a:pt x="230073" y="2018284"/>
                  </a:lnTo>
                  <a:lnTo>
                    <a:pt x="202755" y="2054364"/>
                  </a:lnTo>
                  <a:lnTo>
                    <a:pt x="174371" y="2089581"/>
                  </a:lnTo>
                  <a:lnTo>
                    <a:pt x="144932" y="2123897"/>
                  </a:lnTo>
                  <a:lnTo>
                    <a:pt x="114477" y="2157272"/>
                  </a:lnTo>
                  <a:lnTo>
                    <a:pt x="83019" y="2189708"/>
                  </a:lnTo>
                  <a:lnTo>
                    <a:pt x="50584" y="2221166"/>
                  </a:lnTo>
                  <a:lnTo>
                    <a:pt x="17208" y="2251621"/>
                  </a:lnTo>
                  <a:lnTo>
                    <a:pt x="7150" y="2260257"/>
                  </a:lnTo>
                  <a:lnTo>
                    <a:pt x="0" y="2266378"/>
                  </a:lnTo>
                  <a:lnTo>
                    <a:pt x="0" y="2526703"/>
                  </a:lnTo>
                  <a:lnTo>
                    <a:pt x="7137" y="2521191"/>
                  </a:lnTo>
                  <a:lnTo>
                    <a:pt x="29095" y="2504211"/>
                  </a:lnTo>
                  <a:lnTo>
                    <a:pt x="63995" y="2475623"/>
                  </a:lnTo>
                  <a:lnTo>
                    <a:pt x="98044" y="2446070"/>
                  </a:lnTo>
                  <a:lnTo>
                    <a:pt x="131254" y="2415565"/>
                  </a:lnTo>
                  <a:lnTo>
                    <a:pt x="163563" y="2384145"/>
                  </a:lnTo>
                  <a:lnTo>
                    <a:pt x="194983" y="2351836"/>
                  </a:lnTo>
                  <a:lnTo>
                    <a:pt x="225488" y="2318626"/>
                  </a:lnTo>
                  <a:lnTo>
                    <a:pt x="255041" y="2284577"/>
                  </a:lnTo>
                  <a:lnTo>
                    <a:pt x="283629" y="2249678"/>
                  </a:lnTo>
                  <a:lnTo>
                    <a:pt x="311238" y="2213965"/>
                  </a:lnTo>
                  <a:lnTo>
                    <a:pt x="337845" y="2177453"/>
                  </a:lnTo>
                  <a:lnTo>
                    <a:pt x="363423" y="2140166"/>
                  </a:lnTo>
                  <a:lnTo>
                    <a:pt x="387959" y="2102116"/>
                  </a:lnTo>
                  <a:lnTo>
                    <a:pt x="411429" y="2063343"/>
                  </a:lnTo>
                  <a:lnTo>
                    <a:pt x="433806" y="2023846"/>
                  </a:lnTo>
                  <a:lnTo>
                    <a:pt x="455079" y="1983663"/>
                  </a:lnTo>
                  <a:lnTo>
                    <a:pt x="475221" y="1942795"/>
                  </a:lnTo>
                  <a:lnTo>
                    <a:pt x="494220" y="1901291"/>
                  </a:lnTo>
                  <a:lnTo>
                    <a:pt x="512038" y="1859153"/>
                  </a:lnTo>
                  <a:lnTo>
                    <a:pt x="528675" y="1816392"/>
                  </a:lnTo>
                  <a:lnTo>
                    <a:pt x="544093" y="1773047"/>
                  </a:lnTo>
                  <a:lnTo>
                    <a:pt x="558279" y="1729143"/>
                  </a:lnTo>
                  <a:lnTo>
                    <a:pt x="571220" y="1684680"/>
                  </a:lnTo>
                  <a:lnTo>
                    <a:pt x="582879" y="1639697"/>
                  </a:lnTo>
                  <a:lnTo>
                    <a:pt x="593255" y="1594205"/>
                  </a:lnTo>
                  <a:lnTo>
                    <a:pt x="602310" y="1548218"/>
                  </a:lnTo>
                  <a:lnTo>
                    <a:pt x="610019" y="1501775"/>
                  </a:lnTo>
                  <a:lnTo>
                    <a:pt x="616381" y="1454886"/>
                  </a:lnTo>
                  <a:lnTo>
                    <a:pt x="621360" y="1407566"/>
                  </a:lnTo>
                  <a:lnTo>
                    <a:pt x="624954" y="1359852"/>
                  </a:lnTo>
                  <a:lnTo>
                    <a:pt x="627113" y="1311744"/>
                  </a:lnTo>
                  <a:lnTo>
                    <a:pt x="627849" y="1263281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350911" y="4415129"/>
              <a:ext cx="1404620" cy="3165475"/>
            </a:xfrm>
            <a:custGeom>
              <a:avLst/>
              <a:gdLst/>
              <a:ahLst/>
              <a:cxnLst/>
              <a:rect l="l" t="t" r="r" b="b"/>
              <a:pathLst>
                <a:path w="1404620" h="3165475">
                  <a:moveTo>
                    <a:pt x="1404493" y="1716900"/>
                  </a:moveTo>
                  <a:lnTo>
                    <a:pt x="1403807" y="1666811"/>
                  </a:lnTo>
                  <a:lnTo>
                    <a:pt x="1401749" y="1617078"/>
                  </a:lnTo>
                  <a:lnTo>
                    <a:pt x="1398346" y="1567688"/>
                  </a:lnTo>
                  <a:lnTo>
                    <a:pt x="1393609" y="1518691"/>
                  </a:lnTo>
                  <a:lnTo>
                    <a:pt x="1387563" y="1470088"/>
                  </a:lnTo>
                  <a:lnTo>
                    <a:pt x="1380223" y="1421892"/>
                  </a:lnTo>
                  <a:lnTo>
                    <a:pt x="1371612" y="1374127"/>
                  </a:lnTo>
                  <a:lnTo>
                    <a:pt x="1361732" y="1326819"/>
                  </a:lnTo>
                  <a:lnTo>
                    <a:pt x="1350619" y="1279982"/>
                  </a:lnTo>
                  <a:lnTo>
                    <a:pt x="1338275" y="1233614"/>
                  </a:lnTo>
                  <a:lnTo>
                    <a:pt x="1324737" y="1187767"/>
                  </a:lnTo>
                  <a:lnTo>
                    <a:pt x="1310005" y="1142428"/>
                  </a:lnTo>
                  <a:lnTo>
                    <a:pt x="1294104" y="1097648"/>
                  </a:lnTo>
                  <a:lnTo>
                    <a:pt x="1277061" y="1053414"/>
                  </a:lnTo>
                  <a:lnTo>
                    <a:pt x="1258874" y="1009751"/>
                  </a:lnTo>
                  <a:lnTo>
                    <a:pt x="1239583" y="966685"/>
                  </a:lnTo>
                  <a:lnTo>
                    <a:pt x="1219200" y="924229"/>
                  </a:lnTo>
                  <a:lnTo>
                    <a:pt x="1197724" y="882408"/>
                  </a:lnTo>
                  <a:lnTo>
                    <a:pt x="1175194" y="841235"/>
                  </a:lnTo>
                  <a:lnTo>
                    <a:pt x="1151623" y="800735"/>
                  </a:lnTo>
                  <a:lnTo>
                    <a:pt x="1127036" y="760907"/>
                  </a:lnTo>
                  <a:lnTo>
                    <a:pt x="1101432" y="721791"/>
                  </a:lnTo>
                  <a:lnTo>
                    <a:pt x="1074851" y="683387"/>
                  </a:lnTo>
                  <a:lnTo>
                    <a:pt x="1047292" y="645718"/>
                  </a:lnTo>
                  <a:lnTo>
                    <a:pt x="1018781" y="608812"/>
                  </a:lnTo>
                  <a:lnTo>
                    <a:pt x="989342" y="572681"/>
                  </a:lnTo>
                  <a:lnTo>
                    <a:pt x="958989" y="537337"/>
                  </a:lnTo>
                  <a:lnTo>
                    <a:pt x="927735" y="502805"/>
                  </a:lnTo>
                  <a:lnTo>
                    <a:pt x="895591" y="469112"/>
                  </a:lnTo>
                  <a:lnTo>
                    <a:pt x="862596" y="436257"/>
                  </a:lnTo>
                  <a:lnTo>
                    <a:pt x="828763" y="404266"/>
                  </a:lnTo>
                  <a:lnTo>
                    <a:pt x="794092" y="373151"/>
                  </a:lnTo>
                  <a:lnTo>
                    <a:pt x="758621" y="342950"/>
                  </a:lnTo>
                  <a:lnTo>
                    <a:pt x="722363" y="313651"/>
                  </a:lnTo>
                  <a:lnTo>
                    <a:pt x="685317" y="285305"/>
                  </a:lnTo>
                  <a:lnTo>
                    <a:pt x="647534" y="257898"/>
                  </a:lnTo>
                  <a:lnTo>
                    <a:pt x="609015" y="231482"/>
                  </a:lnTo>
                  <a:lnTo>
                    <a:pt x="569772" y="206044"/>
                  </a:lnTo>
                  <a:lnTo>
                    <a:pt x="529831" y="181610"/>
                  </a:lnTo>
                  <a:lnTo>
                    <a:pt x="489216" y="158216"/>
                  </a:lnTo>
                  <a:lnTo>
                    <a:pt x="447929" y="135851"/>
                  </a:lnTo>
                  <a:lnTo>
                    <a:pt x="406006" y="114566"/>
                  </a:lnTo>
                  <a:lnTo>
                    <a:pt x="363448" y="94348"/>
                  </a:lnTo>
                  <a:lnTo>
                    <a:pt x="320294" y="75234"/>
                  </a:lnTo>
                  <a:lnTo>
                    <a:pt x="276529" y="57238"/>
                  </a:lnTo>
                  <a:lnTo>
                    <a:pt x="232206" y="40373"/>
                  </a:lnTo>
                  <a:lnTo>
                    <a:pt x="187325" y="24663"/>
                  </a:lnTo>
                  <a:lnTo>
                    <a:pt x="141897" y="10134"/>
                  </a:lnTo>
                  <a:lnTo>
                    <a:pt x="107086" y="0"/>
                  </a:lnTo>
                  <a:lnTo>
                    <a:pt x="91922" y="0"/>
                  </a:lnTo>
                  <a:lnTo>
                    <a:pt x="102870" y="3340"/>
                  </a:lnTo>
                  <a:lnTo>
                    <a:pt x="147942" y="18770"/>
                  </a:lnTo>
                  <a:lnTo>
                    <a:pt x="192341" y="35598"/>
                  </a:lnTo>
                  <a:lnTo>
                    <a:pt x="236029" y="53797"/>
                  </a:lnTo>
                  <a:lnTo>
                    <a:pt x="279006" y="73355"/>
                  </a:lnTo>
                  <a:lnTo>
                    <a:pt x="321233" y="94234"/>
                  </a:lnTo>
                  <a:lnTo>
                    <a:pt x="362673" y="116408"/>
                  </a:lnTo>
                  <a:lnTo>
                    <a:pt x="403326" y="139852"/>
                  </a:lnTo>
                  <a:lnTo>
                    <a:pt x="443128" y="164553"/>
                  </a:lnTo>
                  <a:lnTo>
                    <a:pt x="482092" y="190461"/>
                  </a:lnTo>
                  <a:lnTo>
                    <a:pt x="520153" y="217563"/>
                  </a:lnTo>
                  <a:lnTo>
                    <a:pt x="557314" y="245833"/>
                  </a:lnTo>
                  <a:lnTo>
                    <a:pt x="593534" y="275234"/>
                  </a:lnTo>
                  <a:lnTo>
                    <a:pt x="628802" y="305752"/>
                  </a:lnTo>
                  <a:lnTo>
                    <a:pt x="663067" y="337350"/>
                  </a:lnTo>
                  <a:lnTo>
                    <a:pt x="696315" y="370014"/>
                  </a:lnTo>
                  <a:lnTo>
                    <a:pt x="728522" y="403707"/>
                  </a:lnTo>
                  <a:lnTo>
                    <a:pt x="759663" y="438404"/>
                  </a:lnTo>
                  <a:lnTo>
                    <a:pt x="789711" y="474078"/>
                  </a:lnTo>
                  <a:lnTo>
                    <a:pt x="818629" y="510717"/>
                  </a:lnTo>
                  <a:lnTo>
                    <a:pt x="846391" y="548271"/>
                  </a:lnTo>
                  <a:lnTo>
                    <a:pt x="872985" y="586714"/>
                  </a:lnTo>
                  <a:lnTo>
                    <a:pt x="898372" y="626046"/>
                  </a:lnTo>
                  <a:lnTo>
                    <a:pt x="922528" y="666216"/>
                  </a:lnTo>
                  <a:lnTo>
                    <a:pt x="945438" y="707212"/>
                  </a:lnTo>
                  <a:lnTo>
                    <a:pt x="967054" y="748995"/>
                  </a:lnTo>
                  <a:lnTo>
                    <a:pt x="987361" y="791540"/>
                  </a:lnTo>
                  <a:lnTo>
                    <a:pt x="1006335" y="834834"/>
                  </a:lnTo>
                  <a:lnTo>
                    <a:pt x="1023950" y="878827"/>
                  </a:lnTo>
                  <a:lnTo>
                    <a:pt x="1040168" y="923518"/>
                  </a:lnTo>
                  <a:lnTo>
                    <a:pt x="1054976" y="968870"/>
                  </a:lnTo>
                  <a:lnTo>
                    <a:pt x="1068336" y="1014844"/>
                  </a:lnTo>
                  <a:lnTo>
                    <a:pt x="1080236" y="1061427"/>
                  </a:lnTo>
                  <a:lnTo>
                    <a:pt x="1090625" y="1108595"/>
                  </a:lnTo>
                  <a:lnTo>
                    <a:pt x="1099502" y="1156322"/>
                  </a:lnTo>
                  <a:lnTo>
                    <a:pt x="1106830" y="1204569"/>
                  </a:lnTo>
                  <a:lnTo>
                    <a:pt x="1112583" y="1253312"/>
                  </a:lnTo>
                  <a:lnTo>
                    <a:pt x="1116723" y="1302537"/>
                  </a:lnTo>
                  <a:lnTo>
                    <a:pt x="1119251" y="1352207"/>
                  </a:lnTo>
                  <a:lnTo>
                    <a:pt x="1120114" y="1402816"/>
                  </a:lnTo>
                  <a:lnTo>
                    <a:pt x="1119276" y="1453540"/>
                  </a:lnTo>
                  <a:lnTo>
                    <a:pt x="1116736" y="1503578"/>
                  </a:lnTo>
                  <a:lnTo>
                    <a:pt x="1112558" y="1553159"/>
                  </a:lnTo>
                  <a:lnTo>
                    <a:pt x="1106754" y="1602270"/>
                  </a:lnTo>
                  <a:lnTo>
                    <a:pt x="1099337" y="1650860"/>
                  </a:lnTo>
                  <a:lnTo>
                    <a:pt x="1090358" y="1698929"/>
                  </a:lnTo>
                  <a:lnTo>
                    <a:pt x="1079842" y="1746427"/>
                  </a:lnTo>
                  <a:lnTo>
                    <a:pt x="1067803" y="1793341"/>
                  </a:lnTo>
                  <a:lnTo>
                    <a:pt x="1054265" y="1839633"/>
                  </a:lnTo>
                  <a:lnTo>
                    <a:pt x="1039279" y="1885276"/>
                  </a:lnTo>
                  <a:lnTo>
                    <a:pt x="1022845" y="1930260"/>
                  </a:lnTo>
                  <a:lnTo>
                    <a:pt x="1005001" y="1974545"/>
                  </a:lnTo>
                  <a:lnTo>
                    <a:pt x="985786" y="2018093"/>
                  </a:lnTo>
                  <a:lnTo>
                    <a:pt x="965212" y="2060892"/>
                  </a:lnTo>
                  <a:lnTo>
                    <a:pt x="943317" y="2102916"/>
                  </a:lnTo>
                  <a:lnTo>
                    <a:pt x="920115" y="2144141"/>
                  </a:lnTo>
                  <a:lnTo>
                    <a:pt x="895654" y="2184514"/>
                  </a:lnTo>
                  <a:lnTo>
                    <a:pt x="869937" y="2224036"/>
                  </a:lnTo>
                  <a:lnTo>
                    <a:pt x="843000" y="2262670"/>
                  </a:lnTo>
                  <a:lnTo>
                    <a:pt x="814870" y="2300389"/>
                  </a:lnTo>
                  <a:lnTo>
                    <a:pt x="785583" y="2337168"/>
                  </a:lnTo>
                  <a:lnTo>
                    <a:pt x="755167" y="2372969"/>
                  </a:lnTo>
                  <a:lnTo>
                    <a:pt x="723633" y="2407767"/>
                  </a:lnTo>
                  <a:lnTo>
                    <a:pt x="691007" y="2441549"/>
                  </a:lnTo>
                  <a:lnTo>
                    <a:pt x="657339" y="2474290"/>
                  </a:lnTo>
                  <a:lnTo>
                    <a:pt x="622642" y="2505938"/>
                  </a:lnTo>
                  <a:lnTo>
                    <a:pt x="586943" y="2536482"/>
                  </a:lnTo>
                  <a:lnTo>
                    <a:pt x="550278" y="2565895"/>
                  </a:lnTo>
                  <a:lnTo>
                    <a:pt x="512660" y="2594152"/>
                  </a:lnTo>
                  <a:lnTo>
                    <a:pt x="474129" y="2621216"/>
                  </a:lnTo>
                  <a:lnTo>
                    <a:pt x="447903" y="2638399"/>
                  </a:lnTo>
                  <a:lnTo>
                    <a:pt x="434695" y="2647061"/>
                  </a:lnTo>
                  <a:lnTo>
                    <a:pt x="394411" y="2671673"/>
                  </a:lnTo>
                  <a:lnTo>
                    <a:pt x="353288" y="2695003"/>
                  </a:lnTo>
                  <a:lnTo>
                    <a:pt x="311340" y="2717050"/>
                  </a:lnTo>
                  <a:lnTo>
                    <a:pt x="268630" y="2737764"/>
                  </a:lnTo>
                  <a:lnTo>
                    <a:pt x="225158" y="2757144"/>
                  </a:lnTo>
                  <a:lnTo>
                    <a:pt x="208978" y="2798597"/>
                  </a:lnTo>
                  <a:lnTo>
                    <a:pt x="191452" y="2840177"/>
                  </a:lnTo>
                  <a:lnTo>
                    <a:pt x="172542" y="2881820"/>
                  </a:lnTo>
                  <a:lnTo>
                    <a:pt x="152069" y="2923679"/>
                  </a:lnTo>
                  <a:lnTo>
                    <a:pt x="130352" y="2965018"/>
                  </a:lnTo>
                  <a:lnTo>
                    <a:pt x="106959" y="3006433"/>
                  </a:lnTo>
                  <a:lnTo>
                    <a:pt x="81978" y="3047631"/>
                  </a:lnTo>
                  <a:lnTo>
                    <a:pt x="55359" y="3088551"/>
                  </a:lnTo>
                  <a:lnTo>
                    <a:pt x="27038" y="3129127"/>
                  </a:lnTo>
                  <a:lnTo>
                    <a:pt x="15798" y="3144139"/>
                  </a:lnTo>
                  <a:lnTo>
                    <a:pt x="0" y="3165246"/>
                  </a:lnTo>
                  <a:lnTo>
                    <a:pt x="22047" y="3165246"/>
                  </a:lnTo>
                  <a:lnTo>
                    <a:pt x="603999" y="3165246"/>
                  </a:lnTo>
                  <a:lnTo>
                    <a:pt x="662279" y="3165246"/>
                  </a:lnTo>
                  <a:lnTo>
                    <a:pt x="668312" y="3160979"/>
                  </a:lnTo>
                  <a:lnTo>
                    <a:pt x="704138" y="3134245"/>
                  </a:lnTo>
                  <a:lnTo>
                    <a:pt x="739279" y="3106648"/>
                  </a:lnTo>
                  <a:lnTo>
                    <a:pt x="773684" y="3078188"/>
                  </a:lnTo>
                  <a:lnTo>
                    <a:pt x="807364" y="3048901"/>
                  </a:lnTo>
                  <a:lnTo>
                    <a:pt x="840295" y="3018790"/>
                  </a:lnTo>
                  <a:lnTo>
                    <a:pt x="872477" y="2987865"/>
                  </a:lnTo>
                  <a:lnTo>
                    <a:pt x="903859" y="2956166"/>
                  </a:lnTo>
                  <a:lnTo>
                    <a:pt x="934453" y="2923679"/>
                  </a:lnTo>
                  <a:lnTo>
                    <a:pt x="964247" y="2890443"/>
                  </a:lnTo>
                  <a:lnTo>
                    <a:pt x="993203" y="2856471"/>
                  </a:lnTo>
                  <a:lnTo>
                    <a:pt x="1021308" y="2821775"/>
                  </a:lnTo>
                  <a:lnTo>
                    <a:pt x="1048575" y="2786354"/>
                  </a:lnTo>
                  <a:lnTo>
                    <a:pt x="1074953" y="2750248"/>
                  </a:lnTo>
                  <a:lnTo>
                    <a:pt x="1100442" y="2713469"/>
                  </a:lnTo>
                  <a:lnTo>
                    <a:pt x="1125029" y="2676029"/>
                  </a:lnTo>
                  <a:lnTo>
                    <a:pt x="1148689" y="2637942"/>
                  </a:lnTo>
                  <a:lnTo>
                    <a:pt x="1171409" y="2599220"/>
                  </a:lnTo>
                  <a:lnTo>
                    <a:pt x="1193190" y="2559875"/>
                  </a:lnTo>
                  <a:lnTo>
                    <a:pt x="1213993" y="2519946"/>
                  </a:lnTo>
                  <a:lnTo>
                    <a:pt x="1233805" y="2479433"/>
                  </a:lnTo>
                  <a:lnTo>
                    <a:pt x="1252613" y="2438349"/>
                  </a:lnTo>
                  <a:lnTo>
                    <a:pt x="1270419" y="2396718"/>
                  </a:lnTo>
                  <a:lnTo>
                    <a:pt x="1287183" y="2354542"/>
                  </a:lnTo>
                  <a:lnTo>
                    <a:pt x="1302893" y="2311857"/>
                  </a:lnTo>
                  <a:lnTo>
                    <a:pt x="1317548" y="2268664"/>
                  </a:lnTo>
                  <a:lnTo>
                    <a:pt x="1331112" y="2224989"/>
                  </a:lnTo>
                  <a:lnTo>
                    <a:pt x="1343583" y="2180844"/>
                  </a:lnTo>
                  <a:lnTo>
                    <a:pt x="1354937" y="2136229"/>
                  </a:lnTo>
                  <a:lnTo>
                    <a:pt x="1365173" y="2091194"/>
                  </a:lnTo>
                  <a:lnTo>
                    <a:pt x="1374267" y="2045716"/>
                  </a:lnTo>
                  <a:lnTo>
                    <a:pt x="1382191" y="1999843"/>
                  </a:lnTo>
                  <a:lnTo>
                    <a:pt x="1388935" y="1953577"/>
                  </a:lnTo>
                  <a:lnTo>
                    <a:pt x="1394498" y="1906930"/>
                  </a:lnTo>
                  <a:lnTo>
                    <a:pt x="1398854" y="1859915"/>
                  </a:lnTo>
                  <a:lnTo>
                    <a:pt x="1401978" y="1812569"/>
                  </a:lnTo>
                  <a:lnTo>
                    <a:pt x="1403870" y="1764893"/>
                  </a:lnTo>
                  <a:lnTo>
                    <a:pt x="1404493" y="171690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5862" y="4415116"/>
              <a:ext cx="2748915" cy="3165475"/>
            </a:xfrm>
            <a:custGeom>
              <a:avLst/>
              <a:gdLst/>
              <a:ahLst/>
              <a:cxnLst/>
              <a:rect l="l" t="t" r="r" b="b"/>
              <a:pathLst>
                <a:path w="2748915" h="3165475">
                  <a:moveTo>
                    <a:pt x="1784832" y="161074"/>
                  </a:moveTo>
                  <a:lnTo>
                    <a:pt x="1775866" y="148374"/>
                  </a:lnTo>
                  <a:lnTo>
                    <a:pt x="1755190" y="135674"/>
                  </a:lnTo>
                  <a:lnTo>
                    <a:pt x="1768436" y="148374"/>
                  </a:lnTo>
                  <a:lnTo>
                    <a:pt x="1775764" y="148374"/>
                  </a:lnTo>
                  <a:lnTo>
                    <a:pt x="1784680" y="161074"/>
                  </a:lnTo>
                  <a:lnTo>
                    <a:pt x="1784832" y="161074"/>
                  </a:lnTo>
                  <a:close/>
                </a:path>
                <a:path w="2748915" h="3165475">
                  <a:moveTo>
                    <a:pt x="2576182" y="1532674"/>
                  </a:moveTo>
                  <a:lnTo>
                    <a:pt x="2575483" y="1481874"/>
                  </a:lnTo>
                  <a:lnTo>
                    <a:pt x="2573070" y="1431074"/>
                  </a:lnTo>
                  <a:lnTo>
                    <a:pt x="2568994" y="1380274"/>
                  </a:lnTo>
                  <a:lnTo>
                    <a:pt x="2563304" y="1329474"/>
                  </a:lnTo>
                  <a:lnTo>
                    <a:pt x="2556065" y="1278674"/>
                  </a:lnTo>
                  <a:lnTo>
                    <a:pt x="2547340" y="1227874"/>
                  </a:lnTo>
                  <a:lnTo>
                    <a:pt x="2537180" y="1177074"/>
                  </a:lnTo>
                  <a:lnTo>
                    <a:pt x="2525661" y="1126274"/>
                  </a:lnTo>
                  <a:lnTo>
                    <a:pt x="2512822" y="1088174"/>
                  </a:lnTo>
                  <a:lnTo>
                    <a:pt x="2496896" y="1037374"/>
                  </a:lnTo>
                  <a:lnTo>
                    <a:pt x="2479535" y="986574"/>
                  </a:lnTo>
                  <a:lnTo>
                    <a:pt x="2460815" y="935774"/>
                  </a:lnTo>
                  <a:lnTo>
                    <a:pt x="2440851" y="884974"/>
                  </a:lnTo>
                  <a:lnTo>
                    <a:pt x="2419731" y="846874"/>
                  </a:lnTo>
                  <a:lnTo>
                    <a:pt x="2397582" y="796074"/>
                  </a:lnTo>
                  <a:lnTo>
                    <a:pt x="2374481" y="757974"/>
                  </a:lnTo>
                  <a:lnTo>
                    <a:pt x="2350554" y="707174"/>
                  </a:lnTo>
                  <a:lnTo>
                    <a:pt x="2325916" y="669074"/>
                  </a:lnTo>
                  <a:lnTo>
                    <a:pt x="2300719" y="630974"/>
                  </a:lnTo>
                  <a:lnTo>
                    <a:pt x="2275078" y="592874"/>
                  </a:lnTo>
                  <a:lnTo>
                    <a:pt x="2249119" y="567474"/>
                  </a:lnTo>
                  <a:lnTo>
                    <a:pt x="2242553" y="554774"/>
                  </a:lnTo>
                  <a:lnTo>
                    <a:pt x="2236076" y="542074"/>
                  </a:lnTo>
                  <a:lnTo>
                    <a:pt x="2229574" y="542074"/>
                  </a:lnTo>
                  <a:lnTo>
                    <a:pt x="2222970" y="529374"/>
                  </a:lnTo>
                  <a:lnTo>
                    <a:pt x="2196655" y="503974"/>
                  </a:lnTo>
                  <a:lnTo>
                    <a:pt x="2183333" y="478574"/>
                  </a:lnTo>
                  <a:lnTo>
                    <a:pt x="2143836" y="440474"/>
                  </a:lnTo>
                  <a:lnTo>
                    <a:pt x="2102218" y="402374"/>
                  </a:lnTo>
                  <a:lnTo>
                    <a:pt x="2061375" y="364274"/>
                  </a:lnTo>
                  <a:lnTo>
                    <a:pt x="2021725" y="326174"/>
                  </a:lnTo>
                  <a:lnTo>
                    <a:pt x="1983676" y="288074"/>
                  </a:lnTo>
                  <a:lnTo>
                    <a:pt x="1947646" y="262674"/>
                  </a:lnTo>
                  <a:lnTo>
                    <a:pt x="1905787" y="237274"/>
                  </a:lnTo>
                  <a:lnTo>
                    <a:pt x="1868081" y="211874"/>
                  </a:lnTo>
                  <a:lnTo>
                    <a:pt x="1835048" y="186474"/>
                  </a:lnTo>
                  <a:lnTo>
                    <a:pt x="1807171" y="173774"/>
                  </a:lnTo>
                  <a:lnTo>
                    <a:pt x="1795297" y="161074"/>
                  </a:lnTo>
                  <a:lnTo>
                    <a:pt x="1795094" y="161074"/>
                  </a:lnTo>
                  <a:lnTo>
                    <a:pt x="1806905" y="173774"/>
                  </a:lnTo>
                  <a:lnTo>
                    <a:pt x="1834616" y="186474"/>
                  </a:lnTo>
                  <a:lnTo>
                    <a:pt x="1867446" y="211874"/>
                  </a:lnTo>
                  <a:lnTo>
                    <a:pt x="1904898" y="237274"/>
                  </a:lnTo>
                  <a:lnTo>
                    <a:pt x="1946440" y="262674"/>
                  </a:lnTo>
                  <a:lnTo>
                    <a:pt x="1982177" y="288074"/>
                  </a:lnTo>
                  <a:lnTo>
                    <a:pt x="2019884" y="326174"/>
                  </a:lnTo>
                  <a:lnTo>
                    <a:pt x="2059152" y="364274"/>
                  </a:lnTo>
                  <a:lnTo>
                    <a:pt x="2099564" y="402374"/>
                  </a:lnTo>
                  <a:lnTo>
                    <a:pt x="2140712" y="440474"/>
                  </a:lnTo>
                  <a:lnTo>
                    <a:pt x="2166747" y="465874"/>
                  </a:lnTo>
                  <a:lnTo>
                    <a:pt x="2179739" y="491274"/>
                  </a:lnTo>
                  <a:lnTo>
                    <a:pt x="2192883" y="503974"/>
                  </a:lnTo>
                  <a:lnTo>
                    <a:pt x="2218817" y="529374"/>
                  </a:lnTo>
                  <a:lnTo>
                    <a:pt x="2225344" y="542074"/>
                  </a:lnTo>
                  <a:lnTo>
                    <a:pt x="2231745" y="554774"/>
                  </a:lnTo>
                  <a:lnTo>
                    <a:pt x="2238133" y="554774"/>
                  </a:lnTo>
                  <a:lnTo>
                    <a:pt x="2244610" y="567474"/>
                  </a:lnTo>
                  <a:lnTo>
                    <a:pt x="2270175" y="605574"/>
                  </a:lnTo>
                  <a:lnTo>
                    <a:pt x="2295398" y="643674"/>
                  </a:lnTo>
                  <a:lnTo>
                    <a:pt x="2320163" y="681774"/>
                  </a:lnTo>
                  <a:lnTo>
                    <a:pt x="2344356" y="719874"/>
                  </a:lnTo>
                  <a:lnTo>
                    <a:pt x="2367813" y="757974"/>
                  </a:lnTo>
                  <a:lnTo>
                    <a:pt x="2390432" y="796074"/>
                  </a:lnTo>
                  <a:lnTo>
                    <a:pt x="2412085" y="846874"/>
                  </a:lnTo>
                  <a:lnTo>
                    <a:pt x="2432685" y="884974"/>
                  </a:lnTo>
                  <a:lnTo>
                    <a:pt x="2452128" y="935774"/>
                  </a:lnTo>
                  <a:lnTo>
                    <a:pt x="2470315" y="986574"/>
                  </a:lnTo>
                  <a:lnTo>
                    <a:pt x="2487142" y="1037374"/>
                  </a:lnTo>
                  <a:lnTo>
                    <a:pt x="2502509" y="1088174"/>
                  </a:lnTo>
                  <a:lnTo>
                    <a:pt x="2514854" y="1138974"/>
                  </a:lnTo>
                  <a:lnTo>
                    <a:pt x="2525903" y="1177074"/>
                  </a:lnTo>
                  <a:lnTo>
                    <a:pt x="2535567" y="1227874"/>
                  </a:lnTo>
                  <a:lnTo>
                    <a:pt x="2543797" y="1278674"/>
                  </a:lnTo>
                  <a:lnTo>
                    <a:pt x="2550553" y="1329474"/>
                  </a:lnTo>
                  <a:lnTo>
                    <a:pt x="2555760" y="1380274"/>
                  </a:lnTo>
                  <a:lnTo>
                    <a:pt x="2559367" y="1431074"/>
                  </a:lnTo>
                  <a:lnTo>
                    <a:pt x="2561323" y="1481874"/>
                  </a:lnTo>
                  <a:lnTo>
                    <a:pt x="2561564" y="1532674"/>
                  </a:lnTo>
                  <a:lnTo>
                    <a:pt x="2559824" y="1596174"/>
                  </a:lnTo>
                  <a:lnTo>
                    <a:pt x="2559354" y="1608874"/>
                  </a:lnTo>
                  <a:lnTo>
                    <a:pt x="2553411" y="1685074"/>
                  </a:lnTo>
                  <a:lnTo>
                    <a:pt x="2552700" y="1685074"/>
                  </a:lnTo>
                  <a:lnTo>
                    <a:pt x="2551773" y="1697774"/>
                  </a:lnTo>
                  <a:lnTo>
                    <a:pt x="2550744" y="1697774"/>
                  </a:lnTo>
                  <a:lnTo>
                    <a:pt x="2547823" y="1723174"/>
                  </a:lnTo>
                  <a:lnTo>
                    <a:pt x="2545905" y="1735874"/>
                  </a:lnTo>
                  <a:lnTo>
                    <a:pt x="2543924" y="1748574"/>
                  </a:lnTo>
                  <a:lnTo>
                    <a:pt x="2541752" y="1773974"/>
                  </a:lnTo>
                  <a:lnTo>
                    <a:pt x="2533231" y="1812074"/>
                  </a:lnTo>
                  <a:lnTo>
                    <a:pt x="2523223" y="1862874"/>
                  </a:lnTo>
                  <a:lnTo>
                    <a:pt x="2511768" y="1913674"/>
                  </a:lnTo>
                  <a:lnTo>
                    <a:pt x="2498902" y="1951774"/>
                  </a:lnTo>
                  <a:lnTo>
                    <a:pt x="2484666" y="2002574"/>
                  </a:lnTo>
                  <a:lnTo>
                    <a:pt x="2464714" y="2066074"/>
                  </a:lnTo>
                  <a:lnTo>
                    <a:pt x="2436215" y="2129574"/>
                  </a:lnTo>
                  <a:lnTo>
                    <a:pt x="2429954" y="2142274"/>
                  </a:lnTo>
                  <a:lnTo>
                    <a:pt x="2423477" y="2167674"/>
                  </a:lnTo>
                  <a:lnTo>
                    <a:pt x="2417064" y="2180374"/>
                  </a:lnTo>
                  <a:lnTo>
                    <a:pt x="2404173" y="2205774"/>
                  </a:lnTo>
                  <a:lnTo>
                    <a:pt x="2400681" y="2205774"/>
                  </a:lnTo>
                  <a:lnTo>
                    <a:pt x="2375738" y="2256574"/>
                  </a:lnTo>
                  <a:lnTo>
                    <a:pt x="2368588" y="2269274"/>
                  </a:lnTo>
                  <a:lnTo>
                    <a:pt x="2360803" y="2281974"/>
                  </a:lnTo>
                  <a:lnTo>
                    <a:pt x="2329523" y="2345474"/>
                  </a:lnTo>
                  <a:lnTo>
                    <a:pt x="2295715" y="2396274"/>
                  </a:lnTo>
                  <a:lnTo>
                    <a:pt x="2291499" y="2396274"/>
                  </a:lnTo>
                  <a:lnTo>
                    <a:pt x="2287117" y="2408974"/>
                  </a:lnTo>
                  <a:lnTo>
                    <a:pt x="2282609" y="2408974"/>
                  </a:lnTo>
                  <a:lnTo>
                    <a:pt x="2278062" y="2421674"/>
                  </a:lnTo>
                  <a:lnTo>
                    <a:pt x="2259914" y="2447074"/>
                  </a:lnTo>
                  <a:lnTo>
                    <a:pt x="2229904" y="2485174"/>
                  </a:lnTo>
                  <a:lnTo>
                    <a:pt x="2198751" y="2523274"/>
                  </a:lnTo>
                  <a:lnTo>
                    <a:pt x="2166467" y="2561374"/>
                  </a:lnTo>
                  <a:lnTo>
                    <a:pt x="2133054" y="2599474"/>
                  </a:lnTo>
                  <a:lnTo>
                    <a:pt x="2098535" y="2637574"/>
                  </a:lnTo>
                  <a:lnTo>
                    <a:pt x="2062759" y="2662974"/>
                  </a:lnTo>
                  <a:lnTo>
                    <a:pt x="2026069" y="2701074"/>
                  </a:lnTo>
                  <a:lnTo>
                    <a:pt x="1988502" y="2726474"/>
                  </a:lnTo>
                  <a:lnTo>
                    <a:pt x="1950110" y="2764574"/>
                  </a:lnTo>
                  <a:lnTo>
                    <a:pt x="1910956" y="2789974"/>
                  </a:lnTo>
                  <a:lnTo>
                    <a:pt x="1860994" y="2828074"/>
                  </a:lnTo>
                  <a:lnTo>
                    <a:pt x="1809686" y="2853474"/>
                  </a:lnTo>
                  <a:lnTo>
                    <a:pt x="1805406" y="2866174"/>
                  </a:lnTo>
                  <a:lnTo>
                    <a:pt x="1796859" y="2866174"/>
                  </a:lnTo>
                  <a:lnTo>
                    <a:pt x="1757464" y="2891574"/>
                  </a:lnTo>
                  <a:lnTo>
                    <a:pt x="1731276" y="2904274"/>
                  </a:lnTo>
                  <a:lnTo>
                    <a:pt x="1664500" y="2942374"/>
                  </a:lnTo>
                  <a:lnTo>
                    <a:pt x="1596720" y="2967774"/>
                  </a:lnTo>
                  <a:lnTo>
                    <a:pt x="1514424" y="3005874"/>
                  </a:lnTo>
                  <a:lnTo>
                    <a:pt x="1459217" y="3018574"/>
                  </a:lnTo>
                  <a:lnTo>
                    <a:pt x="1431505" y="3031274"/>
                  </a:lnTo>
                  <a:lnTo>
                    <a:pt x="1376210" y="3043974"/>
                  </a:lnTo>
                  <a:lnTo>
                    <a:pt x="1348397" y="3043974"/>
                  </a:lnTo>
                  <a:lnTo>
                    <a:pt x="1320736" y="3056674"/>
                  </a:lnTo>
                  <a:lnTo>
                    <a:pt x="1293139" y="3056674"/>
                  </a:lnTo>
                  <a:lnTo>
                    <a:pt x="1224318" y="3069374"/>
                  </a:lnTo>
                  <a:lnTo>
                    <a:pt x="1210564" y="3069374"/>
                  </a:lnTo>
                  <a:lnTo>
                    <a:pt x="1155954" y="3082074"/>
                  </a:lnTo>
                  <a:lnTo>
                    <a:pt x="1074940" y="3082074"/>
                  </a:lnTo>
                  <a:lnTo>
                    <a:pt x="1061580" y="3094774"/>
                  </a:lnTo>
                  <a:lnTo>
                    <a:pt x="917092" y="3094774"/>
                  </a:lnTo>
                  <a:lnTo>
                    <a:pt x="891552" y="3082074"/>
                  </a:lnTo>
                  <a:lnTo>
                    <a:pt x="792149" y="3082074"/>
                  </a:lnTo>
                  <a:lnTo>
                    <a:pt x="696671" y="3056674"/>
                  </a:lnTo>
                  <a:lnTo>
                    <a:pt x="650760" y="3056674"/>
                  </a:lnTo>
                  <a:lnTo>
                    <a:pt x="562610" y="3031274"/>
                  </a:lnTo>
                  <a:lnTo>
                    <a:pt x="479793" y="3005874"/>
                  </a:lnTo>
                  <a:lnTo>
                    <a:pt x="469836" y="3005874"/>
                  </a:lnTo>
                  <a:lnTo>
                    <a:pt x="460006" y="2993174"/>
                  </a:lnTo>
                  <a:lnTo>
                    <a:pt x="430999" y="2993174"/>
                  </a:lnTo>
                  <a:lnTo>
                    <a:pt x="421436" y="2980474"/>
                  </a:lnTo>
                  <a:lnTo>
                    <a:pt x="402640" y="2980474"/>
                  </a:lnTo>
                  <a:lnTo>
                    <a:pt x="366356" y="2955074"/>
                  </a:lnTo>
                  <a:lnTo>
                    <a:pt x="339877" y="2955074"/>
                  </a:lnTo>
                  <a:lnTo>
                    <a:pt x="281711" y="2916974"/>
                  </a:lnTo>
                  <a:lnTo>
                    <a:pt x="273735" y="2916974"/>
                  </a:lnTo>
                  <a:lnTo>
                    <a:pt x="250647" y="2904274"/>
                  </a:lnTo>
                  <a:lnTo>
                    <a:pt x="235572" y="2891574"/>
                  </a:lnTo>
                  <a:lnTo>
                    <a:pt x="220827" y="2891574"/>
                  </a:lnTo>
                  <a:lnTo>
                    <a:pt x="206540" y="2878874"/>
                  </a:lnTo>
                  <a:lnTo>
                    <a:pt x="152996" y="2853474"/>
                  </a:lnTo>
                  <a:lnTo>
                    <a:pt x="94513" y="2802674"/>
                  </a:lnTo>
                  <a:lnTo>
                    <a:pt x="84035" y="2802674"/>
                  </a:lnTo>
                  <a:lnTo>
                    <a:pt x="36283" y="2764574"/>
                  </a:lnTo>
                  <a:lnTo>
                    <a:pt x="0" y="2739174"/>
                  </a:lnTo>
                  <a:lnTo>
                    <a:pt x="0" y="2789974"/>
                  </a:lnTo>
                  <a:lnTo>
                    <a:pt x="8978" y="2802674"/>
                  </a:lnTo>
                  <a:lnTo>
                    <a:pt x="18211" y="2802674"/>
                  </a:lnTo>
                  <a:lnTo>
                    <a:pt x="65557" y="2840774"/>
                  </a:lnTo>
                  <a:lnTo>
                    <a:pt x="69240" y="2840774"/>
                  </a:lnTo>
                  <a:lnTo>
                    <a:pt x="129717" y="2878874"/>
                  </a:lnTo>
                  <a:lnTo>
                    <a:pt x="185026" y="2916974"/>
                  </a:lnTo>
                  <a:lnTo>
                    <a:pt x="199783" y="2929674"/>
                  </a:lnTo>
                  <a:lnTo>
                    <a:pt x="214998" y="2929674"/>
                  </a:lnTo>
                  <a:lnTo>
                    <a:pt x="230568" y="2942374"/>
                  </a:lnTo>
                  <a:lnTo>
                    <a:pt x="254406" y="2955074"/>
                  </a:lnTo>
                  <a:lnTo>
                    <a:pt x="262623" y="2955074"/>
                  </a:lnTo>
                  <a:lnTo>
                    <a:pt x="313829" y="2980474"/>
                  </a:lnTo>
                  <a:lnTo>
                    <a:pt x="322618" y="2993174"/>
                  </a:lnTo>
                  <a:lnTo>
                    <a:pt x="340728" y="2993174"/>
                  </a:lnTo>
                  <a:lnTo>
                    <a:pt x="387299" y="3018574"/>
                  </a:lnTo>
                  <a:lnTo>
                    <a:pt x="406654" y="3018574"/>
                  </a:lnTo>
                  <a:lnTo>
                    <a:pt x="416496" y="3031274"/>
                  </a:lnTo>
                  <a:lnTo>
                    <a:pt x="446366" y="3031274"/>
                  </a:lnTo>
                  <a:lnTo>
                    <a:pt x="456476" y="3043974"/>
                  </a:lnTo>
                  <a:lnTo>
                    <a:pt x="466725" y="3043974"/>
                  </a:lnTo>
                  <a:lnTo>
                    <a:pt x="551916" y="3069374"/>
                  </a:lnTo>
                  <a:lnTo>
                    <a:pt x="642493" y="3094774"/>
                  </a:lnTo>
                  <a:lnTo>
                    <a:pt x="689635" y="3094774"/>
                  </a:lnTo>
                  <a:lnTo>
                    <a:pt x="787590" y="3120174"/>
                  </a:lnTo>
                  <a:lnTo>
                    <a:pt x="1159713" y="3120174"/>
                  </a:lnTo>
                  <a:lnTo>
                    <a:pt x="1215453" y="3107474"/>
                  </a:lnTo>
                  <a:lnTo>
                    <a:pt x="1229474" y="3107474"/>
                  </a:lnTo>
                  <a:lnTo>
                    <a:pt x="1299679" y="3094774"/>
                  </a:lnTo>
                  <a:lnTo>
                    <a:pt x="1327823" y="3082074"/>
                  </a:lnTo>
                  <a:lnTo>
                    <a:pt x="1355991" y="3082074"/>
                  </a:lnTo>
                  <a:lnTo>
                    <a:pt x="1384325" y="3069374"/>
                  </a:lnTo>
                  <a:lnTo>
                    <a:pt x="1440649" y="3056674"/>
                  </a:lnTo>
                  <a:lnTo>
                    <a:pt x="1468843" y="3043974"/>
                  </a:lnTo>
                  <a:lnTo>
                    <a:pt x="1496885" y="3043974"/>
                  </a:lnTo>
                  <a:lnTo>
                    <a:pt x="1608670" y="2993174"/>
                  </a:lnTo>
                  <a:lnTo>
                    <a:pt x="1677492" y="2967774"/>
                  </a:lnTo>
                  <a:lnTo>
                    <a:pt x="1745234" y="2929674"/>
                  </a:lnTo>
                  <a:lnTo>
                    <a:pt x="1771789" y="2916974"/>
                  </a:lnTo>
                  <a:lnTo>
                    <a:pt x="1811693" y="2891574"/>
                  </a:lnTo>
                  <a:lnTo>
                    <a:pt x="1820354" y="2891574"/>
                  </a:lnTo>
                  <a:lnTo>
                    <a:pt x="1824685" y="2878874"/>
                  </a:lnTo>
                  <a:lnTo>
                    <a:pt x="1876628" y="2853474"/>
                  </a:lnTo>
                  <a:lnTo>
                    <a:pt x="1927161" y="2815374"/>
                  </a:lnTo>
                  <a:lnTo>
                    <a:pt x="1966734" y="2789974"/>
                  </a:lnTo>
                  <a:lnTo>
                    <a:pt x="2005507" y="2751874"/>
                  </a:lnTo>
                  <a:lnTo>
                    <a:pt x="2043417" y="2713774"/>
                  </a:lnTo>
                  <a:lnTo>
                    <a:pt x="2080425" y="2688374"/>
                  </a:lnTo>
                  <a:lnTo>
                    <a:pt x="2116467" y="2650274"/>
                  </a:lnTo>
                  <a:lnTo>
                    <a:pt x="2151227" y="2612174"/>
                  </a:lnTo>
                  <a:lnTo>
                    <a:pt x="2184819" y="2574074"/>
                  </a:lnTo>
                  <a:lnTo>
                    <a:pt x="2217267" y="2535974"/>
                  </a:lnTo>
                  <a:lnTo>
                    <a:pt x="2248547" y="2497874"/>
                  </a:lnTo>
                  <a:lnTo>
                    <a:pt x="2278646" y="2459774"/>
                  </a:lnTo>
                  <a:lnTo>
                    <a:pt x="2301405" y="2421674"/>
                  </a:lnTo>
                  <a:lnTo>
                    <a:pt x="2305913" y="2421674"/>
                  </a:lnTo>
                  <a:lnTo>
                    <a:pt x="2310307" y="2408974"/>
                  </a:lnTo>
                  <a:lnTo>
                    <a:pt x="2314524" y="2408974"/>
                  </a:lnTo>
                  <a:lnTo>
                    <a:pt x="2348357" y="2358174"/>
                  </a:lnTo>
                  <a:lnTo>
                    <a:pt x="2379599" y="2294674"/>
                  </a:lnTo>
                  <a:lnTo>
                    <a:pt x="2387358" y="2281974"/>
                  </a:lnTo>
                  <a:lnTo>
                    <a:pt x="2419350" y="2218474"/>
                  </a:lnTo>
                  <a:lnTo>
                    <a:pt x="2422829" y="2218474"/>
                  </a:lnTo>
                  <a:lnTo>
                    <a:pt x="2435631" y="2180374"/>
                  </a:lnTo>
                  <a:lnTo>
                    <a:pt x="2441994" y="2167674"/>
                  </a:lnTo>
                  <a:lnTo>
                    <a:pt x="2448445" y="2154974"/>
                  </a:lnTo>
                  <a:lnTo>
                    <a:pt x="2454656" y="2142274"/>
                  </a:lnTo>
                  <a:lnTo>
                    <a:pt x="2471712" y="2104174"/>
                  </a:lnTo>
                  <a:lnTo>
                    <a:pt x="2477351" y="2078774"/>
                  </a:lnTo>
                  <a:lnTo>
                    <a:pt x="2482888" y="2066074"/>
                  </a:lnTo>
                  <a:lnTo>
                    <a:pt x="2502573" y="2015274"/>
                  </a:lnTo>
                  <a:lnTo>
                    <a:pt x="2516568" y="1964474"/>
                  </a:lnTo>
                  <a:lnTo>
                    <a:pt x="2529179" y="1913674"/>
                  </a:lnTo>
                  <a:lnTo>
                    <a:pt x="2540343" y="1862874"/>
                  </a:lnTo>
                  <a:lnTo>
                    <a:pt x="2550045" y="1824774"/>
                  </a:lnTo>
                  <a:lnTo>
                    <a:pt x="2558250" y="1773974"/>
                  </a:lnTo>
                  <a:lnTo>
                    <a:pt x="2560307" y="1761274"/>
                  </a:lnTo>
                  <a:lnTo>
                    <a:pt x="2562199" y="1735874"/>
                  </a:lnTo>
                  <a:lnTo>
                    <a:pt x="2564003" y="1723174"/>
                  </a:lnTo>
                  <a:lnTo>
                    <a:pt x="2565870" y="1710474"/>
                  </a:lnTo>
                  <a:lnTo>
                    <a:pt x="2566759" y="1697774"/>
                  </a:lnTo>
                  <a:lnTo>
                    <a:pt x="2567724" y="1697774"/>
                  </a:lnTo>
                  <a:lnTo>
                    <a:pt x="2568600" y="1685074"/>
                  </a:lnTo>
                  <a:lnTo>
                    <a:pt x="2569248" y="1685074"/>
                  </a:lnTo>
                  <a:lnTo>
                    <a:pt x="2573553" y="1621574"/>
                  </a:lnTo>
                  <a:lnTo>
                    <a:pt x="2574607" y="1608874"/>
                  </a:lnTo>
                  <a:lnTo>
                    <a:pt x="2574950" y="1596174"/>
                  </a:lnTo>
                  <a:lnTo>
                    <a:pt x="2576182" y="1532674"/>
                  </a:lnTo>
                  <a:close/>
                </a:path>
                <a:path w="2748915" h="3165475">
                  <a:moveTo>
                    <a:pt x="2748534" y="1720964"/>
                  </a:moveTo>
                  <a:lnTo>
                    <a:pt x="2748445" y="1714411"/>
                  </a:lnTo>
                  <a:lnTo>
                    <a:pt x="2746540" y="1641208"/>
                  </a:lnTo>
                  <a:lnTo>
                    <a:pt x="2746159" y="1632102"/>
                  </a:lnTo>
                  <a:lnTo>
                    <a:pt x="2744228" y="1604835"/>
                  </a:lnTo>
                  <a:lnTo>
                    <a:pt x="2742971" y="1586687"/>
                  </a:lnTo>
                  <a:lnTo>
                    <a:pt x="2734970" y="1502575"/>
                  </a:lnTo>
                  <a:lnTo>
                    <a:pt x="2728430" y="1455013"/>
                  </a:lnTo>
                  <a:lnTo>
                    <a:pt x="2720632" y="1407871"/>
                  </a:lnTo>
                  <a:lnTo>
                    <a:pt x="2711602" y="1361186"/>
                  </a:lnTo>
                  <a:lnTo>
                    <a:pt x="2701404" y="1314996"/>
                  </a:lnTo>
                  <a:lnTo>
                    <a:pt x="2690101" y="1269326"/>
                  </a:lnTo>
                  <a:lnTo>
                    <a:pt x="2676461" y="1220152"/>
                  </a:lnTo>
                  <a:lnTo>
                    <a:pt x="2661551" y="1171714"/>
                  </a:lnTo>
                  <a:lnTo>
                    <a:pt x="2645422" y="1124026"/>
                  </a:lnTo>
                  <a:lnTo>
                    <a:pt x="2628087" y="1077125"/>
                  </a:lnTo>
                  <a:lnTo>
                    <a:pt x="2609621" y="1031074"/>
                  </a:lnTo>
                  <a:lnTo>
                    <a:pt x="2590025" y="985901"/>
                  </a:lnTo>
                  <a:lnTo>
                    <a:pt x="2569349" y="941641"/>
                  </a:lnTo>
                  <a:lnTo>
                    <a:pt x="2547645" y="898359"/>
                  </a:lnTo>
                  <a:lnTo>
                    <a:pt x="2524937" y="856068"/>
                  </a:lnTo>
                  <a:lnTo>
                    <a:pt x="2501252" y="814819"/>
                  </a:lnTo>
                  <a:lnTo>
                    <a:pt x="2476652" y="774661"/>
                  </a:lnTo>
                  <a:lnTo>
                    <a:pt x="2448801" y="731621"/>
                  </a:lnTo>
                  <a:lnTo>
                    <a:pt x="2420150" y="689825"/>
                  </a:lnTo>
                  <a:lnTo>
                    <a:pt x="2390724" y="649300"/>
                  </a:lnTo>
                  <a:lnTo>
                    <a:pt x="2360574" y="610095"/>
                  </a:lnTo>
                  <a:lnTo>
                    <a:pt x="2329751" y="572236"/>
                  </a:lnTo>
                  <a:lnTo>
                    <a:pt x="2298154" y="535901"/>
                  </a:lnTo>
                  <a:lnTo>
                    <a:pt x="2266124" y="500875"/>
                  </a:lnTo>
                  <a:lnTo>
                    <a:pt x="2233752" y="467131"/>
                  </a:lnTo>
                  <a:lnTo>
                    <a:pt x="2201100" y="434644"/>
                  </a:lnTo>
                  <a:lnTo>
                    <a:pt x="2168258" y="403402"/>
                  </a:lnTo>
                  <a:lnTo>
                    <a:pt x="2126526" y="366661"/>
                  </a:lnTo>
                  <a:lnTo>
                    <a:pt x="2053653" y="306755"/>
                  </a:lnTo>
                  <a:lnTo>
                    <a:pt x="1991131" y="260502"/>
                  </a:lnTo>
                  <a:lnTo>
                    <a:pt x="1929206" y="218592"/>
                  </a:lnTo>
                  <a:lnTo>
                    <a:pt x="1878190" y="187121"/>
                  </a:lnTo>
                  <a:lnTo>
                    <a:pt x="1838083" y="163918"/>
                  </a:lnTo>
                  <a:lnTo>
                    <a:pt x="1785785" y="135534"/>
                  </a:lnTo>
                  <a:lnTo>
                    <a:pt x="1735010" y="110070"/>
                  </a:lnTo>
                  <a:lnTo>
                    <a:pt x="1686001" y="87363"/>
                  </a:lnTo>
                  <a:lnTo>
                    <a:pt x="1638947" y="67233"/>
                  </a:lnTo>
                  <a:lnTo>
                    <a:pt x="1594104" y="49530"/>
                  </a:lnTo>
                  <a:lnTo>
                    <a:pt x="1551660" y="34074"/>
                  </a:lnTo>
                  <a:lnTo>
                    <a:pt x="1492935" y="14528"/>
                  </a:lnTo>
                  <a:lnTo>
                    <a:pt x="1444586" y="0"/>
                  </a:lnTo>
                  <a:lnTo>
                    <a:pt x="1440662" y="0"/>
                  </a:lnTo>
                  <a:lnTo>
                    <a:pt x="1492465" y="16002"/>
                  </a:lnTo>
                  <a:lnTo>
                    <a:pt x="1521028" y="25247"/>
                  </a:lnTo>
                  <a:lnTo>
                    <a:pt x="1593265" y="51689"/>
                  </a:lnTo>
                  <a:lnTo>
                    <a:pt x="1637931" y="69684"/>
                  </a:lnTo>
                  <a:lnTo>
                    <a:pt x="1684756" y="90119"/>
                  </a:lnTo>
                  <a:lnTo>
                    <a:pt x="1733511" y="113144"/>
                  </a:lnTo>
                  <a:lnTo>
                    <a:pt x="1783994" y="138912"/>
                  </a:lnTo>
                  <a:lnTo>
                    <a:pt x="1835962" y="167614"/>
                  </a:lnTo>
                  <a:lnTo>
                    <a:pt x="1875802" y="191071"/>
                  </a:lnTo>
                  <a:lnTo>
                    <a:pt x="1926450" y="222808"/>
                  </a:lnTo>
                  <a:lnTo>
                    <a:pt x="1987905" y="265036"/>
                  </a:lnTo>
                  <a:lnTo>
                    <a:pt x="2049881" y="311607"/>
                  </a:lnTo>
                  <a:lnTo>
                    <a:pt x="2101507" y="353936"/>
                  </a:lnTo>
                  <a:lnTo>
                    <a:pt x="2163356" y="408724"/>
                  </a:lnTo>
                  <a:lnTo>
                    <a:pt x="2195830" y="440067"/>
                  </a:lnTo>
                  <a:lnTo>
                    <a:pt x="2228113" y="472643"/>
                  </a:lnTo>
                  <a:lnTo>
                    <a:pt x="2260104" y="506463"/>
                  </a:lnTo>
                  <a:lnTo>
                    <a:pt x="2291727" y="541566"/>
                  </a:lnTo>
                  <a:lnTo>
                    <a:pt x="2322919" y="577951"/>
                  </a:lnTo>
                  <a:lnTo>
                    <a:pt x="2353310" y="615835"/>
                  </a:lnTo>
                  <a:lnTo>
                    <a:pt x="2383002" y="655053"/>
                  </a:lnTo>
                  <a:lnTo>
                    <a:pt x="2411971" y="695566"/>
                  </a:lnTo>
                  <a:lnTo>
                    <a:pt x="2440152" y="737323"/>
                  </a:lnTo>
                  <a:lnTo>
                    <a:pt x="2467533" y="780313"/>
                  </a:lnTo>
                  <a:lnTo>
                    <a:pt x="2491702" y="820407"/>
                  </a:lnTo>
                  <a:lnTo>
                    <a:pt x="2514930" y="861555"/>
                  </a:lnTo>
                  <a:lnTo>
                    <a:pt x="2537193" y="903732"/>
                  </a:lnTo>
                  <a:lnTo>
                    <a:pt x="2558453" y="946899"/>
                  </a:lnTo>
                  <a:lnTo>
                    <a:pt x="2578658" y="990993"/>
                  </a:lnTo>
                  <a:lnTo>
                    <a:pt x="2597785" y="1035989"/>
                  </a:lnTo>
                  <a:lnTo>
                    <a:pt x="2615793" y="1081836"/>
                  </a:lnTo>
                  <a:lnTo>
                    <a:pt x="2632659" y="1128496"/>
                  </a:lnTo>
                  <a:lnTo>
                    <a:pt x="2648318" y="1175943"/>
                  </a:lnTo>
                  <a:lnTo>
                    <a:pt x="2662758" y="1224114"/>
                  </a:lnTo>
                  <a:lnTo>
                    <a:pt x="2675940" y="1272971"/>
                  </a:lnTo>
                  <a:lnTo>
                    <a:pt x="2686824" y="1318336"/>
                  </a:lnTo>
                  <a:lnTo>
                    <a:pt x="2696591" y="1364208"/>
                  </a:lnTo>
                  <a:lnTo>
                    <a:pt x="2705201" y="1410550"/>
                  </a:lnTo>
                  <a:lnTo>
                    <a:pt x="2712593" y="1457337"/>
                  </a:lnTo>
                  <a:lnTo>
                    <a:pt x="2718739" y="1504505"/>
                  </a:lnTo>
                  <a:lnTo>
                    <a:pt x="2723565" y="1552041"/>
                  </a:lnTo>
                  <a:lnTo>
                    <a:pt x="2727160" y="1605889"/>
                  </a:lnTo>
                  <a:lnTo>
                    <a:pt x="2728899" y="1632902"/>
                  </a:lnTo>
                  <a:lnTo>
                    <a:pt x="2729204" y="1641944"/>
                  </a:lnTo>
                  <a:lnTo>
                    <a:pt x="2730563" y="1714411"/>
                  </a:lnTo>
                  <a:lnTo>
                    <a:pt x="2730589" y="1720964"/>
                  </a:lnTo>
                  <a:lnTo>
                    <a:pt x="2730271" y="1726704"/>
                  </a:lnTo>
                  <a:lnTo>
                    <a:pt x="2730144" y="1732902"/>
                  </a:lnTo>
                  <a:lnTo>
                    <a:pt x="2728036" y="1805711"/>
                  </a:lnTo>
                  <a:lnTo>
                    <a:pt x="2727401" y="1815401"/>
                  </a:lnTo>
                  <a:lnTo>
                    <a:pt x="2726677" y="1824634"/>
                  </a:lnTo>
                  <a:lnTo>
                    <a:pt x="2725928" y="1833880"/>
                  </a:lnTo>
                  <a:lnTo>
                    <a:pt x="2720911" y="1896783"/>
                  </a:lnTo>
                  <a:lnTo>
                    <a:pt x="2720289" y="1902853"/>
                  </a:lnTo>
                  <a:lnTo>
                    <a:pt x="2719362" y="1908924"/>
                  </a:lnTo>
                  <a:lnTo>
                    <a:pt x="2718625" y="1914994"/>
                  </a:lnTo>
                  <a:lnTo>
                    <a:pt x="2709024" y="1987943"/>
                  </a:lnTo>
                  <a:lnTo>
                    <a:pt x="2695791" y="2060562"/>
                  </a:lnTo>
                  <a:lnTo>
                    <a:pt x="2694152" y="2069642"/>
                  </a:lnTo>
                  <a:lnTo>
                    <a:pt x="2692247" y="2078685"/>
                  </a:lnTo>
                  <a:lnTo>
                    <a:pt x="2690177" y="2087689"/>
                  </a:lnTo>
                  <a:lnTo>
                    <a:pt x="2688044" y="2096693"/>
                  </a:lnTo>
                  <a:lnTo>
                    <a:pt x="2679585" y="2132711"/>
                  </a:lnTo>
                  <a:lnTo>
                    <a:pt x="2667152" y="2180488"/>
                  </a:lnTo>
                  <a:lnTo>
                    <a:pt x="2653411" y="2227973"/>
                  </a:lnTo>
                  <a:lnTo>
                    <a:pt x="2638374" y="2275090"/>
                  </a:lnTo>
                  <a:lnTo>
                    <a:pt x="2622054" y="2321814"/>
                  </a:lnTo>
                  <a:lnTo>
                    <a:pt x="2604439" y="2368080"/>
                  </a:lnTo>
                  <a:lnTo>
                    <a:pt x="2585567" y="2413863"/>
                  </a:lnTo>
                  <a:lnTo>
                    <a:pt x="2565247" y="2459024"/>
                  </a:lnTo>
                  <a:lnTo>
                    <a:pt x="2543645" y="2503576"/>
                  </a:lnTo>
                  <a:lnTo>
                    <a:pt x="2520823" y="2547455"/>
                  </a:lnTo>
                  <a:lnTo>
                    <a:pt x="2496794" y="2590647"/>
                  </a:lnTo>
                  <a:lnTo>
                    <a:pt x="2471597" y="2633116"/>
                  </a:lnTo>
                  <a:lnTo>
                    <a:pt x="2445283" y="2674836"/>
                  </a:lnTo>
                  <a:lnTo>
                    <a:pt x="2417876" y="2715768"/>
                  </a:lnTo>
                  <a:lnTo>
                    <a:pt x="2389416" y="2755874"/>
                  </a:lnTo>
                  <a:lnTo>
                    <a:pt x="2359952" y="2795143"/>
                  </a:lnTo>
                  <a:lnTo>
                    <a:pt x="2329497" y="2833522"/>
                  </a:lnTo>
                  <a:lnTo>
                    <a:pt x="2298103" y="2870987"/>
                  </a:lnTo>
                  <a:lnTo>
                    <a:pt x="2265807" y="2907512"/>
                  </a:lnTo>
                  <a:lnTo>
                    <a:pt x="2232355" y="2942793"/>
                  </a:lnTo>
                  <a:lnTo>
                    <a:pt x="2198078" y="2977083"/>
                  </a:lnTo>
                  <a:lnTo>
                    <a:pt x="2163038" y="3010331"/>
                  </a:lnTo>
                  <a:lnTo>
                    <a:pt x="2127250" y="3042551"/>
                  </a:lnTo>
                  <a:lnTo>
                    <a:pt x="2090762" y="3073704"/>
                  </a:lnTo>
                  <a:lnTo>
                    <a:pt x="2053615" y="3103778"/>
                  </a:lnTo>
                  <a:lnTo>
                    <a:pt x="1996782" y="3146818"/>
                  </a:lnTo>
                  <a:lnTo>
                    <a:pt x="1970659" y="3165259"/>
                  </a:lnTo>
                  <a:lnTo>
                    <a:pt x="2022335" y="3165259"/>
                  </a:lnTo>
                  <a:lnTo>
                    <a:pt x="2071979" y="3126917"/>
                  </a:lnTo>
                  <a:lnTo>
                    <a:pt x="2109508" y="3096069"/>
                  </a:lnTo>
                  <a:lnTo>
                    <a:pt x="2146350" y="3064154"/>
                  </a:lnTo>
                  <a:lnTo>
                    <a:pt x="2182482" y="3031159"/>
                  </a:lnTo>
                  <a:lnTo>
                    <a:pt x="2217851" y="2997111"/>
                  </a:lnTo>
                  <a:lnTo>
                    <a:pt x="2252408" y="2962033"/>
                  </a:lnTo>
                  <a:lnTo>
                    <a:pt x="2286114" y="2925953"/>
                  </a:lnTo>
                  <a:lnTo>
                    <a:pt x="2318639" y="2888640"/>
                  </a:lnTo>
                  <a:lnTo>
                    <a:pt x="2350224" y="2850375"/>
                  </a:lnTo>
                  <a:lnTo>
                    <a:pt x="2380843" y="2811208"/>
                  </a:lnTo>
                  <a:lnTo>
                    <a:pt x="2410460" y="2771152"/>
                  </a:lnTo>
                  <a:lnTo>
                    <a:pt x="2439035" y="2730246"/>
                  </a:lnTo>
                  <a:lnTo>
                    <a:pt x="2466530" y="2688539"/>
                  </a:lnTo>
                  <a:lnTo>
                    <a:pt x="2492921" y="2646032"/>
                  </a:lnTo>
                  <a:lnTo>
                    <a:pt x="2518143" y="2602788"/>
                  </a:lnTo>
                  <a:lnTo>
                    <a:pt x="2542184" y="2558821"/>
                  </a:lnTo>
                  <a:lnTo>
                    <a:pt x="2565006" y="2514168"/>
                  </a:lnTo>
                  <a:lnTo>
                    <a:pt x="2586558" y="2468867"/>
                  </a:lnTo>
                  <a:lnTo>
                    <a:pt x="2606814" y="2422956"/>
                  </a:lnTo>
                  <a:lnTo>
                    <a:pt x="2625598" y="2376436"/>
                  </a:lnTo>
                  <a:lnTo>
                    <a:pt x="2643098" y="2329446"/>
                  </a:lnTo>
                  <a:lnTo>
                    <a:pt x="2659291" y="2282025"/>
                  </a:lnTo>
                  <a:lnTo>
                    <a:pt x="2674162" y="2234209"/>
                  </a:lnTo>
                  <a:lnTo>
                    <a:pt x="2687726" y="2186051"/>
                  </a:lnTo>
                  <a:lnTo>
                    <a:pt x="2699956" y="2137613"/>
                  </a:lnTo>
                  <a:lnTo>
                    <a:pt x="2710332" y="2091969"/>
                  </a:lnTo>
                  <a:lnTo>
                    <a:pt x="2728684" y="1990966"/>
                  </a:lnTo>
                  <a:lnTo>
                    <a:pt x="2737840" y="1917128"/>
                  </a:lnTo>
                  <a:lnTo>
                    <a:pt x="2738551" y="1910969"/>
                  </a:lnTo>
                  <a:lnTo>
                    <a:pt x="2739428" y="1904860"/>
                  </a:lnTo>
                  <a:lnTo>
                    <a:pt x="2740025" y="1898688"/>
                  </a:lnTo>
                  <a:lnTo>
                    <a:pt x="2744774" y="1833003"/>
                  </a:lnTo>
                  <a:lnTo>
                    <a:pt x="2745448" y="1823910"/>
                  </a:lnTo>
                  <a:lnTo>
                    <a:pt x="2746070" y="1814817"/>
                  </a:lnTo>
                  <a:lnTo>
                    <a:pt x="2746578" y="1806181"/>
                  </a:lnTo>
                  <a:lnTo>
                    <a:pt x="2748165" y="1732902"/>
                  </a:lnTo>
                  <a:lnTo>
                    <a:pt x="2748254" y="1726463"/>
                  </a:lnTo>
                  <a:lnTo>
                    <a:pt x="2748534" y="1720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5874" y="4650854"/>
              <a:ext cx="635" cy="434340"/>
            </a:xfrm>
            <a:custGeom>
              <a:avLst/>
              <a:gdLst/>
              <a:ahLst/>
              <a:cxnLst/>
              <a:rect l="l" t="t" r="r" b="b"/>
              <a:pathLst>
                <a:path w="635" h="434339">
                  <a:moveTo>
                    <a:pt x="0" y="0"/>
                  </a:moveTo>
                  <a:lnTo>
                    <a:pt x="12" y="43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5887" y="4634006"/>
              <a:ext cx="30480" cy="451484"/>
            </a:xfrm>
            <a:custGeom>
              <a:avLst/>
              <a:gdLst/>
              <a:ahLst/>
              <a:cxnLst/>
              <a:rect l="l" t="t" r="r" b="b"/>
              <a:pathLst>
                <a:path w="30480" h="451485">
                  <a:moveTo>
                    <a:pt x="30213" y="0"/>
                  </a:moveTo>
                  <a:lnTo>
                    <a:pt x="0" y="16840"/>
                  </a:lnTo>
                  <a:lnTo>
                    <a:pt x="0" y="450912"/>
                  </a:lnTo>
                  <a:lnTo>
                    <a:pt x="30213" y="431063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6113" y="4617774"/>
              <a:ext cx="30480" cy="447675"/>
            </a:xfrm>
            <a:custGeom>
              <a:avLst/>
              <a:gdLst/>
              <a:ahLst/>
              <a:cxnLst/>
              <a:rect l="l" t="t" r="r" b="b"/>
              <a:pathLst>
                <a:path w="30480" h="447675">
                  <a:moveTo>
                    <a:pt x="30213" y="0"/>
                  </a:moveTo>
                  <a:lnTo>
                    <a:pt x="13110" y="8917"/>
                  </a:lnTo>
                  <a:lnTo>
                    <a:pt x="0" y="16224"/>
                  </a:lnTo>
                  <a:lnTo>
                    <a:pt x="0" y="447286"/>
                  </a:lnTo>
                  <a:lnTo>
                    <a:pt x="10229" y="440566"/>
                  </a:lnTo>
                  <a:lnTo>
                    <a:pt x="30213" y="428294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6327" y="4602135"/>
              <a:ext cx="30480" cy="444500"/>
            </a:xfrm>
            <a:custGeom>
              <a:avLst/>
              <a:gdLst/>
              <a:ahLst/>
              <a:cxnLst/>
              <a:rect l="l" t="t" r="r" b="b"/>
              <a:pathLst>
                <a:path w="30480" h="444500">
                  <a:moveTo>
                    <a:pt x="30213" y="0"/>
                  </a:moveTo>
                  <a:lnTo>
                    <a:pt x="26976" y="1574"/>
                  </a:lnTo>
                  <a:lnTo>
                    <a:pt x="0" y="15639"/>
                  </a:lnTo>
                  <a:lnTo>
                    <a:pt x="0" y="443933"/>
                  </a:lnTo>
                  <a:lnTo>
                    <a:pt x="21331" y="430833"/>
                  </a:lnTo>
                  <a:lnTo>
                    <a:pt x="30213" y="425746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06540" y="4587442"/>
              <a:ext cx="30480" cy="440690"/>
            </a:xfrm>
            <a:custGeom>
              <a:avLst/>
              <a:gdLst/>
              <a:ahLst/>
              <a:cxnLst/>
              <a:rect l="l" t="t" r="r" b="b"/>
              <a:pathLst>
                <a:path w="30480" h="440689">
                  <a:moveTo>
                    <a:pt x="30213" y="0"/>
                  </a:moveTo>
                  <a:lnTo>
                    <a:pt x="0" y="14693"/>
                  </a:lnTo>
                  <a:lnTo>
                    <a:pt x="0" y="440439"/>
                  </a:lnTo>
                  <a:lnTo>
                    <a:pt x="30213" y="423136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36753" y="4573395"/>
              <a:ext cx="30480" cy="437515"/>
            </a:xfrm>
            <a:custGeom>
              <a:avLst/>
              <a:gdLst/>
              <a:ahLst/>
              <a:cxnLst/>
              <a:rect l="l" t="t" r="r" b="b"/>
              <a:pathLst>
                <a:path w="30480" h="437514">
                  <a:moveTo>
                    <a:pt x="30213" y="0"/>
                  </a:moveTo>
                  <a:lnTo>
                    <a:pt x="11338" y="8532"/>
                  </a:lnTo>
                  <a:lnTo>
                    <a:pt x="0" y="14046"/>
                  </a:lnTo>
                  <a:lnTo>
                    <a:pt x="0" y="437183"/>
                  </a:lnTo>
                  <a:lnTo>
                    <a:pt x="3041" y="435441"/>
                  </a:lnTo>
                  <a:lnTo>
                    <a:pt x="30213" y="420969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66979" y="4559852"/>
              <a:ext cx="30480" cy="434975"/>
            </a:xfrm>
            <a:custGeom>
              <a:avLst/>
              <a:gdLst/>
              <a:ahLst/>
              <a:cxnLst/>
              <a:rect l="l" t="t" r="r" b="b"/>
              <a:pathLst>
                <a:path w="30480" h="434975">
                  <a:moveTo>
                    <a:pt x="30213" y="0"/>
                  </a:moveTo>
                  <a:lnTo>
                    <a:pt x="26589" y="1517"/>
                  </a:lnTo>
                  <a:lnTo>
                    <a:pt x="0" y="13537"/>
                  </a:lnTo>
                  <a:lnTo>
                    <a:pt x="0" y="434505"/>
                  </a:lnTo>
                  <a:lnTo>
                    <a:pt x="15746" y="426118"/>
                  </a:lnTo>
                  <a:lnTo>
                    <a:pt x="30213" y="418976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97192" y="4547206"/>
              <a:ext cx="30480" cy="431800"/>
            </a:xfrm>
            <a:custGeom>
              <a:avLst/>
              <a:gdLst/>
              <a:ahLst/>
              <a:cxnLst/>
              <a:rect l="l" t="t" r="r" b="b"/>
              <a:pathLst>
                <a:path w="30479" h="431800">
                  <a:moveTo>
                    <a:pt x="30213" y="0"/>
                  </a:moveTo>
                  <a:lnTo>
                    <a:pt x="0" y="12646"/>
                  </a:lnTo>
                  <a:lnTo>
                    <a:pt x="0" y="431623"/>
                  </a:lnTo>
                  <a:lnTo>
                    <a:pt x="29236" y="417189"/>
                  </a:lnTo>
                  <a:lnTo>
                    <a:pt x="30213" y="416744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227406" y="4535147"/>
              <a:ext cx="30480" cy="429259"/>
            </a:xfrm>
            <a:custGeom>
              <a:avLst/>
              <a:gdLst/>
              <a:ahLst/>
              <a:cxnLst/>
              <a:rect l="l" t="t" r="r" b="b"/>
              <a:pathLst>
                <a:path w="30479" h="429260">
                  <a:moveTo>
                    <a:pt x="30213" y="0"/>
                  </a:moveTo>
                  <a:lnTo>
                    <a:pt x="12305" y="6908"/>
                  </a:lnTo>
                  <a:lnTo>
                    <a:pt x="0" y="12059"/>
                  </a:lnTo>
                  <a:lnTo>
                    <a:pt x="0" y="428803"/>
                  </a:lnTo>
                  <a:lnTo>
                    <a:pt x="30213" y="415032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257619" y="4523534"/>
              <a:ext cx="30480" cy="426720"/>
            </a:xfrm>
            <a:custGeom>
              <a:avLst/>
              <a:gdLst/>
              <a:ahLst/>
              <a:cxnLst/>
              <a:rect l="l" t="t" r="r" b="b"/>
              <a:pathLst>
                <a:path w="30479" h="426720">
                  <a:moveTo>
                    <a:pt x="30213" y="0"/>
                  </a:moveTo>
                  <a:lnTo>
                    <a:pt x="28880" y="471"/>
                  </a:lnTo>
                  <a:lnTo>
                    <a:pt x="0" y="11612"/>
                  </a:lnTo>
                  <a:lnTo>
                    <a:pt x="0" y="426644"/>
                  </a:lnTo>
                  <a:lnTo>
                    <a:pt x="13257" y="420602"/>
                  </a:lnTo>
                  <a:lnTo>
                    <a:pt x="30213" y="413500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287845" y="4512848"/>
              <a:ext cx="30480" cy="424180"/>
            </a:xfrm>
            <a:custGeom>
              <a:avLst/>
              <a:gdLst/>
              <a:ahLst/>
              <a:cxnLst/>
              <a:rect l="l" t="t" r="r" b="b"/>
              <a:pathLst>
                <a:path w="30479" h="424179">
                  <a:moveTo>
                    <a:pt x="30213" y="0"/>
                  </a:moveTo>
                  <a:lnTo>
                    <a:pt x="0" y="10681"/>
                  </a:lnTo>
                  <a:lnTo>
                    <a:pt x="0" y="424181"/>
                  </a:lnTo>
                  <a:lnTo>
                    <a:pt x="28199" y="412371"/>
                  </a:lnTo>
                  <a:lnTo>
                    <a:pt x="30213" y="411600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18058" y="4502621"/>
              <a:ext cx="30480" cy="422275"/>
            </a:xfrm>
            <a:custGeom>
              <a:avLst/>
              <a:gdLst/>
              <a:ahLst/>
              <a:cxnLst/>
              <a:rect l="l" t="t" r="r" b="b"/>
              <a:pathLst>
                <a:path w="30479" h="422275">
                  <a:moveTo>
                    <a:pt x="30213" y="0"/>
                  </a:moveTo>
                  <a:lnTo>
                    <a:pt x="15852" y="4622"/>
                  </a:lnTo>
                  <a:lnTo>
                    <a:pt x="0" y="10226"/>
                  </a:lnTo>
                  <a:lnTo>
                    <a:pt x="0" y="421827"/>
                  </a:lnTo>
                  <a:lnTo>
                    <a:pt x="30213" y="410265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48272" y="4492897"/>
              <a:ext cx="30480" cy="420370"/>
            </a:xfrm>
            <a:custGeom>
              <a:avLst/>
              <a:gdLst/>
              <a:ahLst/>
              <a:cxnLst/>
              <a:rect l="l" t="t" r="r" b="b"/>
              <a:pathLst>
                <a:path w="30479" h="420370">
                  <a:moveTo>
                    <a:pt x="30213" y="0"/>
                  </a:moveTo>
                  <a:lnTo>
                    <a:pt x="0" y="9724"/>
                  </a:lnTo>
                  <a:lnTo>
                    <a:pt x="0" y="419990"/>
                  </a:lnTo>
                  <a:lnTo>
                    <a:pt x="13635" y="414772"/>
                  </a:lnTo>
                  <a:lnTo>
                    <a:pt x="30213" y="409016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7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78485" y="4484008"/>
              <a:ext cx="30480" cy="418465"/>
            </a:xfrm>
            <a:custGeom>
              <a:avLst/>
              <a:gdLst/>
              <a:ahLst/>
              <a:cxnLst/>
              <a:rect l="l" t="t" r="r" b="b"/>
              <a:pathLst>
                <a:path w="30479" h="418464">
                  <a:moveTo>
                    <a:pt x="30213" y="0"/>
                  </a:moveTo>
                  <a:lnTo>
                    <a:pt x="3440" y="7781"/>
                  </a:lnTo>
                  <a:lnTo>
                    <a:pt x="0" y="8888"/>
                  </a:lnTo>
                  <a:lnTo>
                    <a:pt x="0" y="417905"/>
                  </a:lnTo>
                  <a:lnTo>
                    <a:pt x="30213" y="407423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6A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08711" y="4475482"/>
              <a:ext cx="30480" cy="416559"/>
            </a:xfrm>
            <a:custGeom>
              <a:avLst/>
              <a:gdLst/>
              <a:ahLst/>
              <a:cxnLst/>
              <a:rect l="l" t="t" r="r" b="b"/>
              <a:pathLst>
                <a:path w="30479" h="416560">
                  <a:moveTo>
                    <a:pt x="30213" y="0"/>
                  </a:moveTo>
                  <a:lnTo>
                    <a:pt x="21810" y="2183"/>
                  </a:lnTo>
                  <a:lnTo>
                    <a:pt x="0" y="8522"/>
                  </a:lnTo>
                  <a:lnTo>
                    <a:pt x="0" y="415945"/>
                  </a:lnTo>
                  <a:lnTo>
                    <a:pt x="30213" y="406506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5A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38924" y="4467631"/>
              <a:ext cx="30480" cy="414655"/>
            </a:xfrm>
            <a:custGeom>
              <a:avLst/>
              <a:gdLst/>
              <a:ahLst/>
              <a:cxnLst/>
              <a:rect l="l" t="t" r="r" b="b"/>
              <a:pathLst>
                <a:path w="30479" h="414654">
                  <a:moveTo>
                    <a:pt x="30213" y="0"/>
                  </a:moveTo>
                  <a:lnTo>
                    <a:pt x="0" y="7850"/>
                  </a:lnTo>
                  <a:lnTo>
                    <a:pt x="0" y="414356"/>
                  </a:lnTo>
                  <a:lnTo>
                    <a:pt x="16691" y="409142"/>
                  </a:lnTo>
                  <a:lnTo>
                    <a:pt x="30213" y="405380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4A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69137" y="4460379"/>
              <a:ext cx="30480" cy="412750"/>
            </a:xfrm>
            <a:custGeom>
              <a:avLst/>
              <a:gdLst/>
              <a:ahLst/>
              <a:cxnLst/>
              <a:rect l="l" t="t" r="r" b="b"/>
              <a:pathLst>
                <a:path w="30479" h="412750">
                  <a:moveTo>
                    <a:pt x="30213" y="0"/>
                  </a:moveTo>
                  <a:lnTo>
                    <a:pt x="10539" y="4513"/>
                  </a:lnTo>
                  <a:lnTo>
                    <a:pt x="0" y="7251"/>
                  </a:lnTo>
                  <a:lnTo>
                    <a:pt x="0" y="412632"/>
                  </a:lnTo>
                  <a:lnTo>
                    <a:pt x="30213" y="404228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3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99351" y="4453454"/>
              <a:ext cx="30480" cy="411480"/>
            </a:xfrm>
            <a:custGeom>
              <a:avLst/>
              <a:gdLst/>
              <a:ahLst/>
              <a:cxnLst/>
              <a:rect l="l" t="t" r="r" b="b"/>
              <a:pathLst>
                <a:path w="30479" h="411479">
                  <a:moveTo>
                    <a:pt x="30213" y="0"/>
                  </a:moveTo>
                  <a:lnTo>
                    <a:pt x="0" y="6925"/>
                  </a:lnTo>
                  <a:lnTo>
                    <a:pt x="0" y="411153"/>
                  </a:lnTo>
                  <a:lnTo>
                    <a:pt x="4061" y="410023"/>
                  </a:lnTo>
                  <a:lnTo>
                    <a:pt x="30213" y="403632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2A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29577" y="4447430"/>
              <a:ext cx="30480" cy="410209"/>
            </a:xfrm>
            <a:custGeom>
              <a:avLst/>
              <a:gdLst/>
              <a:ahLst/>
              <a:cxnLst/>
              <a:rect l="l" t="t" r="r" b="b"/>
              <a:pathLst>
                <a:path w="30479" h="410210">
                  <a:moveTo>
                    <a:pt x="30213" y="0"/>
                  </a:moveTo>
                  <a:lnTo>
                    <a:pt x="0" y="6020"/>
                  </a:lnTo>
                  <a:lnTo>
                    <a:pt x="0" y="409652"/>
                  </a:lnTo>
                  <a:lnTo>
                    <a:pt x="22225" y="404220"/>
                  </a:lnTo>
                  <a:lnTo>
                    <a:pt x="30213" y="402534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2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59790" y="4441720"/>
              <a:ext cx="30480" cy="408305"/>
            </a:xfrm>
            <a:custGeom>
              <a:avLst/>
              <a:gdLst/>
              <a:ahLst/>
              <a:cxnLst/>
              <a:rect l="l" t="t" r="r" b="b"/>
              <a:pathLst>
                <a:path w="30479" h="408304">
                  <a:moveTo>
                    <a:pt x="30213" y="0"/>
                  </a:moveTo>
                  <a:lnTo>
                    <a:pt x="19792" y="1765"/>
                  </a:lnTo>
                  <a:lnTo>
                    <a:pt x="0" y="5709"/>
                  </a:lnTo>
                  <a:lnTo>
                    <a:pt x="0" y="408244"/>
                  </a:lnTo>
                  <a:lnTo>
                    <a:pt x="30213" y="401868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1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90003" y="4436602"/>
              <a:ext cx="30480" cy="407034"/>
            </a:xfrm>
            <a:custGeom>
              <a:avLst/>
              <a:gdLst/>
              <a:ahLst/>
              <a:cxnLst/>
              <a:rect l="l" t="t" r="r" b="b"/>
              <a:pathLst>
                <a:path w="30479" h="407035">
                  <a:moveTo>
                    <a:pt x="30213" y="0"/>
                  </a:moveTo>
                  <a:lnTo>
                    <a:pt x="0" y="5118"/>
                  </a:lnTo>
                  <a:lnTo>
                    <a:pt x="0" y="406986"/>
                  </a:lnTo>
                  <a:lnTo>
                    <a:pt x="10756" y="404716"/>
                  </a:lnTo>
                  <a:lnTo>
                    <a:pt x="30213" y="401253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90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20217" y="4432080"/>
              <a:ext cx="30480" cy="406400"/>
            </a:xfrm>
            <a:custGeom>
              <a:avLst/>
              <a:gdLst/>
              <a:ahLst/>
              <a:cxnLst/>
              <a:rect l="l" t="t" r="r" b="b"/>
              <a:pathLst>
                <a:path w="30479" h="406400">
                  <a:moveTo>
                    <a:pt x="30213" y="0"/>
                  </a:moveTo>
                  <a:lnTo>
                    <a:pt x="10073" y="2815"/>
                  </a:lnTo>
                  <a:lnTo>
                    <a:pt x="0" y="4521"/>
                  </a:lnTo>
                  <a:lnTo>
                    <a:pt x="0" y="405774"/>
                  </a:lnTo>
                  <a:lnTo>
                    <a:pt x="30213" y="400401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50443" y="4427856"/>
              <a:ext cx="30480" cy="405130"/>
            </a:xfrm>
            <a:custGeom>
              <a:avLst/>
              <a:gdLst/>
              <a:ahLst/>
              <a:cxnLst/>
              <a:rect l="l" t="t" r="r" b="b"/>
              <a:pathLst>
                <a:path w="30479" h="405129">
                  <a:moveTo>
                    <a:pt x="30213" y="0"/>
                  </a:moveTo>
                  <a:lnTo>
                    <a:pt x="0" y="4222"/>
                  </a:lnTo>
                  <a:lnTo>
                    <a:pt x="0" y="404624"/>
                  </a:lnTo>
                  <a:lnTo>
                    <a:pt x="30213" y="400234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E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680656" y="4424499"/>
              <a:ext cx="30480" cy="403860"/>
            </a:xfrm>
            <a:custGeom>
              <a:avLst/>
              <a:gdLst/>
              <a:ahLst/>
              <a:cxnLst/>
              <a:rect l="l" t="t" r="r" b="b"/>
              <a:pathLst>
                <a:path w="30479" h="403860">
                  <a:moveTo>
                    <a:pt x="30213" y="0"/>
                  </a:moveTo>
                  <a:lnTo>
                    <a:pt x="815" y="3242"/>
                  </a:lnTo>
                  <a:lnTo>
                    <a:pt x="0" y="3356"/>
                  </a:lnTo>
                  <a:lnTo>
                    <a:pt x="0" y="403591"/>
                  </a:lnTo>
                  <a:lnTo>
                    <a:pt x="19626" y="400739"/>
                  </a:lnTo>
                  <a:lnTo>
                    <a:pt x="30213" y="399545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D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710869" y="4421401"/>
              <a:ext cx="30480" cy="403225"/>
            </a:xfrm>
            <a:custGeom>
              <a:avLst/>
              <a:gdLst/>
              <a:ahLst/>
              <a:cxnLst/>
              <a:rect l="l" t="t" r="r" b="b"/>
              <a:pathLst>
                <a:path w="30479" h="403225">
                  <a:moveTo>
                    <a:pt x="30213" y="0"/>
                  </a:moveTo>
                  <a:lnTo>
                    <a:pt x="22238" y="645"/>
                  </a:lnTo>
                  <a:lnTo>
                    <a:pt x="0" y="3098"/>
                  </a:lnTo>
                  <a:lnTo>
                    <a:pt x="0" y="402644"/>
                  </a:lnTo>
                  <a:lnTo>
                    <a:pt x="30213" y="399237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B9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741083" y="4418954"/>
              <a:ext cx="30480" cy="401955"/>
            </a:xfrm>
            <a:custGeom>
              <a:avLst/>
              <a:gdLst/>
              <a:ahLst/>
              <a:cxnLst/>
              <a:rect l="l" t="t" r="r" b="b"/>
              <a:pathLst>
                <a:path w="30479" h="401954">
                  <a:moveTo>
                    <a:pt x="30213" y="0"/>
                  </a:moveTo>
                  <a:lnTo>
                    <a:pt x="0" y="2446"/>
                  </a:lnTo>
                  <a:lnTo>
                    <a:pt x="0" y="401683"/>
                  </a:lnTo>
                  <a:lnTo>
                    <a:pt x="9712" y="400588"/>
                  </a:lnTo>
                  <a:lnTo>
                    <a:pt x="30213" y="398939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A9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771309" y="4416985"/>
              <a:ext cx="30480" cy="401320"/>
            </a:xfrm>
            <a:custGeom>
              <a:avLst/>
              <a:gdLst/>
              <a:ahLst/>
              <a:cxnLst/>
              <a:rect l="l" t="t" r="r" b="b"/>
              <a:pathLst>
                <a:path w="30479" h="401320">
                  <a:moveTo>
                    <a:pt x="30213" y="0"/>
                  </a:moveTo>
                  <a:lnTo>
                    <a:pt x="13866" y="845"/>
                  </a:lnTo>
                  <a:lnTo>
                    <a:pt x="0" y="1968"/>
                  </a:lnTo>
                  <a:lnTo>
                    <a:pt x="0" y="400907"/>
                  </a:lnTo>
                  <a:lnTo>
                    <a:pt x="30213" y="398477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99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801522" y="4415422"/>
              <a:ext cx="30480" cy="400050"/>
            </a:xfrm>
            <a:custGeom>
              <a:avLst/>
              <a:gdLst/>
              <a:ahLst/>
              <a:cxnLst/>
              <a:rect l="l" t="t" r="r" b="b"/>
              <a:pathLst>
                <a:path w="30480" h="400050">
                  <a:moveTo>
                    <a:pt x="30213" y="0"/>
                  </a:moveTo>
                  <a:lnTo>
                    <a:pt x="0" y="1562"/>
                  </a:lnTo>
                  <a:lnTo>
                    <a:pt x="0" y="400039"/>
                  </a:lnTo>
                  <a:lnTo>
                    <a:pt x="30213" y="398575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831735" y="4415535"/>
              <a:ext cx="30480" cy="398780"/>
            </a:xfrm>
            <a:custGeom>
              <a:avLst/>
              <a:gdLst/>
              <a:ahLst/>
              <a:cxnLst/>
              <a:rect l="l" t="t" r="r" b="b"/>
              <a:pathLst>
                <a:path w="30480" h="398779">
                  <a:moveTo>
                    <a:pt x="30213" y="0"/>
                  </a:moveTo>
                  <a:lnTo>
                    <a:pt x="0" y="0"/>
                  </a:lnTo>
                  <a:lnTo>
                    <a:pt x="0" y="397510"/>
                  </a:lnTo>
                  <a:lnTo>
                    <a:pt x="0" y="398780"/>
                  </a:lnTo>
                  <a:lnTo>
                    <a:pt x="6578" y="398780"/>
                  </a:lnTo>
                  <a:lnTo>
                    <a:pt x="6578" y="397510"/>
                  </a:lnTo>
                  <a:lnTo>
                    <a:pt x="30213" y="397510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7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61949" y="4415117"/>
              <a:ext cx="30480" cy="398145"/>
            </a:xfrm>
            <a:custGeom>
              <a:avLst/>
              <a:gdLst/>
              <a:ahLst/>
              <a:cxnLst/>
              <a:rect l="l" t="t" r="r" b="b"/>
              <a:pathLst>
                <a:path w="30480" h="398145">
                  <a:moveTo>
                    <a:pt x="30213" y="0"/>
                  </a:moveTo>
                  <a:lnTo>
                    <a:pt x="0" y="0"/>
                  </a:lnTo>
                  <a:lnTo>
                    <a:pt x="0" y="397706"/>
                  </a:lnTo>
                  <a:lnTo>
                    <a:pt x="30213" y="397221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6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892175" y="4415535"/>
              <a:ext cx="30480" cy="396875"/>
            </a:xfrm>
            <a:custGeom>
              <a:avLst/>
              <a:gdLst/>
              <a:ahLst/>
              <a:cxnLst/>
              <a:rect l="l" t="t" r="r" b="b"/>
              <a:pathLst>
                <a:path w="30480" h="396875">
                  <a:moveTo>
                    <a:pt x="30213" y="396595"/>
                  </a:moveTo>
                  <a:lnTo>
                    <a:pt x="12865" y="396595"/>
                  </a:lnTo>
                  <a:lnTo>
                    <a:pt x="30213" y="396875"/>
                  </a:lnTo>
                  <a:lnTo>
                    <a:pt x="30213" y="396595"/>
                  </a:lnTo>
                  <a:close/>
                </a:path>
                <a:path w="30480" h="396875">
                  <a:moveTo>
                    <a:pt x="30213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30213" y="396240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5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922388" y="4415117"/>
              <a:ext cx="30480" cy="398145"/>
            </a:xfrm>
            <a:custGeom>
              <a:avLst/>
              <a:gdLst/>
              <a:ahLst/>
              <a:cxnLst/>
              <a:rect l="l" t="t" r="r" b="b"/>
              <a:pathLst>
                <a:path w="30480" h="398145">
                  <a:moveTo>
                    <a:pt x="30213" y="0"/>
                  </a:moveTo>
                  <a:lnTo>
                    <a:pt x="0" y="0"/>
                  </a:lnTo>
                  <a:lnTo>
                    <a:pt x="0" y="397286"/>
                  </a:lnTo>
                  <a:lnTo>
                    <a:pt x="30213" y="397761"/>
                  </a:lnTo>
                  <a:lnTo>
                    <a:pt x="30213" y="0"/>
                  </a:lnTo>
                  <a:close/>
                </a:path>
              </a:pathLst>
            </a:custGeom>
            <a:solidFill>
              <a:srgbClr val="85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952601" y="4415117"/>
              <a:ext cx="30480" cy="399415"/>
            </a:xfrm>
            <a:custGeom>
              <a:avLst/>
              <a:gdLst/>
              <a:ahLst/>
              <a:cxnLst/>
              <a:rect l="l" t="t" r="r" b="b"/>
              <a:pathLst>
                <a:path w="30480" h="399414">
                  <a:moveTo>
                    <a:pt x="23228" y="0"/>
                  </a:moveTo>
                  <a:lnTo>
                    <a:pt x="0" y="0"/>
                  </a:lnTo>
                  <a:lnTo>
                    <a:pt x="0" y="397761"/>
                  </a:lnTo>
                  <a:lnTo>
                    <a:pt x="3144" y="397810"/>
                  </a:lnTo>
                  <a:lnTo>
                    <a:pt x="30213" y="399086"/>
                  </a:lnTo>
                  <a:lnTo>
                    <a:pt x="30213" y="383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rgbClr val="849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82814" y="4415535"/>
              <a:ext cx="30480" cy="400050"/>
            </a:xfrm>
            <a:custGeom>
              <a:avLst/>
              <a:gdLst/>
              <a:ahLst/>
              <a:cxnLst/>
              <a:rect l="l" t="t" r="r" b="b"/>
              <a:pathLst>
                <a:path w="30480" h="400050">
                  <a:moveTo>
                    <a:pt x="30213" y="1270"/>
                  </a:moveTo>
                  <a:lnTo>
                    <a:pt x="12217" y="1270"/>
                  </a:lnTo>
                  <a:lnTo>
                    <a:pt x="1221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98780"/>
                  </a:lnTo>
                  <a:lnTo>
                    <a:pt x="15862" y="398780"/>
                  </a:lnTo>
                  <a:lnTo>
                    <a:pt x="15862" y="400050"/>
                  </a:lnTo>
                  <a:lnTo>
                    <a:pt x="30213" y="400050"/>
                  </a:lnTo>
                  <a:lnTo>
                    <a:pt x="30213" y="398780"/>
                  </a:lnTo>
                  <a:lnTo>
                    <a:pt x="30213" y="1270"/>
                  </a:lnTo>
                  <a:close/>
                </a:path>
              </a:pathLst>
            </a:custGeom>
            <a:solidFill>
              <a:srgbClr val="839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013040" y="4417158"/>
              <a:ext cx="30480" cy="401320"/>
            </a:xfrm>
            <a:custGeom>
              <a:avLst/>
              <a:gdLst/>
              <a:ahLst/>
              <a:cxnLst/>
              <a:rect l="l" t="t" r="r" b="b"/>
              <a:pathLst>
                <a:path w="30480" h="401320">
                  <a:moveTo>
                    <a:pt x="0" y="0"/>
                  </a:moveTo>
                  <a:lnTo>
                    <a:pt x="0" y="398689"/>
                  </a:lnTo>
                  <a:lnTo>
                    <a:pt x="30213" y="401065"/>
                  </a:lnTo>
                  <a:lnTo>
                    <a:pt x="30213" y="2026"/>
                  </a:lnTo>
                  <a:lnTo>
                    <a:pt x="18356" y="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043254" y="4419185"/>
              <a:ext cx="30480" cy="402590"/>
            </a:xfrm>
            <a:custGeom>
              <a:avLst/>
              <a:gdLst/>
              <a:ahLst/>
              <a:cxnLst/>
              <a:rect l="l" t="t" r="r" b="b"/>
              <a:pathLst>
                <a:path w="30480" h="402589">
                  <a:moveTo>
                    <a:pt x="0" y="0"/>
                  </a:moveTo>
                  <a:lnTo>
                    <a:pt x="0" y="399038"/>
                  </a:lnTo>
                  <a:lnTo>
                    <a:pt x="12688" y="400036"/>
                  </a:lnTo>
                  <a:lnTo>
                    <a:pt x="30213" y="401968"/>
                  </a:lnTo>
                  <a:lnTo>
                    <a:pt x="30213" y="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073467" y="4421783"/>
              <a:ext cx="30480" cy="403225"/>
            </a:xfrm>
            <a:custGeom>
              <a:avLst/>
              <a:gdLst/>
              <a:ahLst/>
              <a:cxnLst/>
              <a:rect l="l" t="t" r="r" b="b"/>
              <a:pathLst>
                <a:path w="30480" h="403225">
                  <a:moveTo>
                    <a:pt x="0" y="0"/>
                  </a:moveTo>
                  <a:lnTo>
                    <a:pt x="0" y="399370"/>
                  </a:lnTo>
                  <a:lnTo>
                    <a:pt x="30213" y="402701"/>
                  </a:lnTo>
                  <a:lnTo>
                    <a:pt x="30213" y="3132"/>
                  </a:lnTo>
                  <a:lnTo>
                    <a:pt x="13030" y="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103680" y="4424915"/>
              <a:ext cx="30480" cy="403860"/>
            </a:xfrm>
            <a:custGeom>
              <a:avLst/>
              <a:gdLst/>
              <a:ahLst/>
              <a:cxnLst/>
              <a:rect l="l" t="t" r="r" b="b"/>
              <a:pathLst>
                <a:path w="30480" h="403860">
                  <a:moveTo>
                    <a:pt x="0" y="0"/>
                  </a:moveTo>
                  <a:lnTo>
                    <a:pt x="0" y="399568"/>
                  </a:lnTo>
                  <a:lnTo>
                    <a:pt x="1704" y="399756"/>
                  </a:lnTo>
                  <a:lnTo>
                    <a:pt x="30213" y="403805"/>
                  </a:lnTo>
                  <a:lnTo>
                    <a:pt x="30213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133906" y="4428455"/>
              <a:ext cx="30480" cy="405130"/>
            </a:xfrm>
            <a:custGeom>
              <a:avLst/>
              <a:gdLst/>
              <a:ahLst/>
              <a:cxnLst/>
              <a:rect l="l" t="t" r="r" b="b"/>
              <a:pathLst>
                <a:path w="30480" h="405129">
                  <a:moveTo>
                    <a:pt x="0" y="0"/>
                  </a:moveTo>
                  <a:lnTo>
                    <a:pt x="0" y="400267"/>
                  </a:lnTo>
                  <a:lnTo>
                    <a:pt x="20452" y="403172"/>
                  </a:lnTo>
                  <a:lnTo>
                    <a:pt x="30213" y="404870"/>
                  </a:lnTo>
                  <a:lnTo>
                    <a:pt x="30213" y="4256"/>
                  </a:lnTo>
                  <a:lnTo>
                    <a:pt x="7202" y="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164120" y="4432711"/>
              <a:ext cx="30480" cy="406400"/>
            </a:xfrm>
            <a:custGeom>
              <a:avLst/>
              <a:gdLst/>
              <a:ahLst/>
              <a:cxnLst/>
              <a:rect l="l" t="t" r="r" b="b"/>
              <a:pathLst>
                <a:path w="30480" h="406400">
                  <a:moveTo>
                    <a:pt x="0" y="0"/>
                  </a:moveTo>
                  <a:lnTo>
                    <a:pt x="0" y="400614"/>
                  </a:lnTo>
                  <a:lnTo>
                    <a:pt x="30213" y="405871"/>
                  </a:lnTo>
                  <a:lnTo>
                    <a:pt x="30213" y="4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194333" y="4437192"/>
              <a:ext cx="30480" cy="407670"/>
            </a:xfrm>
            <a:custGeom>
              <a:avLst/>
              <a:gdLst/>
              <a:ahLst/>
              <a:cxnLst/>
              <a:rect l="l" t="t" r="r" b="b"/>
              <a:pathLst>
                <a:path w="30480" h="407670">
                  <a:moveTo>
                    <a:pt x="0" y="0"/>
                  </a:moveTo>
                  <a:lnTo>
                    <a:pt x="0" y="401390"/>
                  </a:lnTo>
                  <a:lnTo>
                    <a:pt x="8507" y="402871"/>
                  </a:lnTo>
                  <a:lnTo>
                    <a:pt x="30213" y="407347"/>
                  </a:lnTo>
                  <a:lnTo>
                    <a:pt x="30213" y="5398"/>
                  </a:lnTo>
                  <a:lnTo>
                    <a:pt x="876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224546" y="4442591"/>
              <a:ext cx="30480" cy="408305"/>
            </a:xfrm>
            <a:custGeom>
              <a:avLst/>
              <a:gdLst/>
              <a:ahLst/>
              <a:cxnLst/>
              <a:rect l="l" t="t" r="r" b="b"/>
              <a:pathLst>
                <a:path w="30480" h="408304">
                  <a:moveTo>
                    <a:pt x="0" y="0"/>
                  </a:moveTo>
                  <a:lnTo>
                    <a:pt x="0" y="401949"/>
                  </a:lnTo>
                  <a:lnTo>
                    <a:pt x="26259" y="407364"/>
                  </a:lnTo>
                  <a:lnTo>
                    <a:pt x="30213" y="408309"/>
                  </a:lnTo>
                  <a:lnTo>
                    <a:pt x="30213" y="5760"/>
                  </a:lnTo>
                  <a:lnTo>
                    <a:pt x="24231" y="4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254772" y="4448355"/>
              <a:ext cx="30480" cy="410209"/>
            </a:xfrm>
            <a:custGeom>
              <a:avLst/>
              <a:gdLst/>
              <a:ahLst/>
              <a:cxnLst/>
              <a:rect l="l" t="t" r="r" b="b"/>
              <a:pathLst>
                <a:path w="30480" h="410210">
                  <a:moveTo>
                    <a:pt x="0" y="0"/>
                  </a:moveTo>
                  <a:lnTo>
                    <a:pt x="0" y="402548"/>
                  </a:lnTo>
                  <a:lnTo>
                    <a:pt x="30213" y="409763"/>
                  </a:lnTo>
                  <a:lnTo>
                    <a:pt x="30213" y="7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284973" y="4455477"/>
              <a:ext cx="1120140" cy="1428115"/>
            </a:xfrm>
            <a:custGeom>
              <a:avLst/>
              <a:gdLst/>
              <a:ahLst/>
              <a:cxnLst/>
              <a:rect l="l" t="t" r="r" b="b"/>
              <a:pathLst>
                <a:path w="1120139" h="1428114">
                  <a:moveTo>
                    <a:pt x="1120013" y="1427975"/>
                  </a:moveTo>
                  <a:lnTo>
                    <a:pt x="1119136" y="1377899"/>
                  </a:lnTo>
                  <a:lnTo>
                    <a:pt x="1116622" y="1328229"/>
                  </a:lnTo>
                  <a:lnTo>
                    <a:pt x="1112469" y="1279004"/>
                  </a:lnTo>
                  <a:lnTo>
                    <a:pt x="1106728" y="1230261"/>
                  </a:lnTo>
                  <a:lnTo>
                    <a:pt x="1099400" y="1182014"/>
                  </a:lnTo>
                  <a:lnTo>
                    <a:pt x="1090523" y="1134287"/>
                  </a:lnTo>
                  <a:lnTo>
                    <a:pt x="1080122" y="1087120"/>
                  </a:lnTo>
                  <a:lnTo>
                    <a:pt x="1068235" y="1040536"/>
                  </a:lnTo>
                  <a:lnTo>
                    <a:pt x="1054862" y="994562"/>
                  </a:lnTo>
                  <a:lnTo>
                    <a:pt x="1040066" y="949210"/>
                  </a:lnTo>
                  <a:lnTo>
                    <a:pt x="1023835" y="904519"/>
                  </a:lnTo>
                  <a:lnTo>
                    <a:pt x="1006221" y="860526"/>
                  </a:lnTo>
                  <a:lnTo>
                    <a:pt x="987247" y="817232"/>
                  </a:lnTo>
                  <a:lnTo>
                    <a:pt x="966939" y="774687"/>
                  </a:lnTo>
                  <a:lnTo>
                    <a:pt x="945324" y="732904"/>
                  </a:lnTo>
                  <a:lnTo>
                    <a:pt x="922413" y="691908"/>
                  </a:lnTo>
                  <a:lnTo>
                    <a:pt x="898258" y="651738"/>
                  </a:lnTo>
                  <a:lnTo>
                    <a:pt x="872871" y="612406"/>
                  </a:lnTo>
                  <a:lnTo>
                    <a:pt x="846277" y="573963"/>
                  </a:lnTo>
                  <a:lnTo>
                    <a:pt x="818515" y="536409"/>
                  </a:lnTo>
                  <a:lnTo>
                    <a:pt x="789597" y="499783"/>
                  </a:lnTo>
                  <a:lnTo>
                    <a:pt x="759548" y="464096"/>
                  </a:lnTo>
                  <a:lnTo>
                    <a:pt x="728408" y="429399"/>
                  </a:lnTo>
                  <a:lnTo>
                    <a:pt x="696201" y="395706"/>
                  </a:lnTo>
                  <a:lnTo>
                    <a:pt x="662952" y="363054"/>
                  </a:lnTo>
                  <a:lnTo>
                    <a:pt x="628675" y="331444"/>
                  </a:lnTo>
                  <a:lnTo>
                    <a:pt x="593420" y="300926"/>
                  </a:lnTo>
                  <a:lnTo>
                    <a:pt x="557199" y="271526"/>
                  </a:lnTo>
                  <a:lnTo>
                    <a:pt x="520039" y="243255"/>
                  </a:lnTo>
                  <a:lnTo>
                    <a:pt x="481965" y="216154"/>
                  </a:lnTo>
                  <a:lnTo>
                    <a:pt x="443014" y="190246"/>
                  </a:lnTo>
                  <a:lnTo>
                    <a:pt x="403199" y="165557"/>
                  </a:lnTo>
                  <a:lnTo>
                    <a:pt x="362559" y="142113"/>
                  </a:lnTo>
                  <a:lnTo>
                    <a:pt x="321119" y="119926"/>
                  </a:lnTo>
                  <a:lnTo>
                    <a:pt x="278892" y="99047"/>
                  </a:lnTo>
                  <a:lnTo>
                    <a:pt x="235915" y="79502"/>
                  </a:lnTo>
                  <a:lnTo>
                    <a:pt x="192214" y="61290"/>
                  </a:lnTo>
                  <a:lnTo>
                    <a:pt x="147828" y="44462"/>
                  </a:lnTo>
                  <a:lnTo>
                    <a:pt x="102755" y="29044"/>
                  </a:lnTo>
                  <a:lnTo>
                    <a:pt x="57048" y="15049"/>
                  </a:lnTo>
                  <a:lnTo>
                    <a:pt x="10718" y="2527"/>
                  </a:lnTo>
                  <a:lnTo>
                    <a:pt x="0" y="0"/>
                  </a:lnTo>
                  <a:lnTo>
                    <a:pt x="0" y="402653"/>
                  </a:lnTo>
                  <a:lnTo>
                    <a:pt x="13246" y="405815"/>
                  </a:lnTo>
                  <a:lnTo>
                    <a:pt x="30226" y="410425"/>
                  </a:lnTo>
                  <a:lnTo>
                    <a:pt x="106387" y="432663"/>
                  </a:lnTo>
                  <a:lnTo>
                    <a:pt x="152057" y="448144"/>
                  </a:lnTo>
                  <a:lnTo>
                    <a:pt x="197078" y="464972"/>
                  </a:lnTo>
                  <a:lnTo>
                    <a:pt x="241452" y="483108"/>
                  </a:lnTo>
                  <a:lnTo>
                    <a:pt x="285140" y="502526"/>
                  </a:lnTo>
                  <a:lnTo>
                    <a:pt x="328117" y="523214"/>
                  </a:lnTo>
                  <a:lnTo>
                    <a:pt x="370370" y="545147"/>
                  </a:lnTo>
                  <a:lnTo>
                    <a:pt x="411861" y="568299"/>
                  </a:lnTo>
                  <a:lnTo>
                    <a:pt x="452589" y="592658"/>
                  </a:lnTo>
                  <a:lnTo>
                    <a:pt x="492506" y="618172"/>
                  </a:lnTo>
                  <a:lnTo>
                    <a:pt x="531596" y="644842"/>
                  </a:lnTo>
                  <a:lnTo>
                    <a:pt x="569849" y="672642"/>
                  </a:lnTo>
                  <a:lnTo>
                    <a:pt x="607225" y="701535"/>
                  </a:lnTo>
                  <a:lnTo>
                    <a:pt x="643699" y="731494"/>
                  </a:lnTo>
                  <a:lnTo>
                    <a:pt x="679259" y="762520"/>
                  </a:lnTo>
                  <a:lnTo>
                    <a:pt x="713867" y="794575"/>
                  </a:lnTo>
                  <a:lnTo>
                    <a:pt x="747522" y="827633"/>
                  </a:lnTo>
                  <a:lnTo>
                    <a:pt x="780173" y="861669"/>
                  </a:lnTo>
                  <a:lnTo>
                    <a:pt x="811822" y="896670"/>
                  </a:lnTo>
                  <a:lnTo>
                    <a:pt x="842416" y="932599"/>
                  </a:lnTo>
                  <a:lnTo>
                    <a:pt x="871956" y="969441"/>
                  </a:lnTo>
                  <a:lnTo>
                    <a:pt x="900417" y="1007160"/>
                  </a:lnTo>
                  <a:lnTo>
                    <a:pt x="927760" y="1045756"/>
                  </a:lnTo>
                  <a:lnTo>
                    <a:pt x="953973" y="1085189"/>
                  </a:lnTo>
                  <a:lnTo>
                    <a:pt x="979030" y="1125435"/>
                  </a:lnTo>
                  <a:lnTo>
                    <a:pt x="1002893" y="1166469"/>
                  </a:lnTo>
                  <a:lnTo>
                    <a:pt x="1025563" y="1208278"/>
                  </a:lnTo>
                  <a:lnTo>
                    <a:pt x="1047000" y="1250823"/>
                  </a:lnTo>
                  <a:lnTo>
                    <a:pt x="1067193" y="1294091"/>
                  </a:lnTo>
                  <a:lnTo>
                    <a:pt x="1086104" y="1338059"/>
                  </a:lnTo>
                  <a:lnTo>
                    <a:pt x="1103718" y="1382699"/>
                  </a:lnTo>
                  <a:lnTo>
                    <a:pt x="1120013" y="1427975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155" y="4419193"/>
              <a:ext cx="206907" cy="119688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1234554" y="4447489"/>
              <a:ext cx="1170940" cy="1436370"/>
            </a:xfrm>
            <a:custGeom>
              <a:avLst/>
              <a:gdLst/>
              <a:ahLst/>
              <a:cxnLst/>
              <a:rect l="l" t="t" r="r" b="b"/>
              <a:pathLst>
                <a:path w="1170939" h="1436370">
                  <a:moveTo>
                    <a:pt x="1170419" y="1435963"/>
                  </a:moveTo>
                  <a:lnTo>
                    <a:pt x="1169441" y="1382522"/>
                  </a:lnTo>
                  <a:lnTo>
                    <a:pt x="1166812" y="1332966"/>
                  </a:lnTo>
                  <a:lnTo>
                    <a:pt x="1162570" y="1283855"/>
                  </a:lnTo>
                  <a:lnTo>
                    <a:pt x="1156728" y="1235227"/>
                  </a:lnTo>
                  <a:lnTo>
                    <a:pt x="1149311" y="1187094"/>
                  </a:lnTo>
                  <a:lnTo>
                    <a:pt x="1140358" y="1139482"/>
                  </a:lnTo>
                  <a:lnTo>
                    <a:pt x="1129893" y="1092428"/>
                  </a:lnTo>
                  <a:lnTo>
                    <a:pt x="1117942" y="1045946"/>
                  </a:lnTo>
                  <a:lnTo>
                    <a:pt x="1104519" y="1000074"/>
                  </a:lnTo>
                  <a:lnTo>
                    <a:pt x="1089660" y="954836"/>
                  </a:lnTo>
                  <a:lnTo>
                    <a:pt x="1073391" y="910259"/>
                  </a:lnTo>
                  <a:lnTo>
                    <a:pt x="1055738" y="866368"/>
                  </a:lnTo>
                  <a:lnTo>
                    <a:pt x="1036739" y="823188"/>
                  </a:lnTo>
                  <a:lnTo>
                    <a:pt x="1016393" y="780745"/>
                  </a:lnTo>
                  <a:lnTo>
                    <a:pt x="994752" y="739063"/>
                  </a:lnTo>
                  <a:lnTo>
                    <a:pt x="971829" y="698169"/>
                  </a:lnTo>
                  <a:lnTo>
                    <a:pt x="947661" y="658101"/>
                  </a:lnTo>
                  <a:lnTo>
                    <a:pt x="922261" y="618871"/>
                  </a:lnTo>
                  <a:lnTo>
                    <a:pt x="895667" y="580517"/>
                  </a:lnTo>
                  <a:lnTo>
                    <a:pt x="867905" y="543064"/>
                  </a:lnTo>
                  <a:lnTo>
                    <a:pt x="839000" y="506526"/>
                  </a:lnTo>
                  <a:lnTo>
                    <a:pt x="808964" y="470941"/>
                  </a:lnTo>
                  <a:lnTo>
                    <a:pt x="777836" y="436333"/>
                  </a:lnTo>
                  <a:lnTo>
                    <a:pt x="745655" y="402729"/>
                  </a:lnTo>
                  <a:lnTo>
                    <a:pt x="712431" y="370154"/>
                  </a:lnTo>
                  <a:lnTo>
                    <a:pt x="689965" y="349478"/>
                  </a:lnTo>
                  <a:lnTo>
                    <a:pt x="678192" y="338632"/>
                  </a:lnTo>
                  <a:lnTo>
                    <a:pt x="642962" y="308190"/>
                  </a:lnTo>
                  <a:lnTo>
                    <a:pt x="606780" y="278853"/>
                  </a:lnTo>
                  <a:lnTo>
                    <a:pt x="569658" y="250659"/>
                  </a:lnTo>
                  <a:lnTo>
                    <a:pt x="531634" y="223634"/>
                  </a:lnTo>
                  <a:lnTo>
                    <a:pt x="492721" y="197789"/>
                  </a:lnTo>
                  <a:lnTo>
                    <a:pt x="452958" y="173151"/>
                  </a:lnTo>
                  <a:lnTo>
                    <a:pt x="412369" y="149758"/>
                  </a:lnTo>
                  <a:lnTo>
                    <a:pt x="370979" y="127635"/>
                  </a:lnTo>
                  <a:lnTo>
                    <a:pt x="328815" y="106807"/>
                  </a:lnTo>
                  <a:lnTo>
                    <a:pt x="285915" y="87299"/>
                  </a:lnTo>
                  <a:lnTo>
                    <a:pt x="242277" y="69138"/>
                  </a:lnTo>
                  <a:lnTo>
                    <a:pt x="197954" y="52349"/>
                  </a:lnTo>
                  <a:lnTo>
                    <a:pt x="152958" y="36969"/>
                  </a:lnTo>
                  <a:lnTo>
                    <a:pt x="107315" y="22999"/>
                  </a:lnTo>
                  <a:lnTo>
                    <a:pt x="61061" y="10490"/>
                  </a:lnTo>
                  <a:lnTo>
                    <a:pt x="16497" y="0"/>
                  </a:lnTo>
                  <a:lnTo>
                    <a:pt x="0" y="91389"/>
                  </a:lnTo>
                  <a:lnTo>
                    <a:pt x="10439" y="98590"/>
                  </a:lnTo>
                  <a:lnTo>
                    <a:pt x="50634" y="127673"/>
                  </a:lnTo>
                  <a:lnTo>
                    <a:pt x="90474" y="158013"/>
                  </a:lnTo>
                  <a:lnTo>
                    <a:pt x="129806" y="189598"/>
                  </a:lnTo>
                  <a:lnTo>
                    <a:pt x="168478" y="222453"/>
                  </a:lnTo>
                  <a:lnTo>
                    <a:pt x="206311" y="256552"/>
                  </a:lnTo>
                  <a:lnTo>
                    <a:pt x="243179" y="291934"/>
                  </a:lnTo>
                  <a:lnTo>
                    <a:pt x="278917" y="328587"/>
                  </a:lnTo>
                  <a:lnTo>
                    <a:pt x="313372" y="366522"/>
                  </a:lnTo>
                  <a:lnTo>
                    <a:pt x="346367" y="405739"/>
                  </a:lnTo>
                  <a:lnTo>
                    <a:pt x="377774" y="446239"/>
                  </a:lnTo>
                  <a:lnTo>
                    <a:pt x="407416" y="488035"/>
                  </a:lnTo>
                  <a:lnTo>
                    <a:pt x="435152" y="531126"/>
                  </a:lnTo>
                  <a:lnTo>
                    <a:pt x="460832" y="575525"/>
                  </a:lnTo>
                  <a:lnTo>
                    <a:pt x="503389" y="600964"/>
                  </a:lnTo>
                  <a:lnTo>
                    <a:pt x="545084" y="627672"/>
                  </a:lnTo>
                  <a:lnTo>
                    <a:pt x="585863" y="655624"/>
                  </a:lnTo>
                  <a:lnTo>
                    <a:pt x="625716" y="684809"/>
                  </a:lnTo>
                  <a:lnTo>
                    <a:pt x="628967" y="687349"/>
                  </a:lnTo>
                  <a:lnTo>
                    <a:pt x="664629" y="715187"/>
                  </a:lnTo>
                  <a:lnTo>
                    <a:pt x="702538" y="746747"/>
                  </a:lnTo>
                  <a:lnTo>
                    <a:pt x="739444" y="779437"/>
                  </a:lnTo>
                  <a:lnTo>
                    <a:pt x="775322" y="813244"/>
                  </a:lnTo>
                  <a:lnTo>
                    <a:pt x="810120" y="848144"/>
                  </a:lnTo>
                  <a:lnTo>
                    <a:pt x="843838" y="884110"/>
                  </a:lnTo>
                  <a:lnTo>
                    <a:pt x="876427" y="921105"/>
                  </a:lnTo>
                  <a:lnTo>
                    <a:pt x="907884" y="959116"/>
                  </a:lnTo>
                  <a:lnTo>
                    <a:pt x="938149" y="998093"/>
                  </a:lnTo>
                  <a:lnTo>
                    <a:pt x="967232" y="1038034"/>
                  </a:lnTo>
                  <a:lnTo>
                    <a:pt x="995083" y="1078903"/>
                  </a:lnTo>
                  <a:lnTo>
                    <a:pt x="1021664" y="1120673"/>
                  </a:lnTo>
                  <a:lnTo>
                    <a:pt x="1046975" y="1163307"/>
                  </a:lnTo>
                  <a:lnTo>
                    <a:pt x="1070978" y="1206792"/>
                  </a:lnTo>
                  <a:lnTo>
                    <a:pt x="1093647" y="1251089"/>
                  </a:lnTo>
                  <a:lnTo>
                    <a:pt x="1114958" y="1296187"/>
                  </a:lnTo>
                  <a:lnTo>
                    <a:pt x="1134872" y="1342047"/>
                  </a:lnTo>
                  <a:lnTo>
                    <a:pt x="1153363" y="1388643"/>
                  </a:lnTo>
                  <a:lnTo>
                    <a:pt x="1170419" y="1435963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385523" y="1669491"/>
              <a:ext cx="226695" cy="290195"/>
            </a:xfrm>
            <a:custGeom>
              <a:avLst/>
              <a:gdLst/>
              <a:ahLst/>
              <a:cxnLst/>
              <a:rect l="l" t="t" r="r" b="b"/>
              <a:pathLst>
                <a:path w="226695" h="290194">
                  <a:moveTo>
                    <a:pt x="0" y="0"/>
                  </a:moveTo>
                  <a:lnTo>
                    <a:pt x="0" y="289572"/>
                  </a:lnTo>
                  <a:lnTo>
                    <a:pt x="226656" y="123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718900" y="1113058"/>
              <a:ext cx="901700" cy="680085"/>
            </a:xfrm>
            <a:custGeom>
              <a:avLst/>
              <a:gdLst/>
              <a:ahLst/>
              <a:cxnLst/>
              <a:rect l="l" t="t" r="r" b="b"/>
              <a:pathLst>
                <a:path w="901700" h="680085">
                  <a:moveTo>
                    <a:pt x="901153" y="0"/>
                  </a:moveTo>
                  <a:lnTo>
                    <a:pt x="666623" y="465340"/>
                  </a:lnTo>
                  <a:lnTo>
                    <a:pt x="0" y="192798"/>
                  </a:lnTo>
                  <a:lnTo>
                    <a:pt x="893279" y="680059"/>
                  </a:lnTo>
                  <a:lnTo>
                    <a:pt x="901153" y="0"/>
                  </a:lnTo>
                  <a:close/>
                </a:path>
              </a:pathLst>
            </a:custGeom>
            <a:solidFill>
              <a:srgbClr val="315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314223" y="1113052"/>
              <a:ext cx="306070" cy="465455"/>
            </a:xfrm>
            <a:custGeom>
              <a:avLst/>
              <a:gdLst/>
              <a:ahLst/>
              <a:cxnLst/>
              <a:rect l="l" t="t" r="r" b="b"/>
              <a:pathLst>
                <a:path w="306070" h="465455">
                  <a:moveTo>
                    <a:pt x="305828" y="0"/>
                  </a:moveTo>
                  <a:lnTo>
                    <a:pt x="0" y="64046"/>
                  </a:lnTo>
                  <a:lnTo>
                    <a:pt x="71297" y="465353"/>
                  </a:lnTo>
                  <a:lnTo>
                    <a:pt x="305828" y="0"/>
                  </a:lnTo>
                  <a:close/>
                </a:path>
              </a:pathLst>
            </a:custGeom>
            <a:solidFill>
              <a:srgbClr val="81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612195" y="1227133"/>
              <a:ext cx="302895" cy="566420"/>
            </a:xfrm>
            <a:custGeom>
              <a:avLst/>
              <a:gdLst/>
              <a:ahLst/>
              <a:cxnLst/>
              <a:rect l="l" t="t" r="r" b="b"/>
              <a:pathLst>
                <a:path w="302895" h="566419">
                  <a:moveTo>
                    <a:pt x="7861" y="0"/>
                  </a:moveTo>
                  <a:lnTo>
                    <a:pt x="0" y="565975"/>
                  </a:lnTo>
                  <a:lnTo>
                    <a:pt x="302602" y="278511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316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612194" y="1505647"/>
              <a:ext cx="645795" cy="302895"/>
            </a:xfrm>
            <a:custGeom>
              <a:avLst/>
              <a:gdLst/>
              <a:ahLst/>
              <a:cxnLst/>
              <a:rect l="l" t="t" r="r" b="b"/>
              <a:pathLst>
                <a:path w="645795" h="302894">
                  <a:moveTo>
                    <a:pt x="302602" y="0"/>
                  </a:moveTo>
                  <a:lnTo>
                    <a:pt x="0" y="287477"/>
                  </a:lnTo>
                  <a:lnTo>
                    <a:pt x="645553" y="302602"/>
                  </a:lnTo>
                  <a:lnTo>
                    <a:pt x="302602" y="0"/>
                  </a:lnTo>
                  <a:close/>
                </a:path>
              </a:pathLst>
            </a:custGeom>
            <a:solidFill>
              <a:srgbClr val="33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313847" y="797448"/>
              <a:ext cx="661670" cy="506095"/>
            </a:xfrm>
            <a:custGeom>
              <a:avLst/>
              <a:gdLst/>
              <a:ahLst/>
              <a:cxnLst/>
              <a:rect l="l" t="t" r="r" b="b"/>
              <a:pathLst>
                <a:path w="661670" h="506094">
                  <a:moveTo>
                    <a:pt x="661479" y="0"/>
                  </a:moveTo>
                  <a:lnTo>
                    <a:pt x="0" y="0"/>
                  </a:lnTo>
                  <a:lnTo>
                    <a:pt x="397751" y="505841"/>
                  </a:lnTo>
                  <a:lnTo>
                    <a:pt x="661479" y="0"/>
                  </a:lnTo>
                  <a:close/>
                </a:path>
              </a:pathLst>
            </a:custGeom>
            <a:solidFill>
              <a:srgbClr val="316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3711602" y="797448"/>
              <a:ext cx="908685" cy="506095"/>
            </a:xfrm>
            <a:custGeom>
              <a:avLst/>
              <a:gdLst/>
              <a:ahLst/>
              <a:cxnLst/>
              <a:rect l="l" t="t" r="r" b="b"/>
              <a:pathLst>
                <a:path w="908685" h="506094">
                  <a:moveTo>
                    <a:pt x="259943" y="0"/>
                  </a:moveTo>
                  <a:lnTo>
                    <a:pt x="0" y="505841"/>
                  </a:lnTo>
                  <a:lnTo>
                    <a:pt x="908456" y="315607"/>
                  </a:lnTo>
                  <a:lnTo>
                    <a:pt x="259943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313847" y="797448"/>
              <a:ext cx="398145" cy="1017269"/>
            </a:xfrm>
            <a:custGeom>
              <a:avLst/>
              <a:gdLst/>
              <a:ahLst/>
              <a:cxnLst/>
              <a:rect l="l" t="t" r="r" b="b"/>
              <a:pathLst>
                <a:path w="398145" h="1017269">
                  <a:moveTo>
                    <a:pt x="0" y="0"/>
                  </a:moveTo>
                  <a:lnTo>
                    <a:pt x="0" y="1016825"/>
                  </a:lnTo>
                  <a:lnTo>
                    <a:pt x="397751" y="505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5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" name="object 610"/>
            <p:cNvPicPr/>
            <p:nvPr/>
          </p:nvPicPr>
          <p:blipFill>
            <a:blip r:embed="rId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8739" y="960800"/>
              <a:ext cx="3313456" cy="8369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89" y="0"/>
            <a:ext cx="10659745" cy="7541259"/>
            <a:chOff x="32689" y="0"/>
            <a:chExt cx="10659745" cy="7541259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9" y="2414181"/>
              <a:ext cx="3790318" cy="51267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9795" y="708514"/>
              <a:ext cx="8332470" cy="1915795"/>
            </a:xfrm>
            <a:custGeom>
              <a:avLst/>
              <a:gdLst/>
              <a:ahLst/>
              <a:cxnLst/>
              <a:rect l="l" t="t" r="r" b="b"/>
              <a:pathLst>
                <a:path w="8332470" h="1915795">
                  <a:moveTo>
                    <a:pt x="8332203" y="0"/>
                  </a:moveTo>
                  <a:lnTo>
                    <a:pt x="1521409" y="49834"/>
                  </a:lnTo>
                  <a:lnTo>
                    <a:pt x="0" y="1915553"/>
                  </a:lnTo>
                  <a:lnTo>
                    <a:pt x="8332203" y="853795"/>
                  </a:lnTo>
                  <a:lnTo>
                    <a:pt x="8332203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4726" y="758340"/>
              <a:ext cx="224154" cy="160655"/>
            </a:xfrm>
            <a:custGeom>
              <a:avLst/>
              <a:gdLst/>
              <a:ahLst/>
              <a:cxnLst/>
              <a:rect l="l" t="t" r="r" b="b"/>
              <a:pathLst>
                <a:path w="224154" h="160655">
                  <a:moveTo>
                    <a:pt x="223685" y="0"/>
                  </a:moveTo>
                  <a:lnTo>
                    <a:pt x="0" y="0"/>
                  </a:lnTo>
                  <a:lnTo>
                    <a:pt x="223685" y="160261"/>
                  </a:lnTo>
                  <a:lnTo>
                    <a:pt x="223685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4659" y="730895"/>
              <a:ext cx="3788410" cy="402590"/>
            </a:xfrm>
            <a:custGeom>
              <a:avLst/>
              <a:gdLst/>
              <a:ahLst/>
              <a:cxnLst/>
              <a:rect l="l" t="t" r="r" b="b"/>
              <a:pathLst>
                <a:path w="3788409" h="402590">
                  <a:moveTo>
                    <a:pt x="3787876" y="0"/>
                  </a:moveTo>
                  <a:lnTo>
                    <a:pt x="330060" y="27444"/>
                  </a:lnTo>
                  <a:lnTo>
                    <a:pt x="0" y="27444"/>
                  </a:lnTo>
                  <a:lnTo>
                    <a:pt x="48361" y="402183"/>
                  </a:lnTo>
                  <a:lnTo>
                    <a:pt x="553758" y="282257"/>
                  </a:lnTo>
                  <a:lnTo>
                    <a:pt x="3787876" y="0"/>
                  </a:lnTo>
                  <a:close/>
                </a:path>
              </a:pathLst>
            </a:custGeom>
            <a:solidFill>
              <a:srgbClr val="5D9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9078" y="1686377"/>
              <a:ext cx="40005" cy="40640"/>
            </a:xfrm>
            <a:custGeom>
              <a:avLst/>
              <a:gdLst/>
              <a:ahLst/>
              <a:cxnLst/>
              <a:rect l="l" t="t" r="r" b="b"/>
              <a:pathLst>
                <a:path w="40004" h="40639">
                  <a:moveTo>
                    <a:pt x="2857" y="0"/>
                  </a:moveTo>
                  <a:lnTo>
                    <a:pt x="0" y="40500"/>
                  </a:lnTo>
                  <a:lnTo>
                    <a:pt x="39801" y="711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DCD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89" y="1563421"/>
              <a:ext cx="520065" cy="676275"/>
            </a:xfrm>
            <a:custGeom>
              <a:avLst/>
              <a:gdLst/>
              <a:ahLst/>
              <a:cxnLst/>
              <a:rect l="l" t="t" r="r" b="b"/>
              <a:pathLst>
                <a:path w="520065" h="676275">
                  <a:moveTo>
                    <a:pt x="520014" y="0"/>
                  </a:moveTo>
                  <a:lnTo>
                    <a:pt x="0" y="0"/>
                  </a:lnTo>
                  <a:lnTo>
                    <a:pt x="0" y="189458"/>
                  </a:lnTo>
                  <a:lnTo>
                    <a:pt x="427799" y="676262"/>
                  </a:lnTo>
                  <a:lnTo>
                    <a:pt x="520014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704" y="1020364"/>
              <a:ext cx="594360" cy="932815"/>
            </a:xfrm>
            <a:custGeom>
              <a:avLst/>
              <a:gdLst/>
              <a:ahLst/>
              <a:cxnLst/>
              <a:rect l="l" t="t" r="r" b="b"/>
              <a:pathLst>
                <a:path w="594360" h="932814">
                  <a:moveTo>
                    <a:pt x="522566" y="0"/>
                  </a:moveTo>
                  <a:lnTo>
                    <a:pt x="0" y="543064"/>
                  </a:lnTo>
                  <a:lnTo>
                    <a:pt x="594296" y="932421"/>
                  </a:lnTo>
                  <a:lnTo>
                    <a:pt x="522566" y="0"/>
                  </a:lnTo>
                  <a:close/>
                </a:path>
              </a:pathLst>
            </a:custGeom>
            <a:solidFill>
              <a:srgbClr val="4A8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89" y="123105"/>
              <a:ext cx="427990" cy="546735"/>
            </a:xfrm>
            <a:custGeom>
              <a:avLst/>
              <a:gdLst/>
              <a:ahLst/>
              <a:cxnLst/>
              <a:rect l="l" t="t" r="r" b="b"/>
              <a:pathLst>
                <a:path w="427990" h="546735">
                  <a:moveTo>
                    <a:pt x="0" y="0"/>
                  </a:moveTo>
                  <a:lnTo>
                    <a:pt x="0" y="546569"/>
                  </a:lnTo>
                  <a:lnTo>
                    <a:pt x="427799" y="313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89" y="436325"/>
              <a:ext cx="520065" cy="1127125"/>
            </a:xfrm>
            <a:custGeom>
              <a:avLst/>
              <a:gdLst/>
              <a:ahLst/>
              <a:cxnLst/>
              <a:rect l="l" t="t" r="r" b="b"/>
              <a:pathLst>
                <a:path w="520065" h="1127125">
                  <a:moveTo>
                    <a:pt x="427799" y="0"/>
                  </a:moveTo>
                  <a:lnTo>
                    <a:pt x="0" y="233349"/>
                  </a:lnTo>
                  <a:lnTo>
                    <a:pt x="0" y="477075"/>
                  </a:lnTo>
                  <a:lnTo>
                    <a:pt x="520014" y="1127112"/>
                  </a:lnTo>
                  <a:lnTo>
                    <a:pt x="427799" y="0"/>
                  </a:lnTo>
                  <a:close/>
                </a:path>
              </a:pathLst>
            </a:custGeom>
            <a:solidFill>
              <a:srgbClr val="335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89" y="1752863"/>
              <a:ext cx="427990" cy="637540"/>
            </a:xfrm>
            <a:custGeom>
              <a:avLst/>
              <a:gdLst/>
              <a:ahLst/>
              <a:cxnLst/>
              <a:rect l="l" t="t" r="r" b="b"/>
              <a:pathLst>
                <a:path w="427990" h="637539">
                  <a:moveTo>
                    <a:pt x="0" y="0"/>
                  </a:moveTo>
                  <a:lnTo>
                    <a:pt x="0" y="636930"/>
                  </a:lnTo>
                  <a:lnTo>
                    <a:pt x="427799" y="486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689" y="2239705"/>
              <a:ext cx="427990" cy="447040"/>
            </a:xfrm>
            <a:custGeom>
              <a:avLst/>
              <a:gdLst/>
              <a:ahLst/>
              <a:cxnLst/>
              <a:rect l="l" t="t" r="r" b="b"/>
              <a:pathLst>
                <a:path w="427990" h="447039">
                  <a:moveTo>
                    <a:pt x="427799" y="0"/>
                  </a:moveTo>
                  <a:lnTo>
                    <a:pt x="0" y="150088"/>
                  </a:lnTo>
                  <a:lnTo>
                    <a:pt x="0" y="436156"/>
                  </a:lnTo>
                  <a:lnTo>
                    <a:pt x="7213" y="446824"/>
                  </a:lnTo>
                  <a:lnTo>
                    <a:pt x="176936" y="446824"/>
                  </a:lnTo>
                  <a:lnTo>
                    <a:pt x="427799" y="0"/>
                  </a:lnTo>
                  <a:close/>
                </a:path>
              </a:pathLst>
            </a:custGeom>
            <a:solidFill>
              <a:srgbClr val="95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626" y="2239689"/>
              <a:ext cx="251460" cy="447040"/>
            </a:xfrm>
            <a:custGeom>
              <a:avLst/>
              <a:gdLst/>
              <a:ahLst/>
              <a:cxnLst/>
              <a:rect l="l" t="t" r="r" b="b"/>
              <a:pathLst>
                <a:path w="251459" h="447039">
                  <a:moveTo>
                    <a:pt x="250863" y="0"/>
                  </a:moveTo>
                  <a:lnTo>
                    <a:pt x="0" y="446849"/>
                  </a:lnTo>
                  <a:lnTo>
                    <a:pt x="230085" y="446849"/>
                  </a:lnTo>
                  <a:lnTo>
                    <a:pt x="250863" y="0"/>
                  </a:lnTo>
                  <a:close/>
                </a:path>
              </a:pathLst>
            </a:custGeom>
            <a:solidFill>
              <a:srgbClr val="A8C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89" y="913409"/>
              <a:ext cx="520065" cy="650240"/>
            </a:xfrm>
            <a:custGeom>
              <a:avLst/>
              <a:gdLst/>
              <a:ahLst/>
              <a:cxnLst/>
              <a:rect l="l" t="t" r="r" b="b"/>
              <a:pathLst>
                <a:path w="520065" h="650240">
                  <a:moveTo>
                    <a:pt x="0" y="0"/>
                  </a:moveTo>
                  <a:lnTo>
                    <a:pt x="0" y="650011"/>
                  </a:lnTo>
                  <a:lnTo>
                    <a:pt x="520014" y="65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6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89" y="2"/>
              <a:ext cx="502920" cy="436880"/>
            </a:xfrm>
            <a:custGeom>
              <a:avLst/>
              <a:gdLst/>
              <a:ahLst/>
              <a:cxnLst/>
              <a:rect l="l" t="t" r="r" b="b"/>
              <a:pathLst>
                <a:path w="502920" h="436880">
                  <a:moveTo>
                    <a:pt x="502780" y="0"/>
                  </a:moveTo>
                  <a:lnTo>
                    <a:pt x="0" y="0"/>
                  </a:lnTo>
                  <a:lnTo>
                    <a:pt x="0" y="123101"/>
                  </a:lnTo>
                  <a:lnTo>
                    <a:pt x="427799" y="436333"/>
                  </a:lnTo>
                  <a:lnTo>
                    <a:pt x="502780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0486" y="2239689"/>
              <a:ext cx="1066165" cy="447040"/>
            </a:xfrm>
            <a:custGeom>
              <a:avLst/>
              <a:gdLst/>
              <a:ahLst/>
              <a:cxnLst/>
              <a:rect l="l" t="t" r="r" b="b"/>
              <a:pathLst>
                <a:path w="1066165" h="447039">
                  <a:moveTo>
                    <a:pt x="0" y="0"/>
                  </a:moveTo>
                  <a:lnTo>
                    <a:pt x="446849" y="446849"/>
                  </a:lnTo>
                  <a:lnTo>
                    <a:pt x="948880" y="446849"/>
                  </a:lnTo>
                  <a:lnTo>
                    <a:pt x="1065618" y="256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0490" y="436326"/>
              <a:ext cx="615315" cy="1127125"/>
            </a:xfrm>
            <a:custGeom>
              <a:avLst/>
              <a:gdLst/>
              <a:ahLst/>
              <a:cxnLst/>
              <a:rect l="l" t="t" r="r" b="b"/>
              <a:pathLst>
                <a:path w="615315" h="1127125">
                  <a:moveTo>
                    <a:pt x="0" y="0"/>
                  </a:moveTo>
                  <a:lnTo>
                    <a:pt x="92214" y="1127099"/>
                  </a:lnTo>
                  <a:lnTo>
                    <a:pt x="614768" y="584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6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493" y="1563427"/>
              <a:ext cx="687070" cy="676275"/>
            </a:xfrm>
            <a:custGeom>
              <a:avLst/>
              <a:gdLst/>
              <a:ahLst/>
              <a:cxnLst/>
              <a:rect l="l" t="t" r="r" b="b"/>
              <a:pathLst>
                <a:path w="687069" h="676275">
                  <a:moveTo>
                    <a:pt x="92214" y="0"/>
                  </a:moveTo>
                  <a:lnTo>
                    <a:pt x="0" y="676262"/>
                  </a:lnTo>
                  <a:lnTo>
                    <a:pt x="686511" y="389356"/>
                  </a:lnTo>
                  <a:lnTo>
                    <a:pt x="92214" y="0"/>
                  </a:lnTo>
                  <a:close/>
                </a:path>
              </a:pathLst>
            </a:custGeom>
            <a:solidFill>
              <a:srgbClr val="4B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9712" y="1133081"/>
              <a:ext cx="3832225" cy="1553845"/>
            </a:xfrm>
            <a:custGeom>
              <a:avLst/>
              <a:gdLst/>
              <a:ahLst/>
              <a:cxnLst/>
              <a:rect l="l" t="t" r="r" b="b"/>
              <a:pathLst>
                <a:path w="3832225" h="1553845">
                  <a:moveTo>
                    <a:pt x="467626" y="1553464"/>
                  </a:moveTo>
                  <a:lnTo>
                    <a:pt x="20777" y="1106614"/>
                  </a:lnTo>
                  <a:lnTo>
                    <a:pt x="0" y="1553464"/>
                  </a:lnTo>
                  <a:lnTo>
                    <a:pt x="467626" y="1553464"/>
                  </a:lnTo>
                  <a:close/>
                </a:path>
                <a:path w="3832225" h="1553845">
                  <a:moveTo>
                    <a:pt x="3831933" y="474916"/>
                  </a:moveTo>
                  <a:lnTo>
                    <a:pt x="3453295" y="0"/>
                  </a:lnTo>
                  <a:lnTo>
                    <a:pt x="2992209" y="553300"/>
                  </a:lnTo>
                  <a:lnTo>
                    <a:pt x="3029166" y="560412"/>
                  </a:lnTo>
                  <a:lnTo>
                    <a:pt x="3131070" y="474916"/>
                  </a:lnTo>
                  <a:lnTo>
                    <a:pt x="3831933" y="474916"/>
                  </a:lnTo>
                  <a:close/>
                </a:path>
              </a:pathLst>
            </a:custGeom>
            <a:solidFill>
              <a:srgbClr val="B8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489" y="2"/>
              <a:ext cx="610235" cy="436880"/>
            </a:xfrm>
            <a:custGeom>
              <a:avLst/>
              <a:gdLst/>
              <a:ahLst/>
              <a:cxnLst/>
              <a:rect l="l" t="t" r="r" b="b"/>
              <a:pathLst>
                <a:path w="610235" h="436880">
                  <a:moveTo>
                    <a:pt x="609663" y="0"/>
                  </a:moveTo>
                  <a:lnTo>
                    <a:pt x="74993" y="0"/>
                  </a:lnTo>
                  <a:lnTo>
                    <a:pt x="0" y="436333"/>
                  </a:lnTo>
                  <a:lnTo>
                    <a:pt x="609663" y="0"/>
                  </a:lnTo>
                  <a:close/>
                </a:path>
              </a:pathLst>
            </a:custGeom>
            <a:solidFill>
              <a:srgbClr val="314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496" y="1952781"/>
              <a:ext cx="1066165" cy="543560"/>
            </a:xfrm>
            <a:custGeom>
              <a:avLst/>
              <a:gdLst/>
              <a:ahLst/>
              <a:cxnLst/>
              <a:rect l="l" t="t" r="r" b="b"/>
              <a:pathLst>
                <a:path w="1066165" h="543560">
                  <a:moveTo>
                    <a:pt x="686498" y="0"/>
                  </a:moveTo>
                  <a:lnTo>
                    <a:pt x="0" y="286905"/>
                  </a:lnTo>
                  <a:lnTo>
                    <a:pt x="1065618" y="543064"/>
                  </a:lnTo>
                  <a:lnTo>
                    <a:pt x="686498" y="0"/>
                  </a:lnTo>
                  <a:close/>
                </a:path>
              </a:pathLst>
            </a:custGeom>
            <a:solidFill>
              <a:srgbClr val="89B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6119" y="1676142"/>
              <a:ext cx="809625" cy="953135"/>
            </a:xfrm>
            <a:custGeom>
              <a:avLst/>
              <a:gdLst/>
              <a:ahLst/>
              <a:cxnLst/>
              <a:rect l="l" t="t" r="r" b="b"/>
              <a:pathLst>
                <a:path w="809625" h="953135">
                  <a:moveTo>
                    <a:pt x="461073" y="0"/>
                  </a:moveTo>
                  <a:lnTo>
                    <a:pt x="0" y="819708"/>
                  </a:lnTo>
                  <a:lnTo>
                    <a:pt x="809447" y="952906"/>
                  </a:lnTo>
                  <a:lnTo>
                    <a:pt x="461073" y="0"/>
                  </a:lnTo>
                  <a:close/>
                </a:path>
              </a:pathLst>
            </a:custGeom>
            <a:solidFill>
              <a:srgbClr val="ACC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491" y="2"/>
              <a:ext cx="1311910" cy="436880"/>
            </a:xfrm>
            <a:custGeom>
              <a:avLst/>
              <a:gdLst/>
              <a:ahLst/>
              <a:cxnLst/>
              <a:rect l="l" t="t" r="r" b="b"/>
              <a:pathLst>
                <a:path w="1311910" h="436880">
                  <a:moveTo>
                    <a:pt x="1160894" y="0"/>
                  </a:moveTo>
                  <a:lnTo>
                    <a:pt x="609663" y="0"/>
                  </a:lnTo>
                  <a:lnTo>
                    <a:pt x="0" y="436333"/>
                  </a:lnTo>
                  <a:lnTo>
                    <a:pt x="1311541" y="405599"/>
                  </a:lnTo>
                  <a:lnTo>
                    <a:pt x="1160894" y="0"/>
                  </a:lnTo>
                  <a:close/>
                </a:path>
              </a:pathLst>
            </a:custGeom>
            <a:solidFill>
              <a:srgbClr val="335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0496" y="405596"/>
              <a:ext cx="1311910" cy="615315"/>
            </a:xfrm>
            <a:custGeom>
              <a:avLst/>
              <a:gdLst/>
              <a:ahLst/>
              <a:cxnLst/>
              <a:rect l="l" t="t" r="r" b="b"/>
              <a:pathLst>
                <a:path w="1311910" h="615315">
                  <a:moveTo>
                    <a:pt x="1311529" y="0"/>
                  </a:moveTo>
                  <a:lnTo>
                    <a:pt x="0" y="30734"/>
                  </a:lnTo>
                  <a:lnTo>
                    <a:pt x="614768" y="614768"/>
                  </a:lnTo>
                  <a:lnTo>
                    <a:pt x="1311529" y="0"/>
                  </a:lnTo>
                  <a:close/>
                </a:path>
              </a:pathLst>
            </a:custGeom>
            <a:solidFill>
              <a:srgbClr val="34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6111" y="2495848"/>
              <a:ext cx="809625" cy="191135"/>
            </a:xfrm>
            <a:custGeom>
              <a:avLst/>
              <a:gdLst/>
              <a:ahLst/>
              <a:cxnLst/>
              <a:rect l="l" t="t" r="r" b="b"/>
              <a:pathLst>
                <a:path w="809625" h="191135">
                  <a:moveTo>
                    <a:pt x="0" y="0"/>
                  </a:moveTo>
                  <a:lnTo>
                    <a:pt x="112001" y="190690"/>
                  </a:lnTo>
                  <a:lnTo>
                    <a:pt x="759218" y="190690"/>
                  </a:lnTo>
                  <a:lnTo>
                    <a:pt x="765835" y="185140"/>
                  </a:lnTo>
                  <a:lnTo>
                    <a:pt x="809459" y="133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9364" y="2495848"/>
              <a:ext cx="229235" cy="191135"/>
            </a:xfrm>
            <a:custGeom>
              <a:avLst/>
              <a:gdLst/>
              <a:ahLst/>
              <a:cxnLst/>
              <a:rect l="l" t="t" r="r" b="b"/>
              <a:pathLst>
                <a:path w="229235" h="191135">
                  <a:moveTo>
                    <a:pt x="116751" y="0"/>
                  </a:moveTo>
                  <a:lnTo>
                    <a:pt x="0" y="190690"/>
                  </a:lnTo>
                  <a:lnTo>
                    <a:pt x="228752" y="190690"/>
                  </a:lnTo>
                  <a:lnTo>
                    <a:pt x="116751" y="0"/>
                  </a:lnTo>
                  <a:close/>
                </a:path>
              </a:pathLst>
            </a:custGeom>
            <a:solidFill>
              <a:srgbClr val="D2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5270" y="1020364"/>
              <a:ext cx="912494" cy="932815"/>
            </a:xfrm>
            <a:custGeom>
              <a:avLst/>
              <a:gdLst/>
              <a:ahLst/>
              <a:cxnLst/>
              <a:rect l="l" t="t" r="r" b="b"/>
              <a:pathLst>
                <a:path w="912494" h="932814">
                  <a:moveTo>
                    <a:pt x="0" y="0"/>
                  </a:moveTo>
                  <a:lnTo>
                    <a:pt x="71729" y="932421"/>
                  </a:lnTo>
                  <a:lnTo>
                    <a:pt x="911923" y="655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9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7003" y="1676138"/>
              <a:ext cx="840740" cy="819785"/>
            </a:xfrm>
            <a:custGeom>
              <a:avLst/>
              <a:gdLst/>
              <a:ahLst/>
              <a:cxnLst/>
              <a:rect l="l" t="t" r="r" b="b"/>
              <a:pathLst>
                <a:path w="840739" h="819785">
                  <a:moveTo>
                    <a:pt x="840193" y="0"/>
                  </a:moveTo>
                  <a:lnTo>
                    <a:pt x="0" y="276644"/>
                  </a:lnTo>
                  <a:lnTo>
                    <a:pt x="379107" y="819708"/>
                  </a:lnTo>
                  <a:lnTo>
                    <a:pt x="840193" y="0"/>
                  </a:lnTo>
                  <a:close/>
                </a:path>
              </a:pathLst>
            </a:custGeom>
            <a:solidFill>
              <a:srgbClr val="7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91949" y="2629047"/>
              <a:ext cx="45085" cy="52069"/>
            </a:xfrm>
            <a:custGeom>
              <a:avLst/>
              <a:gdLst/>
              <a:ahLst/>
              <a:cxnLst/>
              <a:rect l="l" t="t" r="r" b="b"/>
              <a:pathLst>
                <a:path w="45085" h="52069">
                  <a:moveTo>
                    <a:pt x="43611" y="0"/>
                  </a:moveTo>
                  <a:lnTo>
                    <a:pt x="0" y="51942"/>
                  </a:lnTo>
                  <a:lnTo>
                    <a:pt x="44856" y="14300"/>
                  </a:lnTo>
                  <a:lnTo>
                    <a:pt x="43611" y="0"/>
                  </a:lnTo>
                  <a:close/>
                </a:path>
              </a:pathLst>
            </a:custGeom>
            <a:solidFill>
              <a:srgbClr val="E4D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75260" y="907661"/>
              <a:ext cx="1291590" cy="768985"/>
            </a:xfrm>
            <a:custGeom>
              <a:avLst/>
              <a:gdLst/>
              <a:ahLst/>
              <a:cxnLst/>
              <a:rect l="l" t="t" r="r" b="b"/>
              <a:pathLst>
                <a:path w="1291589" h="768985">
                  <a:moveTo>
                    <a:pt x="1291056" y="0"/>
                  </a:moveTo>
                  <a:lnTo>
                    <a:pt x="0" y="112699"/>
                  </a:lnTo>
                  <a:lnTo>
                    <a:pt x="911936" y="768477"/>
                  </a:lnTo>
                  <a:lnTo>
                    <a:pt x="1291056" y="0"/>
                  </a:lnTo>
                  <a:close/>
                </a:path>
              </a:pathLst>
            </a:custGeom>
            <a:solidFill>
              <a:srgbClr val="70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75265" y="405596"/>
              <a:ext cx="1291590" cy="615315"/>
            </a:xfrm>
            <a:custGeom>
              <a:avLst/>
              <a:gdLst/>
              <a:ahLst/>
              <a:cxnLst/>
              <a:rect l="l" t="t" r="r" b="b"/>
              <a:pathLst>
                <a:path w="1291589" h="615315">
                  <a:moveTo>
                    <a:pt x="696760" y="0"/>
                  </a:moveTo>
                  <a:lnTo>
                    <a:pt x="0" y="614768"/>
                  </a:lnTo>
                  <a:lnTo>
                    <a:pt x="1291043" y="502069"/>
                  </a:lnTo>
                  <a:lnTo>
                    <a:pt x="696760" y="0"/>
                  </a:lnTo>
                  <a:close/>
                </a:path>
              </a:pathLst>
            </a:custGeom>
            <a:solidFill>
              <a:srgbClr val="579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87191" y="907664"/>
              <a:ext cx="758825" cy="1178560"/>
            </a:xfrm>
            <a:custGeom>
              <a:avLst/>
              <a:gdLst/>
              <a:ahLst/>
              <a:cxnLst/>
              <a:rect l="l" t="t" r="r" b="b"/>
              <a:pathLst>
                <a:path w="758825" h="1178560">
                  <a:moveTo>
                    <a:pt x="379120" y="0"/>
                  </a:moveTo>
                  <a:lnTo>
                    <a:pt x="0" y="768477"/>
                  </a:lnTo>
                  <a:lnTo>
                    <a:pt x="758240" y="1178318"/>
                  </a:lnTo>
                  <a:lnTo>
                    <a:pt x="379120" y="0"/>
                  </a:lnTo>
                  <a:close/>
                </a:path>
              </a:pathLst>
            </a:custGeom>
            <a:solidFill>
              <a:srgbClr val="A1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31928" y="730889"/>
              <a:ext cx="4201160" cy="955675"/>
            </a:xfrm>
            <a:custGeom>
              <a:avLst/>
              <a:gdLst/>
              <a:ahLst/>
              <a:cxnLst/>
              <a:rect l="l" t="t" r="r" b="b"/>
              <a:pathLst>
                <a:path w="4201159" h="955675">
                  <a:moveTo>
                    <a:pt x="4200601" y="0"/>
                  </a:moveTo>
                  <a:lnTo>
                    <a:pt x="966482" y="282270"/>
                  </a:lnTo>
                  <a:lnTo>
                    <a:pt x="461086" y="402183"/>
                  </a:lnTo>
                  <a:lnTo>
                    <a:pt x="0" y="955497"/>
                  </a:lnTo>
                  <a:lnTo>
                    <a:pt x="4200601" y="0"/>
                  </a:lnTo>
                  <a:close/>
                </a:path>
              </a:pathLst>
            </a:custGeom>
            <a:solidFill>
              <a:srgbClr val="A3C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40938" y="758340"/>
              <a:ext cx="752475" cy="928369"/>
            </a:xfrm>
            <a:custGeom>
              <a:avLst/>
              <a:gdLst/>
              <a:ahLst/>
              <a:cxnLst/>
              <a:rect l="l" t="t" r="r" b="b"/>
              <a:pathLst>
                <a:path w="752475" h="928369">
                  <a:moveTo>
                    <a:pt x="271945" y="0"/>
                  </a:moveTo>
                  <a:lnTo>
                    <a:pt x="0" y="0"/>
                  </a:lnTo>
                  <a:lnTo>
                    <a:pt x="290995" y="928039"/>
                  </a:lnTo>
                  <a:lnTo>
                    <a:pt x="752081" y="374738"/>
                  </a:lnTo>
                  <a:lnTo>
                    <a:pt x="271945" y="0"/>
                  </a:lnTo>
                  <a:close/>
                </a:path>
              </a:pathLst>
            </a:custGeom>
            <a:solidFill>
              <a:srgbClr val="83B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87199" y="1676145"/>
              <a:ext cx="758825" cy="953135"/>
            </a:xfrm>
            <a:custGeom>
              <a:avLst/>
              <a:gdLst/>
              <a:ahLst/>
              <a:cxnLst/>
              <a:rect l="l" t="t" r="r" b="b"/>
              <a:pathLst>
                <a:path w="758825" h="953135">
                  <a:moveTo>
                    <a:pt x="0" y="0"/>
                  </a:moveTo>
                  <a:lnTo>
                    <a:pt x="348373" y="952906"/>
                  </a:lnTo>
                  <a:lnTo>
                    <a:pt x="758228" y="409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35569" y="2624062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69">
                  <a:moveTo>
                    <a:pt x="24218" y="0"/>
                  </a:moveTo>
                  <a:lnTo>
                    <a:pt x="0" y="4991"/>
                  </a:lnTo>
                  <a:lnTo>
                    <a:pt x="8229" y="1342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E3D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21378" y="2"/>
              <a:ext cx="414020" cy="405765"/>
            </a:xfrm>
            <a:custGeom>
              <a:avLst/>
              <a:gdLst/>
              <a:ahLst/>
              <a:cxnLst/>
              <a:rect l="l" t="t" r="r" b="b"/>
              <a:pathLst>
                <a:path w="414019" h="405765">
                  <a:moveTo>
                    <a:pt x="209765" y="0"/>
                  </a:moveTo>
                  <a:lnTo>
                    <a:pt x="0" y="0"/>
                  </a:lnTo>
                  <a:lnTo>
                    <a:pt x="150647" y="405599"/>
                  </a:lnTo>
                  <a:lnTo>
                    <a:pt x="413486" y="193700"/>
                  </a:lnTo>
                  <a:lnTo>
                    <a:pt x="209765" y="0"/>
                  </a:lnTo>
                  <a:close/>
                </a:path>
              </a:pathLst>
            </a:custGeom>
            <a:solidFill>
              <a:srgbClr val="376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2028" y="405595"/>
              <a:ext cx="847090" cy="502284"/>
            </a:xfrm>
            <a:custGeom>
              <a:avLst/>
              <a:gdLst/>
              <a:ahLst/>
              <a:cxnLst/>
              <a:rect l="l" t="t" r="r" b="b"/>
              <a:pathLst>
                <a:path w="847089" h="502284">
                  <a:moveTo>
                    <a:pt x="0" y="0"/>
                  </a:moveTo>
                  <a:lnTo>
                    <a:pt x="594283" y="502069"/>
                  </a:lnTo>
                  <a:lnTo>
                    <a:pt x="847051" y="343598"/>
                  </a:lnTo>
                  <a:lnTo>
                    <a:pt x="516077" y="28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72028" y="193705"/>
              <a:ext cx="516255" cy="241300"/>
            </a:xfrm>
            <a:custGeom>
              <a:avLst/>
              <a:gdLst/>
              <a:ahLst/>
              <a:cxnLst/>
              <a:rect l="l" t="t" r="r" b="b"/>
              <a:pathLst>
                <a:path w="516255" h="241300">
                  <a:moveTo>
                    <a:pt x="262826" y="0"/>
                  </a:moveTo>
                  <a:lnTo>
                    <a:pt x="0" y="211886"/>
                  </a:lnTo>
                  <a:lnTo>
                    <a:pt x="516077" y="240779"/>
                  </a:lnTo>
                  <a:lnTo>
                    <a:pt x="262826" y="0"/>
                  </a:lnTo>
                  <a:close/>
                </a:path>
              </a:pathLst>
            </a:custGeom>
            <a:solidFill>
              <a:srgbClr val="3D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66316" y="749201"/>
              <a:ext cx="1066165" cy="937260"/>
            </a:xfrm>
            <a:custGeom>
              <a:avLst/>
              <a:gdLst/>
              <a:ahLst/>
              <a:cxnLst/>
              <a:rect l="l" t="t" r="r" b="b"/>
              <a:pathLst>
                <a:path w="1066164" h="937260">
                  <a:moveTo>
                    <a:pt x="252768" y="0"/>
                  </a:moveTo>
                  <a:lnTo>
                    <a:pt x="0" y="158470"/>
                  </a:lnTo>
                  <a:lnTo>
                    <a:pt x="1065618" y="937183"/>
                  </a:lnTo>
                  <a:lnTo>
                    <a:pt x="774623" y="9144"/>
                  </a:lnTo>
                  <a:lnTo>
                    <a:pt x="262394" y="9144"/>
                  </a:lnTo>
                  <a:lnTo>
                    <a:pt x="252768" y="0"/>
                  </a:lnTo>
                  <a:close/>
                </a:path>
              </a:pathLst>
            </a:custGeom>
            <a:solidFill>
              <a:srgbClr val="7A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35574" y="2629037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5" h="14605">
                  <a:moveTo>
                    <a:pt x="0" y="0"/>
                  </a:moveTo>
                  <a:lnTo>
                    <a:pt x="1231" y="14312"/>
                  </a:lnTo>
                  <a:lnTo>
                    <a:pt x="8229" y="8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5573" y="2085986"/>
              <a:ext cx="568325" cy="543560"/>
            </a:xfrm>
            <a:custGeom>
              <a:avLst/>
              <a:gdLst/>
              <a:ahLst/>
              <a:cxnLst/>
              <a:rect l="l" t="t" r="r" b="b"/>
              <a:pathLst>
                <a:path w="568325" h="543560">
                  <a:moveTo>
                    <a:pt x="409854" y="0"/>
                  </a:moveTo>
                  <a:lnTo>
                    <a:pt x="0" y="543064"/>
                  </a:lnTo>
                  <a:lnTo>
                    <a:pt x="24218" y="538073"/>
                  </a:lnTo>
                  <a:lnTo>
                    <a:pt x="568134" y="81699"/>
                  </a:lnTo>
                  <a:lnTo>
                    <a:pt x="409854" y="0"/>
                  </a:lnTo>
                  <a:close/>
                </a:path>
              </a:pathLst>
            </a:custGeom>
            <a:solidFill>
              <a:srgbClr val="DBD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66314" y="907669"/>
              <a:ext cx="1066165" cy="1178560"/>
            </a:xfrm>
            <a:custGeom>
              <a:avLst/>
              <a:gdLst/>
              <a:ahLst/>
              <a:cxnLst/>
              <a:rect l="l" t="t" r="r" b="b"/>
              <a:pathLst>
                <a:path w="1066164" h="1178560">
                  <a:moveTo>
                    <a:pt x="0" y="0"/>
                  </a:moveTo>
                  <a:lnTo>
                    <a:pt x="379107" y="1178318"/>
                  </a:lnTo>
                  <a:lnTo>
                    <a:pt x="1065618" y="778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5427" y="1686381"/>
              <a:ext cx="687070" cy="481330"/>
            </a:xfrm>
            <a:custGeom>
              <a:avLst/>
              <a:gdLst/>
              <a:ahLst/>
              <a:cxnLst/>
              <a:rect l="l" t="t" r="r" b="b"/>
              <a:pathLst>
                <a:path w="687070" h="481330">
                  <a:moveTo>
                    <a:pt x="686511" y="0"/>
                  </a:moveTo>
                  <a:lnTo>
                    <a:pt x="0" y="399605"/>
                  </a:lnTo>
                  <a:lnTo>
                    <a:pt x="158280" y="481304"/>
                  </a:lnTo>
                  <a:lnTo>
                    <a:pt x="683653" y="40500"/>
                  </a:lnTo>
                  <a:lnTo>
                    <a:pt x="686511" y="0"/>
                  </a:lnTo>
                  <a:close/>
                </a:path>
              </a:pathLst>
            </a:custGeom>
            <a:solidFill>
              <a:srgbClr val="D7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12885" y="758340"/>
              <a:ext cx="480695" cy="375285"/>
            </a:xfrm>
            <a:custGeom>
              <a:avLst/>
              <a:gdLst/>
              <a:ahLst/>
              <a:cxnLst/>
              <a:rect l="l" t="t" r="r" b="b"/>
              <a:pathLst>
                <a:path w="480695" h="375284">
                  <a:moveTo>
                    <a:pt x="431774" y="0"/>
                  </a:moveTo>
                  <a:lnTo>
                    <a:pt x="0" y="0"/>
                  </a:lnTo>
                  <a:lnTo>
                    <a:pt x="480136" y="374738"/>
                  </a:lnTo>
                  <a:lnTo>
                    <a:pt x="431774" y="0"/>
                  </a:lnTo>
                  <a:close/>
                </a:path>
              </a:pathLst>
            </a:custGeom>
            <a:solidFill>
              <a:srgbClr val="56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1080" y="227711"/>
              <a:ext cx="4349750" cy="3238500"/>
            </a:xfrm>
            <a:custGeom>
              <a:avLst/>
              <a:gdLst/>
              <a:ahLst/>
              <a:cxnLst/>
              <a:rect l="l" t="t" r="r" b="b"/>
              <a:pathLst>
                <a:path w="4349750" h="3238500">
                  <a:moveTo>
                    <a:pt x="12700" y="5969"/>
                  </a:moveTo>
                  <a:lnTo>
                    <a:pt x="10807" y="2286"/>
                  </a:lnTo>
                  <a:lnTo>
                    <a:pt x="9144" y="508"/>
                  </a:lnTo>
                  <a:lnTo>
                    <a:pt x="6223" y="0"/>
                  </a:lnTo>
                  <a:lnTo>
                    <a:pt x="3949" y="1016"/>
                  </a:lnTo>
                  <a:lnTo>
                    <a:pt x="3175" y="1270"/>
                  </a:lnTo>
                  <a:lnTo>
                    <a:pt x="1905" y="2286"/>
                  </a:lnTo>
                  <a:lnTo>
                    <a:pt x="1282" y="2921"/>
                  </a:lnTo>
                  <a:lnTo>
                    <a:pt x="774" y="3683"/>
                  </a:lnTo>
                  <a:lnTo>
                    <a:pt x="508" y="4445"/>
                  </a:lnTo>
                  <a:lnTo>
                    <a:pt x="127" y="5207"/>
                  </a:lnTo>
                  <a:lnTo>
                    <a:pt x="0" y="5969"/>
                  </a:lnTo>
                  <a:lnTo>
                    <a:pt x="0" y="7620"/>
                  </a:lnTo>
                  <a:lnTo>
                    <a:pt x="127" y="8509"/>
                  </a:lnTo>
                  <a:lnTo>
                    <a:pt x="508" y="9271"/>
                  </a:lnTo>
                  <a:lnTo>
                    <a:pt x="774" y="10033"/>
                  </a:lnTo>
                  <a:lnTo>
                    <a:pt x="1282" y="10668"/>
                  </a:lnTo>
                  <a:lnTo>
                    <a:pt x="1905" y="11303"/>
                  </a:lnTo>
                  <a:lnTo>
                    <a:pt x="3048" y="12573"/>
                  </a:lnTo>
                  <a:lnTo>
                    <a:pt x="4699" y="13208"/>
                  </a:lnTo>
                  <a:lnTo>
                    <a:pt x="6350" y="13208"/>
                  </a:lnTo>
                  <a:lnTo>
                    <a:pt x="8140" y="13208"/>
                  </a:lnTo>
                  <a:lnTo>
                    <a:pt x="12700" y="7620"/>
                  </a:lnTo>
                  <a:lnTo>
                    <a:pt x="12700" y="5969"/>
                  </a:lnTo>
                  <a:close/>
                </a:path>
                <a:path w="4349750" h="3238500">
                  <a:moveTo>
                    <a:pt x="1188224" y="5207"/>
                  </a:moveTo>
                  <a:lnTo>
                    <a:pt x="1187577" y="3556"/>
                  </a:lnTo>
                  <a:lnTo>
                    <a:pt x="1186319" y="2286"/>
                  </a:lnTo>
                  <a:lnTo>
                    <a:pt x="1183894" y="0"/>
                  </a:lnTo>
                  <a:lnTo>
                    <a:pt x="1179715" y="0"/>
                  </a:lnTo>
                  <a:lnTo>
                    <a:pt x="1176159" y="3556"/>
                  </a:lnTo>
                  <a:lnTo>
                    <a:pt x="1175524" y="5207"/>
                  </a:lnTo>
                  <a:lnTo>
                    <a:pt x="1175524" y="8509"/>
                  </a:lnTo>
                  <a:lnTo>
                    <a:pt x="1176159" y="10160"/>
                  </a:lnTo>
                  <a:lnTo>
                    <a:pt x="1177417" y="11303"/>
                  </a:lnTo>
                  <a:lnTo>
                    <a:pt x="1178560" y="12446"/>
                  </a:lnTo>
                  <a:lnTo>
                    <a:pt x="1180223" y="13208"/>
                  </a:lnTo>
                  <a:lnTo>
                    <a:pt x="1181874" y="13208"/>
                  </a:lnTo>
                  <a:lnTo>
                    <a:pt x="1182751" y="13208"/>
                  </a:lnTo>
                  <a:lnTo>
                    <a:pt x="1184275" y="12700"/>
                  </a:lnTo>
                  <a:lnTo>
                    <a:pt x="1185811" y="11938"/>
                  </a:lnTo>
                  <a:lnTo>
                    <a:pt x="1186319" y="11303"/>
                  </a:lnTo>
                  <a:lnTo>
                    <a:pt x="1187577" y="10160"/>
                  </a:lnTo>
                  <a:lnTo>
                    <a:pt x="1188224" y="8509"/>
                  </a:lnTo>
                  <a:lnTo>
                    <a:pt x="1188224" y="5207"/>
                  </a:lnTo>
                  <a:close/>
                </a:path>
                <a:path w="4349750" h="3238500">
                  <a:moveTo>
                    <a:pt x="3173857" y="3230372"/>
                  </a:moveTo>
                  <a:lnTo>
                    <a:pt x="3168396" y="3225546"/>
                  </a:lnTo>
                  <a:lnTo>
                    <a:pt x="3166618" y="3225546"/>
                  </a:lnTo>
                  <a:lnTo>
                    <a:pt x="3161665" y="3229622"/>
                  </a:lnTo>
                  <a:lnTo>
                    <a:pt x="3161284" y="3230499"/>
                  </a:lnTo>
                  <a:lnTo>
                    <a:pt x="3161157" y="3231261"/>
                  </a:lnTo>
                  <a:lnTo>
                    <a:pt x="3161157" y="3232912"/>
                  </a:lnTo>
                  <a:lnTo>
                    <a:pt x="3166618" y="3238373"/>
                  </a:lnTo>
                  <a:lnTo>
                    <a:pt x="3167507" y="3238373"/>
                  </a:lnTo>
                  <a:lnTo>
                    <a:pt x="3168269" y="3238373"/>
                  </a:lnTo>
                  <a:lnTo>
                    <a:pt x="3173603" y="3233674"/>
                  </a:lnTo>
                  <a:lnTo>
                    <a:pt x="3173857" y="3232912"/>
                  </a:lnTo>
                  <a:lnTo>
                    <a:pt x="3173857" y="3230372"/>
                  </a:lnTo>
                  <a:close/>
                </a:path>
                <a:path w="4349750" h="3238500">
                  <a:moveTo>
                    <a:pt x="4349369" y="3231273"/>
                  </a:moveTo>
                  <a:lnTo>
                    <a:pt x="4342142" y="3225546"/>
                  </a:lnTo>
                  <a:lnTo>
                    <a:pt x="4340491" y="3226181"/>
                  </a:lnTo>
                  <a:lnTo>
                    <a:pt x="4336808" y="3230499"/>
                  </a:lnTo>
                  <a:lnTo>
                    <a:pt x="4336542" y="3231273"/>
                  </a:lnTo>
                  <a:lnTo>
                    <a:pt x="4336542" y="3233813"/>
                  </a:lnTo>
                  <a:lnTo>
                    <a:pt x="4337316" y="3235325"/>
                  </a:lnTo>
                  <a:lnTo>
                    <a:pt x="4341368" y="3238246"/>
                  </a:lnTo>
                  <a:lnTo>
                    <a:pt x="4342142" y="3238500"/>
                  </a:lnTo>
                  <a:lnTo>
                    <a:pt x="4343019" y="3238500"/>
                  </a:lnTo>
                  <a:lnTo>
                    <a:pt x="4343793" y="3238500"/>
                  </a:lnTo>
                  <a:lnTo>
                    <a:pt x="4344682" y="3238246"/>
                  </a:lnTo>
                  <a:lnTo>
                    <a:pt x="4349369" y="3233813"/>
                  </a:lnTo>
                  <a:lnTo>
                    <a:pt x="4349369" y="3231273"/>
                  </a:lnTo>
                  <a:close/>
                </a:path>
              </a:pathLst>
            </a:custGeom>
            <a:solidFill>
              <a:srgbClr val="13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7743" y="6746034"/>
              <a:ext cx="3294259" cy="79488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595" y="756983"/>
              <a:ext cx="3290446" cy="249488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6576" y="653707"/>
              <a:ext cx="3185255" cy="24078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9" y="102451"/>
              <a:ext cx="3534227" cy="351026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2677" y="4292003"/>
              <a:ext cx="2879090" cy="681990"/>
            </a:xfrm>
            <a:custGeom>
              <a:avLst/>
              <a:gdLst/>
              <a:ahLst/>
              <a:cxnLst/>
              <a:rect l="l" t="t" r="r" b="b"/>
              <a:pathLst>
                <a:path w="2879090" h="681989">
                  <a:moveTo>
                    <a:pt x="2878988" y="501319"/>
                  </a:moveTo>
                  <a:lnTo>
                    <a:pt x="2353538" y="248602"/>
                  </a:lnTo>
                  <a:lnTo>
                    <a:pt x="2349639" y="249770"/>
                  </a:lnTo>
                  <a:lnTo>
                    <a:pt x="2341842" y="254368"/>
                  </a:lnTo>
                  <a:lnTo>
                    <a:pt x="2306536" y="275170"/>
                  </a:lnTo>
                  <a:lnTo>
                    <a:pt x="2131187" y="325970"/>
                  </a:lnTo>
                  <a:lnTo>
                    <a:pt x="2086648" y="325970"/>
                  </a:lnTo>
                  <a:lnTo>
                    <a:pt x="1951443" y="364070"/>
                  </a:lnTo>
                  <a:lnTo>
                    <a:pt x="1905876" y="364070"/>
                  </a:lnTo>
                  <a:lnTo>
                    <a:pt x="1860067" y="376770"/>
                  </a:lnTo>
                  <a:lnTo>
                    <a:pt x="1814029" y="376770"/>
                  </a:lnTo>
                  <a:lnTo>
                    <a:pt x="1767751" y="389470"/>
                  </a:lnTo>
                  <a:lnTo>
                    <a:pt x="1721269" y="389470"/>
                  </a:lnTo>
                  <a:lnTo>
                    <a:pt x="1674571" y="402170"/>
                  </a:lnTo>
                  <a:lnTo>
                    <a:pt x="1188847" y="402170"/>
                  </a:lnTo>
                  <a:lnTo>
                    <a:pt x="1136624" y="389470"/>
                  </a:lnTo>
                  <a:lnTo>
                    <a:pt x="1084719" y="389470"/>
                  </a:lnTo>
                  <a:lnTo>
                    <a:pt x="981875" y="364070"/>
                  </a:lnTo>
                  <a:lnTo>
                    <a:pt x="930935" y="364070"/>
                  </a:lnTo>
                  <a:lnTo>
                    <a:pt x="536524" y="262470"/>
                  </a:lnTo>
                  <a:lnTo>
                    <a:pt x="488975" y="237070"/>
                  </a:lnTo>
                  <a:lnTo>
                    <a:pt x="441845" y="224370"/>
                  </a:lnTo>
                  <a:lnTo>
                    <a:pt x="395135" y="198970"/>
                  </a:lnTo>
                  <a:lnTo>
                    <a:pt x="348869" y="186270"/>
                  </a:lnTo>
                  <a:lnTo>
                    <a:pt x="303034" y="160870"/>
                  </a:lnTo>
                  <a:lnTo>
                    <a:pt x="257657" y="148170"/>
                  </a:lnTo>
                  <a:lnTo>
                    <a:pt x="124294" y="71970"/>
                  </a:lnTo>
                  <a:lnTo>
                    <a:pt x="80797" y="46570"/>
                  </a:lnTo>
                  <a:lnTo>
                    <a:pt x="37795" y="33870"/>
                  </a:lnTo>
                  <a:lnTo>
                    <a:pt x="0" y="0"/>
                  </a:lnTo>
                  <a:lnTo>
                    <a:pt x="0" y="118427"/>
                  </a:lnTo>
                  <a:lnTo>
                    <a:pt x="0" y="150177"/>
                  </a:lnTo>
                  <a:lnTo>
                    <a:pt x="17043" y="160870"/>
                  </a:lnTo>
                  <a:lnTo>
                    <a:pt x="141046" y="237070"/>
                  </a:lnTo>
                  <a:lnTo>
                    <a:pt x="268859" y="313270"/>
                  </a:lnTo>
                  <a:lnTo>
                    <a:pt x="312293" y="325970"/>
                  </a:lnTo>
                  <a:lnTo>
                    <a:pt x="400354" y="376770"/>
                  </a:lnTo>
                  <a:lnTo>
                    <a:pt x="444957" y="389470"/>
                  </a:lnTo>
                  <a:lnTo>
                    <a:pt x="535330" y="440270"/>
                  </a:lnTo>
                  <a:lnTo>
                    <a:pt x="581075" y="452970"/>
                  </a:lnTo>
                  <a:lnTo>
                    <a:pt x="627189" y="478370"/>
                  </a:lnTo>
                  <a:lnTo>
                    <a:pt x="720471" y="503770"/>
                  </a:lnTo>
                  <a:lnTo>
                    <a:pt x="767638" y="529170"/>
                  </a:lnTo>
                  <a:lnTo>
                    <a:pt x="956652" y="578523"/>
                  </a:lnTo>
                  <a:lnTo>
                    <a:pt x="1156766" y="630770"/>
                  </a:lnTo>
                  <a:lnTo>
                    <a:pt x="1206792" y="630770"/>
                  </a:lnTo>
                  <a:lnTo>
                    <a:pt x="1307693" y="656170"/>
                  </a:lnTo>
                  <a:lnTo>
                    <a:pt x="1358557" y="656170"/>
                  </a:lnTo>
                  <a:lnTo>
                    <a:pt x="1409700" y="668870"/>
                  </a:lnTo>
                  <a:lnTo>
                    <a:pt x="1461096" y="668870"/>
                  </a:lnTo>
                  <a:lnTo>
                    <a:pt x="1512760" y="681570"/>
                  </a:lnTo>
                  <a:lnTo>
                    <a:pt x="2068728" y="681570"/>
                  </a:lnTo>
                  <a:lnTo>
                    <a:pt x="2118017" y="668870"/>
                  </a:lnTo>
                  <a:lnTo>
                    <a:pt x="2167115" y="668870"/>
                  </a:lnTo>
                  <a:lnTo>
                    <a:pt x="2215997" y="656170"/>
                  </a:lnTo>
                  <a:lnTo>
                    <a:pt x="2264651" y="656170"/>
                  </a:lnTo>
                  <a:lnTo>
                    <a:pt x="2361298" y="630770"/>
                  </a:lnTo>
                  <a:lnTo>
                    <a:pt x="2409266" y="630770"/>
                  </a:lnTo>
                  <a:lnTo>
                    <a:pt x="2865564" y="506260"/>
                  </a:lnTo>
                  <a:lnTo>
                    <a:pt x="2874645" y="503770"/>
                  </a:lnTo>
                  <a:lnTo>
                    <a:pt x="2878988" y="501319"/>
                  </a:lnTo>
                  <a:close/>
                </a:path>
              </a:pathLst>
            </a:custGeom>
            <a:solidFill>
              <a:srgbClr val="CDD51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86218" y="4536239"/>
              <a:ext cx="536575" cy="257175"/>
            </a:xfrm>
            <a:custGeom>
              <a:avLst/>
              <a:gdLst/>
              <a:ahLst/>
              <a:cxnLst/>
              <a:rect l="l" t="t" r="r" b="b"/>
              <a:pathLst>
                <a:path w="536575" h="257175">
                  <a:moveTo>
                    <a:pt x="14604" y="0"/>
                  </a:moveTo>
                  <a:lnTo>
                    <a:pt x="0" y="4367"/>
                  </a:lnTo>
                  <a:lnTo>
                    <a:pt x="525446" y="257083"/>
                  </a:lnTo>
                  <a:lnTo>
                    <a:pt x="536339" y="250930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CDD51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00815" y="4531873"/>
              <a:ext cx="532765" cy="255904"/>
            </a:xfrm>
            <a:custGeom>
              <a:avLst/>
              <a:gdLst/>
              <a:ahLst/>
              <a:cxnLst/>
              <a:rect l="l" t="t" r="r" b="b"/>
              <a:pathLst>
                <a:path w="532764" h="255904">
                  <a:moveTo>
                    <a:pt x="14604" y="0"/>
                  </a:moveTo>
                  <a:lnTo>
                    <a:pt x="0" y="4367"/>
                  </a:lnTo>
                  <a:lnTo>
                    <a:pt x="521736" y="255299"/>
                  </a:lnTo>
                  <a:lnTo>
                    <a:pt x="532629" y="24914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CDD51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15414" y="4527508"/>
              <a:ext cx="528955" cy="254000"/>
            </a:xfrm>
            <a:custGeom>
              <a:avLst/>
              <a:gdLst/>
              <a:ahLst/>
              <a:cxnLst/>
              <a:rect l="l" t="t" r="r" b="b"/>
              <a:pathLst>
                <a:path w="528955" h="254000">
                  <a:moveTo>
                    <a:pt x="14604" y="0"/>
                  </a:moveTo>
                  <a:lnTo>
                    <a:pt x="0" y="4367"/>
                  </a:lnTo>
                  <a:lnTo>
                    <a:pt x="518026" y="253514"/>
                  </a:lnTo>
                  <a:lnTo>
                    <a:pt x="528918" y="247361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CED61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30014" y="4523142"/>
              <a:ext cx="526415" cy="252095"/>
            </a:xfrm>
            <a:custGeom>
              <a:avLst/>
              <a:gdLst/>
              <a:ahLst/>
              <a:cxnLst/>
              <a:rect l="l" t="t" r="r" b="b"/>
              <a:pathLst>
                <a:path w="526414" h="252095">
                  <a:moveTo>
                    <a:pt x="14604" y="0"/>
                  </a:moveTo>
                  <a:lnTo>
                    <a:pt x="0" y="4367"/>
                  </a:lnTo>
                  <a:lnTo>
                    <a:pt x="514315" y="251729"/>
                  </a:lnTo>
                  <a:lnTo>
                    <a:pt x="522278" y="247231"/>
                  </a:lnTo>
                  <a:lnTo>
                    <a:pt x="526281" y="246093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CED61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44610" y="4514418"/>
              <a:ext cx="541655" cy="255270"/>
            </a:xfrm>
            <a:custGeom>
              <a:avLst/>
              <a:gdLst/>
              <a:ahLst/>
              <a:cxnLst/>
              <a:rect l="l" t="t" r="r" b="b"/>
              <a:pathLst>
                <a:path w="541655" h="255270">
                  <a:moveTo>
                    <a:pt x="541439" y="246354"/>
                  </a:moveTo>
                  <a:lnTo>
                    <a:pt x="29197" y="0"/>
                  </a:lnTo>
                  <a:lnTo>
                    <a:pt x="14605" y="4368"/>
                  </a:lnTo>
                  <a:lnTo>
                    <a:pt x="0" y="8737"/>
                  </a:lnTo>
                  <a:lnTo>
                    <a:pt x="511670" y="254825"/>
                  </a:lnTo>
                  <a:lnTo>
                    <a:pt x="526554" y="250596"/>
                  </a:lnTo>
                  <a:lnTo>
                    <a:pt x="541439" y="246354"/>
                  </a:lnTo>
                  <a:close/>
                </a:path>
              </a:pathLst>
            </a:custGeom>
            <a:solidFill>
              <a:srgbClr val="CED61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73810" y="4510045"/>
              <a:ext cx="526415" cy="250825"/>
            </a:xfrm>
            <a:custGeom>
              <a:avLst/>
              <a:gdLst/>
              <a:ahLst/>
              <a:cxnLst/>
              <a:rect l="l" t="t" r="r" b="b"/>
              <a:pathLst>
                <a:path w="526414" h="250825">
                  <a:moveTo>
                    <a:pt x="14604" y="0"/>
                  </a:moveTo>
                  <a:lnTo>
                    <a:pt x="0" y="4367"/>
                  </a:lnTo>
                  <a:lnTo>
                    <a:pt x="512235" y="250729"/>
                  </a:lnTo>
                  <a:lnTo>
                    <a:pt x="523140" y="247628"/>
                  </a:lnTo>
                  <a:lnTo>
                    <a:pt x="526030" y="245972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CFD6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88408" y="4505679"/>
              <a:ext cx="522605" cy="250825"/>
            </a:xfrm>
            <a:custGeom>
              <a:avLst/>
              <a:gdLst/>
              <a:ahLst/>
              <a:cxnLst/>
              <a:rect l="l" t="t" r="r" b="b"/>
              <a:pathLst>
                <a:path w="522605" h="250825">
                  <a:moveTo>
                    <a:pt x="14604" y="0"/>
                  </a:moveTo>
                  <a:lnTo>
                    <a:pt x="0" y="4367"/>
                  </a:lnTo>
                  <a:lnTo>
                    <a:pt x="511427" y="250340"/>
                  </a:lnTo>
                  <a:lnTo>
                    <a:pt x="522237" y="244148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CFD62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03006" y="4500238"/>
              <a:ext cx="518795" cy="250190"/>
            </a:xfrm>
            <a:custGeom>
              <a:avLst/>
              <a:gdLst/>
              <a:ahLst/>
              <a:cxnLst/>
              <a:rect l="l" t="t" r="r" b="b"/>
              <a:pathLst>
                <a:path w="518794" h="250189">
                  <a:moveTo>
                    <a:pt x="12369" y="0"/>
                  </a:moveTo>
                  <a:lnTo>
                    <a:pt x="6714" y="3434"/>
                  </a:lnTo>
                  <a:lnTo>
                    <a:pt x="0" y="5442"/>
                  </a:lnTo>
                  <a:lnTo>
                    <a:pt x="507634" y="249591"/>
                  </a:lnTo>
                  <a:lnTo>
                    <a:pt x="518444" y="243399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CFD72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15371" y="4493883"/>
              <a:ext cx="516890" cy="250190"/>
            </a:xfrm>
            <a:custGeom>
              <a:avLst/>
              <a:gdLst/>
              <a:ahLst/>
              <a:cxnLst/>
              <a:rect l="l" t="t" r="r" b="b"/>
              <a:pathLst>
                <a:path w="516889" h="250189">
                  <a:moveTo>
                    <a:pt x="10466" y="0"/>
                  </a:moveTo>
                  <a:lnTo>
                    <a:pt x="0" y="6357"/>
                  </a:lnTo>
                  <a:lnTo>
                    <a:pt x="506075" y="249757"/>
                  </a:lnTo>
                  <a:lnTo>
                    <a:pt x="516885" y="243564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CFD72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25835" y="4487528"/>
              <a:ext cx="518159" cy="250190"/>
            </a:xfrm>
            <a:custGeom>
              <a:avLst/>
              <a:gdLst/>
              <a:ahLst/>
              <a:cxnLst/>
              <a:rect l="l" t="t" r="r" b="b"/>
              <a:pathLst>
                <a:path w="518160" h="250189">
                  <a:moveTo>
                    <a:pt x="10466" y="0"/>
                  </a:moveTo>
                  <a:lnTo>
                    <a:pt x="0" y="6357"/>
                  </a:lnTo>
                  <a:lnTo>
                    <a:pt x="506418" y="249922"/>
                  </a:lnTo>
                  <a:lnTo>
                    <a:pt x="515455" y="244745"/>
                  </a:lnTo>
                  <a:lnTo>
                    <a:pt x="517884" y="244044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CFD72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36297" y="4481173"/>
              <a:ext cx="522605" cy="250825"/>
            </a:xfrm>
            <a:custGeom>
              <a:avLst/>
              <a:gdLst/>
              <a:ahLst/>
              <a:cxnLst/>
              <a:rect l="l" t="t" r="r" b="b"/>
              <a:pathLst>
                <a:path w="522605" h="250825">
                  <a:moveTo>
                    <a:pt x="10466" y="0"/>
                  </a:moveTo>
                  <a:lnTo>
                    <a:pt x="0" y="6357"/>
                  </a:lnTo>
                  <a:lnTo>
                    <a:pt x="507415" y="250401"/>
                  </a:lnTo>
                  <a:lnTo>
                    <a:pt x="522220" y="246130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D0D72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46759" y="4475865"/>
              <a:ext cx="527050" cy="251460"/>
            </a:xfrm>
            <a:custGeom>
              <a:avLst/>
              <a:gdLst/>
              <a:ahLst/>
              <a:cxnLst/>
              <a:rect l="l" t="t" r="r" b="b"/>
              <a:pathLst>
                <a:path w="527050" h="251460">
                  <a:moveTo>
                    <a:pt x="12643" y="0"/>
                  </a:moveTo>
                  <a:lnTo>
                    <a:pt x="4778" y="2408"/>
                  </a:lnTo>
                  <a:lnTo>
                    <a:pt x="0" y="5310"/>
                  </a:lnTo>
                  <a:lnTo>
                    <a:pt x="511751" y="251439"/>
                  </a:lnTo>
                  <a:lnTo>
                    <a:pt x="526556" y="247168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rgbClr val="D0D72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59396" y="4471436"/>
              <a:ext cx="528320" cy="252095"/>
            </a:xfrm>
            <a:custGeom>
              <a:avLst/>
              <a:gdLst/>
              <a:ahLst/>
              <a:cxnLst/>
              <a:rect l="l" t="t" r="r" b="b"/>
              <a:pathLst>
                <a:path w="528319" h="252095">
                  <a:moveTo>
                    <a:pt x="14472" y="0"/>
                  </a:moveTo>
                  <a:lnTo>
                    <a:pt x="0" y="4431"/>
                  </a:lnTo>
                  <a:lnTo>
                    <a:pt x="513912" y="251599"/>
                  </a:lnTo>
                  <a:lnTo>
                    <a:pt x="525912" y="248137"/>
                  </a:lnTo>
                  <a:lnTo>
                    <a:pt x="527943" y="246956"/>
                  </a:lnTo>
                  <a:lnTo>
                    <a:pt x="14472" y="0"/>
                  </a:lnTo>
                  <a:close/>
                </a:path>
              </a:pathLst>
            </a:custGeom>
            <a:solidFill>
              <a:srgbClr val="D0D92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73862" y="4467006"/>
              <a:ext cx="524510" cy="251460"/>
            </a:xfrm>
            <a:custGeom>
              <a:avLst/>
              <a:gdLst/>
              <a:ahLst/>
              <a:cxnLst/>
              <a:rect l="l" t="t" r="r" b="b"/>
              <a:pathLst>
                <a:path w="524510" h="251460">
                  <a:moveTo>
                    <a:pt x="14472" y="0"/>
                  </a:moveTo>
                  <a:lnTo>
                    <a:pt x="0" y="4431"/>
                  </a:lnTo>
                  <a:lnTo>
                    <a:pt x="513473" y="251388"/>
                  </a:lnTo>
                  <a:lnTo>
                    <a:pt x="524196" y="245154"/>
                  </a:lnTo>
                  <a:lnTo>
                    <a:pt x="14472" y="0"/>
                  </a:lnTo>
                  <a:close/>
                </a:path>
              </a:pathLst>
            </a:custGeom>
            <a:solidFill>
              <a:srgbClr val="D0D92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88329" y="4461243"/>
              <a:ext cx="520700" cy="251460"/>
            </a:xfrm>
            <a:custGeom>
              <a:avLst/>
              <a:gdLst/>
              <a:ahLst/>
              <a:cxnLst/>
              <a:rect l="l" t="t" r="r" b="b"/>
              <a:pathLst>
                <a:path w="520700" h="251460">
                  <a:moveTo>
                    <a:pt x="11699" y="0"/>
                  </a:moveTo>
                  <a:lnTo>
                    <a:pt x="4687" y="4330"/>
                  </a:lnTo>
                  <a:lnTo>
                    <a:pt x="0" y="5765"/>
                  </a:lnTo>
                  <a:lnTo>
                    <a:pt x="509725" y="250919"/>
                  </a:lnTo>
                  <a:lnTo>
                    <a:pt x="520449" y="244685"/>
                  </a:lnTo>
                  <a:lnTo>
                    <a:pt x="11699" y="0"/>
                  </a:lnTo>
                  <a:close/>
                </a:path>
              </a:pathLst>
            </a:custGeom>
            <a:solidFill>
              <a:srgbClr val="D1D92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00023" y="4454842"/>
              <a:ext cx="520065" cy="251460"/>
            </a:xfrm>
            <a:custGeom>
              <a:avLst/>
              <a:gdLst/>
              <a:ahLst/>
              <a:cxnLst/>
              <a:rect l="l" t="t" r="r" b="b"/>
              <a:pathLst>
                <a:path w="520064" h="251460">
                  <a:moveTo>
                    <a:pt x="10370" y="0"/>
                  </a:moveTo>
                  <a:lnTo>
                    <a:pt x="0" y="6403"/>
                  </a:lnTo>
                  <a:lnTo>
                    <a:pt x="508749" y="251089"/>
                  </a:lnTo>
                  <a:lnTo>
                    <a:pt x="519473" y="244855"/>
                  </a:lnTo>
                  <a:lnTo>
                    <a:pt x="10370" y="0"/>
                  </a:lnTo>
                  <a:close/>
                </a:path>
              </a:pathLst>
            </a:custGeom>
            <a:solidFill>
              <a:srgbClr val="D1D92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10383" y="4442041"/>
              <a:ext cx="535305" cy="257810"/>
            </a:xfrm>
            <a:custGeom>
              <a:avLst/>
              <a:gdLst/>
              <a:ahLst/>
              <a:cxnLst/>
              <a:rect l="l" t="t" r="r" b="b"/>
              <a:pathLst>
                <a:path w="535305" h="257810">
                  <a:moveTo>
                    <a:pt x="535000" y="247332"/>
                  </a:moveTo>
                  <a:lnTo>
                    <a:pt x="20739" y="0"/>
                  </a:lnTo>
                  <a:lnTo>
                    <a:pt x="10375" y="6400"/>
                  </a:lnTo>
                  <a:lnTo>
                    <a:pt x="0" y="12814"/>
                  </a:lnTo>
                  <a:lnTo>
                    <a:pt x="509104" y="257670"/>
                  </a:lnTo>
                  <a:lnTo>
                    <a:pt x="518604" y="252133"/>
                  </a:lnTo>
                  <a:lnTo>
                    <a:pt x="520280" y="251650"/>
                  </a:lnTo>
                  <a:lnTo>
                    <a:pt x="535000" y="247332"/>
                  </a:lnTo>
                  <a:close/>
                </a:path>
              </a:pathLst>
            </a:custGeom>
            <a:solidFill>
              <a:srgbClr val="D1D92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31123" y="4437002"/>
              <a:ext cx="529590" cy="252729"/>
            </a:xfrm>
            <a:custGeom>
              <a:avLst/>
              <a:gdLst/>
              <a:ahLst/>
              <a:cxnLst/>
              <a:rect l="l" t="t" r="r" b="b"/>
              <a:pathLst>
                <a:path w="529589" h="252729">
                  <a:moveTo>
                    <a:pt x="13207" y="0"/>
                  </a:moveTo>
                  <a:lnTo>
                    <a:pt x="3026" y="3170"/>
                  </a:lnTo>
                  <a:lnTo>
                    <a:pt x="0" y="5039"/>
                  </a:lnTo>
                  <a:lnTo>
                    <a:pt x="514254" y="252372"/>
                  </a:lnTo>
                  <a:lnTo>
                    <a:pt x="528975" y="248060"/>
                  </a:lnTo>
                  <a:lnTo>
                    <a:pt x="13207" y="0"/>
                  </a:lnTo>
                  <a:close/>
                </a:path>
              </a:pathLst>
            </a:custGeom>
            <a:solidFill>
              <a:srgbClr val="D1DA2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44324" y="4432527"/>
              <a:ext cx="530225" cy="252729"/>
            </a:xfrm>
            <a:custGeom>
              <a:avLst/>
              <a:gdLst/>
              <a:ahLst/>
              <a:cxnLst/>
              <a:rect l="l" t="t" r="r" b="b"/>
              <a:pathLst>
                <a:path w="530225" h="252729">
                  <a:moveTo>
                    <a:pt x="14377" y="0"/>
                  </a:moveTo>
                  <a:lnTo>
                    <a:pt x="0" y="4477"/>
                  </a:lnTo>
                  <a:lnTo>
                    <a:pt x="515767" y="252537"/>
                  </a:lnTo>
                  <a:lnTo>
                    <a:pt x="528028" y="248945"/>
                  </a:lnTo>
                  <a:lnTo>
                    <a:pt x="529804" y="247897"/>
                  </a:lnTo>
                  <a:lnTo>
                    <a:pt x="14377" y="0"/>
                  </a:lnTo>
                  <a:close/>
                </a:path>
              </a:pathLst>
            </a:custGeom>
            <a:solidFill>
              <a:srgbClr val="D2DA2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8695" y="4428052"/>
              <a:ext cx="526415" cy="252729"/>
            </a:xfrm>
            <a:custGeom>
              <a:avLst/>
              <a:gdLst/>
              <a:ahLst/>
              <a:cxnLst/>
              <a:rect l="l" t="t" r="r" b="b"/>
              <a:pathLst>
                <a:path w="526414" h="252729">
                  <a:moveTo>
                    <a:pt x="14377" y="0"/>
                  </a:moveTo>
                  <a:lnTo>
                    <a:pt x="0" y="4477"/>
                  </a:lnTo>
                  <a:lnTo>
                    <a:pt x="515429" y="252375"/>
                  </a:lnTo>
                  <a:lnTo>
                    <a:pt x="526061" y="246096"/>
                  </a:lnTo>
                  <a:lnTo>
                    <a:pt x="14377" y="0"/>
                  </a:lnTo>
                  <a:close/>
                </a:path>
              </a:pathLst>
            </a:custGeom>
            <a:solidFill>
              <a:srgbClr val="D2DA2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73066" y="4421858"/>
              <a:ext cx="522605" cy="252729"/>
            </a:xfrm>
            <a:custGeom>
              <a:avLst/>
              <a:gdLst/>
              <a:ahLst/>
              <a:cxnLst/>
              <a:rect l="l" t="t" r="r" b="b"/>
              <a:pathLst>
                <a:path w="522605" h="252729">
                  <a:moveTo>
                    <a:pt x="10802" y="0"/>
                  </a:moveTo>
                  <a:lnTo>
                    <a:pt x="1865" y="5615"/>
                  </a:lnTo>
                  <a:lnTo>
                    <a:pt x="0" y="6196"/>
                  </a:lnTo>
                  <a:lnTo>
                    <a:pt x="511685" y="252294"/>
                  </a:lnTo>
                  <a:lnTo>
                    <a:pt x="522317" y="24601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2DA3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83864" y="4415408"/>
              <a:ext cx="522605" cy="252729"/>
            </a:xfrm>
            <a:custGeom>
              <a:avLst/>
              <a:gdLst/>
              <a:ahLst/>
              <a:cxnLst/>
              <a:rect l="l" t="t" r="r" b="b"/>
              <a:pathLst>
                <a:path w="522605" h="252729">
                  <a:moveTo>
                    <a:pt x="10269" y="0"/>
                  </a:moveTo>
                  <a:lnTo>
                    <a:pt x="0" y="6452"/>
                  </a:lnTo>
                  <a:lnTo>
                    <a:pt x="511515" y="252468"/>
                  </a:lnTo>
                  <a:lnTo>
                    <a:pt x="522147" y="246190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D2DA3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94130" y="4408957"/>
              <a:ext cx="523240" cy="252729"/>
            </a:xfrm>
            <a:custGeom>
              <a:avLst/>
              <a:gdLst/>
              <a:ahLst/>
              <a:cxnLst/>
              <a:rect l="l" t="t" r="r" b="b"/>
              <a:pathLst>
                <a:path w="523239" h="252729">
                  <a:moveTo>
                    <a:pt x="10269" y="0"/>
                  </a:moveTo>
                  <a:lnTo>
                    <a:pt x="0" y="6452"/>
                  </a:lnTo>
                  <a:lnTo>
                    <a:pt x="511878" y="252642"/>
                  </a:lnTo>
                  <a:lnTo>
                    <a:pt x="521237" y="247116"/>
                  </a:lnTo>
                  <a:lnTo>
                    <a:pt x="522989" y="24659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D2DA3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04394" y="4402507"/>
              <a:ext cx="527685" cy="253365"/>
            </a:xfrm>
            <a:custGeom>
              <a:avLst/>
              <a:gdLst/>
              <a:ahLst/>
              <a:cxnLst/>
              <a:rect l="l" t="t" r="r" b="b"/>
              <a:pathLst>
                <a:path w="527685" h="253364">
                  <a:moveTo>
                    <a:pt x="10269" y="0"/>
                  </a:moveTo>
                  <a:lnTo>
                    <a:pt x="0" y="6452"/>
                  </a:lnTo>
                  <a:lnTo>
                    <a:pt x="512717" y="253046"/>
                  </a:lnTo>
                  <a:lnTo>
                    <a:pt x="527348" y="248691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D2DB3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14659" y="4397854"/>
              <a:ext cx="532130" cy="253365"/>
            </a:xfrm>
            <a:custGeom>
              <a:avLst/>
              <a:gdLst/>
              <a:ahLst/>
              <a:cxnLst/>
              <a:rect l="l" t="t" r="r" b="b"/>
              <a:pathLst>
                <a:path w="532130" h="253364">
                  <a:moveTo>
                    <a:pt x="14004" y="0"/>
                  </a:moveTo>
                  <a:lnTo>
                    <a:pt x="695" y="4219"/>
                  </a:lnTo>
                  <a:lnTo>
                    <a:pt x="0" y="4656"/>
                  </a:lnTo>
                  <a:lnTo>
                    <a:pt x="517077" y="253347"/>
                  </a:lnTo>
                  <a:lnTo>
                    <a:pt x="531708" y="248992"/>
                  </a:lnTo>
                  <a:lnTo>
                    <a:pt x="14004" y="0"/>
                  </a:lnTo>
                  <a:close/>
                </a:path>
              </a:pathLst>
            </a:custGeom>
            <a:solidFill>
              <a:srgbClr val="D2DB3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28657" y="4393329"/>
              <a:ext cx="531495" cy="254000"/>
            </a:xfrm>
            <a:custGeom>
              <a:avLst/>
              <a:gdLst/>
              <a:ahLst/>
              <a:cxnLst/>
              <a:rect l="l" t="t" r="r" b="b"/>
              <a:pathLst>
                <a:path w="531495" h="254000">
                  <a:moveTo>
                    <a:pt x="14275" y="0"/>
                  </a:moveTo>
                  <a:lnTo>
                    <a:pt x="0" y="4525"/>
                  </a:lnTo>
                  <a:lnTo>
                    <a:pt x="517703" y="253518"/>
                  </a:lnTo>
                  <a:lnTo>
                    <a:pt x="529376" y="250043"/>
                  </a:lnTo>
                  <a:lnTo>
                    <a:pt x="531496" y="248759"/>
                  </a:lnTo>
                  <a:lnTo>
                    <a:pt x="14275" y="0"/>
                  </a:lnTo>
                  <a:close/>
                </a:path>
              </a:pathLst>
            </a:custGeom>
            <a:solidFill>
              <a:srgbClr val="D2DB3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42927" y="4388554"/>
              <a:ext cx="528320" cy="254000"/>
            </a:xfrm>
            <a:custGeom>
              <a:avLst/>
              <a:gdLst/>
              <a:ahLst/>
              <a:cxnLst/>
              <a:rect l="l" t="t" r="r" b="b"/>
              <a:pathLst>
                <a:path w="528320" h="254000">
                  <a:moveTo>
                    <a:pt x="13752" y="0"/>
                  </a:moveTo>
                  <a:lnTo>
                    <a:pt x="12485" y="819"/>
                  </a:lnTo>
                  <a:lnTo>
                    <a:pt x="0" y="4777"/>
                  </a:lnTo>
                  <a:lnTo>
                    <a:pt x="517222" y="253538"/>
                  </a:lnTo>
                  <a:lnTo>
                    <a:pt x="527708" y="247189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D2DB3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56675" y="4382026"/>
              <a:ext cx="524510" cy="254000"/>
            </a:xfrm>
            <a:custGeom>
              <a:avLst/>
              <a:gdLst/>
              <a:ahLst/>
              <a:cxnLst/>
              <a:rect l="l" t="t" r="r" b="b"/>
              <a:pathLst>
                <a:path w="524510" h="254000">
                  <a:moveTo>
                    <a:pt x="10106" y="0"/>
                  </a:moveTo>
                  <a:lnTo>
                    <a:pt x="0" y="6531"/>
                  </a:lnTo>
                  <a:lnTo>
                    <a:pt x="513955" y="253720"/>
                  </a:lnTo>
                  <a:lnTo>
                    <a:pt x="524441" y="247372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3DB3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66771" y="4368977"/>
              <a:ext cx="535305" cy="260985"/>
            </a:xfrm>
            <a:custGeom>
              <a:avLst/>
              <a:gdLst/>
              <a:ahLst/>
              <a:cxnLst/>
              <a:rect l="l" t="t" r="r" b="b"/>
              <a:pathLst>
                <a:path w="535304" h="260985">
                  <a:moveTo>
                    <a:pt x="535305" y="247738"/>
                  </a:moveTo>
                  <a:lnTo>
                    <a:pt x="20205" y="0"/>
                  </a:lnTo>
                  <a:lnTo>
                    <a:pt x="10109" y="6527"/>
                  </a:lnTo>
                  <a:lnTo>
                    <a:pt x="0" y="13055"/>
                  </a:lnTo>
                  <a:lnTo>
                    <a:pt x="514337" y="260426"/>
                  </a:lnTo>
                  <a:lnTo>
                    <a:pt x="524802" y="254088"/>
                  </a:lnTo>
                  <a:lnTo>
                    <a:pt x="535305" y="247738"/>
                  </a:lnTo>
                  <a:close/>
                </a:path>
              </a:pathLst>
            </a:custGeom>
            <a:solidFill>
              <a:srgbClr val="D3DC3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86981" y="4362440"/>
              <a:ext cx="525780" cy="254635"/>
            </a:xfrm>
            <a:custGeom>
              <a:avLst/>
              <a:gdLst/>
              <a:ahLst/>
              <a:cxnLst/>
              <a:rect l="l" t="t" r="r" b="b"/>
              <a:pathLst>
                <a:path w="525779" h="254635">
                  <a:moveTo>
                    <a:pt x="10106" y="0"/>
                  </a:moveTo>
                  <a:lnTo>
                    <a:pt x="0" y="6531"/>
                  </a:lnTo>
                  <a:lnTo>
                    <a:pt x="515094" y="254268"/>
                  </a:lnTo>
                  <a:lnTo>
                    <a:pt x="525580" y="247919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3DC3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97083" y="4355912"/>
              <a:ext cx="526415" cy="254635"/>
            </a:xfrm>
            <a:custGeom>
              <a:avLst/>
              <a:gdLst/>
              <a:ahLst/>
              <a:cxnLst/>
              <a:rect l="l" t="t" r="r" b="b"/>
              <a:pathLst>
                <a:path w="526414" h="254635">
                  <a:moveTo>
                    <a:pt x="10106" y="0"/>
                  </a:moveTo>
                  <a:lnTo>
                    <a:pt x="0" y="6531"/>
                  </a:lnTo>
                  <a:lnTo>
                    <a:pt x="515473" y="254450"/>
                  </a:lnTo>
                  <a:lnTo>
                    <a:pt x="525959" y="248102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3DC3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07184" y="4349383"/>
              <a:ext cx="526415" cy="254635"/>
            </a:xfrm>
            <a:custGeom>
              <a:avLst/>
              <a:gdLst/>
              <a:ahLst/>
              <a:cxnLst/>
              <a:rect l="l" t="t" r="r" b="b"/>
              <a:pathLst>
                <a:path w="526414" h="254635">
                  <a:moveTo>
                    <a:pt x="10106" y="0"/>
                  </a:moveTo>
                  <a:lnTo>
                    <a:pt x="0" y="6531"/>
                  </a:lnTo>
                  <a:lnTo>
                    <a:pt x="515853" y="254633"/>
                  </a:lnTo>
                  <a:lnTo>
                    <a:pt x="526339" y="248284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4DC3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17286" y="4342855"/>
              <a:ext cx="527050" cy="255270"/>
            </a:xfrm>
            <a:custGeom>
              <a:avLst/>
              <a:gdLst/>
              <a:ahLst/>
              <a:cxnLst/>
              <a:rect l="l" t="t" r="r" b="b"/>
              <a:pathLst>
                <a:path w="527050" h="255270">
                  <a:moveTo>
                    <a:pt x="10106" y="0"/>
                  </a:moveTo>
                  <a:lnTo>
                    <a:pt x="0" y="6531"/>
                  </a:lnTo>
                  <a:lnTo>
                    <a:pt x="516232" y="254815"/>
                  </a:lnTo>
                  <a:lnTo>
                    <a:pt x="526718" y="248467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4DC3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27389" y="4336326"/>
              <a:ext cx="527685" cy="255270"/>
            </a:xfrm>
            <a:custGeom>
              <a:avLst/>
              <a:gdLst/>
              <a:ahLst/>
              <a:cxnLst/>
              <a:rect l="l" t="t" r="r" b="b"/>
              <a:pathLst>
                <a:path w="527685" h="255270">
                  <a:moveTo>
                    <a:pt x="10106" y="0"/>
                  </a:moveTo>
                  <a:lnTo>
                    <a:pt x="0" y="6531"/>
                  </a:lnTo>
                  <a:lnTo>
                    <a:pt x="516612" y="254998"/>
                  </a:lnTo>
                  <a:lnTo>
                    <a:pt x="527098" y="248649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4DD3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37490" y="4329797"/>
              <a:ext cx="527685" cy="255270"/>
            </a:xfrm>
            <a:custGeom>
              <a:avLst/>
              <a:gdLst/>
              <a:ahLst/>
              <a:cxnLst/>
              <a:rect l="l" t="t" r="r" b="b"/>
              <a:pathLst>
                <a:path w="527685" h="255270">
                  <a:moveTo>
                    <a:pt x="10106" y="0"/>
                  </a:moveTo>
                  <a:lnTo>
                    <a:pt x="0" y="6531"/>
                  </a:lnTo>
                  <a:lnTo>
                    <a:pt x="516992" y="255180"/>
                  </a:lnTo>
                  <a:lnTo>
                    <a:pt x="527477" y="248832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4DD4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47592" y="4323269"/>
              <a:ext cx="528320" cy="255904"/>
            </a:xfrm>
            <a:custGeom>
              <a:avLst/>
              <a:gdLst/>
              <a:ahLst/>
              <a:cxnLst/>
              <a:rect l="l" t="t" r="r" b="b"/>
              <a:pathLst>
                <a:path w="528320" h="255904">
                  <a:moveTo>
                    <a:pt x="10106" y="0"/>
                  </a:moveTo>
                  <a:lnTo>
                    <a:pt x="0" y="6531"/>
                  </a:lnTo>
                  <a:lnTo>
                    <a:pt x="517371" y="255363"/>
                  </a:lnTo>
                  <a:lnTo>
                    <a:pt x="527857" y="249014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5DD4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57694" y="4316741"/>
              <a:ext cx="528320" cy="255904"/>
            </a:xfrm>
            <a:custGeom>
              <a:avLst/>
              <a:gdLst/>
              <a:ahLst/>
              <a:cxnLst/>
              <a:rect l="l" t="t" r="r" b="b"/>
              <a:pathLst>
                <a:path w="528320" h="255904">
                  <a:moveTo>
                    <a:pt x="10106" y="0"/>
                  </a:moveTo>
                  <a:lnTo>
                    <a:pt x="0" y="6531"/>
                  </a:lnTo>
                  <a:lnTo>
                    <a:pt x="517751" y="255545"/>
                  </a:lnTo>
                  <a:lnTo>
                    <a:pt x="526196" y="250432"/>
                  </a:lnTo>
                  <a:lnTo>
                    <a:pt x="528216" y="249187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D5DD4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867796" y="4311073"/>
              <a:ext cx="528955" cy="255270"/>
            </a:xfrm>
            <a:custGeom>
              <a:avLst/>
              <a:gdLst/>
              <a:ahLst/>
              <a:cxnLst/>
              <a:rect l="l" t="t" r="r" b="b"/>
              <a:pathLst>
                <a:path w="528954" h="255270">
                  <a:moveTo>
                    <a:pt x="11895" y="0"/>
                  </a:moveTo>
                  <a:lnTo>
                    <a:pt x="5524" y="2100"/>
                  </a:lnTo>
                  <a:lnTo>
                    <a:pt x="0" y="5670"/>
                  </a:lnTo>
                  <a:lnTo>
                    <a:pt x="518110" y="254858"/>
                  </a:lnTo>
                  <a:lnTo>
                    <a:pt x="528493" y="248459"/>
                  </a:lnTo>
                  <a:lnTo>
                    <a:pt x="11895" y="0"/>
                  </a:lnTo>
                  <a:close/>
                </a:path>
              </a:pathLst>
            </a:custGeom>
            <a:solidFill>
              <a:srgbClr val="D5DD4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79685" y="4306442"/>
              <a:ext cx="527050" cy="253365"/>
            </a:xfrm>
            <a:custGeom>
              <a:avLst/>
              <a:gdLst/>
              <a:ahLst/>
              <a:cxnLst/>
              <a:rect l="l" t="t" r="r" b="b"/>
              <a:pathLst>
                <a:path w="527050" h="253364">
                  <a:moveTo>
                    <a:pt x="14053" y="0"/>
                  </a:moveTo>
                  <a:lnTo>
                    <a:pt x="0" y="4632"/>
                  </a:lnTo>
                  <a:lnTo>
                    <a:pt x="516599" y="253093"/>
                  </a:lnTo>
                  <a:lnTo>
                    <a:pt x="526981" y="246695"/>
                  </a:lnTo>
                  <a:lnTo>
                    <a:pt x="14053" y="0"/>
                  </a:lnTo>
                  <a:close/>
                </a:path>
              </a:pathLst>
            </a:custGeom>
            <a:solidFill>
              <a:srgbClr val="D5DE4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93734" y="4301811"/>
              <a:ext cx="523875" cy="251460"/>
            </a:xfrm>
            <a:custGeom>
              <a:avLst/>
              <a:gdLst/>
              <a:ahLst/>
              <a:cxnLst/>
              <a:rect l="l" t="t" r="r" b="b"/>
              <a:pathLst>
                <a:path w="523875" h="251460">
                  <a:moveTo>
                    <a:pt x="14053" y="0"/>
                  </a:moveTo>
                  <a:lnTo>
                    <a:pt x="0" y="4632"/>
                  </a:lnTo>
                  <a:lnTo>
                    <a:pt x="512929" y="251328"/>
                  </a:lnTo>
                  <a:lnTo>
                    <a:pt x="523312" y="244930"/>
                  </a:lnTo>
                  <a:lnTo>
                    <a:pt x="14053" y="0"/>
                  </a:lnTo>
                  <a:close/>
                </a:path>
              </a:pathLst>
            </a:custGeom>
            <a:solidFill>
              <a:srgbClr val="D5DE4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07779" y="4289133"/>
              <a:ext cx="535305" cy="257810"/>
            </a:xfrm>
            <a:custGeom>
              <a:avLst/>
              <a:gdLst/>
              <a:ahLst/>
              <a:cxnLst/>
              <a:rect l="l" t="t" r="r" b="b"/>
              <a:pathLst>
                <a:path w="535304" h="257810">
                  <a:moveTo>
                    <a:pt x="534911" y="247180"/>
                  </a:moveTo>
                  <a:lnTo>
                    <a:pt x="20993" y="0"/>
                  </a:lnTo>
                  <a:lnTo>
                    <a:pt x="11099" y="6629"/>
                  </a:lnTo>
                  <a:lnTo>
                    <a:pt x="4064" y="11341"/>
                  </a:lnTo>
                  <a:lnTo>
                    <a:pt x="0" y="12687"/>
                  </a:lnTo>
                  <a:lnTo>
                    <a:pt x="509257" y="257619"/>
                  </a:lnTo>
                  <a:lnTo>
                    <a:pt x="517321" y="252641"/>
                  </a:lnTo>
                  <a:lnTo>
                    <a:pt x="520534" y="251650"/>
                  </a:lnTo>
                  <a:lnTo>
                    <a:pt x="534911" y="247180"/>
                  </a:lnTo>
                  <a:close/>
                </a:path>
              </a:pathLst>
            </a:custGeom>
            <a:solidFill>
              <a:srgbClr val="D6DE4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28772" y="4282504"/>
              <a:ext cx="528320" cy="254000"/>
            </a:xfrm>
            <a:custGeom>
              <a:avLst/>
              <a:gdLst/>
              <a:ahLst/>
              <a:cxnLst/>
              <a:rect l="l" t="t" r="r" b="b"/>
              <a:pathLst>
                <a:path w="528320" h="254000">
                  <a:moveTo>
                    <a:pt x="9899" y="0"/>
                  </a:moveTo>
                  <a:lnTo>
                    <a:pt x="0" y="6630"/>
                  </a:lnTo>
                  <a:lnTo>
                    <a:pt x="513916" y="253801"/>
                  </a:lnTo>
                  <a:lnTo>
                    <a:pt x="528302" y="249328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D6DE4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38667" y="4275877"/>
              <a:ext cx="531495" cy="256540"/>
            </a:xfrm>
            <a:custGeom>
              <a:avLst/>
              <a:gdLst/>
              <a:ahLst/>
              <a:cxnLst/>
              <a:rect l="l" t="t" r="r" b="b"/>
              <a:pathLst>
                <a:path w="531495" h="256539">
                  <a:moveTo>
                    <a:pt x="9899" y="0"/>
                  </a:moveTo>
                  <a:lnTo>
                    <a:pt x="0" y="6630"/>
                  </a:lnTo>
                  <a:lnTo>
                    <a:pt x="518400" y="255957"/>
                  </a:lnTo>
                  <a:lnTo>
                    <a:pt x="527280" y="253196"/>
                  </a:lnTo>
                  <a:lnTo>
                    <a:pt x="531190" y="250717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D6DE4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48562" y="4269249"/>
              <a:ext cx="532130" cy="257810"/>
            </a:xfrm>
            <a:custGeom>
              <a:avLst/>
              <a:gdLst/>
              <a:ahLst/>
              <a:cxnLst/>
              <a:rect l="l" t="t" r="r" b="b"/>
              <a:pathLst>
                <a:path w="532129" h="257810">
                  <a:moveTo>
                    <a:pt x="9899" y="0"/>
                  </a:moveTo>
                  <a:lnTo>
                    <a:pt x="0" y="6630"/>
                  </a:lnTo>
                  <a:lnTo>
                    <a:pt x="521291" y="257348"/>
                  </a:lnTo>
                  <a:lnTo>
                    <a:pt x="531508" y="250870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D7DF4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58457" y="4262621"/>
              <a:ext cx="532130" cy="257810"/>
            </a:xfrm>
            <a:custGeom>
              <a:avLst/>
              <a:gdLst/>
              <a:ahLst/>
              <a:cxnLst/>
              <a:rect l="l" t="t" r="r" b="b"/>
              <a:pathLst>
                <a:path w="532129" h="257810">
                  <a:moveTo>
                    <a:pt x="9899" y="0"/>
                  </a:moveTo>
                  <a:lnTo>
                    <a:pt x="0" y="6630"/>
                  </a:lnTo>
                  <a:lnTo>
                    <a:pt x="521609" y="257501"/>
                  </a:lnTo>
                  <a:lnTo>
                    <a:pt x="531826" y="251023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D7DF4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68352" y="4255993"/>
              <a:ext cx="532765" cy="257810"/>
            </a:xfrm>
            <a:custGeom>
              <a:avLst/>
              <a:gdLst/>
              <a:ahLst/>
              <a:cxnLst/>
              <a:rect l="l" t="t" r="r" b="b"/>
              <a:pathLst>
                <a:path w="532764" h="257810">
                  <a:moveTo>
                    <a:pt x="9899" y="0"/>
                  </a:moveTo>
                  <a:lnTo>
                    <a:pt x="0" y="6630"/>
                  </a:lnTo>
                  <a:lnTo>
                    <a:pt x="521927" y="257653"/>
                  </a:lnTo>
                  <a:lnTo>
                    <a:pt x="532144" y="251176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D7DF4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78248" y="4249362"/>
              <a:ext cx="532765" cy="257810"/>
            </a:xfrm>
            <a:custGeom>
              <a:avLst/>
              <a:gdLst/>
              <a:ahLst/>
              <a:cxnLst/>
              <a:rect l="l" t="t" r="r" b="b"/>
              <a:pathLst>
                <a:path w="532764" h="257810">
                  <a:moveTo>
                    <a:pt x="9893" y="0"/>
                  </a:moveTo>
                  <a:lnTo>
                    <a:pt x="0" y="6633"/>
                  </a:lnTo>
                  <a:lnTo>
                    <a:pt x="522245" y="257809"/>
                  </a:lnTo>
                  <a:lnTo>
                    <a:pt x="532462" y="251331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D7DF4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88137" y="4242673"/>
              <a:ext cx="533400" cy="258445"/>
            </a:xfrm>
            <a:custGeom>
              <a:avLst/>
              <a:gdLst/>
              <a:ahLst/>
              <a:cxnLst/>
              <a:rect l="l" t="t" r="r" b="b"/>
              <a:pathLst>
                <a:path w="533400" h="258445">
                  <a:moveTo>
                    <a:pt x="9772" y="0"/>
                  </a:moveTo>
                  <a:lnTo>
                    <a:pt x="0" y="6691"/>
                  </a:lnTo>
                  <a:lnTo>
                    <a:pt x="522568" y="258023"/>
                  </a:lnTo>
                  <a:lnTo>
                    <a:pt x="532786" y="251545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D7DF4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97905" y="4235984"/>
              <a:ext cx="533400" cy="258445"/>
            </a:xfrm>
            <a:custGeom>
              <a:avLst/>
              <a:gdLst/>
              <a:ahLst/>
              <a:cxnLst/>
              <a:rect l="l" t="t" r="r" b="b"/>
              <a:pathLst>
                <a:path w="533400" h="258445">
                  <a:moveTo>
                    <a:pt x="9772" y="0"/>
                  </a:moveTo>
                  <a:lnTo>
                    <a:pt x="0" y="6691"/>
                  </a:lnTo>
                  <a:lnTo>
                    <a:pt x="523013" y="258237"/>
                  </a:lnTo>
                  <a:lnTo>
                    <a:pt x="533231" y="251760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D9DF4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07673" y="4229295"/>
              <a:ext cx="534035" cy="259079"/>
            </a:xfrm>
            <a:custGeom>
              <a:avLst/>
              <a:gdLst/>
              <a:ahLst/>
              <a:cxnLst/>
              <a:rect l="l" t="t" r="r" b="b"/>
              <a:pathLst>
                <a:path w="534035" h="259079">
                  <a:moveTo>
                    <a:pt x="9772" y="0"/>
                  </a:moveTo>
                  <a:lnTo>
                    <a:pt x="0" y="6691"/>
                  </a:lnTo>
                  <a:lnTo>
                    <a:pt x="523458" y="258451"/>
                  </a:lnTo>
                  <a:lnTo>
                    <a:pt x="533676" y="251974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D9DF5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017440" y="4222606"/>
              <a:ext cx="534670" cy="259079"/>
            </a:xfrm>
            <a:custGeom>
              <a:avLst/>
              <a:gdLst/>
              <a:ahLst/>
              <a:cxnLst/>
              <a:rect l="l" t="t" r="r" b="b"/>
              <a:pathLst>
                <a:path w="534670" h="259079">
                  <a:moveTo>
                    <a:pt x="9772" y="0"/>
                  </a:moveTo>
                  <a:lnTo>
                    <a:pt x="0" y="6691"/>
                  </a:lnTo>
                  <a:lnTo>
                    <a:pt x="523903" y="258665"/>
                  </a:lnTo>
                  <a:lnTo>
                    <a:pt x="534121" y="252188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D9DF5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027208" y="4215917"/>
              <a:ext cx="534670" cy="259079"/>
            </a:xfrm>
            <a:custGeom>
              <a:avLst/>
              <a:gdLst/>
              <a:ahLst/>
              <a:cxnLst/>
              <a:rect l="l" t="t" r="r" b="b"/>
              <a:pathLst>
                <a:path w="534670" h="259079">
                  <a:moveTo>
                    <a:pt x="9772" y="0"/>
                  </a:moveTo>
                  <a:lnTo>
                    <a:pt x="0" y="6691"/>
                  </a:lnTo>
                  <a:lnTo>
                    <a:pt x="524349" y="258879"/>
                  </a:lnTo>
                  <a:lnTo>
                    <a:pt x="534566" y="252402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D9DF5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36976" y="4209228"/>
              <a:ext cx="535305" cy="259715"/>
            </a:xfrm>
            <a:custGeom>
              <a:avLst/>
              <a:gdLst/>
              <a:ahLst/>
              <a:cxnLst/>
              <a:rect l="l" t="t" r="r" b="b"/>
              <a:pathLst>
                <a:path w="535304" h="259714">
                  <a:moveTo>
                    <a:pt x="9772" y="0"/>
                  </a:moveTo>
                  <a:lnTo>
                    <a:pt x="0" y="6691"/>
                  </a:lnTo>
                  <a:lnTo>
                    <a:pt x="524794" y="259093"/>
                  </a:lnTo>
                  <a:lnTo>
                    <a:pt x="535011" y="252616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DADF5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46745" y="4202538"/>
              <a:ext cx="535940" cy="259715"/>
            </a:xfrm>
            <a:custGeom>
              <a:avLst/>
              <a:gdLst/>
              <a:ahLst/>
              <a:cxnLst/>
              <a:rect l="l" t="t" r="r" b="b"/>
              <a:pathLst>
                <a:path w="535939" h="259714">
                  <a:moveTo>
                    <a:pt x="9772" y="0"/>
                  </a:moveTo>
                  <a:lnTo>
                    <a:pt x="0" y="6691"/>
                  </a:lnTo>
                  <a:lnTo>
                    <a:pt x="525239" y="259308"/>
                  </a:lnTo>
                  <a:lnTo>
                    <a:pt x="535456" y="252830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DADF5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56513" y="4195820"/>
              <a:ext cx="534670" cy="259715"/>
            </a:xfrm>
            <a:custGeom>
              <a:avLst/>
              <a:gdLst/>
              <a:ahLst/>
              <a:cxnLst/>
              <a:rect l="l" t="t" r="r" b="b"/>
              <a:pathLst>
                <a:path w="534670" h="259714">
                  <a:moveTo>
                    <a:pt x="9711" y="0"/>
                  </a:moveTo>
                  <a:lnTo>
                    <a:pt x="5356" y="3052"/>
                  </a:lnTo>
                  <a:lnTo>
                    <a:pt x="0" y="6721"/>
                  </a:lnTo>
                  <a:lnTo>
                    <a:pt x="525684" y="259551"/>
                  </a:lnTo>
                  <a:lnTo>
                    <a:pt x="529624" y="257052"/>
                  </a:lnTo>
                  <a:lnTo>
                    <a:pt x="534447" y="252373"/>
                  </a:lnTo>
                  <a:lnTo>
                    <a:pt x="9711" y="0"/>
                  </a:lnTo>
                  <a:close/>
                </a:path>
              </a:pathLst>
            </a:custGeom>
            <a:solidFill>
              <a:srgbClr val="DAE05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066220" y="4189067"/>
              <a:ext cx="532765" cy="259715"/>
            </a:xfrm>
            <a:custGeom>
              <a:avLst/>
              <a:gdLst/>
              <a:ahLst/>
              <a:cxnLst/>
              <a:rect l="l" t="t" r="r" b="b"/>
              <a:pathLst>
                <a:path w="532764" h="259714">
                  <a:moveTo>
                    <a:pt x="9638" y="0"/>
                  </a:moveTo>
                  <a:lnTo>
                    <a:pt x="0" y="6756"/>
                  </a:lnTo>
                  <a:lnTo>
                    <a:pt x="524736" y="259130"/>
                  </a:lnTo>
                  <a:lnTo>
                    <a:pt x="532585" y="251514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DAE05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075854" y="4182314"/>
              <a:ext cx="530860" cy="258445"/>
            </a:xfrm>
            <a:custGeom>
              <a:avLst/>
              <a:gdLst/>
              <a:ahLst/>
              <a:cxnLst/>
              <a:rect l="l" t="t" r="r" b="b"/>
              <a:pathLst>
                <a:path w="530860" h="258445">
                  <a:moveTo>
                    <a:pt x="9638" y="0"/>
                  </a:moveTo>
                  <a:lnTo>
                    <a:pt x="0" y="6756"/>
                  </a:lnTo>
                  <a:lnTo>
                    <a:pt x="522948" y="258270"/>
                  </a:lnTo>
                  <a:lnTo>
                    <a:pt x="530798" y="250654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DAE05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085488" y="4175560"/>
              <a:ext cx="529590" cy="257810"/>
            </a:xfrm>
            <a:custGeom>
              <a:avLst/>
              <a:gdLst/>
              <a:ahLst/>
              <a:cxnLst/>
              <a:rect l="l" t="t" r="r" b="b"/>
              <a:pathLst>
                <a:path w="529589" h="257810">
                  <a:moveTo>
                    <a:pt x="9638" y="0"/>
                  </a:moveTo>
                  <a:lnTo>
                    <a:pt x="0" y="6756"/>
                  </a:lnTo>
                  <a:lnTo>
                    <a:pt x="521160" y="257410"/>
                  </a:lnTo>
                  <a:lnTo>
                    <a:pt x="529010" y="249794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DBE05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095122" y="4168807"/>
              <a:ext cx="527685" cy="257175"/>
            </a:xfrm>
            <a:custGeom>
              <a:avLst/>
              <a:gdLst/>
              <a:ahLst/>
              <a:cxnLst/>
              <a:rect l="l" t="t" r="r" b="b"/>
              <a:pathLst>
                <a:path w="527685" h="257175">
                  <a:moveTo>
                    <a:pt x="9638" y="0"/>
                  </a:moveTo>
                  <a:lnTo>
                    <a:pt x="0" y="6756"/>
                  </a:lnTo>
                  <a:lnTo>
                    <a:pt x="519373" y="256551"/>
                  </a:lnTo>
                  <a:lnTo>
                    <a:pt x="527222" y="248934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DBE05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04756" y="4162054"/>
              <a:ext cx="527050" cy="255904"/>
            </a:xfrm>
            <a:custGeom>
              <a:avLst/>
              <a:gdLst/>
              <a:ahLst/>
              <a:cxnLst/>
              <a:rect l="l" t="t" r="r" b="b"/>
              <a:pathLst>
                <a:path w="527050" h="255904">
                  <a:moveTo>
                    <a:pt x="9638" y="0"/>
                  </a:moveTo>
                  <a:lnTo>
                    <a:pt x="0" y="6756"/>
                  </a:lnTo>
                  <a:lnTo>
                    <a:pt x="517585" y="255691"/>
                  </a:lnTo>
                  <a:lnTo>
                    <a:pt x="520648" y="252719"/>
                  </a:lnTo>
                  <a:lnTo>
                    <a:pt x="526752" y="248708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DBE15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14391" y="4155299"/>
              <a:ext cx="527685" cy="255904"/>
            </a:xfrm>
            <a:custGeom>
              <a:avLst/>
              <a:gdLst/>
              <a:ahLst/>
              <a:cxnLst/>
              <a:rect l="l" t="t" r="r" b="b"/>
              <a:pathLst>
                <a:path w="527685" h="255904">
                  <a:moveTo>
                    <a:pt x="9638" y="0"/>
                  </a:moveTo>
                  <a:lnTo>
                    <a:pt x="0" y="6756"/>
                  </a:lnTo>
                  <a:lnTo>
                    <a:pt x="517113" y="255464"/>
                  </a:lnTo>
                  <a:lnTo>
                    <a:pt x="527123" y="248886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DBE15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24025" y="4148546"/>
              <a:ext cx="527685" cy="255904"/>
            </a:xfrm>
            <a:custGeom>
              <a:avLst/>
              <a:gdLst/>
              <a:ahLst/>
              <a:cxnLst/>
              <a:rect l="l" t="t" r="r" b="b"/>
              <a:pathLst>
                <a:path w="527685" h="255904">
                  <a:moveTo>
                    <a:pt x="9638" y="0"/>
                  </a:moveTo>
                  <a:lnTo>
                    <a:pt x="0" y="6756"/>
                  </a:lnTo>
                  <a:lnTo>
                    <a:pt x="517484" y="255642"/>
                  </a:lnTo>
                  <a:lnTo>
                    <a:pt x="527494" y="249065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DBE15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33659" y="4141746"/>
              <a:ext cx="528320" cy="255904"/>
            </a:xfrm>
            <a:custGeom>
              <a:avLst/>
              <a:gdLst/>
              <a:ahLst/>
              <a:cxnLst/>
              <a:rect l="l" t="t" r="r" b="b"/>
              <a:pathLst>
                <a:path w="528320" h="255904">
                  <a:moveTo>
                    <a:pt x="9540" y="0"/>
                  </a:moveTo>
                  <a:lnTo>
                    <a:pt x="0" y="6803"/>
                  </a:lnTo>
                  <a:lnTo>
                    <a:pt x="517855" y="255868"/>
                  </a:lnTo>
                  <a:lnTo>
                    <a:pt x="527865" y="249290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rgbClr val="DCE15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43195" y="4134942"/>
              <a:ext cx="528955" cy="256540"/>
            </a:xfrm>
            <a:custGeom>
              <a:avLst/>
              <a:gdLst/>
              <a:ahLst/>
              <a:cxnLst/>
              <a:rect l="l" t="t" r="r" b="b"/>
              <a:pathLst>
                <a:path w="528954" h="256539">
                  <a:moveTo>
                    <a:pt x="9533" y="0"/>
                  </a:moveTo>
                  <a:lnTo>
                    <a:pt x="0" y="6806"/>
                  </a:lnTo>
                  <a:lnTo>
                    <a:pt x="518324" y="256097"/>
                  </a:lnTo>
                  <a:lnTo>
                    <a:pt x="528333" y="249519"/>
                  </a:lnTo>
                  <a:lnTo>
                    <a:pt x="9533" y="0"/>
                  </a:lnTo>
                  <a:close/>
                </a:path>
              </a:pathLst>
            </a:custGeom>
            <a:solidFill>
              <a:srgbClr val="DCE15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52724" y="4128138"/>
              <a:ext cx="528955" cy="256540"/>
            </a:xfrm>
            <a:custGeom>
              <a:avLst/>
              <a:gdLst/>
              <a:ahLst/>
              <a:cxnLst/>
              <a:rect l="l" t="t" r="r" b="b"/>
              <a:pathLst>
                <a:path w="528954" h="256539">
                  <a:moveTo>
                    <a:pt x="9533" y="0"/>
                  </a:moveTo>
                  <a:lnTo>
                    <a:pt x="0" y="6806"/>
                  </a:lnTo>
                  <a:lnTo>
                    <a:pt x="518800" y="256326"/>
                  </a:lnTo>
                  <a:lnTo>
                    <a:pt x="528809" y="249748"/>
                  </a:lnTo>
                  <a:lnTo>
                    <a:pt x="9533" y="0"/>
                  </a:lnTo>
                  <a:close/>
                </a:path>
              </a:pathLst>
            </a:custGeom>
            <a:solidFill>
              <a:srgbClr val="DCE15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162253" y="4121121"/>
              <a:ext cx="529590" cy="257175"/>
            </a:xfrm>
            <a:custGeom>
              <a:avLst/>
              <a:gdLst/>
              <a:ahLst/>
              <a:cxnLst/>
              <a:rect l="l" t="t" r="r" b="b"/>
              <a:pathLst>
                <a:path w="529589" h="257175">
                  <a:moveTo>
                    <a:pt x="9089" y="0"/>
                  </a:moveTo>
                  <a:lnTo>
                    <a:pt x="7658" y="1552"/>
                  </a:lnTo>
                  <a:lnTo>
                    <a:pt x="0" y="7020"/>
                  </a:lnTo>
                  <a:lnTo>
                    <a:pt x="519276" y="256768"/>
                  </a:lnTo>
                  <a:lnTo>
                    <a:pt x="529285" y="250190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rgbClr val="DCE25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71339" y="4113232"/>
              <a:ext cx="530225" cy="258445"/>
            </a:xfrm>
            <a:custGeom>
              <a:avLst/>
              <a:gdLst/>
              <a:ahLst/>
              <a:cxnLst/>
              <a:rect l="l" t="t" r="r" b="b"/>
              <a:pathLst>
                <a:path w="530225" h="258445">
                  <a:moveTo>
                    <a:pt x="7276" y="0"/>
                  </a:moveTo>
                  <a:lnTo>
                    <a:pt x="0" y="7892"/>
                  </a:lnTo>
                  <a:lnTo>
                    <a:pt x="520194" y="258082"/>
                  </a:lnTo>
                  <a:lnTo>
                    <a:pt x="530204" y="251504"/>
                  </a:lnTo>
                  <a:lnTo>
                    <a:pt x="7276" y="0"/>
                  </a:lnTo>
                  <a:close/>
                </a:path>
              </a:pathLst>
            </a:custGeom>
            <a:solidFill>
              <a:srgbClr val="DDE26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178613" y="4105342"/>
              <a:ext cx="533400" cy="259715"/>
            </a:xfrm>
            <a:custGeom>
              <a:avLst/>
              <a:gdLst/>
              <a:ahLst/>
              <a:cxnLst/>
              <a:rect l="l" t="t" r="r" b="b"/>
              <a:pathLst>
                <a:path w="533400" h="259714">
                  <a:moveTo>
                    <a:pt x="7276" y="0"/>
                  </a:moveTo>
                  <a:lnTo>
                    <a:pt x="0" y="7892"/>
                  </a:lnTo>
                  <a:lnTo>
                    <a:pt x="522927" y="259396"/>
                  </a:lnTo>
                  <a:lnTo>
                    <a:pt x="532824" y="252764"/>
                  </a:lnTo>
                  <a:lnTo>
                    <a:pt x="7276" y="0"/>
                  </a:lnTo>
                  <a:close/>
                </a:path>
              </a:pathLst>
            </a:custGeom>
            <a:solidFill>
              <a:srgbClr val="DDE26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85886" y="4097453"/>
              <a:ext cx="535940" cy="260985"/>
            </a:xfrm>
            <a:custGeom>
              <a:avLst/>
              <a:gdLst/>
              <a:ahLst/>
              <a:cxnLst/>
              <a:rect l="l" t="t" r="r" b="b"/>
              <a:pathLst>
                <a:path w="535939" h="260985">
                  <a:moveTo>
                    <a:pt x="7276" y="0"/>
                  </a:moveTo>
                  <a:lnTo>
                    <a:pt x="0" y="7892"/>
                  </a:lnTo>
                  <a:lnTo>
                    <a:pt x="525547" y="260656"/>
                  </a:lnTo>
                  <a:lnTo>
                    <a:pt x="535429" y="254017"/>
                  </a:lnTo>
                  <a:lnTo>
                    <a:pt x="7276" y="0"/>
                  </a:lnTo>
                  <a:close/>
                </a:path>
              </a:pathLst>
            </a:custGeom>
            <a:solidFill>
              <a:srgbClr val="DDE26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93159" y="4089565"/>
              <a:ext cx="538480" cy="262255"/>
            </a:xfrm>
            <a:custGeom>
              <a:avLst/>
              <a:gdLst/>
              <a:ahLst/>
              <a:cxnLst/>
              <a:rect l="l" t="t" r="r" b="b"/>
              <a:pathLst>
                <a:path w="538479" h="262254">
                  <a:moveTo>
                    <a:pt x="7276" y="0"/>
                  </a:moveTo>
                  <a:lnTo>
                    <a:pt x="0" y="7892"/>
                  </a:lnTo>
                  <a:lnTo>
                    <a:pt x="528152" y="261909"/>
                  </a:lnTo>
                  <a:lnTo>
                    <a:pt x="538034" y="255270"/>
                  </a:lnTo>
                  <a:lnTo>
                    <a:pt x="7276" y="0"/>
                  </a:lnTo>
                  <a:close/>
                </a:path>
              </a:pathLst>
            </a:custGeom>
            <a:solidFill>
              <a:srgbClr val="DDE26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00431" y="4082041"/>
              <a:ext cx="541020" cy="262890"/>
            </a:xfrm>
            <a:custGeom>
              <a:avLst/>
              <a:gdLst/>
              <a:ahLst/>
              <a:cxnLst/>
              <a:rect l="l" t="t" r="r" b="b"/>
              <a:pathLst>
                <a:path w="541020" h="262889">
                  <a:moveTo>
                    <a:pt x="8037" y="0"/>
                  </a:moveTo>
                  <a:lnTo>
                    <a:pt x="4604" y="2531"/>
                  </a:lnTo>
                  <a:lnTo>
                    <a:pt x="0" y="7526"/>
                  </a:lnTo>
                  <a:lnTo>
                    <a:pt x="530757" y="262796"/>
                  </a:lnTo>
                  <a:lnTo>
                    <a:pt x="540639" y="256157"/>
                  </a:lnTo>
                  <a:lnTo>
                    <a:pt x="8037" y="0"/>
                  </a:lnTo>
                  <a:close/>
                </a:path>
              </a:pathLst>
            </a:custGeom>
            <a:solidFill>
              <a:srgbClr val="DDE26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08464" y="4075149"/>
              <a:ext cx="542925" cy="263525"/>
            </a:xfrm>
            <a:custGeom>
              <a:avLst/>
              <a:gdLst/>
              <a:ahLst/>
              <a:cxnLst/>
              <a:rect l="l" t="t" r="r" b="b"/>
              <a:pathLst>
                <a:path w="542925" h="263525">
                  <a:moveTo>
                    <a:pt x="9348" y="0"/>
                  </a:moveTo>
                  <a:lnTo>
                    <a:pt x="0" y="6895"/>
                  </a:lnTo>
                  <a:lnTo>
                    <a:pt x="532602" y="263053"/>
                  </a:lnTo>
                  <a:lnTo>
                    <a:pt x="542484" y="256414"/>
                  </a:lnTo>
                  <a:lnTo>
                    <a:pt x="9348" y="0"/>
                  </a:lnTo>
                  <a:close/>
                </a:path>
              </a:pathLst>
            </a:custGeom>
            <a:solidFill>
              <a:srgbClr val="DEE36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217809" y="4068257"/>
              <a:ext cx="543560" cy="263525"/>
            </a:xfrm>
            <a:custGeom>
              <a:avLst/>
              <a:gdLst/>
              <a:ahLst/>
              <a:cxnLst/>
              <a:rect l="l" t="t" r="r" b="b"/>
              <a:pathLst>
                <a:path w="543560" h="263525">
                  <a:moveTo>
                    <a:pt x="9348" y="0"/>
                  </a:moveTo>
                  <a:lnTo>
                    <a:pt x="0" y="6895"/>
                  </a:lnTo>
                  <a:lnTo>
                    <a:pt x="533135" y="263309"/>
                  </a:lnTo>
                  <a:lnTo>
                    <a:pt x="543018" y="256670"/>
                  </a:lnTo>
                  <a:lnTo>
                    <a:pt x="9348" y="0"/>
                  </a:lnTo>
                  <a:close/>
                </a:path>
              </a:pathLst>
            </a:custGeom>
            <a:solidFill>
              <a:srgbClr val="DEE36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27155" y="4061363"/>
              <a:ext cx="543560" cy="264160"/>
            </a:xfrm>
            <a:custGeom>
              <a:avLst/>
              <a:gdLst/>
              <a:ahLst/>
              <a:cxnLst/>
              <a:rect l="l" t="t" r="r" b="b"/>
              <a:pathLst>
                <a:path w="543560" h="264160">
                  <a:moveTo>
                    <a:pt x="9348" y="0"/>
                  </a:moveTo>
                  <a:lnTo>
                    <a:pt x="0" y="6895"/>
                  </a:lnTo>
                  <a:lnTo>
                    <a:pt x="533669" y="263566"/>
                  </a:lnTo>
                  <a:lnTo>
                    <a:pt x="543551" y="256927"/>
                  </a:lnTo>
                  <a:lnTo>
                    <a:pt x="9348" y="0"/>
                  </a:lnTo>
                  <a:close/>
                </a:path>
              </a:pathLst>
            </a:custGeom>
            <a:solidFill>
              <a:srgbClr val="DEE36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36499" y="4054471"/>
              <a:ext cx="543560" cy="264160"/>
            </a:xfrm>
            <a:custGeom>
              <a:avLst/>
              <a:gdLst/>
              <a:ahLst/>
              <a:cxnLst/>
              <a:rect l="l" t="t" r="r" b="b"/>
              <a:pathLst>
                <a:path w="543560" h="264160">
                  <a:moveTo>
                    <a:pt x="9348" y="0"/>
                  </a:moveTo>
                  <a:lnTo>
                    <a:pt x="0" y="6895"/>
                  </a:lnTo>
                  <a:lnTo>
                    <a:pt x="534202" y="263822"/>
                  </a:lnTo>
                  <a:lnTo>
                    <a:pt x="541824" y="258702"/>
                  </a:lnTo>
                  <a:lnTo>
                    <a:pt x="543554" y="256928"/>
                  </a:lnTo>
                  <a:lnTo>
                    <a:pt x="9348" y="0"/>
                  </a:lnTo>
                  <a:close/>
                </a:path>
              </a:pathLst>
            </a:custGeom>
            <a:solidFill>
              <a:srgbClr val="DEE36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245843" y="4047578"/>
              <a:ext cx="542290" cy="264160"/>
            </a:xfrm>
            <a:custGeom>
              <a:avLst/>
              <a:gdLst/>
              <a:ahLst/>
              <a:cxnLst/>
              <a:rect l="l" t="t" r="r" b="b"/>
              <a:pathLst>
                <a:path w="542289" h="264160">
                  <a:moveTo>
                    <a:pt x="9348" y="0"/>
                  </a:moveTo>
                  <a:lnTo>
                    <a:pt x="0" y="6895"/>
                  </a:lnTo>
                  <a:lnTo>
                    <a:pt x="534206" y="263824"/>
                  </a:lnTo>
                  <a:lnTo>
                    <a:pt x="541770" y="256070"/>
                  </a:lnTo>
                  <a:lnTo>
                    <a:pt x="9348" y="0"/>
                  </a:lnTo>
                  <a:close/>
                </a:path>
              </a:pathLst>
            </a:custGeom>
            <a:solidFill>
              <a:srgbClr val="DFE36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255188" y="4040686"/>
              <a:ext cx="540385" cy="263525"/>
            </a:xfrm>
            <a:custGeom>
              <a:avLst/>
              <a:gdLst/>
              <a:ahLst/>
              <a:cxnLst/>
              <a:rect l="l" t="t" r="r" b="b"/>
              <a:pathLst>
                <a:path w="540385" h="263525">
                  <a:moveTo>
                    <a:pt x="9348" y="0"/>
                  </a:moveTo>
                  <a:lnTo>
                    <a:pt x="0" y="6895"/>
                  </a:lnTo>
                  <a:lnTo>
                    <a:pt x="532422" y="262966"/>
                  </a:lnTo>
                  <a:lnTo>
                    <a:pt x="539985" y="255212"/>
                  </a:lnTo>
                  <a:lnTo>
                    <a:pt x="9348" y="0"/>
                  </a:lnTo>
                  <a:close/>
                </a:path>
              </a:pathLst>
            </a:custGeom>
            <a:solidFill>
              <a:srgbClr val="DFE46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64522" y="4026852"/>
              <a:ext cx="546100" cy="269240"/>
            </a:xfrm>
            <a:custGeom>
              <a:avLst/>
              <a:gdLst/>
              <a:ahLst/>
              <a:cxnLst/>
              <a:rect l="l" t="t" r="r" b="b"/>
              <a:pathLst>
                <a:path w="546100" h="269239">
                  <a:moveTo>
                    <a:pt x="545769" y="253555"/>
                  </a:moveTo>
                  <a:lnTo>
                    <a:pt x="18580" y="0"/>
                  </a:lnTo>
                  <a:lnTo>
                    <a:pt x="9347" y="6946"/>
                  </a:lnTo>
                  <a:lnTo>
                    <a:pt x="0" y="13843"/>
                  </a:lnTo>
                  <a:lnTo>
                    <a:pt x="530644" y="269049"/>
                  </a:lnTo>
                  <a:lnTo>
                    <a:pt x="538200" y="261302"/>
                  </a:lnTo>
                  <a:lnTo>
                    <a:pt x="545769" y="253555"/>
                  </a:lnTo>
                  <a:close/>
                </a:path>
              </a:pathLst>
            </a:custGeom>
            <a:solidFill>
              <a:srgbClr val="DFE46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283107" y="4019896"/>
              <a:ext cx="535940" cy="260985"/>
            </a:xfrm>
            <a:custGeom>
              <a:avLst/>
              <a:gdLst/>
              <a:ahLst/>
              <a:cxnLst/>
              <a:rect l="l" t="t" r="r" b="b"/>
              <a:pathLst>
                <a:path w="535939" h="260985">
                  <a:moveTo>
                    <a:pt x="9232" y="0"/>
                  </a:moveTo>
                  <a:lnTo>
                    <a:pt x="0" y="6951"/>
                  </a:lnTo>
                  <a:lnTo>
                    <a:pt x="527184" y="260503"/>
                  </a:lnTo>
                  <a:lnTo>
                    <a:pt x="532378" y="255177"/>
                  </a:lnTo>
                  <a:lnTo>
                    <a:pt x="535410" y="253067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DFE46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92335" y="4012947"/>
              <a:ext cx="535940" cy="260350"/>
            </a:xfrm>
            <a:custGeom>
              <a:avLst/>
              <a:gdLst/>
              <a:ahLst/>
              <a:cxnLst/>
              <a:rect l="l" t="t" r="r" b="b"/>
              <a:pathLst>
                <a:path w="535939" h="260350">
                  <a:moveTo>
                    <a:pt x="9232" y="0"/>
                  </a:moveTo>
                  <a:lnTo>
                    <a:pt x="0" y="6951"/>
                  </a:lnTo>
                  <a:lnTo>
                    <a:pt x="526178" y="260019"/>
                  </a:lnTo>
                  <a:lnTo>
                    <a:pt x="535858" y="253282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DFE46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301563" y="4005633"/>
              <a:ext cx="536575" cy="260985"/>
            </a:xfrm>
            <a:custGeom>
              <a:avLst/>
              <a:gdLst/>
              <a:ahLst/>
              <a:cxnLst/>
              <a:rect l="l" t="t" r="r" b="b"/>
              <a:pathLst>
                <a:path w="536575" h="260985">
                  <a:moveTo>
                    <a:pt x="8471" y="0"/>
                  </a:moveTo>
                  <a:lnTo>
                    <a:pt x="6079" y="2740"/>
                  </a:lnTo>
                  <a:lnTo>
                    <a:pt x="0" y="7317"/>
                  </a:lnTo>
                  <a:lnTo>
                    <a:pt x="526625" y="260600"/>
                  </a:lnTo>
                  <a:lnTo>
                    <a:pt x="536305" y="253864"/>
                  </a:lnTo>
                  <a:lnTo>
                    <a:pt x="8471" y="0"/>
                  </a:lnTo>
                  <a:close/>
                </a:path>
              </a:pathLst>
            </a:custGeom>
            <a:solidFill>
              <a:srgbClr val="DFE46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310031" y="3997613"/>
              <a:ext cx="537845" cy="262255"/>
            </a:xfrm>
            <a:custGeom>
              <a:avLst/>
              <a:gdLst/>
              <a:ahLst/>
              <a:cxnLst/>
              <a:rect l="l" t="t" r="r" b="b"/>
              <a:pathLst>
                <a:path w="537845" h="262254">
                  <a:moveTo>
                    <a:pt x="7003" y="0"/>
                  </a:moveTo>
                  <a:lnTo>
                    <a:pt x="0" y="8023"/>
                  </a:lnTo>
                  <a:lnTo>
                    <a:pt x="527833" y="261887"/>
                  </a:lnTo>
                  <a:lnTo>
                    <a:pt x="537513" y="255151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rgbClr val="DFE67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317032" y="3989593"/>
              <a:ext cx="540385" cy="263525"/>
            </a:xfrm>
            <a:custGeom>
              <a:avLst/>
              <a:gdLst/>
              <a:ahLst/>
              <a:cxnLst/>
              <a:rect l="l" t="t" r="r" b="b"/>
              <a:pathLst>
                <a:path w="540385" h="263525">
                  <a:moveTo>
                    <a:pt x="7003" y="0"/>
                  </a:moveTo>
                  <a:lnTo>
                    <a:pt x="0" y="8023"/>
                  </a:lnTo>
                  <a:lnTo>
                    <a:pt x="530508" y="263174"/>
                  </a:lnTo>
                  <a:lnTo>
                    <a:pt x="540188" y="256437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rgbClr val="DFE67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324032" y="3981573"/>
              <a:ext cx="542925" cy="264795"/>
            </a:xfrm>
            <a:custGeom>
              <a:avLst/>
              <a:gdLst/>
              <a:ahLst/>
              <a:cxnLst/>
              <a:rect l="l" t="t" r="r" b="b"/>
              <a:pathLst>
                <a:path w="542925" h="264795">
                  <a:moveTo>
                    <a:pt x="7003" y="0"/>
                  </a:moveTo>
                  <a:lnTo>
                    <a:pt x="0" y="8023"/>
                  </a:lnTo>
                  <a:lnTo>
                    <a:pt x="533184" y="264460"/>
                  </a:lnTo>
                  <a:lnTo>
                    <a:pt x="542864" y="257724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rgbClr val="E0E67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31033" y="3973553"/>
              <a:ext cx="546100" cy="266065"/>
            </a:xfrm>
            <a:custGeom>
              <a:avLst/>
              <a:gdLst/>
              <a:ahLst/>
              <a:cxnLst/>
              <a:rect l="l" t="t" r="r" b="b"/>
              <a:pathLst>
                <a:path w="546100" h="266064">
                  <a:moveTo>
                    <a:pt x="7003" y="0"/>
                  </a:moveTo>
                  <a:lnTo>
                    <a:pt x="0" y="8023"/>
                  </a:lnTo>
                  <a:lnTo>
                    <a:pt x="535859" y="265747"/>
                  </a:lnTo>
                  <a:lnTo>
                    <a:pt x="545539" y="259011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rgbClr val="E0E67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338034" y="3966119"/>
              <a:ext cx="548640" cy="266700"/>
            </a:xfrm>
            <a:custGeom>
              <a:avLst/>
              <a:gdLst/>
              <a:ahLst/>
              <a:cxnLst/>
              <a:rect l="l" t="t" r="r" b="b"/>
              <a:pathLst>
                <a:path w="548639" h="266700">
                  <a:moveTo>
                    <a:pt x="8224" y="0"/>
                  </a:moveTo>
                  <a:lnTo>
                    <a:pt x="2865" y="4153"/>
                  </a:lnTo>
                  <a:lnTo>
                    <a:pt x="0" y="7436"/>
                  </a:lnTo>
                  <a:lnTo>
                    <a:pt x="538534" y="266447"/>
                  </a:lnTo>
                  <a:lnTo>
                    <a:pt x="548215" y="259710"/>
                  </a:lnTo>
                  <a:lnTo>
                    <a:pt x="8224" y="0"/>
                  </a:lnTo>
                  <a:close/>
                </a:path>
              </a:pathLst>
            </a:custGeom>
            <a:solidFill>
              <a:srgbClr val="E0E67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46254" y="3959093"/>
              <a:ext cx="548005" cy="267335"/>
            </a:xfrm>
            <a:custGeom>
              <a:avLst/>
              <a:gdLst/>
              <a:ahLst/>
              <a:cxnLst/>
              <a:rect l="l" t="t" r="r" b="b"/>
              <a:pathLst>
                <a:path w="548004" h="267335">
                  <a:moveTo>
                    <a:pt x="9069" y="0"/>
                  </a:moveTo>
                  <a:lnTo>
                    <a:pt x="0" y="7029"/>
                  </a:lnTo>
                  <a:lnTo>
                    <a:pt x="539990" y="266740"/>
                  </a:lnTo>
                  <a:lnTo>
                    <a:pt x="542232" y="265180"/>
                  </a:lnTo>
                  <a:lnTo>
                    <a:pt x="547899" y="259152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0E77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55320" y="3952066"/>
              <a:ext cx="546735" cy="266700"/>
            </a:xfrm>
            <a:custGeom>
              <a:avLst/>
              <a:gdLst/>
              <a:ahLst/>
              <a:cxnLst/>
              <a:rect l="l" t="t" r="r" b="b"/>
              <a:pathLst>
                <a:path w="546735" h="266700">
                  <a:moveTo>
                    <a:pt x="9069" y="0"/>
                  </a:moveTo>
                  <a:lnTo>
                    <a:pt x="0" y="7029"/>
                  </a:lnTo>
                  <a:lnTo>
                    <a:pt x="538830" y="266182"/>
                  </a:lnTo>
                  <a:lnTo>
                    <a:pt x="546206" y="258338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0E77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364386" y="3945040"/>
              <a:ext cx="544830" cy="265430"/>
            </a:xfrm>
            <a:custGeom>
              <a:avLst/>
              <a:gdLst/>
              <a:ahLst/>
              <a:cxnLst/>
              <a:rect l="l" t="t" r="r" b="b"/>
              <a:pathLst>
                <a:path w="544829" h="265429">
                  <a:moveTo>
                    <a:pt x="9069" y="0"/>
                  </a:moveTo>
                  <a:lnTo>
                    <a:pt x="0" y="7029"/>
                  </a:lnTo>
                  <a:lnTo>
                    <a:pt x="537137" y="265368"/>
                  </a:lnTo>
                  <a:lnTo>
                    <a:pt x="544513" y="257524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1E77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373450" y="3928897"/>
              <a:ext cx="550545" cy="273685"/>
            </a:xfrm>
            <a:custGeom>
              <a:avLst/>
              <a:gdLst/>
              <a:ahLst/>
              <a:cxnLst/>
              <a:rect l="l" t="t" r="r" b="b"/>
              <a:pathLst>
                <a:path w="550545" h="273685">
                  <a:moveTo>
                    <a:pt x="550189" y="257987"/>
                  </a:moveTo>
                  <a:lnTo>
                    <a:pt x="13766" y="0"/>
                  </a:lnTo>
                  <a:lnTo>
                    <a:pt x="6908" y="8089"/>
                  </a:lnTo>
                  <a:lnTo>
                    <a:pt x="215" y="15976"/>
                  </a:lnTo>
                  <a:lnTo>
                    <a:pt x="0" y="16154"/>
                  </a:lnTo>
                  <a:lnTo>
                    <a:pt x="535444" y="273672"/>
                  </a:lnTo>
                  <a:lnTo>
                    <a:pt x="542810" y="265836"/>
                  </a:lnTo>
                  <a:lnTo>
                    <a:pt x="550189" y="257987"/>
                  </a:lnTo>
                  <a:close/>
                </a:path>
              </a:pathLst>
            </a:custGeom>
            <a:solidFill>
              <a:srgbClr val="E1E77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387214" y="3920795"/>
              <a:ext cx="546100" cy="266700"/>
            </a:xfrm>
            <a:custGeom>
              <a:avLst/>
              <a:gdLst/>
              <a:ahLst/>
              <a:cxnLst/>
              <a:rect l="l" t="t" r="r" b="b"/>
              <a:pathLst>
                <a:path w="546100" h="266700">
                  <a:moveTo>
                    <a:pt x="6857" y="0"/>
                  </a:moveTo>
                  <a:lnTo>
                    <a:pt x="0" y="8093"/>
                  </a:lnTo>
                  <a:lnTo>
                    <a:pt x="536427" y="266091"/>
                  </a:lnTo>
                  <a:lnTo>
                    <a:pt x="537097" y="265378"/>
                  </a:lnTo>
                  <a:lnTo>
                    <a:pt x="545735" y="259175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E1E77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394069" y="3912703"/>
              <a:ext cx="548640" cy="267335"/>
            </a:xfrm>
            <a:custGeom>
              <a:avLst/>
              <a:gdLst/>
              <a:ahLst/>
              <a:cxnLst/>
              <a:rect l="l" t="t" r="r" b="b"/>
              <a:pathLst>
                <a:path w="548639" h="267335">
                  <a:moveTo>
                    <a:pt x="6857" y="0"/>
                  </a:moveTo>
                  <a:lnTo>
                    <a:pt x="0" y="8093"/>
                  </a:lnTo>
                  <a:lnTo>
                    <a:pt x="538876" y="267268"/>
                  </a:lnTo>
                  <a:lnTo>
                    <a:pt x="548376" y="260446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E1E87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400924" y="3904876"/>
              <a:ext cx="551180" cy="268605"/>
            </a:xfrm>
            <a:custGeom>
              <a:avLst/>
              <a:gdLst/>
              <a:ahLst/>
              <a:cxnLst/>
              <a:rect l="l" t="t" r="r" b="b"/>
              <a:pathLst>
                <a:path w="551179" h="268604">
                  <a:moveTo>
                    <a:pt x="7402" y="0"/>
                  </a:moveTo>
                  <a:lnTo>
                    <a:pt x="5027" y="1897"/>
                  </a:lnTo>
                  <a:lnTo>
                    <a:pt x="0" y="7831"/>
                  </a:lnTo>
                  <a:lnTo>
                    <a:pt x="541518" y="268277"/>
                  </a:lnTo>
                  <a:lnTo>
                    <a:pt x="551018" y="261454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rgbClr val="E2E87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408322" y="3897767"/>
              <a:ext cx="553085" cy="268605"/>
            </a:xfrm>
            <a:custGeom>
              <a:avLst/>
              <a:gdLst/>
              <a:ahLst/>
              <a:cxnLst/>
              <a:rect l="l" t="t" r="r" b="b"/>
              <a:pathLst>
                <a:path w="553085" h="268604">
                  <a:moveTo>
                    <a:pt x="8898" y="0"/>
                  </a:moveTo>
                  <a:lnTo>
                    <a:pt x="0" y="7111"/>
                  </a:lnTo>
                  <a:lnTo>
                    <a:pt x="543616" y="268566"/>
                  </a:lnTo>
                  <a:lnTo>
                    <a:pt x="551357" y="263006"/>
                  </a:lnTo>
                  <a:lnTo>
                    <a:pt x="552698" y="261542"/>
                  </a:lnTo>
                  <a:lnTo>
                    <a:pt x="8898" y="0"/>
                  </a:lnTo>
                  <a:close/>
                </a:path>
              </a:pathLst>
            </a:custGeom>
            <a:solidFill>
              <a:srgbClr val="E2E87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417217" y="3890658"/>
              <a:ext cx="551180" cy="269240"/>
            </a:xfrm>
            <a:custGeom>
              <a:avLst/>
              <a:gdLst/>
              <a:ahLst/>
              <a:cxnLst/>
              <a:rect l="l" t="t" r="r" b="b"/>
              <a:pathLst>
                <a:path w="551179" h="269239">
                  <a:moveTo>
                    <a:pt x="8898" y="0"/>
                  </a:moveTo>
                  <a:lnTo>
                    <a:pt x="0" y="7111"/>
                  </a:lnTo>
                  <a:lnTo>
                    <a:pt x="543800" y="268655"/>
                  </a:lnTo>
                  <a:lnTo>
                    <a:pt x="551044" y="260747"/>
                  </a:lnTo>
                  <a:lnTo>
                    <a:pt x="8898" y="0"/>
                  </a:lnTo>
                  <a:close/>
                </a:path>
              </a:pathLst>
            </a:custGeom>
            <a:solidFill>
              <a:srgbClr val="E2E87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426112" y="3883549"/>
              <a:ext cx="549910" cy="267970"/>
            </a:xfrm>
            <a:custGeom>
              <a:avLst/>
              <a:gdLst/>
              <a:ahLst/>
              <a:cxnLst/>
              <a:rect l="l" t="t" r="r" b="b"/>
              <a:pathLst>
                <a:path w="549910" h="267970">
                  <a:moveTo>
                    <a:pt x="8898" y="0"/>
                  </a:moveTo>
                  <a:lnTo>
                    <a:pt x="0" y="7111"/>
                  </a:lnTo>
                  <a:lnTo>
                    <a:pt x="542146" y="267859"/>
                  </a:lnTo>
                  <a:lnTo>
                    <a:pt x="549391" y="259952"/>
                  </a:lnTo>
                  <a:lnTo>
                    <a:pt x="8898" y="0"/>
                  </a:lnTo>
                  <a:close/>
                </a:path>
              </a:pathLst>
            </a:custGeom>
            <a:solidFill>
              <a:srgbClr val="E2E88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435007" y="3875708"/>
              <a:ext cx="548005" cy="267970"/>
            </a:xfrm>
            <a:custGeom>
              <a:avLst/>
              <a:gdLst/>
              <a:ahLst/>
              <a:cxnLst/>
              <a:rect l="l" t="t" r="r" b="b"/>
              <a:pathLst>
                <a:path w="548004" h="267970">
                  <a:moveTo>
                    <a:pt x="7376" y="0"/>
                  </a:moveTo>
                  <a:lnTo>
                    <a:pt x="2726" y="5664"/>
                  </a:lnTo>
                  <a:lnTo>
                    <a:pt x="0" y="7843"/>
                  </a:lnTo>
                  <a:lnTo>
                    <a:pt x="540492" y="267796"/>
                  </a:lnTo>
                  <a:lnTo>
                    <a:pt x="547737" y="259888"/>
                  </a:lnTo>
                  <a:lnTo>
                    <a:pt x="7376" y="0"/>
                  </a:lnTo>
                  <a:close/>
                </a:path>
              </a:pathLst>
            </a:custGeom>
            <a:solidFill>
              <a:srgbClr val="E3E98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442381" y="3867545"/>
              <a:ext cx="548005" cy="268605"/>
            </a:xfrm>
            <a:custGeom>
              <a:avLst/>
              <a:gdLst/>
              <a:ahLst/>
              <a:cxnLst/>
              <a:rect l="l" t="t" r="r" b="b"/>
              <a:pathLst>
                <a:path w="548004" h="268604">
                  <a:moveTo>
                    <a:pt x="6704" y="0"/>
                  </a:moveTo>
                  <a:lnTo>
                    <a:pt x="0" y="8167"/>
                  </a:lnTo>
                  <a:lnTo>
                    <a:pt x="540360" y="268055"/>
                  </a:lnTo>
                  <a:lnTo>
                    <a:pt x="547604" y="260148"/>
                  </a:lnTo>
                  <a:lnTo>
                    <a:pt x="6704" y="0"/>
                  </a:lnTo>
                  <a:close/>
                </a:path>
              </a:pathLst>
            </a:custGeom>
            <a:solidFill>
              <a:srgbClr val="E3E98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449083" y="3859380"/>
              <a:ext cx="549275" cy="268605"/>
            </a:xfrm>
            <a:custGeom>
              <a:avLst/>
              <a:gdLst/>
              <a:ahLst/>
              <a:cxnLst/>
              <a:rect l="l" t="t" r="r" b="b"/>
              <a:pathLst>
                <a:path w="549275" h="268604">
                  <a:moveTo>
                    <a:pt x="6704" y="0"/>
                  </a:moveTo>
                  <a:lnTo>
                    <a:pt x="0" y="8167"/>
                  </a:lnTo>
                  <a:lnTo>
                    <a:pt x="540899" y="268315"/>
                  </a:lnTo>
                  <a:lnTo>
                    <a:pt x="545500" y="263293"/>
                  </a:lnTo>
                  <a:lnTo>
                    <a:pt x="548911" y="260776"/>
                  </a:lnTo>
                  <a:lnTo>
                    <a:pt x="6704" y="0"/>
                  </a:lnTo>
                  <a:close/>
                </a:path>
              </a:pathLst>
            </a:custGeom>
            <a:solidFill>
              <a:srgbClr val="E3E98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455785" y="3851216"/>
              <a:ext cx="551815" cy="269240"/>
            </a:xfrm>
            <a:custGeom>
              <a:avLst/>
              <a:gdLst/>
              <a:ahLst/>
              <a:cxnLst/>
              <a:rect l="l" t="t" r="r" b="b"/>
              <a:pathLst>
                <a:path w="551814" h="269239">
                  <a:moveTo>
                    <a:pt x="6704" y="0"/>
                  </a:moveTo>
                  <a:lnTo>
                    <a:pt x="0" y="8167"/>
                  </a:lnTo>
                  <a:lnTo>
                    <a:pt x="542205" y="268943"/>
                  </a:lnTo>
                  <a:lnTo>
                    <a:pt x="551554" y="262047"/>
                  </a:lnTo>
                  <a:lnTo>
                    <a:pt x="6704" y="0"/>
                  </a:lnTo>
                  <a:close/>
                </a:path>
              </a:pathLst>
            </a:custGeom>
            <a:solidFill>
              <a:srgbClr val="E3E98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62487" y="3843079"/>
              <a:ext cx="554355" cy="270510"/>
            </a:xfrm>
            <a:custGeom>
              <a:avLst/>
              <a:gdLst/>
              <a:ahLst/>
              <a:cxnLst/>
              <a:rect l="l" t="t" r="r" b="b"/>
              <a:pathLst>
                <a:path w="554354" h="270510">
                  <a:moveTo>
                    <a:pt x="6758" y="0"/>
                  </a:moveTo>
                  <a:lnTo>
                    <a:pt x="6523" y="194"/>
                  </a:lnTo>
                  <a:lnTo>
                    <a:pt x="0" y="8141"/>
                  </a:lnTo>
                  <a:lnTo>
                    <a:pt x="544848" y="270188"/>
                  </a:lnTo>
                  <a:lnTo>
                    <a:pt x="554196" y="263292"/>
                  </a:lnTo>
                  <a:lnTo>
                    <a:pt x="6758" y="0"/>
                  </a:lnTo>
                  <a:close/>
                </a:path>
              </a:pathLst>
            </a:custGeom>
            <a:solidFill>
              <a:srgbClr val="E3E98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69242" y="3835884"/>
              <a:ext cx="556895" cy="270510"/>
            </a:xfrm>
            <a:custGeom>
              <a:avLst/>
              <a:gdLst/>
              <a:ahLst/>
              <a:cxnLst/>
              <a:rect l="l" t="t" r="r" b="b"/>
              <a:pathLst>
                <a:path w="556895" h="270510">
                  <a:moveTo>
                    <a:pt x="8718" y="0"/>
                  </a:moveTo>
                  <a:lnTo>
                    <a:pt x="0" y="7198"/>
                  </a:lnTo>
                  <a:lnTo>
                    <a:pt x="547437" y="270491"/>
                  </a:lnTo>
                  <a:lnTo>
                    <a:pt x="556785" y="263595"/>
                  </a:lnTo>
                  <a:lnTo>
                    <a:pt x="8718" y="0"/>
                  </a:lnTo>
                  <a:close/>
                </a:path>
              </a:pathLst>
            </a:custGeom>
            <a:solidFill>
              <a:srgbClr val="E4E98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77957" y="3828688"/>
              <a:ext cx="556260" cy="271145"/>
            </a:xfrm>
            <a:custGeom>
              <a:avLst/>
              <a:gdLst/>
              <a:ahLst/>
              <a:cxnLst/>
              <a:rect l="l" t="t" r="r" b="b"/>
              <a:pathLst>
                <a:path w="556260" h="271145">
                  <a:moveTo>
                    <a:pt x="8718" y="0"/>
                  </a:moveTo>
                  <a:lnTo>
                    <a:pt x="0" y="7198"/>
                  </a:lnTo>
                  <a:lnTo>
                    <a:pt x="548066" y="270793"/>
                  </a:lnTo>
                  <a:lnTo>
                    <a:pt x="551061" y="268584"/>
                  </a:lnTo>
                  <a:lnTo>
                    <a:pt x="555891" y="263165"/>
                  </a:lnTo>
                  <a:lnTo>
                    <a:pt x="8718" y="0"/>
                  </a:lnTo>
                  <a:close/>
                </a:path>
              </a:pathLst>
            </a:custGeom>
            <a:solidFill>
              <a:srgbClr val="E4EA8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486672" y="3821493"/>
              <a:ext cx="554355" cy="270510"/>
            </a:xfrm>
            <a:custGeom>
              <a:avLst/>
              <a:gdLst/>
              <a:ahLst/>
              <a:cxnLst/>
              <a:rect l="l" t="t" r="r" b="b"/>
              <a:pathLst>
                <a:path w="554354" h="270510">
                  <a:moveTo>
                    <a:pt x="8718" y="0"/>
                  </a:moveTo>
                  <a:lnTo>
                    <a:pt x="0" y="7198"/>
                  </a:lnTo>
                  <a:lnTo>
                    <a:pt x="547173" y="270364"/>
                  </a:lnTo>
                  <a:lnTo>
                    <a:pt x="554280" y="262390"/>
                  </a:lnTo>
                  <a:lnTo>
                    <a:pt x="8718" y="0"/>
                  </a:lnTo>
                  <a:close/>
                </a:path>
              </a:pathLst>
            </a:custGeom>
            <a:solidFill>
              <a:srgbClr val="E4EA8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495387" y="3813778"/>
              <a:ext cx="553085" cy="270510"/>
            </a:xfrm>
            <a:custGeom>
              <a:avLst/>
              <a:gdLst/>
              <a:ahLst/>
              <a:cxnLst/>
              <a:rect l="l" t="t" r="r" b="b"/>
              <a:pathLst>
                <a:path w="553085" h="270510">
                  <a:moveTo>
                    <a:pt x="7638" y="0"/>
                  </a:moveTo>
                  <a:lnTo>
                    <a:pt x="4388" y="4094"/>
                  </a:lnTo>
                  <a:lnTo>
                    <a:pt x="0" y="7717"/>
                  </a:lnTo>
                  <a:lnTo>
                    <a:pt x="545562" y="270108"/>
                  </a:lnTo>
                  <a:lnTo>
                    <a:pt x="552669" y="262134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E4EA8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503023" y="3805538"/>
              <a:ext cx="552450" cy="270510"/>
            </a:xfrm>
            <a:custGeom>
              <a:avLst/>
              <a:gdLst/>
              <a:ahLst/>
              <a:cxnLst/>
              <a:rect l="l" t="t" r="r" b="b"/>
              <a:pathLst>
                <a:path w="552450" h="270510">
                  <a:moveTo>
                    <a:pt x="6544" y="0"/>
                  </a:moveTo>
                  <a:lnTo>
                    <a:pt x="0" y="8244"/>
                  </a:lnTo>
                  <a:lnTo>
                    <a:pt x="545030" y="270378"/>
                  </a:lnTo>
                  <a:lnTo>
                    <a:pt x="552137" y="262405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E6EA8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509565" y="3797296"/>
              <a:ext cx="553085" cy="271145"/>
            </a:xfrm>
            <a:custGeom>
              <a:avLst/>
              <a:gdLst/>
              <a:ahLst/>
              <a:cxnLst/>
              <a:rect l="l" t="t" r="r" b="b"/>
              <a:pathLst>
                <a:path w="553085" h="271145">
                  <a:moveTo>
                    <a:pt x="6544" y="0"/>
                  </a:moveTo>
                  <a:lnTo>
                    <a:pt x="0" y="8244"/>
                  </a:lnTo>
                  <a:lnTo>
                    <a:pt x="545592" y="270649"/>
                  </a:lnTo>
                  <a:lnTo>
                    <a:pt x="552699" y="262675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E6EA8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516107" y="3789055"/>
              <a:ext cx="553720" cy="271145"/>
            </a:xfrm>
            <a:custGeom>
              <a:avLst/>
              <a:gdLst/>
              <a:ahLst/>
              <a:cxnLst/>
              <a:rect l="l" t="t" r="r" b="b"/>
              <a:pathLst>
                <a:path w="553720" h="271145">
                  <a:moveTo>
                    <a:pt x="6544" y="0"/>
                  </a:moveTo>
                  <a:lnTo>
                    <a:pt x="0" y="8244"/>
                  </a:lnTo>
                  <a:lnTo>
                    <a:pt x="546154" y="270919"/>
                  </a:lnTo>
                  <a:lnTo>
                    <a:pt x="553197" y="262915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E6EB8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522648" y="3780815"/>
              <a:ext cx="553720" cy="271780"/>
            </a:xfrm>
            <a:custGeom>
              <a:avLst/>
              <a:gdLst/>
              <a:ahLst/>
              <a:cxnLst/>
              <a:rect l="l" t="t" r="r" b="b"/>
              <a:pathLst>
                <a:path w="553720" h="271779">
                  <a:moveTo>
                    <a:pt x="6544" y="0"/>
                  </a:moveTo>
                  <a:lnTo>
                    <a:pt x="0" y="8244"/>
                  </a:lnTo>
                  <a:lnTo>
                    <a:pt x="546652" y="271159"/>
                  </a:lnTo>
                  <a:lnTo>
                    <a:pt x="553688" y="263151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E6EB8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529190" y="3773408"/>
              <a:ext cx="554355" cy="271145"/>
            </a:xfrm>
            <a:custGeom>
              <a:avLst/>
              <a:gdLst/>
              <a:ahLst/>
              <a:cxnLst/>
              <a:rect l="l" t="t" r="r" b="b"/>
              <a:pathLst>
                <a:path w="554354" h="271145">
                  <a:moveTo>
                    <a:pt x="8277" y="0"/>
                  </a:moveTo>
                  <a:lnTo>
                    <a:pt x="829" y="6365"/>
                  </a:lnTo>
                  <a:lnTo>
                    <a:pt x="0" y="7410"/>
                  </a:lnTo>
                  <a:lnTo>
                    <a:pt x="547143" y="270562"/>
                  </a:lnTo>
                  <a:lnTo>
                    <a:pt x="554179" y="262554"/>
                  </a:lnTo>
                  <a:lnTo>
                    <a:pt x="8277" y="0"/>
                  </a:lnTo>
                  <a:close/>
                </a:path>
              </a:pathLst>
            </a:custGeom>
            <a:solidFill>
              <a:srgbClr val="E6EB8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537464" y="3766121"/>
              <a:ext cx="553085" cy="269875"/>
            </a:xfrm>
            <a:custGeom>
              <a:avLst/>
              <a:gdLst/>
              <a:ahLst/>
              <a:cxnLst/>
              <a:rect l="l" t="t" r="r" b="b"/>
              <a:pathLst>
                <a:path w="553085" h="269875">
                  <a:moveTo>
                    <a:pt x="8529" y="0"/>
                  </a:moveTo>
                  <a:lnTo>
                    <a:pt x="0" y="7289"/>
                  </a:lnTo>
                  <a:lnTo>
                    <a:pt x="545902" y="269844"/>
                  </a:lnTo>
                  <a:lnTo>
                    <a:pt x="552938" y="261836"/>
                  </a:lnTo>
                  <a:lnTo>
                    <a:pt x="8529" y="0"/>
                  </a:lnTo>
                  <a:close/>
                </a:path>
              </a:pathLst>
            </a:custGeom>
            <a:solidFill>
              <a:srgbClr val="E7EB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545989" y="3758835"/>
              <a:ext cx="551815" cy="269240"/>
            </a:xfrm>
            <a:custGeom>
              <a:avLst/>
              <a:gdLst/>
              <a:ahLst/>
              <a:cxnLst/>
              <a:rect l="l" t="t" r="r" b="b"/>
              <a:pathLst>
                <a:path w="551814" h="269239">
                  <a:moveTo>
                    <a:pt x="8529" y="0"/>
                  </a:moveTo>
                  <a:lnTo>
                    <a:pt x="0" y="7289"/>
                  </a:lnTo>
                  <a:lnTo>
                    <a:pt x="544410" y="269126"/>
                  </a:lnTo>
                  <a:lnTo>
                    <a:pt x="550462" y="262238"/>
                  </a:lnTo>
                  <a:lnTo>
                    <a:pt x="551735" y="261257"/>
                  </a:lnTo>
                  <a:lnTo>
                    <a:pt x="8529" y="0"/>
                  </a:lnTo>
                  <a:close/>
                </a:path>
              </a:pathLst>
            </a:custGeom>
            <a:solidFill>
              <a:srgbClr val="E7EB9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554514" y="3742829"/>
              <a:ext cx="561975" cy="277495"/>
            </a:xfrm>
            <a:custGeom>
              <a:avLst/>
              <a:gdLst/>
              <a:ahLst/>
              <a:cxnLst/>
              <a:rect l="l" t="t" r="r" b="b"/>
              <a:pathLst>
                <a:path w="561975" h="277495">
                  <a:moveTo>
                    <a:pt x="561416" y="263245"/>
                  </a:moveTo>
                  <a:lnTo>
                    <a:pt x="14058" y="0"/>
                  </a:lnTo>
                  <a:lnTo>
                    <a:pt x="7696" y="8318"/>
                  </a:lnTo>
                  <a:lnTo>
                    <a:pt x="5219" y="11544"/>
                  </a:lnTo>
                  <a:lnTo>
                    <a:pt x="0" y="16014"/>
                  </a:lnTo>
                  <a:lnTo>
                    <a:pt x="543204" y="277266"/>
                  </a:lnTo>
                  <a:lnTo>
                    <a:pt x="552297" y="270268"/>
                  </a:lnTo>
                  <a:lnTo>
                    <a:pt x="561416" y="263245"/>
                  </a:lnTo>
                  <a:close/>
                </a:path>
              </a:pathLst>
            </a:custGeom>
            <a:solidFill>
              <a:srgbClr val="E7EB9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568582" y="3734504"/>
              <a:ext cx="556895" cy="271780"/>
            </a:xfrm>
            <a:custGeom>
              <a:avLst/>
              <a:gdLst/>
              <a:ahLst/>
              <a:cxnLst/>
              <a:rect l="l" t="t" r="r" b="b"/>
              <a:pathLst>
                <a:path w="556895" h="271779">
                  <a:moveTo>
                    <a:pt x="6376" y="0"/>
                  </a:moveTo>
                  <a:lnTo>
                    <a:pt x="0" y="8324"/>
                  </a:lnTo>
                  <a:lnTo>
                    <a:pt x="547345" y="271572"/>
                  </a:lnTo>
                  <a:lnTo>
                    <a:pt x="556451" y="264560"/>
                  </a:lnTo>
                  <a:lnTo>
                    <a:pt x="6376" y="0"/>
                  </a:lnTo>
                  <a:close/>
                </a:path>
              </a:pathLst>
            </a:custGeom>
            <a:solidFill>
              <a:srgbClr val="E8EB9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574956" y="3726183"/>
              <a:ext cx="558165" cy="273050"/>
            </a:xfrm>
            <a:custGeom>
              <a:avLst/>
              <a:gdLst/>
              <a:ahLst/>
              <a:cxnLst/>
              <a:rect l="l" t="t" r="r" b="b"/>
              <a:pathLst>
                <a:path w="558164" h="273050">
                  <a:moveTo>
                    <a:pt x="6376" y="0"/>
                  </a:moveTo>
                  <a:lnTo>
                    <a:pt x="0" y="8324"/>
                  </a:lnTo>
                  <a:lnTo>
                    <a:pt x="550073" y="272885"/>
                  </a:lnTo>
                  <a:lnTo>
                    <a:pt x="554482" y="269490"/>
                  </a:lnTo>
                  <a:lnTo>
                    <a:pt x="558036" y="265322"/>
                  </a:lnTo>
                  <a:lnTo>
                    <a:pt x="6376" y="0"/>
                  </a:lnTo>
                  <a:close/>
                </a:path>
              </a:pathLst>
            </a:custGeom>
            <a:solidFill>
              <a:srgbClr val="E8EB9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581330" y="3717862"/>
              <a:ext cx="558800" cy="273685"/>
            </a:xfrm>
            <a:custGeom>
              <a:avLst/>
              <a:gdLst/>
              <a:ahLst/>
              <a:cxnLst/>
              <a:rect l="l" t="t" r="r" b="b"/>
              <a:pathLst>
                <a:path w="558800" h="273685">
                  <a:moveTo>
                    <a:pt x="6376" y="0"/>
                  </a:moveTo>
                  <a:lnTo>
                    <a:pt x="0" y="8324"/>
                  </a:lnTo>
                  <a:lnTo>
                    <a:pt x="551659" y="273647"/>
                  </a:lnTo>
                  <a:lnTo>
                    <a:pt x="558548" y="265569"/>
                  </a:lnTo>
                  <a:lnTo>
                    <a:pt x="6376" y="0"/>
                  </a:lnTo>
                  <a:close/>
                </a:path>
              </a:pathLst>
            </a:custGeom>
            <a:solidFill>
              <a:srgbClr val="E8EB9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587704" y="3709507"/>
              <a:ext cx="559435" cy="274320"/>
            </a:xfrm>
            <a:custGeom>
              <a:avLst/>
              <a:gdLst/>
              <a:ahLst/>
              <a:cxnLst/>
              <a:rect l="l" t="t" r="r" b="b"/>
              <a:pathLst>
                <a:path w="559435" h="274320">
                  <a:moveTo>
                    <a:pt x="6306" y="0"/>
                  </a:moveTo>
                  <a:lnTo>
                    <a:pt x="1219" y="6766"/>
                  </a:lnTo>
                  <a:lnTo>
                    <a:pt x="0" y="8358"/>
                  </a:lnTo>
                  <a:lnTo>
                    <a:pt x="552171" y="273927"/>
                  </a:lnTo>
                  <a:lnTo>
                    <a:pt x="559060" y="265849"/>
                  </a:lnTo>
                  <a:lnTo>
                    <a:pt x="6306" y="0"/>
                  </a:lnTo>
                  <a:close/>
                </a:path>
              </a:pathLst>
            </a:custGeom>
            <a:solidFill>
              <a:srgbClr val="E8EB9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94009" y="3701143"/>
              <a:ext cx="560070" cy="274320"/>
            </a:xfrm>
            <a:custGeom>
              <a:avLst/>
              <a:gdLst/>
              <a:ahLst/>
              <a:cxnLst/>
              <a:rect l="l" t="t" r="r" b="b"/>
              <a:pathLst>
                <a:path w="560070" h="274320">
                  <a:moveTo>
                    <a:pt x="6290" y="0"/>
                  </a:moveTo>
                  <a:lnTo>
                    <a:pt x="0" y="8366"/>
                  </a:lnTo>
                  <a:lnTo>
                    <a:pt x="552753" y="274215"/>
                  </a:lnTo>
                  <a:lnTo>
                    <a:pt x="559642" y="266137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E8EB9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600296" y="3692780"/>
              <a:ext cx="560705" cy="274955"/>
            </a:xfrm>
            <a:custGeom>
              <a:avLst/>
              <a:gdLst/>
              <a:ahLst/>
              <a:cxnLst/>
              <a:rect l="l" t="t" r="r" b="b"/>
              <a:pathLst>
                <a:path w="560704" h="274954">
                  <a:moveTo>
                    <a:pt x="6290" y="0"/>
                  </a:moveTo>
                  <a:lnTo>
                    <a:pt x="0" y="8366"/>
                  </a:lnTo>
                  <a:lnTo>
                    <a:pt x="553352" y="274503"/>
                  </a:lnTo>
                  <a:lnTo>
                    <a:pt x="560241" y="266425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E9EC9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606584" y="3684417"/>
              <a:ext cx="561340" cy="274955"/>
            </a:xfrm>
            <a:custGeom>
              <a:avLst/>
              <a:gdLst/>
              <a:ahLst/>
              <a:cxnLst/>
              <a:rect l="l" t="t" r="r" b="b"/>
              <a:pathLst>
                <a:path w="561339" h="274954">
                  <a:moveTo>
                    <a:pt x="6290" y="0"/>
                  </a:moveTo>
                  <a:lnTo>
                    <a:pt x="0" y="8366"/>
                  </a:lnTo>
                  <a:lnTo>
                    <a:pt x="553951" y="274791"/>
                  </a:lnTo>
                  <a:lnTo>
                    <a:pt x="555346" y="273155"/>
                  </a:lnTo>
                  <a:lnTo>
                    <a:pt x="560780" y="266684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E9EC9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612871" y="3676044"/>
              <a:ext cx="561340" cy="275590"/>
            </a:xfrm>
            <a:custGeom>
              <a:avLst/>
              <a:gdLst/>
              <a:ahLst/>
              <a:cxnLst/>
              <a:rect l="l" t="t" r="r" b="b"/>
              <a:pathLst>
                <a:path w="561339" h="275589">
                  <a:moveTo>
                    <a:pt x="6267" y="0"/>
                  </a:moveTo>
                  <a:lnTo>
                    <a:pt x="4697" y="2129"/>
                  </a:lnTo>
                  <a:lnTo>
                    <a:pt x="0" y="8377"/>
                  </a:lnTo>
                  <a:lnTo>
                    <a:pt x="554489" y="275061"/>
                  </a:lnTo>
                  <a:lnTo>
                    <a:pt x="561303" y="266946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9EC9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619136" y="3667638"/>
              <a:ext cx="561975" cy="275590"/>
            </a:xfrm>
            <a:custGeom>
              <a:avLst/>
              <a:gdLst/>
              <a:ahLst/>
              <a:cxnLst/>
              <a:rect l="l" t="t" r="r" b="b"/>
              <a:pathLst>
                <a:path w="561975" h="275589">
                  <a:moveTo>
                    <a:pt x="6201" y="0"/>
                  </a:moveTo>
                  <a:lnTo>
                    <a:pt x="0" y="8409"/>
                  </a:lnTo>
                  <a:lnTo>
                    <a:pt x="555035" y="275355"/>
                  </a:lnTo>
                  <a:lnTo>
                    <a:pt x="561848" y="267241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rgbClr val="E9EC9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625335" y="3659233"/>
              <a:ext cx="562610" cy="276225"/>
            </a:xfrm>
            <a:custGeom>
              <a:avLst/>
              <a:gdLst/>
              <a:ahLst/>
              <a:cxnLst/>
              <a:rect l="l" t="t" r="r" b="b"/>
              <a:pathLst>
                <a:path w="562610" h="276225">
                  <a:moveTo>
                    <a:pt x="6201" y="0"/>
                  </a:moveTo>
                  <a:lnTo>
                    <a:pt x="0" y="8409"/>
                  </a:lnTo>
                  <a:lnTo>
                    <a:pt x="555647" y="275650"/>
                  </a:lnTo>
                  <a:lnTo>
                    <a:pt x="562460" y="267535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rgbClr val="EAEC9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631534" y="3650826"/>
              <a:ext cx="563880" cy="276225"/>
            </a:xfrm>
            <a:custGeom>
              <a:avLst/>
              <a:gdLst/>
              <a:ahLst/>
              <a:cxnLst/>
              <a:rect l="l" t="t" r="r" b="b"/>
              <a:pathLst>
                <a:path w="563879" h="276225">
                  <a:moveTo>
                    <a:pt x="6201" y="0"/>
                  </a:moveTo>
                  <a:lnTo>
                    <a:pt x="0" y="8409"/>
                  </a:lnTo>
                  <a:lnTo>
                    <a:pt x="556259" y="275944"/>
                  </a:lnTo>
                  <a:lnTo>
                    <a:pt x="562386" y="268646"/>
                  </a:lnTo>
                  <a:lnTo>
                    <a:pt x="563277" y="267928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rgbClr val="EAED9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637724" y="3634689"/>
              <a:ext cx="575310" cy="284480"/>
            </a:xfrm>
            <a:custGeom>
              <a:avLst/>
              <a:gdLst/>
              <a:ahLst/>
              <a:cxnLst/>
              <a:rect l="l" t="t" r="r" b="b"/>
              <a:pathLst>
                <a:path w="575310" h="284479">
                  <a:moveTo>
                    <a:pt x="574763" y="269798"/>
                  </a:moveTo>
                  <a:lnTo>
                    <a:pt x="13779" y="0"/>
                  </a:lnTo>
                  <a:lnTo>
                    <a:pt x="7937" y="5384"/>
                  </a:lnTo>
                  <a:lnTo>
                    <a:pt x="6210" y="7734"/>
                  </a:lnTo>
                  <a:lnTo>
                    <a:pt x="0" y="16141"/>
                  </a:lnTo>
                  <a:lnTo>
                    <a:pt x="557072" y="284073"/>
                  </a:lnTo>
                  <a:lnTo>
                    <a:pt x="565924" y="276936"/>
                  </a:lnTo>
                  <a:lnTo>
                    <a:pt x="574763" y="269798"/>
                  </a:lnTo>
                  <a:close/>
                </a:path>
              </a:pathLst>
            </a:custGeom>
            <a:solidFill>
              <a:srgbClr val="EAED9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651511" y="3627196"/>
              <a:ext cx="570230" cy="277495"/>
            </a:xfrm>
            <a:custGeom>
              <a:avLst/>
              <a:gdLst/>
              <a:ahLst/>
              <a:cxnLst/>
              <a:rect l="l" t="t" r="r" b="b"/>
              <a:pathLst>
                <a:path w="570229" h="277495">
                  <a:moveTo>
                    <a:pt x="8118" y="0"/>
                  </a:moveTo>
                  <a:lnTo>
                    <a:pt x="0" y="7487"/>
                  </a:lnTo>
                  <a:lnTo>
                    <a:pt x="560982" y="277294"/>
                  </a:lnTo>
                  <a:lnTo>
                    <a:pt x="569828" y="270156"/>
                  </a:lnTo>
                  <a:lnTo>
                    <a:pt x="8118" y="0"/>
                  </a:lnTo>
                  <a:close/>
                </a:path>
              </a:pathLst>
            </a:custGeom>
            <a:solidFill>
              <a:srgbClr val="EAEDA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659626" y="3619712"/>
              <a:ext cx="569595" cy="278130"/>
            </a:xfrm>
            <a:custGeom>
              <a:avLst/>
              <a:gdLst/>
              <a:ahLst/>
              <a:cxnLst/>
              <a:rect l="l" t="t" r="r" b="b"/>
              <a:pathLst>
                <a:path w="569595" h="278129">
                  <a:moveTo>
                    <a:pt x="8118" y="0"/>
                  </a:moveTo>
                  <a:lnTo>
                    <a:pt x="0" y="7487"/>
                  </a:lnTo>
                  <a:lnTo>
                    <a:pt x="561709" y="277643"/>
                  </a:lnTo>
                  <a:lnTo>
                    <a:pt x="565778" y="274361"/>
                  </a:lnTo>
                  <a:lnTo>
                    <a:pt x="569374" y="269938"/>
                  </a:lnTo>
                  <a:lnTo>
                    <a:pt x="8118" y="0"/>
                  </a:lnTo>
                  <a:close/>
                </a:path>
              </a:pathLst>
            </a:custGeom>
            <a:solidFill>
              <a:srgbClr val="EBEDA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667741" y="3611898"/>
              <a:ext cx="568325" cy="278130"/>
            </a:xfrm>
            <a:custGeom>
              <a:avLst/>
              <a:gdLst/>
              <a:ahLst/>
              <a:cxnLst/>
              <a:rect l="l" t="t" r="r" b="b"/>
              <a:pathLst>
                <a:path w="568325" h="278129">
                  <a:moveTo>
                    <a:pt x="7432" y="0"/>
                  </a:moveTo>
                  <a:lnTo>
                    <a:pt x="5467" y="2774"/>
                  </a:lnTo>
                  <a:lnTo>
                    <a:pt x="0" y="7817"/>
                  </a:lnTo>
                  <a:lnTo>
                    <a:pt x="561255" y="277755"/>
                  </a:lnTo>
                  <a:lnTo>
                    <a:pt x="567913" y="269565"/>
                  </a:lnTo>
                  <a:lnTo>
                    <a:pt x="7432" y="0"/>
                  </a:lnTo>
                  <a:close/>
                </a:path>
              </a:pathLst>
            </a:custGeom>
            <a:solidFill>
              <a:srgbClr val="EBEDA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675171" y="3603404"/>
              <a:ext cx="567690" cy="278130"/>
            </a:xfrm>
            <a:custGeom>
              <a:avLst/>
              <a:gdLst/>
              <a:ahLst/>
              <a:cxnLst/>
              <a:rect l="l" t="t" r="r" b="b"/>
              <a:pathLst>
                <a:path w="567689" h="278129">
                  <a:moveTo>
                    <a:pt x="6017" y="0"/>
                  </a:moveTo>
                  <a:lnTo>
                    <a:pt x="0" y="8497"/>
                  </a:lnTo>
                  <a:lnTo>
                    <a:pt x="560480" y="278063"/>
                  </a:lnTo>
                  <a:lnTo>
                    <a:pt x="567137" y="269873"/>
                  </a:lnTo>
                  <a:lnTo>
                    <a:pt x="6017" y="0"/>
                  </a:lnTo>
                  <a:close/>
                </a:path>
              </a:pathLst>
            </a:custGeom>
            <a:solidFill>
              <a:srgbClr val="EBEEA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681187" y="3594910"/>
              <a:ext cx="568325" cy="278765"/>
            </a:xfrm>
            <a:custGeom>
              <a:avLst/>
              <a:gdLst/>
              <a:ahLst/>
              <a:cxnLst/>
              <a:rect l="l" t="t" r="r" b="b"/>
              <a:pathLst>
                <a:path w="568325" h="278764">
                  <a:moveTo>
                    <a:pt x="6017" y="0"/>
                  </a:moveTo>
                  <a:lnTo>
                    <a:pt x="0" y="8497"/>
                  </a:lnTo>
                  <a:lnTo>
                    <a:pt x="561119" y="278370"/>
                  </a:lnTo>
                  <a:lnTo>
                    <a:pt x="567777" y="270180"/>
                  </a:lnTo>
                  <a:lnTo>
                    <a:pt x="6017" y="0"/>
                  </a:lnTo>
                  <a:close/>
                </a:path>
              </a:pathLst>
            </a:custGeom>
            <a:solidFill>
              <a:srgbClr val="EBEEA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687202" y="3586416"/>
              <a:ext cx="568960" cy="278765"/>
            </a:xfrm>
            <a:custGeom>
              <a:avLst/>
              <a:gdLst/>
              <a:ahLst/>
              <a:cxnLst/>
              <a:rect l="l" t="t" r="r" b="b"/>
              <a:pathLst>
                <a:path w="568960" h="278764">
                  <a:moveTo>
                    <a:pt x="6017" y="0"/>
                  </a:moveTo>
                  <a:lnTo>
                    <a:pt x="0" y="8497"/>
                  </a:lnTo>
                  <a:lnTo>
                    <a:pt x="561759" y="278678"/>
                  </a:lnTo>
                  <a:lnTo>
                    <a:pt x="568416" y="270488"/>
                  </a:lnTo>
                  <a:lnTo>
                    <a:pt x="6017" y="0"/>
                  </a:lnTo>
                  <a:close/>
                </a:path>
              </a:pathLst>
            </a:custGeom>
            <a:solidFill>
              <a:srgbClr val="EBEEA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693218" y="3577922"/>
              <a:ext cx="569595" cy="279400"/>
            </a:xfrm>
            <a:custGeom>
              <a:avLst/>
              <a:gdLst/>
              <a:ahLst/>
              <a:cxnLst/>
              <a:rect l="l" t="t" r="r" b="b"/>
              <a:pathLst>
                <a:path w="569595" h="279400">
                  <a:moveTo>
                    <a:pt x="6017" y="0"/>
                  </a:moveTo>
                  <a:lnTo>
                    <a:pt x="0" y="8497"/>
                  </a:lnTo>
                  <a:lnTo>
                    <a:pt x="562398" y="278985"/>
                  </a:lnTo>
                  <a:lnTo>
                    <a:pt x="568984" y="270761"/>
                  </a:lnTo>
                  <a:lnTo>
                    <a:pt x="6017" y="0"/>
                  </a:lnTo>
                  <a:close/>
                </a:path>
              </a:pathLst>
            </a:custGeom>
            <a:solidFill>
              <a:srgbClr val="EBEEA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699233" y="3569390"/>
              <a:ext cx="569595" cy="279400"/>
            </a:xfrm>
            <a:custGeom>
              <a:avLst/>
              <a:gdLst/>
              <a:ahLst/>
              <a:cxnLst/>
              <a:rect l="l" t="t" r="r" b="b"/>
              <a:pathLst>
                <a:path w="569595" h="279400">
                  <a:moveTo>
                    <a:pt x="5937" y="0"/>
                  </a:moveTo>
                  <a:lnTo>
                    <a:pt x="958" y="7183"/>
                  </a:lnTo>
                  <a:lnTo>
                    <a:pt x="0" y="8536"/>
                  </a:lnTo>
                  <a:lnTo>
                    <a:pt x="562966" y="279297"/>
                  </a:lnTo>
                  <a:lnTo>
                    <a:pt x="569543" y="271068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EBEEA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705168" y="3560850"/>
              <a:ext cx="570230" cy="280035"/>
            </a:xfrm>
            <a:custGeom>
              <a:avLst/>
              <a:gdLst/>
              <a:ahLst/>
              <a:cxnLst/>
              <a:rect l="l" t="t" r="r" b="b"/>
              <a:pathLst>
                <a:path w="570229" h="280035">
                  <a:moveTo>
                    <a:pt x="5922" y="0"/>
                  </a:moveTo>
                  <a:lnTo>
                    <a:pt x="0" y="8543"/>
                  </a:lnTo>
                  <a:lnTo>
                    <a:pt x="563605" y="279611"/>
                  </a:lnTo>
                  <a:lnTo>
                    <a:pt x="570181" y="271382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rgbClr val="EBEFA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11088" y="3552311"/>
              <a:ext cx="570865" cy="280035"/>
            </a:xfrm>
            <a:custGeom>
              <a:avLst/>
              <a:gdLst/>
              <a:ahLst/>
              <a:cxnLst/>
              <a:rect l="l" t="t" r="r" b="b"/>
              <a:pathLst>
                <a:path w="570864" h="280035">
                  <a:moveTo>
                    <a:pt x="5922" y="0"/>
                  </a:moveTo>
                  <a:lnTo>
                    <a:pt x="0" y="8543"/>
                  </a:lnTo>
                  <a:lnTo>
                    <a:pt x="564258" y="279926"/>
                  </a:lnTo>
                  <a:lnTo>
                    <a:pt x="570835" y="271697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rgbClr val="EBEFA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717009" y="3543770"/>
              <a:ext cx="571500" cy="280670"/>
            </a:xfrm>
            <a:custGeom>
              <a:avLst/>
              <a:gdLst/>
              <a:ahLst/>
              <a:cxnLst/>
              <a:rect l="l" t="t" r="r" b="b"/>
              <a:pathLst>
                <a:path w="571500" h="280670">
                  <a:moveTo>
                    <a:pt x="5922" y="0"/>
                  </a:moveTo>
                  <a:lnTo>
                    <a:pt x="0" y="8543"/>
                  </a:lnTo>
                  <a:lnTo>
                    <a:pt x="564912" y="280240"/>
                  </a:lnTo>
                  <a:lnTo>
                    <a:pt x="569818" y="274102"/>
                  </a:lnTo>
                  <a:lnTo>
                    <a:pt x="571468" y="272001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rgbClr val="ECEFA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722928" y="3526637"/>
              <a:ext cx="579120" cy="289560"/>
            </a:xfrm>
            <a:custGeom>
              <a:avLst/>
              <a:gdLst/>
              <a:ahLst/>
              <a:cxnLst/>
              <a:rect l="l" t="t" r="r" b="b"/>
              <a:pathLst>
                <a:path w="579120" h="289560">
                  <a:moveTo>
                    <a:pt x="578523" y="272618"/>
                  </a:moveTo>
                  <a:lnTo>
                    <a:pt x="11709" y="0"/>
                  </a:lnTo>
                  <a:lnTo>
                    <a:pt x="5880" y="8585"/>
                  </a:lnTo>
                  <a:lnTo>
                    <a:pt x="3670" y="11836"/>
                  </a:lnTo>
                  <a:lnTo>
                    <a:pt x="0" y="17145"/>
                  </a:lnTo>
                  <a:lnTo>
                    <a:pt x="565543" y="289140"/>
                  </a:lnTo>
                  <a:lnTo>
                    <a:pt x="572020" y="280885"/>
                  </a:lnTo>
                  <a:lnTo>
                    <a:pt x="578523" y="272618"/>
                  </a:lnTo>
                  <a:close/>
                </a:path>
              </a:pathLst>
            </a:custGeom>
            <a:solidFill>
              <a:srgbClr val="ECEFA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734635" y="3518041"/>
              <a:ext cx="573405" cy="281305"/>
            </a:xfrm>
            <a:custGeom>
              <a:avLst/>
              <a:gdLst/>
              <a:ahLst/>
              <a:cxnLst/>
              <a:rect l="l" t="t" r="r" b="b"/>
              <a:pathLst>
                <a:path w="573404" h="281304">
                  <a:moveTo>
                    <a:pt x="5825" y="0"/>
                  </a:moveTo>
                  <a:lnTo>
                    <a:pt x="0" y="8590"/>
                  </a:lnTo>
                  <a:lnTo>
                    <a:pt x="566822" y="281205"/>
                  </a:lnTo>
                  <a:lnTo>
                    <a:pt x="573316" y="272937"/>
                  </a:lnTo>
                  <a:lnTo>
                    <a:pt x="5825" y="0"/>
                  </a:lnTo>
                  <a:close/>
                </a:path>
              </a:pathLst>
            </a:custGeom>
            <a:solidFill>
              <a:srgbClr val="ECEFA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740458" y="3509454"/>
              <a:ext cx="574040" cy="281940"/>
            </a:xfrm>
            <a:custGeom>
              <a:avLst/>
              <a:gdLst/>
              <a:ahLst/>
              <a:cxnLst/>
              <a:rect l="l" t="t" r="r" b="b"/>
              <a:pathLst>
                <a:path w="574039" h="281939">
                  <a:moveTo>
                    <a:pt x="5825" y="0"/>
                  </a:moveTo>
                  <a:lnTo>
                    <a:pt x="0" y="8590"/>
                  </a:lnTo>
                  <a:lnTo>
                    <a:pt x="567490" y="281527"/>
                  </a:lnTo>
                  <a:lnTo>
                    <a:pt x="573985" y="273259"/>
                  </a:lnTo>
                  <a:lnTo>
                    <a:pt x="5825" y="0"/>
                  </a:lnTo>
                  <a:close/>
                </a:path>
              </a:pathLst>
            </a:custGeom>
            <a:solidFill>
              <a:srgbClr val="ECF0A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746281" y="3500868"/>
              <a:ext cx="574675" cy="281940"/>
            </a:xfrm>
            <a:custGeom>
              <a:avLst/>
              <a:gdLst/>
              <a:ahLst/>
              <a:cxnLst/>
              <a:rect l="l" t="t" r="r" b="b"/>
              <a:pathLst>
                <a:path w="574675" h="281939">
                  <a:moveTo>
                    <a:pt x="5825" y="0"/>
                  </a:moveTo>
                  <a:lnTo>
                    <a:pt x="0" y="8590"/>
                  </a:lnTo>
                  <a:lnTo>
                    <a:pt x="568159" y="281848"/>
                  </a:lnTo>
                  <a:lnTo>
                    <a:pt x="570472" y="278904"/>
                  </a:lnTo>
                  <a:lnTo>
                    <a:pt x="574599" y="273554"/>
                  </a:lnTo>
                  <a:lnTo>
                    <a:pt x="5825" y="0"/>
                  </a:lnTo>
                  <a:close/>
                </a:path>
              </a:pathLst>
            </a:custGeom>
            <a:solidFill>
              <a:srgbClr val="EDF0A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752104" y="3492237"/>
              <a:ext cx="575310" cy="282575"/>
            </a:xfrm>
            <a:custGeom>
              <a:avLst/>
              <a:gdLst/>
              <a:ahLst/>
              <a:cxnLst/>
              <a:rect l="l" t="t" r="r" b="b"/>
              <a:pathLst>
                <a:path w="575310" h="282575">
                  <a:moveTo>
                    <a:pt x="5731" y="0"/>
                  </a:moveTo>
                  <a:lnTo>
                    <a:pt x="0" y="8635"/>
                  </a:lnTo>
                  <a:lnTo>
                    <a:pt x="568774" y="282189"/>
                  </a:lnTo>
                  <a:lnTo>
                    <a:pt x="575184" y="273880"/>
                  </a:lnTo>
                  <a:lnTo>
                    <a:pt x="5731" y="0"/>
                  </a:lnTo>
                  <a:close/>
                </a:path>
              </a:pathLst>
            </a:custGeom>
            <a:solidFill>
              <a:srgbClr val="EDF0B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757834" y="3483602"/>
              <a:ext cx="575945" cy="282575"/>
            </a:xfrm>
            <a:custGeom>
              <a:avLst/>
              <a:gdLst/>
              <a:ahLst/>
              <a:cxnLst/>
              <a:rect l="l" t="t" r="r" b="b"/>
              <a:pathLst>
                <a:path w="575945" h="282575">
                  <a:moveTo>
                    <a:pt x="5725" y="0"/>
                  </a:moveTo>
                  <a:lnTo>
                    <a:pt x="0" y="8637"/>
                  </a:lnTo>
                  <a:lnTo>
                    <a:pt x="569452" y="282518"/>
                  </a:lnTo>
                  <a:lnTo>
                    <a:pt x="575862" y="274209"/>
                  </a:lnTo>
                  <a:lnTo>
                    <a:pt x="5725" y="0"/>
                  </a:lnTo>
                  <a:close/>
                </a:path>
              </a:pathLst>
            </a:custGeom>
            <a:solidFill>
              <a:srgbClr val="EDF0B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763558" y="3474968"/>
              <a:ext cx="576580" cy="283210"/>
            </a:xfrm>
            <a:custGeom>
              <a:avLst/>
              <a:gdLst/>
              <a:ahLst/>
              <a:cxnLst/>
              <a:rect l="l" t="t" r="r" b="b"/>
              <a:pathLst>
                <a:path w="576579" h="283210">
                  <a:moveTo>
                    <a:pt x="5725" y="0"/>
                  </a:moveTo>
                  <a:lnTo>
                    <a:pt x="0" y="8637"/>
                  </a:lnTo>
                  <a:lnTo>
                    <a:pt x="570136" y="282847"/>
                  </a:lnTo>
                  <a:lnTo>
                    <a:pt x="576546" y="274538"/>
                  </a:lnTo>
                  <a:lnTo>
                    <a:pt x="5725" y="0"/>
                  </a:lnTo>
                  <a:close/>
                </a:path>
              </a:pathLst>
            </a:custGeom>
            <a:solidFill>
              <a:srgbClr val="EDF0B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769281" y="3466334"/>
              <a:ext cx="577850" cy="283210"/>
            </a:xfrm>
            <a:custGeom>
              <a:avLst/>
              <a:gdLst/>
              <a:ahLst/>
              <a:cxnLst/>
              <a:rect l="l" t="t" r="r" b="b"/>
              <a:pathLst>
                <a:path w="577850" h="283210">
                  <a:moveTo>
                    <a:pt x="5725" y="0"/>
                  </a:moveTo>
                  <a:lnTo>
                    <a:pt x="0" y="8637"/>
                  </a:lnTo>
                  <a:lnTo>
                    <a:pt x="570820" y="283176"/>
                  </a:lnTo>
                  <a:lnTo>
                    <a:pt x="577225" y="274865"/>
                  </a:lnTo>
                  <a:lnTo>
                    <a:pt x="5725" y="0"/>
                  </a:lnTo>
                  <a:close/>
                </a:path>
              </a:pathLst>
            </a:custGeom>
            <a:solidFill>
              <a:srgbClr val="EEF1B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775004" y="3457673"/>
              <a:ext cx="577850" cy="283845"/>
            </a:xfrm>
            <a:custGeom>
              <a:avLst/>
              <a:gdLst/>
              <a:ahLst/>
              <a:cxnLst/>
              <a:rect l="l" t="t" r="r" b="b"/>
              <a:pathLst>
                <a:path w="577850" h="283845">
                  <a:moveTo>
                    <a:pt x="5672" y="0"/>
                  </a:moveTo>
                  <a:lnTo>
                    <a:pt x="2694" y="4599"/>
                  </a:lnTo>
                  <a:lnTo>
                    <a:pt x="0" y="8663"/>
                  </a:lnTo>
                  <a:lnTo>
                    <a:pt x="571499" y="283529"/>
                  </a:lnTo>
                  <a:lnTo>
                    <a:pt x="577823" y="275179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EEF1B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780674" y="3448991"/>
              <a:ext cx="578485" cy="284480"/>
            </a:xfrm>
            <a:custGeom>
              <a:avLst/>
              <a:gdLst/>
              <a:ahLst/>
              <a:cxnLst/>
              <a:rect l="l" t="t" r="r" b="b"/>
              <a:pathLst>
                <a:path w="578485" h="284479">
                  <a:moveTo>
                    <a:pt x="5624" y="0"/>
                  </a:moveTo>
                  <a:lnTo>
                    <a:pt x="0" y="8686"/>
                  </a:lnTo>
                  <a:lnTo>
                    <a:pt x="572151" y="283865"/>
                  </a:lnTo>
                  <a:lnTo>
                    <a:pt x="578475" y="275515"/>
                  </a:lnTo>
                  <a:lnTo>
                    <a:pt x="5624" y="0"/>
                  </a:lnTo>
                  <a:close/>
                </a:path>
              </a:pathLst>
            </a:custGeom>
            <a:solidFill>
              <a:srgbClr val="EEF1B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786295" y="3440307"/>
              <a:ext cx="579755" cy="284480"/>
            </a:xfrm>
            <a:custGeom>
              <a:avLst/>
              <a:gdLst/>
              <a:ahLst/>
              <a:cxnLst/>
              <a:rect l="l" t="t" r="r" b="b"/>
              <a:pathLst>
                <a:path w="579754" h="284479">
                  <a:moveTo>
                    <a:pt x="5624" y="0"/>
                  </a:moveTo>
                  <a:lnTo>
                    <a:pt x="0" y="8686"/>
                  </a:lnTo>
                  <a:lnTo>
                    <a:pt x="572851" y="284202"/>
                  </a:lnTo>
                  <a:lnTo>
                    <a:pt x="579175" y="275852"/>
                  </a:lnTo>
                  <a:lnTo>
                    <a:pt x="5624" y="0"/>
                  </a:lnTo>
                  <a:close/>
                </a:path>
              </a:pathLst>
            </a:custGeom>
            <a:solidFill>
              <a:srgbClr val="EEF1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791917" y="3431624"/>
              <a:ext cx="580390" cy="285115"/>
            </a:xfrm>
            <a:custGeom>
              <a:avLst/>
              <a:gdLst/>
              <a:ahLst/>
              <a:cxnLst/>
              <a:rect l="l" t="t" r="r" b="b"/>
              <a:pathLst>
                <a:path w="580389" h="285114">
                  <a:moveTo>
                    <a:pt x="5624" y="0"/>
                  </a:moveTo>
                  <a:lnTo>
                    <a:pt x="0" y="8686"/>
                  </a:lnTo>
                  <a:lnTo>
                    <a:pt x="573551" y="284539"/>
                  </a:lnTo>
                  <a:lnTo>
                    <a:pt x="579875" y="276188"/>
                  </a:lnTo>
                  <a:lnTo>
                    <a:pt x="5624" y="0"/>
                  </a:lnTo>
                  <a:close/>
                </a:path>
              </a:pathLst>
            </a:custGeom>
            <a:solidFill>
              <a:srgbClr val="EEF1B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97540" y="3422933"/>
              <a:ext cx="581025" cy="285115"/>
            </a:xfrm>
            <a:custGeom>
              <a:avLst/>
              <a:gdLst/>
              <a:ahLst/>
              <a:cxnLst/>
              <a:rect l="l" t="t" r="r" b="b"/>
              <a:pathLst>
                <a:path w="581025" h="285114">
                  <a:moveTo>
                    <a:pt x="5609" y="0"/>
                  </a:moveTo>
                  <a:lnTo>
                    <a:pt x="4825" y="1240"/>
                  </a:lnTo>
                  <a:lnTo>
                    <a:pt x="0" y="8694"/>
                  </a:lnTo>
                  <a:lnTo>
                    <a:pt x="574251" y="284882"/>
                  </a:lnTo>
                  <a:lnTo>
                    <a:pt x="577464" y="280640"/>
                  </a:lnTo>
                  <a:lnTo>
                    <a:pt x="580532" y="276511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EFF1B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803146" y="3414200"/>
              <a:ext cx="581660" cy="285750"/>
            </a:xfrm>
            <a:custGeom>
              <a:avLst/>
              <a:gdLst/>
              <a:ahLst/>
              <a:cxnLst/>
              <a:rect l="l" t="t" r="r" b="b"/>
              <a:pathLst>
                <a:path w="581660" h="285750">
                  <a:moveTo>
                    <a:pt x="5519" y="0"/>
                  </a:moveTo>
                  <a:lnTo>
                    <a:pt x="0" y="8737"/>
                  </a:lnTo>
                  <a:lnTo>
                    <a:pt x="574922" y="285248"/>
                  </a:lnTo>
                  <a:lnTo>
                    <a:pt x="581159" y="276856"/>
                  </a:lnTo>
                  <a:lnTo>
                    <a:pt x="5519" y="0"/>
                  </a:lnTo>
                  <a:close/>
                </a:path>
              </a:pathLst>
            </a:custGeom>
            <a:solidFill>
              <a:srgbClr val="EFF3B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808663" y="3405466"/>
              <a:ext cx="582295" cy="285750"/>
            </a:xfrm>
            <a:custGeom>
              <a:avLst/>
              <a:gdLst/>
              <a:ahLst/>
              <a:cxnLst/>
              <a:rect l="l" t="t" r="r" b="b"/>
              <a:pathLst>
                <a:path w="582295" h="285750">
                  <a:moveTo>
                    <a:pt x="5519" y="0"/>
                  </a:moveTo>
                  <a:lnTo>
                    <a:pt x="0" y="8737"/>
                  </a:lnTo>
                  <a:lnTo>
                    <a:pt x="575639" y="285593"/>
                  </a:lnTo>
                  <a:lnTo>
                    <a:pt x="581875" y="277200"/>
                  </a:lnTo>
                  <a:lnTo>
                    <a:pt x="5519" y="0"/>
                  </a:lnTo>
                  <a:close/>
                </a:path>
              </a:pathLst>
            </a:custGeom>
            <a:solidFill>
              <a:srgbClr val="EFF3B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814181" y="3396733"/>
              <a:ext cx="582930" cy="286385"/>
            </a:xfrm>
            <a:custGeom>
              <a:avLst/>
              <a:gdLst/>
              <a:ahLst/>
              <a:cxnLst/>
              <a:rect l="l" t="t" r="r" b="b"/>
              <a:pathLst>
                <a:path w="582929" h="286385">
                  <a:moveTo>
                    <a:pt x="5519" y="0"/>
                  </a:moveTo>
                  <a:lnTo>
                    <a:pt x="0" y="8737"/>
                  </a:lnTo>
                  <a:lnTo>
                    <a:pt x="576355" y="285937"/>
                  </a:lnTo>
                  <a:lnTo>
                    <a:pt x="582592" y="277545"/>
                  </a:lnTo>
                  <a:lnTo>
                    <a:pt x="5519" y="0"/>
                  </a:lnTo>
                  <a:close/>
                </a:path>
              </a:pathLst>
            </a:custGeom>
            <a:solidFill>
              <a:srgbClr val="EFF3B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819698" y="3388000"/>
              <a:ext cx="583565" cy="286385"/>
            </a:xfrm>
            <a:custGeom>
              <a:avLst/>
              <a:gdLst/>
              <a:ahLst/>
              <a:cxnLst/>
              <a:rect l="l" t="t" r="r" b="b"/>
              <a:pathLst>
                <a:path w="583564" h="286385">
                  <a:moveTo>
                    <a:pt x="5519" y="0"/>
                  </a:moveTo>
                  <a:lnTo>
                    <a:pt x="0" y="8737"/>
                  </a:lnTo>
                  <a:lnTo>
                    <a:pt x="577072" y="286282"/>
                  </a:lnTo>
                  <a:lnTo>
                    <a:pt x="583308" y="277890"/>
                  </a:lnTo>
                  <a:lnTo>
                    <a:pt x="5519" y="0"/>
                  </a:lnTo>
                  <a:close/>
                </a:path>
              </a:pathLst>
            </a:custGeom>
            <a:solidFill>
              <a:srgbClr val="F0F3B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825216" y="3379227"/>
              <a:ext cx="584200" cy="287020"/>
            </a:xfrm>
            <a:custGeom>
              <a:avLst/>
              <a:gdLst/>
              <a:ahLst/>
              <a:cxnLst/>
              <a:rect l="l" t="t" r="r" b="b"/>
              <a:pathLst>
                <a:path w="584200" h="287020">
                  <a:moveTo>
                    <a:pt x="5436" y="0"/>
                  </a:moveTo>
                  <a:lnTo>
                    <a:pt x="1219" y="6846"/>
                  </a:lnTo>
                  <a:lnTo>
                    <a:pt x="0" y="8777"/>
                  </a:lnTo>
                  <a:lnTo>
                    <a:pt x="577788" y="286667"/>
                  </a:lnTo>
                  <a:lnTo>
                    <a:pt x="583939" y="278233"/>
                  </a:lnTo>
                  <a:lnTo>
                    <a:pt x="5436" y="0"/>
                  </a:lnTo>
                  <a:close/>
                </a:path>
              </a:pathLst>
            </a:custGeom>
            <a:solidFill>
              <a:srgbClr val="F0F3B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830650" y="3370443"/>
              <a:ext cx="584835" cy="287020"/>
            </a:xfrm>
            <a:custGeom>
              <a:avLst/>
              <a:gdLst/>
              <a:ahLst/>
              <a:cxnLst/>
              <a:rect l="l" t="t" r="r" b="b"/>
              <a:pathLst>
                <a:path w="584835" h="287020">
                  <a:moveTo>
                    <a:pt x="5413" y="0"/>
                  </a:moveTo>
                  <a:lnTo>
                    <a:pt x="0" y="8788"/>
                  </a:lnTo>
                  <a:lnTo>
                    <a:pt x="578502" y="287021"/>
                  </a:lnTo>
                  <a:lnTo>
                    <a:pt x="584649" y="278586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F0F3B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836061" y="3361657"/>
              <a:ext cx="585470" cy="287655"/>
            </a:xfrm>
            <a:custGeom>
              <a:avLst/>
              <a:gdLst/>
              <a:ahLst/>
              <a:cxnLst/>
              <a:rect l="l" t="t" r="r" b="b"/>
              <a:pathLst>
                <a:path w="585470" h="287654">
                  <a:moveTo>
                    <a:pt x="5413" y="0"/>
                  </a:moveTo>
                  <a:lnTo>
                    <a:pt x="0" y="8788"/>
                  </a:lnTo>
                  <a:lnTo>
                    <a:pt x="579236" y="287374"/>
                  </a:lnTo>
                  <a:lnTo>
                    <a:pt x="585382" y="278939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F0F4C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841472" y="3352872"/>
              <a:ext cx="586740" cy="288290"/>
            </a:xfrm>
            <a:custGeom>
              <a:avLst/>
              <a:gdLst/>
              <a:ahLst/>
              <a:cxnLst/>
              <a:rect l="l" t="t" r="r" b="b"/>
              <a:pathLst>
                <a:path w="586739" h="288289">
                  <a:moveTo>
                    <a:pt x="5413" y="0"/>
                  </a:moveTo>
                  <a:lnTo>
                    <a:pt x="0" y="8788"/>
                  </a:lnTo>
                  <a:lnTo>
                    <a:pt x="579969" y="287727"/>
                  </a:lnTo>
                  <a:lnTo>
                    <a:pt x="586116" y="279291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F0F4C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846883" y="3344065"/>
              <a:ext cx="587375" cy="288290"/>
            </a:xfrm>
            <a:custGeom>
              <a:avLst/>
              <a:gdLst/>
              <a:ahLst/>
              <a:cxnLst/>
              <a:rect l="l" t="t" r="r" b="b"/>
              <a:pathLst>
                <a:path w="587375" h="288289">
                  <a:moveTo>
                    <a:pt x="5364" y="0"/>
                  </a:moveTo>
                  <a:lnTo>
                    <a:pt x="3020" y="3908"/>
                  </a:lnTo>
                  <a:lnTo>
                    <a:pt x="0" y="8811"/>
                  </a:lnTo>
                  <a:lnTo>
                    <a:pt x="580702" y="288103"/>
                  </a:lnTo>
                  <a:lnTo>
                    <a:pt x="584196" y="283308"/>
                  </a:lnTo>
                  <a:lnTo>
                    <a:pt x="586810" y="279648"/>
                  </a:lnTo>
                  <a:lnTo>
                    <a:pt x="5364" y="0"/>
                  </a:lnTo>
                  <a:close/>
                </a:path>
              </a:pathLst>
            </a:custGeom>
            <a:solidFill>
              <a:srgbClr val="F1F4C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852245" y="3335228"/>
              <a:ext cx="588010" cy="288925"/>
            </a:xfrm>
            <a:custGeom>
              <a:avLst/>
              <a:gdLst/>
              <a:ahLst/>
              <a:cxnLst/>
              <a:rect l="l" t="t" r="r" b="b"/>
              <a:pathLst>
                <a:path w="588010" h="288925">
                  <a:moveTo>
                    <a:pt x="5303" y="0"/>
                  </a:moveTo>
                  <a:lnTo>
                    <a:pt x="0" y="8840"/>
                  </a:lnTo>
                  <a:lnTo>
                    <a:pt x="581444" y="288489"/>
                  </a:lnTo>
                  <a:lnTo>
                    <a:pt x="587499" y="280009"/>
                  </a:lnTo>
                  <a:lnTo>
                    <a:pt x="5303" y="0"/>
                  </a:lnTo>
                  <a:close/>
                </a:path>
              </a:pathLst>
            </a:custGeom>
            <a:solidFill>
              <a:srgbClr val="F1F4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857547" y="3326391"/>
              <a:ext cx="588645" cy="288925"/>
            </a:xfrm>
            <a:custGeom>
              <a:avLst/>
              <a:gdLst/>
              <a:ahLst/>
              <a:cxnLst/>
              <a:rect l="l" t="t" r="r" b="b"/>
              <a:pathLst>
                <a:path w="588645" h="288925">
                  <a:moveTo>
                    <a:pt x="5303" y="0"/>
                  </a:moveTo>
                  <a:lnTo>
                    <a:pt x="0" y="8840"/>
                  </a:lnTo>
                  <a:lnTo>
                    <a:pt x="582195" y="288850"/>
                  </a:lnTo>
                  <a:lnTo>
                    <a:pt x="588250" y="280370"/>
                  </a:lnTo>
                  <a:lnTo>
                    <a:pt x="5303" y="0"/>
                  </a:lnTo>
                  <a:close/>
                </a:path>
              </a:pathLst>
            </a:custGeom>
            <a:solidFill>
              <a:srgbClr val="F1F4C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862848" y="3317554"/>
              <a:ext cx="589280" cy="289560"/>
            </a:xfrm>
            <a:custGeom>
              <a:avLst/>
              <a:gdLst/>
              <a:ahLst/>
              <a:cxnLst/>
              <a:rect l="l" t="t" r="r" b="b"/>
              <a:pathLst>
                <a:path w="589279" h="289560">
                  <a:moveTo>
                    <a:pt x="5303" y="0"/>
                  </a:moveTo>
                  <a:lnTo>
                    <a:pt x="0" y="8840"/>
                  </a:lnTo>
                  <a:lnTo>
                    <a:pt x="582946" y="289211"/>
                  </a:lnTo>
                  <a:lnTo>
                    <a:pt x="589001" y="280732"/>
                  </a:lnTo>
                  <a:lnTo>
                    <a:pt x="5303" y="0"/>
                  </a:lnTo>
                  <a:close/>
                </a:path>
              </a:pathLst>
            </a:custGeom>
            <a:solidFill>
              <a:srgbClr val="F1F5C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868150" y="3308710"/>
              <a:ext cx="589915" cy="290195"/>
            </a:xfrm>
            <a:custGeom>
              <a:avLst/>
              <a:gdLst/>
              <a:ahLst/>
              <a:cxnLst/>
              <a:rect l="l" t="t" r="r" b="b"/>
              <a:pathLst>
                <a:path w="589914" h="290195">
                  <a:moveTo>
                    <a:pt x="5289" y="0"/>
                  </a:moveTo>
                  <a:lnTo>
                    <a:pt x="4609" y="1163"/>
                  </a:lnTo>
                  <a:lnTo>
                    <a:pt x="0" y="8848"/>
                  </a:lnTo>
                  <a:lnTo>
                    <a:pt x="583697" y="289579"/>
                  </a:lnTo>
                  <a:lnTo>
                    <a:pt x="589752" y="28110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3F5C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873437" y="3299819"/>
              <a:ext cx="590550" cy="290195"/>
            </a:xfrm>
            <a:custGeom>
              <a:avLst/>
              <a:gdLst/>
              <a:ahLst/>
              <a:cxnLst/>
              <a:rect l="l" t="t" r="r" b="b"/>
              <a:pathLst>
                <a:path w="590550" h="290195">
                  <a:moveTo>
                    <a:pt x="5192" y="0"/>
                  </a:moveTo>
                  <a:lnTo>
                    <a:pt x="0" y="8894"/>
                  </a:lnTo>
                  <a:lnTo>
                    <a:pt x="584463" y="289994"/>
                  </a:lnTo>
                  <a:lnTo>
                    <a:pt x="590430" y="281473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3F5C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78627" y="3290927"/>
              <a:ext cx="591820" cy="290830"/>
            </a:xfrm>
            <a:custGeom>
              <a:avLst/>
              <a:gdLst/>
              <a:ahLst/>
              <a:cxnLst/>
              <a:rect l="l" t="t" r="r" b="b"/>
              <a:pathLst>
                <a:path w="591820" h="290829">
                  <a:moveTo>
                    <a:pt x="5192" y="0"/>
                  </a:moveTo>
                  <a:lnTo>
                    <a:pt x="0" y="8894"/>
                  </a:lnTo>
                  <a:lnTo>
                    <a:pt x="585238" y="290367"/>
                  </a:lnTo>
                  <a:lnTo>
                    <a:pt x="591199" y="281842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3F5C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883817" y="3282036"/>
              <a:ext cx="592455" cy="290830"/>
            </a:xfrm>
            <a:custGeom>
              <a:avLst/>
              <a:gdLst/>
              <a:ahLst/>
              <a:cxnLst/>
              <a:rect l="l" t="t" r="r" b="b"/>
              <a:pathLst>
                <a:path w="592454" h="290829">
                  <a:moveTo>
                    <a:pt x="5192" y="0"/>
                  </a:moveTo>
                  <a:lnTo>
                    <a:pt x="0" y="8894"/>
                  </a:lnTo>
                  <a:lnTo>
                    <a:pt x="586007" y="290737"/>
                  </a:lnTo>
                  <a:lnTo>
                    <a:pt x="591968" y="282212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3F5C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889007" y="3273145"/>
              <a:ext cx="593090" cy="291465"/>
            </a:xfrm>
            <a:custGeom>
              <a:avLst/>
              <a:gdLst/>
              <a:ahLst/>
              <a:cxnLst/>
              <a:rect l="l" t="t" r="r" b="b"/>
              <a:pathLst>
                <a:path w="593089" h="291464">
                  <a:moveTo>
                    <a:pt x="5192" y="0"/>
                  </a:moveTo>
                  <a:lnTo>
                    <a:pt x="0" y="8894"/>
                  </a:lnTo>
                  <a:lnTo>
                    <a:pt x="586776" y="291107"/>
                  </a:lnTo>
                  <a:lnTo>
                    <a:pt x="592737" y="282582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3F5C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894196" y="3264208"/>
              <a:ext cx="593725" cy="292100"/>
            </a:xfrm>
            <a:custGeom>
              <a:avLst/>
              <a:gdLst/>
              <a:ahLst/>
              <a:cxnLst/>
              <a:rect l="l" t="t" r="r" b="b"/>
              <a:pathLst>
                <a:path w="593725" h="292100">
                  <a:moveTo>
                    <a:pt x="5095" y="0"/>
                  </a:moveTo>
                  <a:lnTo>
                    <a:pt x="803" y="7565"/>
                  </a:lnTo>
                  <a:lnTo>
                    <a:pt x="0" y="8941"/>
                  </a:lnTo>
                  <a:lnTo>
                    <a:pt x="587545" y="291523"/>
                  </a:lnTo>
                  <a:lnTo>
                    <a:pt x="590733" y="286965"/>
                  </a:lnTo>
                  <a:lnTo>
                    <a:pt x="593462" y="282977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rgbClr val="F4F6C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899289" y="3255262"/>
              <a:ext cx="594360" cy="292100"/>
            </a:xfrm>
            <a:custGeom>
              <a:avLst/>
              <a:gdLst/>
              <a:ahLst/>
              <a:cxnLst/>
              <a:rect l="l" t="t" r="r" b="b"/>
              <a:pathLst>
                <a:path w="594360" h="292100">
                  <a:moveTo>
                    <a:pt x="5077" y="0"/>
                  </a:moveTo>
                  <a:lnTo>
                    <a:pt x="0" y="8949"/>
                  </a:lnTo>
                  <a:lnTo>
                    <a:pt x="588366" y="291927"/>
                  </a:lnTo>
                  <a:lnTo>
                    <a:pt x="594232" y="283356"/>
                  </a:lnTo>
                  <a:lnTo>
                    <a:pt x="5077" y="0"/>
                  </a:lnTo>
                  <a:close/>
                </a:path>
              </a:pathLst>
            </a:custGeom>
            <a:solidFill>
              <a:srgbClr val="F4F6C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904365" y="3246317"/>
              <a:ext cx="595630" cy="292735"/>
            </a:xfrm>
            <a:custGeom>
              <a:avLst/>
              <a:gdLst/>
              <a:ahLst/>
              <a:cxnLst/>
              <a:rect l="l" t="t" r="r" b="b"/>
              <a:pathLst>
                <a:path w="595629" h="292735">
                  <a:moveTo>
                    <a:pt x="5077" y="0"/>
                  </a:moveTo>
                  <a:lnTo>
                    <a:pt x="0" y="8949"/>
                  </a:lnTo>
                  <a:lnTo>
                    <a:pt x="589154" y="292306"/>
                  </a:lnTo>
                  <a:lnTo>
                    <a:pt x="595020" y="283735"/>
                  </a:lnTo>
                  <a:lnTo>
                    <a:pt x="5077" y="0"/>
                  </a:lnTo>
                  <a:close/>
                </a:path>
              </a:pathLst>
            </a:custGeom>
            <a:solidFill>
              <a:srgbClr val="F4F6C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909440" y="3237371"/>
              <a:ext cx="596265" cy="292735"/>
            </a:xfrm>
            <a:custGeom>
              <a:avLst/>
              <a:gdLst/>
              <a:ahLst/>
              <a:cxnLst/>
              <a:rect l="l" t="t" r="r" b="b"/>
              <a:pathLst>
                <a:path w="596264" h="292735">
                  <a:moveTo>
                    <a:pt x="5077" y="0"/>
                  </a:moveTo>
                  <a:lnTo>
                    <a:pt x="0" y="8949"/>
                  </a:lnTo>
                  <a:lnTo>
                    <a:pt x="589942" y="292685"/>
                  </a:lnTo>
                  <a:lnTo>
                    <a:pt x="595807" y="284114"/>
                  </a:lnTo>
                  <a:lnTo>
                    <a:pt x="5077" y="0"/>
                  </a:lnTo>
                  <a:close/>
                </a:path>
              </a:pathLst>
            </a:custGeom>
            <a:solidFill>
              <a:srgbClr val="F4F6C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914516" y="3228391"/>
              <a:ext cx="596900" cy="293370"/>
            </a:xfrm>
            <a:custGeom>
              <a:avLst/>
              <a:gdLst/>
              <a:ahLst/>
              <a:cxnLst/>
              <a:rect l="l" t="t" r="r" b="b"/>
              <a:pathLst>
                <a:path w="596900" h="293370">
                  <a:moveTo>
                    <a:pt x="5008" y="0"/>
                  </a:moveTo>
                  <a:lnTo>
                    <a:pt x="2099" y="5282"/>
                  </a:lnTo>
                  <a:lnTo>
                    <a:pt x="0" y="8982"/>
                  </a:lnTo>
                  <a:lnTo>
                    <a:pt x="590730" y="293097"/>
                  </a:lnTo>
                  <a:lnTo>
                    <a:pt x="596594" y="284525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4F6C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919522" y="3219389"/>
              <a:ext cx="597535" cy="294005"/>
            </a:xfrm>
            <a:custGeom>
              <a:avLst/>
              <a:gdLst/>
              <a:ahLst/>
              <a:cxnLst/>
              <a:rect l="l" t="t" r="r" b="b"/>
              <a:pathLst>
                <a:path w="597535" h="294004">
                  <a:moveTo>
                    <a:pt x="4960" y="0"/>
                  </a:moveTo>
                  <a:lnTo>
                    <a:pt x="0" y="9006"/>
                  </a:lnTo>
                  <a:lnTo>
                    <a:pt x="591584" y="293531"/>
                  </a:lnTo>
                  <a:lnTo>
                    <a:pt x="597352" y="284913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F5F7D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924480" y="3210386"/>
              <a:ext cx="598170" cy="294005"/>
            </a:xfrm>
            <a:custGeom>
              <a:avLst/>
              <a:gdLst/>
              <a:ahLst/>
              <a:cxnLst/>
              <a:rect l="l" t="t" r="r" b="b"/>
              <a:pathLst>
                <a:path w="598170" h="294004">
                  <a:moveTo>
                    <a:pt x="4960" y="0"/>
                  </a:moveTo>
                  <a:lnTo>
                    <a:pt x="0" y="9006"/>
                  </a:lnTo>
                  <a:lnTo>
                    <a:pt x="592392" y="293919"/>
                  </a:lnTo>
                  <a:lnTo>
                    <a:pt x="598160" y="285302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F5F7D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929430" y="3192373"/>
              <a:ext cx="605155" cy="303530"/>
            </a:xfrm>
            <a:custGeom>
              <a:avLst/>
              <a:gdLst/>
              <a:ahLst/>
              <a:cxnLst/>
              <a:rect l="l" t="t" r="r" b="b"/>
              <a:pathLst>
                <a:path w="605154" h="303529">
                  <a:moveTo>
                    <a:pt x="604735" y="286092"/>
                  </a:moveTo>
                  <a:lnTo>
                    <a:pt x="9880" y="0"/>
                  </a:lnTo>
                  <a:lnTo>
                    <a:pt x="8166" y="3200"/>
                  </a:lnTo>
                  <a:lnTo>
                    <a:pt x="4965" y="9017"/>
                  </a:lnTo>
                  <a:lnTo>
                    <a:pt x="0" y="18021"/>
                  </a:lnTo>
                  <a:lnTo>
                    <a:pt x="593204" y="303326"/>
                  </a:lnTo>
                  <a:lnTo>
                    <a:pt x="598957" y="294716"/>
                  </a:lnTo>
                  <a:lnTo>
                    <a:pt x="604735" y="286092"/>
                  </a:lnTo>
                  <a:close/>
                </a:path>
              </a:pathLst>
            </a:custGeom>
            <a:solidFill>
              <a:srgbClr val="F5F7D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939312" y="3183302"/>
              <a:ext cx="600075" cy="295275"/>
            </a:xfrm>
            <a:custGeom>
              <a:avLst/>
              <a:gdLst/>
              <a:ahLst/>
              <a:cxnLst/>
              <a:rect l="l" t="t" r="r" b="b"/>
              <a:pathLst>
                <a:path w="600075" h="295275">
                  <a:moveTo>
                    <a:pt x="4840" y="0"/>
                  </a:moveTo>
                  <a:lnTo>
                    <a:pt x="0" y="9063"/>
                  </a:lnTo>
                  <a:lnTo>
                    <a:pt x="594856" y="295162"/>
                  </a:lnTo>
                  <a:lnTo>
                    <a:pt x="597192" y="291671"/>
                  </a:lnTo>
                  <a:lnTo>
                    <a:pt x="599882" y="286188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F6F7D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944150" y="3174242"/>
              <a:ext cx="600075" cy="295275"/>
            </a:xfrm>
            <a:custGeom>
              <a:avLst/>
              <a:gdLst/>
              <a:ahLst/>
              <a:cxnLst/>
              <a:rect l="l" t="t" r="r" b="b"/>
              <a:pathLst>
                <a:path w="600075" h="295275">
                  <a:moveTo>
                    <a:pt x="4840" y="0"/>
                  </a:moveTo>
                  <a:lnTo>
                    <a:pt x="0" y="9063"/>
                  </a:lnTo>
                  <a:lnTo>
                    <a:pt x="595042" y="295252"/>
                  </a:lnTo>
                  <a:lnTo>
                    <a:pt x="599564" y="286035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F6F7D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948989" y="3165181"/>
              <a:ext cx="599440" cy="295275"/>
            </a:xfrm>
            <a:custGeom>
              <a:avLst/>
              <a:gdLst/>
              <a:ahLst/>
              <a:cxnLst/>
              <a:rect l="l" t="t" r="r" b="b"/>
              <a:pathLst>
                <a:path w="599439" h="295275">
                  <a:moveTo>
                    <a:pt x="4840" y="0"/>
                  </a:moveTo>
                  <a:lnTo>
                    <a:pt x="0" y="9063"/>
                  </a:lnTo>
                  <a:lnTo>
                    <a:pt x="594723" y="295098"/>
                  </a:lnTo>
                  <a:lnTo>
                    <a:pt x="599245" y="285881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F6F8D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953827" y="3156041"/>
              <a:ext cx="599440" cy="295275"/>
            </a:xfrm>
            <a:custGeom>
              <a:avLst/>
              <a:gdLst/>
              <a:ahLst/>
              <a:cxnLst/>
              <a:rect l="l" t="t" r="r" b="b"/>
              <a:pathLst>
                <a:path w="599439" h="295275">
                  <a:moveTo>
                    <a:pt x="4673" y="0"/>
                  </a:moveTo>
                  <a:lnTo>
                    <a:pt x="4118" y="1432"/>
                  </a:lnTo>
                  <a:lnTo>
                    <a:pt x="0" y="9144"/>
                  </a:lnTo>
                  <a:lnTo>
                    <a:pt x="594405" y="295025"/>
                  </a:lnTo>
                  <a:lnTo>
                    <a:pt x="598926" y="285808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F6F8D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958499" y="3146444"/>
              <a:ext cx="598805" cy="295910"/>
            </a:xfrm>
            <a:custGeom>
              <a:avLst/>
              <a:gdLst/>
              <a:ahLst/>
              <a:cxnLst/>
              <a:rect l="l" t="t" r="r" b="b"/>
              <a:pathLst>
                <a:path w="598804" h="295910">
                  <a:moveTo>
                    <a:pt x="3723" y="0"/>
                  </a:moveTo>
                  <a:lnTo>
                    <a:pt x="0" y="9601"/>
                  </a:lnTo>
                  <a:lnTo>
                    <a:pt x="594252" y="295409"/>
                  </a:lnTo>
                  <a:lnTo>
                    <a:pt x="598774" y="286192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rgbClr val="F6F8D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962221" y="3136847"/>
              <a:ext cx="600075" cy="295910"/>
            </a:xfrm>
            <a:custGeom>
              <a:avLst/>
              <a:gdLst/>
              <a:ahLst/>
              <a:cxnLst/>
              <a:rect l="l" t="t" r="r" b="b"/>
              <a:pathLst>
                <a:path w="600075" h="295910">
                  <a:moveTo>
                    <a:pt x="3723" y="0"/>
                  </a:moveTo>
                  <a:lnTo>
                    <a:pt x="0" y="9601"/>
                  </a:lnTo>
                  <a:lnTo>
                    <a:pt x="595050" y="295793"/>
                  </a:lnTo>
                  <a:lnTo>
                    <a:pt x="599203" y="287326"/>
                  </a:lnTo>
                  <a:lnTo>
                    <a:pt x="599656" y="286616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rgbClr val="F7F8D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965943" y="3127251"/>
              <a:ext cx="601980" cy="296545"/>
            </a:xfrm>
            <a:custGeom>
              <a:avLst/>
              <a:gdLst/>
              <a:ahLst/>
              <a:cxnLst/>
              <a:rect l="l" t="t" r="r" b="b"/>
              <a:pathLst>
                <a:path w="601979" h="296545">
                  <a:moveTo>
                    <a:pt x="3723" y="0"/>
                  </a:moveTo>
                  <a:lnTo>
                    <a:pt x="0" y="9601"/>
                  </a:lnTo>
                  <a:lnTo>
                    <a:pt x="595932" y="296217"/>
                  </a:lnTo>
                  <a:lnTo>
                    <a:pt x="601498" y="287502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rgbClr val="F7F8D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969664" y="3117654"/>
              <a:ext cx="603885" cy="297180"/>
            </a:xfrm>
            <a:custGeom>
              <a:avLst/>
              <a:gdLst/>
              <a:ahLst/>
              <a:cxnLst/>
              <a:rect l="l" t="t" r="r" b="b"/>
              <a:pathLst>
                <a:path w="603885" h="297179">
                  <a:moveTo>
                    <a:pt x="3723" y="0"/>
                  </a:moveTo>
                  <a:lnTo>
                    <a:pt x="0" y="9601"/>
                  </a:lnTo>
                  <a:lnTo>
                    <a:pt x="597773" y="297103"/>
                  </a:lnTo>
                  <a:lnTo>
                    <a:pt x="603339" y="288388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rgbClr val="F7F8D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973386" y="3108057"/>
              <a:ext cx="605790" cy="298450"/>
            </a:xfrm>
            <a:custGeom>
              <a:avLst/>
              <a:gdLst/>
              <a:ahLst/>
              <a:cxnLst/>
              <a:rect l="l" t="t" r="r" b="b"/>
              <a:pathLst>
                <a:path w="605789" h="298450">
                  <a:moveTo>
                    <a:pt x="3723" y="0"/>
                  </a:moveTo>
                  <a:lnTo>
                    <a:pt x="0" y="9601"/>
                  </a:lnTo>
                  <a:lnTo>
                    <a:pt x="599615" y="297988"/>
                  </a:lnTo>
                  <a:lnTo>
                    <a:pt x="605181" y="289273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rgbClr val="F7F8D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977108" y="3098817"/>
              <a:ext cx="607060" cy="299085"/>
            </a:xfrm>
            <a:custGeom>
              <a:avLst/>
              <a:gdLst/>
              <a:ahLst/>
              <a:cxnLst/>
              <a:rect l="l" t="t" r="r" b="b"/>
              <a:pathLst>
                <a:path w="607060" h="299085">
                  <a:moveTo>
                    <a:pt x="4466" y="0"/>
                  </a:moveTo>
                  <a:lnTo>
                    <a:pt x="538" y="7855"/>
                  </a:lnTo>
                  <a:lnTo>
                    <a:pt x="0" y="9243"/>
                  </a:lnTo>
                  <a:lnTo>
                    <a:pt x="601457" y="298517"/>
                  </a:lnTo>
                  <a:lnTo>
                    <a:pt x="607022" y="289802"/>
                  </a:lnTo>
                  <a:lnTo>
                    <a:pt x="4466" y="0"/>
                  </a:lnTo>
                  <a:close/>
                </a:path>
              </a:pathLst>
            </a:custGeom>
            <a:solidFill>
              <a:srgbClr val="F8F8D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981573" y="3089637"/>
              <a:ext cx="608330" cy="299085"/>
            </a:xfrm>
            <a:custGeom>
              <a:avLst/>
              <a:gdLst/>
              <a:ahLst/>
              <a:cxnLst/>
              <a:rect l="l" t="t" r="r" b="b"/>
              <a:pathLst>
                <a:path w="608329" h="299085">
                  <a:moveTo>
                    <a:pt x="4591" y="0"/>
                  </a:moveTo>
                  <a:lnTo>
                    <a:pt x="0" y="9183"/>
                  </a:lnTo>
                  <a:lnTo>
                    <a:pt x="602556" y="298985"/>
                  </a:lnTo>
                  <a:lnTo>
                    <a:pt x="604184" y="296436"/>
                  </a:lnTo>
                  <a:lnTo>
                    <a:pt x="608048" y="290235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8F8D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986162" y="3071279"/>
              <a:ext cx="614680" cy="308610"/>
            </a:xfrm>
            <a:custGeom>
              <a:avLst/>
              <a:gdLst/>
              <a:ahLst/>
              <a:cxnLst/>
              <a:rect l="l" t="t" r="r" b="b"/>
              <a:pathLst>
                <a:path w="614679" h="308610">
                  <a:moveTo>
                    <a:pt x="614375" y="291071"/>
                  </a:moveTo>
                  <a:lnTo>
                    <a:pt x="9169" y="0"/>
                  </a:lnTo>
                  <a:lnTo>
                    <a:pt x="4584" y="9182"/>
                  </a:lnTo>
                  <a:lnTo>
                    <a:pt x="0" y="18364"/>
                  </a:lnTo>
                  <a:lnTo>
                    <a:pt x="603453" y="308597"/>
                  </a:lnTo>
                  <a:lnTo>
                    <a:pt x="608901" y="299847"/>
                  </a:lnTo>
                  <a:lnTo>
                    <a:pt x="614375" y="291071"/>
                  </a:lnTo>
                  <a:close/>
                </a:path>
              </a:pathLst>
            </a:custGeom>
            <a:solidFill>
              <a:srgbClr val="F8F8D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995341" y="3062054"/>
              <a:ext cx="610870" cy="300355"/>
            </a:xfrm>
            <a:custGeom>
              <a:avLst/>
              <a:gdLst/>
              <a:ahLst/>
              <a:cxnLst/>
              <a:rect l="l" t="t" r="r" b="b"/>
              <a:pathLst>
                <a:path w="610870" h="300354">
                  <a:moveTo>
                    <a:pt x="4500" y="0"/>
                  </a:moveTo>
                  <a:lnTo>
                    <a:pt x="1354" y="6518"/>
                  </a:lnTo>
                  <a:lnTo>
                    <a:pt x="0" y="9227"/>
                  </a:lnTo>
                  <a:lnTo>
                    <a:pt x="605195" y="300298"/>
                  </a:lnTo>
                  <a:lnTo>
                    <a:pt x="610657" y="291533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F8F9E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999840" y="3052813"/>
              <a:ext cx="612140" cy="300990"/>
            </a:xfrm>
            <a:custGeom>
              <a:avLst/>
              <a:gdLst/>
              <a:ahLst/>
              <a:cxnLst/>
              <a:rect l="l" t="t" r="r" b="b"/>
              <a:pathLst>
                <a:path w="612139" h="300989">
                  <a:moveTo>
                    <a:pt x="4462" y="0"/>
                  </a:moveTo>
                  <a:lnTo>
                    <a:pt x="0" y="9245"/>
                  </a:lnTo>
                  <a:lnTo>
                    <a:pt x="606156" y="300779"/>
                  </a:lnTo>
                  <a:lnTo>
                    <a:pt x="609657" y="295160"/>
                  </a:lnTo>
                  <a:lnTo>
                    <a:pt x="611579" y="291995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rgbClr val="F8F9E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004300" y="3043571"/>
              <a:ext cx="612775" cy="301625"/>
            </a:xfrm>
            <a:custGeom>
              <a:avLst/>
              <a:gdLst/>
              <a:ahLst/>
              <a:cxnLst/>
              <a:rect l="l" t="t" r="r" b="b"/>
              <a:pathLst>
                <a:path w="612775" h="301625">
                  <a:moveTo>
                    <a:pt x="4462" y="0"/>
                  </a:moveTo>
                  <a:lnTo>
                    <a:pt x="0" y="9245"/>
                  </a:lnTo>
                  <a:lnTo>
                    <a:pt x="607116" y="301240"/>
                  </a:lnTo>
                  <a:lnTo>
                    <a:pt x="612470" y="292424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rgbClr val="F8F9E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008761" y="3034329"/>
              <a:ext cx="613410" cy="302260"/>
            </a:xfrm>
            <a:custGeom>
              <a:avLst/>
              <a:gdLst/>
              <a:ahLst/>
              <a:cxnLst/>
              <a:rect l="l" t="t" r="r" b="b"/>
              <a:pathLst>
                <a:path w="613410" h="302260">
                  <a:moveTo>
                    <a:pt x="4462" y="0"/>
                  </a:moveTo>
                  <a:lnTo>
                    <a:pt x="0" y="9245"/>
                  </a:lnTo>
                  <a:lnTo>
                    <a:pt x="608008" y="301669"/>
                  </a:lnTo>
                  <a:lnTo>
                    <a:pt x="613362" y="292853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rgbClr val="F8F9E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013222" y="3024791"/>
              <a:ext cx="614680" cy="302895"/>
            </a:xfrm>
            <a:custGeom>
              <a:avLst/>
              <a:gdLst/>
              <a:ahLst/>
              <a:cxnLst/>
              <a:rect l="l" t="t" r="r" b="b"/>
              <a:pathLst>
                <a:path w="614679" h="302895">
                  <a:moveTo>
                    <a:pt x="3845" y="0"/>
                  </a:moveTo>
                  <a:lnTo>
                    <a:pt x="1862" y="5682"/>
                  </a:lnTo>
                  <a:lnTo>
                    <a:pt x="0" y="9542"/>
                  </a:lnTo>
                  <a:lnTo>
                    <a:pt x="608899" y="302395"/>
                  </a:lnTo>
                  <a:lnTo>
                    <a:pt x="614254" y="293578"/>
                  </a:lnTo>
                  <a:lnTo>
                    <a:pt x="3845" y="0"/>
                  </a:lnTo>
                  <a:close/>
                </a:path>
              </a:pathLst>
            </a:custGeom>
            <a:solidFill>
              <a:srgbClr val="F8F9E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017066" y="3015040"/>
              <a:ext cx="615950" cy="303530"/>
            </a:xfrm>
            <a:custGeom>
              <a:avLst/>
              <a:gdLst/>
              <a:ahLst/>
              <a:cxnLst/>
              <a:rect l="l" t="t" r="r" b="b"/>
              <a:pathLst>
                <a:path w="615950" h="303529">
                  <a:moveTo>
                    <a:pt x="3403" y="0"/>
                  </a:moveTo>
                  <a:lnTo>
                    <a:pt x="0" y="9755"/>
                  </a:lnTo>
                  <a:lnTo>
                    <a:pt x="610408" y="303333"/>
                  </a:lnTo>
                  <a:lnTo>
                    <a:pt x="615570" y="294833"/>
                  </a:lnTo>
                  <a:lnTo>
                    <a:pt x="615720" y="294496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9FAE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020468" y="3005289"/>
              <a:ext cx="616585" cy="304800"/>
            </a:xfrm>
            <a:custGeom>
              <a:avLst/>
              <a:gdLst/>
              <a:ahLst/>
              <a:cxnLst/>
              <a:rect l="l" t="t" r="r" b="b"/>
              <a:pathLst>
                <a:path w="616585" h="304800">
                  <a:moveTo>
                    <a:pt x="3403" y="0"/>
                  </a:moveTo>
                  <a:lnTo>
                    <a:pt x="0" y="9755"/>
                  </a:lnTo>
                  <a:lnTo>
                    <a:pt x="612316" y="304251"/>
                  </a:lnTo>
                  <a:lnTo>
                    <a:pt x="616481" y="294862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9FAE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023870" y="2995539"/>
              <a:ext cx="617855" cy="304800"/>
            </a:xfrm>
            <a:custGeom>
              <a:avLst/>
              <a:gdLst/>
              <a:ahLst/>
              <a:cxnLst/>
              <a:rect l="l" t="t" r="r" b="b"/>
              <a:pathLst>
                <a:path w="617854" h="304800">
                  <a:moveTo>
                    <a:pt x="3403" y="0"/>
                  </a:moveTo>
                  <a:lnTo>
                    <a:pt x="0" y="9755"/>
                  </a:lnTo>
                  <a:lnTo>
                    <a:pt x="613077" y="304617"/>
                  </a:lnTo>
                  <a:lnTo>
                    <a:pt x="617242" y="295228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9FAE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27271" y="2985788"/>
              <a:ext cx="618490" cy="305435"/>
            </a:xfrm>
            <a:custGeom>
              <a:avLst/>
              <a:gdLst/>
              <a:ahLst/>
              <a:cxnLst/>
              <a:rect l="l" t="t" r="r" b="b"/>
              <a:pathLst>
                <a:path w="618489" h="305435">
                  <a:moveTo>
                    <a:pt x="3403" y="0"/>
                  </a:moveTo>
                  <a:lnTo>
                    <a:pt x="0" y="9755"/>
                  </a:lnTo>
                  <a:lnTo>
                    <a:pt x="613838" y="304983"/>
                  </a:lnTo>
                  <a:lnTo>
                    <a:pt x="618003" y="295594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9FAE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030674" y="2976178"/>
              <a:ext cx="619125" cy="305435"/>
            </a:xfrm>
            <a:custGeom>
              <a:avLst/>
              <a:gdLst/>
              <a:ahLst/>
              <a:cxnLst/>
              <a:rect l="l" t="t" r="r" b="b"/>
              <a:pathLst>
                <a:path w="619125" h="305435">
                  <a:moveTo>
                    <a:pt x="3698" y="0"/>
                  </a:moveTo>
                  <a:lnTo>
                    <a:pt x="2134" y="3495"/>
                  </a:lnTo>
                  <a:lnTo>
                    <a:pt x="0" y="9613"/>
                  </a:lnTo>
                  <a:lnTo>
                    <a:pt x="614599" y="305207"/>
                  </a:lnTo>
                  <a:lnTo>
                    <a:pt x="618764" y="295818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F9FAE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034371" y="2966808"/>
              <a:ext cx="619760" cy="305435"/>
            </a:xfrm>
            <a:custGeom>
              <a:avLst/>
              <a:gdLst/>
              <a:ahLst/>
              <a:cxnLst/>
              <a:rect l="l" t="t" r="r" b="b"/>
              <a:pathLst>
                <a:path w="619760" h="305435">
                  <a:moveTo>
                    <a:pt x="4195" y="0"/>
                  </a:moveTo>
                  <a:lnTo>
                    <a:pt x="0" y="9374"/>
                  </a:lnTo>
                  <a:lnTo>
                    <a:pt x="615065" y="305192"/>
                  </a:lnTo>
                  <a:lnTo>
                    <a:pt x="619230" y="295804"/>
                  </a:lnTo>
                  <a:lnTo>
                    <a:pt x="4195" y="0"/>
                  </a:lnTo>
                  <a:close/>
                </a:path>
              </a:pathLst>
            </a:custGeom>
            <a:solidFill>
              <a:srgbClr val="FAFAE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038564" y="2957438"/>
              <a:ext cx="620395" cy="305435"/>
            </a:xfrm>
            <a:custGeom>
              <a:avLst/>
              <a:gdLst/>
              <a:ahLst/>
              <a:cxnLst/>
              <a:rect l="l" t="t" r="r" b="b"/>
              <a:pathLst>
                <a:path w="620395" h="305435">
                  <a:moveTo>
                    <a:pt x="4195" y="0"/>
                  </a:moveTo>
                  <a:lnTo>
                    <a:pt x="0" y="9374"/>
                  </a:lnTo>
                  <a:lnTo>
                    <a:pt x="615035" y="305178"/>
                  </a:lnTo>
                  <a:lnTo>
                    <a:pt x="616607" y="301635"/>
                  </a:lnTo>
                  <a:lnTo>
                    <a:pt x="619803" y="296079"/>
                  </a:lnTo>
                  <a:lnTo>
                    <a:pt x="4195" y="0"/>
                  </a:lnTo>
                  <a:close/>
                </a:path>
              </a:pathLst>
            </a:custGeom>
            <a:solidFill>
              <a:srgbClr val="FAFBE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042757" y="2948068"/>
              <a:ext cx="621030" cy="306070"/>
            </a:xfrm>
            <a:custGeom>
              <a:avLst/>
              <a:gdLst/>
              <a:ahLst/>
              <a:cxnLst/>
              <a:rect l="l" t="t" r="r" b="b"/>
              <a:pathLst>
                <a:path w="621029" h="306070">
                  <a:moveTo>
                    <a:pt x="4195" y="0"/>
                  </a:moveTo>
                  <a:lnTo>
                    <a:pt x="0" y="9374"/>
                  </a:lnTo>
                  <a:lnTo>
                    <a:pt x="615608" y="305453"/>
                  </a:lnTo>
                  <a:lnTo>
                    <a:pt x="620742" y="296531"/>
                  </a:lnTo>
                  <a:lnTo>
                    <a:pt x="4195" y="0"/>
                  </a:lnTo>
                  <a:close/>
                </a:path>
              </a:pathLst>
            </a:custGeom>
            <a:solidFill>
              <a:srgbClr val="FAFBE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046950" y="2938678"/>
              <a:ext cx="622300" cy="306070"/>
            </a:xfrm>
            <a:custGeom>
              <a:avLst/>
              <a:gdLst/>
              <a:ahLst/>
              <a:cxnLst/>
              <a:rect l="l" t="t" r="r" b="b"/>
              <a:pathLst>
                <a:path w="622300" h="306069">
                  <a:moveTo>
                    <a:pt x="4152" y="0"/>
                  </a:moveTo>
                  <a:lnTo>
                    <a:pt x="2908" y="2895"/>
                  </a:lnTo>
                  <a:lnTo>
                    <a:pt x="0" y="9394"/>
                  </a:lnTo>
                  <a:lnTo>
                    <a:pt x="616546" y="305925"/>
                  </a:lnTo>
                  <a:lnTo>
                    <a:pt x="621681" y="29700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AFBE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051101" y="2929241"/>
              <a:ext cx="622935" cy="306705"/>
            </a:xfrm>
            <a:custGeom>
              <a:avLst/>
              <a:gdLst/>
              <a:ahLst/>
              <a:cxnLst/>
              <a:rect l="l" t="t" r="r" b="b"/>
              <a:pathLst>
                <a:path w="622935" h="306705">
                  <a:moveTo>
                    <a:pt x="4056" y="0"/>
                  </a:moveTo>
                  <a:lnTo>
                    <a:pt x="0" y="9440"/>
                  </a:lnTo>
                  <a:lnTo>
                    <a:pt x="617527" y="306443"/>
                  </a:lnTo>
                  <a:lnTo>
                    <a:pt x="622662" y="297521"/>
                  </a:lnTo>
                  <a:lnTo>
                    <a:pt x="4056" y="0"/>
                  </a:lnTo>
                  <a:close/>
                </a:path>
              </a:pathLst>
            </a:custGeom>
            <a:solidFill>
              <a:srgbClr val="FAFBE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055156" y="2919804"/>
              <a:ext cx="624205" cy="307340"/>
            </a:xfrm>
            <a:custGeom>
              <a:avLst/>
              <a:gdLst/>
              <a:ahLst/>
              <a:cxnLst/>
              <a:rect l="l" t="t" r="r" b="b"/>
              <a:pathLst>
                <a:path w="624204" h="307339">
                  <a:moveTo>
                    <a:pt x="4056" y="0"/>
                  </a:moveTo>
                  <a:lnTo>
                    <a:pt x="0" y="9440"/>
                  </a:lnTo>
                  <a:lnTo>
                    <a:pt x="618605" y="306961"/>
                  </a:lnTo>
                  <a:lnTo>
                    <a:pt x="621938" y="301168"/>
                  </a:lnTo>
                  <a:lnTo>
                    <a:pt x="623699" y="298019"/>
                  </a:lnTo>
                  <a:lnTo>
                    <a:pt x="4056" y="0"/>
                  </a:lnTo>
                  <a:close/>
                </a:path>
              </a:pathLst>
            </a:custGeom>
            <a:solidFill>
              <a:srgbClr val="FBFBE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059211" y="2910366"/>
              <a:ext cx="624840" cy="307975"/>
            </a:xfrm>
            <a:custGeom>
              <a:avLst/>
              <a:gdLst/>
              <a:ahLst/>
              <a:cxnLst/>
              <a:rect l="l" t="t" r="r" b="b"/>
              <a:pathLst>
                <a:path w="624839" h="307975">
                  <a:moveTo>
                    <a:pt x="4056" y="0"/>
                  </a:moveTo>
                  <a:lnTo>
                    <a:pt x="0" y="9440"/>
                  </a:lnTo>
                  <a:lnTo>
                    <a:pt x="619642" y="307460"/>
                  </a:lnTo>
                  <a:lnTo>
                    <a:pt x="624662" y="298483"/>
                  </a:lnTo>
                  <a:lnTo>
                    <a:pt x="4056" y="0"/>
                  </a:lnTo>
                  <a:close/>
                </a:path>
              </a:pathLst>
            </a:custGeom>
            <a:solidFill>
              <a:srgbClr val="FBFBF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063266" y="2900801"/>
              <a:ext cx="626110" cy="308610"/>
            </a:xfrm>
            <a:custGeom>
              <a:avLst/>
              <a:gdLst/>
              <a:ahLst/>
              <a:cxnLst/>
              <a:rect l="l" t="t" r="r" b="b"/>
              <a:pathLst>
                <a:path w="626110" h="308610">
                  <a:moveTo>
                    <a:pt x="3788" y="0"/>
                  </a:moveTo>
                  <a:lnTo>
                    <a:pt x="2963" y="2672"/>
                  </a:lnTo>
                  <a:lnTo>
                    <a:pt x="0" y="9569"/>
                  </a:lnTo>
                  <a:lnTo>
                    <a:pt x="620605" y="308052"/>
                  </a:lnTo>
                  <a:lnTo>
                    <a:pt x="625625" y="299075"/>
                  </a:lnTo>
                  <a:lnTo>
                    <a:pt x="3788" y="0"/>
                  </a:lnTo>
                  <a:close/>
                </a:path>
              </a:pathLst>
            </a:custGeom>
            <a:solidFill>
              <a:srgbClr val="FBFCF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067053" y="2890886"/>
              <a:ext cx="627380" cy="309245"/>
            </a:xfrm>
            <a:custGeom>
              <a:avLst/>
              <a:gdLst/>
              <a:ahLst/>
              <a:cxnLst/>
              <a:rect l="l" t="t" r="r" b="b"/>
              <a:pathLst>
                <a:path w="627379" h="309244">
                  <a:moveTo>
                    <a:pt x="3062" y="0"/>
                  </a:moveTo>
                  <a:lnTo>
                    <a:pt x="0" y="9919"/>
                  </a:lnTo>
                  <a:lnTo>
                    <a:pt x="621836" y="308994"/>
                  </a:lnTo>
                  <a:lnTo>
                    <a:pt x="626856" y="300016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BFCF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70114" y="2880971"/>
              <a:ext cx="629285" cy="310515"/>
            </a:xfrm>
            <a:custGeom>
              <a:avLst/>
              <a:gdLst/>
              <a:ahLst/>
              <a:cxnLst/>
              <a:rect l="l" t="t" r="r" b="b"/>
              <a:pathLst>
                <a:path w="629285" h="310514">
                  <a:moveTo>
                    <a:pt x="3062" y="0"/>
                  </a:moveTo>
                  <a:lnTo>
                    <a:pt x="0" y="9919"/>
                  </a:lnTo>
                  <a:lnTo>
                    <a:pt x="623793" y="309935"/>
                  </a:lnTo>
                  <a:lnTo>
                    <a:pt x="628285" y="301901"/>
                  </a:lnTo>
                  <a:lnTo>
                    <a:pt x="628693" y="30090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CFCF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073174" y="2871057"/>
              <a:ext cx="629920" cy="311150"/>
            </a:xfrm>
            <a:custGeom>
              <a:avLst/>
              <a:gdLst/>
              <a:ahLst/>
              <a:cxnLst/>
              <a:rect l="l" t="t" r="r" b="b"/>
              <a:pathLst>
                <a:path w="629920" h="311150">
                  <a:moveTo>
                    <a:pt x="3062" y="0"/>
                  </a:moveTo>
                  <a:lnTo>
                    <a:pt x="0" y="9919"/>
                  </a:lnTo>
                  <a:lnTo>
                    <a:pt x="625630" y="310818"/>
                  </a:lnTo>
                  <a:lnTo>
                    <a:pt x="629509" y="301292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CFCF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076235" y="2861142"/>
              <a:ext cx="630555" cy="311785"/>
            </a:xfrm>
            <a:custGeom>
              <a:avLst/>
              <a:gdLst/>
              <a:ahLst/>
              <a:cxnLst/>
              <a:rect l="l" t="t" r="r" b="b"/>
              <a:pathLst>
                <a:path w="630554" h="311785">
                  <a:moveTo>
                    <a:pt x="3062" y="0"/>
                  </a:moveTo>
                  <a:lnTo>
                    <a:pt x="0" y="9919"/>
                  </a:lnTo>
                  <a:lnTo>
                    <a:pt x="626446" y="311211"/>
                  </a:lnTo>
                  <a:lnTo>
                    <a:pt x="630324" y="301684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CFCF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079297" y="2851276"/>
              <a:ext cx="631190" cy="311785"/>
            </a:xfrm>
            <a:custGeom>
              <a:avLst/>
              <a:gdLst/>
              <a:ahLst/>
              <a:cxnLst/>
              <a:rect l="l" t="t" r="r" b="b"/>
              <a:pathLst>
                <a:path w="631189" h="311785">
                  <a:moveTo>
                    <a:pt x="3165" y="0"/>
                  </a:moveTo>
                  <a:lnTo>
                    <a:pt x="2615" y="1397"/>
                  </a:lnTo>
                  <a:lnTo>
                    <a:pt x="0" y="9869"/>
                  </a:lnTo>
                  <a:lnTo>
                    <a:pt x="627262" y="311554"/>
                  </a:lnTo>
                  <a:lnTo>
                    <a:pt x="631140" y="30202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CFDF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82461" y="2841701"/>
              <a:ext cx="632460" cy="311785"/>
            </a:xfrm>
            <a:custGeom>
              <a:avLst/>
              <a:gdLst/>
              <a:ahLst/>
              <a:cxnLst/>
              <a:rect l="l" t="t" r="r" b="b"/>
              <a:pathLst>
                <a:path w="632460" h="311785">
                  <a:moveTo>
                    <a:pt x="3768" y="0"/>
                  </a:moveTo>
                  <a:lnTo>
                    <a:pt x="0" y="9579"/>
                  </a:lnTo>
                  <a:lnTo>
                    <a:pt x="627975" y="311606"/>
                  </a:lnTo>
                  <a:lnTo>
                    <a:pt x="631853" y="30208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CFDF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086228" y="2832126"/>
              <a:ext cx="632460" cy="311785"/>
            </a:xfrm>
            <a:custGeom>
              <a:avLst/>
              <a:gdLst/>
              <a:ahLst/>
              <a:cxnLst/>
              <a:rect l="l" t="t" r="r" b="b"/>
              <a:pathLst>
                <a:path w="632460" h="311785">
                  <a:moveTo>
                    <a:pt x="3768" y="0"/>
                  </a:moveTo>
                  <a:lnTo>
                    <a:pt x="0" y="9579"/>
                  </a:lnTo>
                  <a:lnTo>
                    <a:pt x="628084" y="311659"/>
                  </a:lnTo>
                  <a:lnTo>
                    <a:pt x="631963" y="302133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DFDF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089994" y="2822551"/>
              <a:ext cx="633095" cy="311785"/>
            </a:xfrm>
            <a:custGeom>
              <a:avLst/>
              <a:gdLst/>
              <a:ahLst/>
              <a:cxnLst/>
              <a:rect l="l" t="t" r="r" b="b"/>
              <a:pathLst>
                <a:path w="633095" h="311785">
                  <a:moveTo>
                    <a:pt x="3768" y="0"/>
                  </a:moveTo>
                  <a:lnTo>
                    <a:pt x="0" y="9579"/>
                  </a:lnTo>
                  <a:lnTo>
                    <a:pt x="628194" y="311712"/>
                  </a:lnTo>
                  <a:lnTo>
                    <a:pt x="629086" y="309522"/>
                  </a:lnTo>
                  <a:lnTo>
                    <a:pt x="632770" y="302521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DFDF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093761" y="2812900"/>
              <a:ext cx="634365" cy="312420"/>
            </a:xfrm>
            <a:custGeom>
              <a:avLst/>
              <a:gdLst/>
              <a:ahLst/>
              <a:cxnLst/>
              <a:rect l="l" t="t" r="r" b="b"/>
              <a:pathLst>
                <a:path w="634364" h="312419">
                  <a:moveTo>
                    <a:pt x="3610" y="0"/>
                  </a:moveTo>
                  <a:lnTo>
                    <a:pt x="3140" y="1673"/>
                  </a:lnTo>
                  <a:lnTo>
                    <a:pt x="0" y="9655"/>
                  </a:lnTo>
                  <a:lnTo>
                    <a:pt x="629001" y="312176"/>
                  </a:lnTo>
                  <a:lnTo>
                    <a:pt x="633785" y="303085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FDFDF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097371" y="2802870"/>
              <a:ext cx="635000" cy="313690"/>
            </a:xfrm>
            <a:custGeom>
              <a:avLst/>
              <a:gdLst/>
              <a:ahLst/>
              <a:cxnLst/>
              <a:rect l="l" t="t" r="r" b="b"/>
              <a:pathLst>
                <a:path w="635000" h="313689">
                  <a:moveTo>
                    <a:pt x="2822" y="0"/>
                  </a:moveTo>
                  <a:lnTo>
                    <a:pt x="0" y="10034"/>
                  </a:lnTo>
                  <a:lnTo>
                    <a:pt x="630174" y="313119"/>
                  </a:lnTo>
                  <a:lnTo>
                    <a:pt x="634958" y="304028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rgbClr val="FDFDF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100193" y="2792839"/>
              <a:ext cx="637540" cy="314325"/>
            </a:xfrm>
            <a:custGeom>
              <a:avLst/>
              <a:gdLst/>
              <a:ahLst/>
              <a:cxnLst/>
              <a:rect l="l" t="t" r="r" b="b"/>
              <a:pathLst>
                <a:path w="637539" h="314325">
                  <a:moveTo>
                    <a:pt x="2822" y="0"/>
                  </a:moveTo>
                  <a:lnTo>
                    <a:pt x="0" y="10034"/>
                  </a:lnTo>
                  <a:lnTo>
                    <a:pt x="632135" y="314062"/>
                  </a:lnTo>
                  <a:lnTo>
                    <a:pt x="636919" y="304971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rgbClr val="FFFFF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103013" y="2782809"/>
              <a:ext cx="636905" cy="315595"/>
            </a:xfrm>
            <a:custGeom>
              <a:avLst/>
              <a:gdLst/>
              <a:ahLst/>
              <a:cxnLst/>
              <a:rect l="l" t="t" r="r" b="b"/>
              <a:pathLst>
                <a:path w="636904" h="315594">
                  <a:moveTo>
                    <a:pt x="2822" y="0"/>
                  </a:moveTo>
                  <a:lnTo>
                    <a:pt x="0" y="10034"/>
                  </a:lnTo>
                  <a:lnTo>
                    <a:pt x="634096" y="315006"/>
                  </a:lnTo>
                  <a:lnTo>
                    <a:pt x="636118" y="311164"/>
                  </a:lnTo>
                  <a:lnTo>
                    <a:pt x="636454" y="304748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rgbClr val="FFFFF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105834" y="1900174"/>
              <a:ext cx="694055" cy="1187450"/>
            </a:xfrm>
            <a:custGeom>
              <a:avLst/>
              <a:gdLst/>
              <a:ahLst/>
              <a:cxnLst/>
              <a:rect l="l" t="t" r="r" b="b"/>
              <a:pathLst>
                <a:path w="694054" h="1187450">
                  <a:moveTo>
                    <a:pt x="693928" y="38100"/>
                  </a:moveTo>
                  <a:lnTo>
                    <a:pt x="134518" y="0"/>
                  </a:lnTo>
                  <a:lnTo>
                    <a:pt x="134569" y="50800"/>
                  </a:lnTo>
                  <a:lnTo>
                    <a:pt x="133972" y="88900"/>
                  </a:lnTo>
                  <a:lnTo>
                    <a:pt x="132727" y="127000"/>
                  </a:lnTo>
                  <a:lnTo>
                    <a:pt x="130784" y="177800"/>
                  </a:lnTo>
                  <a:lnTo>
                    <a:pt x="127863" y="228600"/>
                  </a:lnTo>
                  <a:lnTo>
                    <a:pt x="124117" y="266700"/>
                  </a:lnTo>
                  <a:lnTo>
                    <a:pt x="121488" y="296125"/>
                  </a:lnTo>
                  <a:lnTo>
                    <a:pt x="119583" y="317500"/>
                  </a:lnTo>
                  <a:lnTo>
                    <a:pt x="114249" y="368300"/>
                  </a:lnTo>
                  <a:lnTo>
                    <a:pt x="108140" y="419100"/>
                  </a:lnTo>
                  <a:lnTo>
                    <a:pt x="101244" y="457200"/>
                  </a:lnTo>
                  <a:lnTo>
                    <a:pt x="93573" y="508000"/>
                  </a:lnTo>
                  <a:lnTo>
                    <a:pt x="85153" y="558800"/>
                  </a:lnTo>
                  <a:lnTo>
                    <a:pt x="75958" y="596900"/>
                  </a:lnTo>
                  <a:lnTo>
                    <a:pt x="66027" y="647700"/>
                  </a:lnTo>
                  <a:lnTo>
                    <a:pt x="55346" y="685800"/>
                  </a:lnTo>
                  <a:lnTo>
                    <a:pt x="43942" y="736600"/>
                  </a:lnTo>
                  <a:lnTo>
                    <a:pt x="31800" y="774700"/>
                  </a:lnTo>
                  <a:lnTo>
                    <a:pt x="18935" y="825500"/>
                  </a:lnTo>
                  <a:lnTo>
                    <a:pt x="5346" y="863600"/>
                  </a:lnTo>
                  <a:lnTo>
                    <a:pt x="2819" y="872604"/>
                  </a:lnTo>
                  <a:lnTo>
                    <a:pt x="0" y="882650"/>
                  </a:lnTo>
                  <a:lnTo>
                    <a:pt x="633628" y="1187399"/>
                  </a:lnTo>
                  <a:lnTo>
                    <a:pt x="634212" y="1176286"/>
                  </a:lnTo>
                  <a:lnTo>
                    <a:pt x="666635" y="558317"/>
                  </a:lnTo>
                  <a:lnTo>
                    <a:pt x="693928" y="3810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689" y="3159772"/>
              <a:ext cx="375285" cy="642620"/>
            </a:xfrm>
            <a:custGeom>
              <a:avLst/>
              <a:gdLst/>
              <a:ahLst/>
              <a:cxnLst/>
              <a:rect l="l" t="t" r="r" b="b"/>
              <a:pathLst>
                <a:path w="375284" h="642620">
                  <a:moveTo>
                    <a:pt x="375132" y="269278"/>
                  </a:moveTo>
                  <a:lnTo>
                    <a:pt x="364388" y="262826"/>
                  </a:lnTo>
                  <a:lnTo>
                    <a:pt x="290944" y="218732"/>
                  </a:lnTo>
                  <a:lnTo>
                    <a:pt x="208800" y="167932"/>
                  </a:lnTo>
                  <a:lnTo>
                    <a:pt x="168694" y="129832"/>
                  </a:lnTo>
                  <a:lnTo>
                    <a:pt x="129247" y="104432"/>
                  </a:lnTo>
                  <a:lnTo>
                    <a:pt x="90462" y="79032"/>
                  </a:lnTo>
                  <a:lnTo>
                    <a:pt x="52362" y="40932"/>
                  </a:lnTo>
                  <a:lnTo>
                    <a:pt x="14960" y="15532"/>
                  </a:lnTo>
                  <a:lnTo>
                    <a:pt x="0" y="0"/>
                  </a:lnTo>
                  <a:lnTo>
                    <a:pt x="0" y="418934"/>
                  </a:lnTo>
                  <a:lnTo>
                    <a:pt x="80378" y="472732"/>
                  </a:lnTo>
                  <a:lnTo>
                    <a:pt x="160096" y="523532"/>
                  </a:lnTo>
                  <a:lnTo>
                    <a:pt x="242049" y="574332"/>
                  </a:lnTo>
                  <a:lnTo>
                    <a:pt x="326148" y="625132"/>
                  </a:lnTo>
                  <a:lnTo>
                    <a:pt x="344805" y="636130"/>
                  </a:lnTo>
                  <a:lnTo>
                    <a:pt x="355574" y="642480"/>
                  </a:lnTo>
                  <a:lnTo>
                    <a:pt x="375132" y="269278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88260" y="3429039"/>
              <a:ext cx="30480" cy="379730"/>
            </a:xfrm>
            <a:custGeom>
              <a:avLst/>
              <a:gdLst/>
              <a:ahLst/>
              <a:cxnLst/>
              <a:rect l="l" t="t" r="r" b="b"/>
              <a:pathLst>
                <a:path w="30479" h="379729">
                  <a:moveTo>
                    <a:pt x="19564" y="0"/>
                  </a:moveTo>
                  <a:lnTo>
                    <a:pt x="0" y="373196"/>
                  </a:lnTo>
                  <a:lnTo>
                    <a:pt x="10765" y="379542"/>
                  </a:lnTo>
                  <a:lnTo>
                    <a:pt x="30332" y="6294"/>
                  </a:lnTo>
                  <a:lnTo>
                    <a:pt x="19564" y="0"/>
                  </a:lnTo>
                  <a:close/>
                </a:path>
              </a:pathLst>
            </a:custGeom>
            <a:solidFill>
              <a:srgbClr val="FFFFF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99017" y="3435329"/>
              <a:ext cx="30480" cy="379730"/>
            </a:xfrm>
            <a:custGeom>
              <a:avLst/>
              <a:gdLst/>
              <a:ahLst/>
              <a:cxnLst/>
              <a:rect l="l" t="t" r="r" b="b"/>
              <a:pathLst>
                <a:path w="30479" h="379729">
                  <a:moveTo>
                    <a:pt x="19567" y="0"/>
                  </a:moveTo>
                  <a:lnTo>
                    <a:pt x="0" y="373247"/>
                  </a:lnTo>
                  <a:lnTo>
                    <a:pt x="10765" y="379593"/>
                  </a:lnTo>
                  <a:lnTo>
                    <a:pt x="30335" y="6287"/>
                  </a:lnTo>
                  <a:lnTo>
                    <a:pt x="19567" y="0"/>
                  </a:lnTo>
                  <a:close/>
                </a:path>
              </a:pathLst>
            </a:custGeom>
            <a:solidFill>
              <a:srgbClr val="FFFFF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09773" y="3441611"/>
              <a:ext cx="30480" cy="379730"/>
            </a:xfrm>
            <a:custGeom>
              <a:avLst/>
              <a:gdLst/>
              <a:ahLst/>
              <a:cxnLst/>
              <a:rect l="l" t="t" r="r" b="b"/>
              <a:pathLst>
                <a:path w="30479" h="379729">
                  <a:moveTo>
                    <a:pt x="19570" y="0"/>
                  </a:moveTo>
                  <a:lnTo>
                    <a:pt x="0" y="373306"/>
                  </a:lnTo>
                  <a:lnTo>
                    <a:pt x="10765" y="379652"/>
                  </a:lnTo>
                  <a:lnTo>
                    <a:pt x="30338" y="6287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FDFDF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20529" y="3447893"/>
              <a:ext cx="30480" cy="379730"/>
            </a:xfrm>
            <a:custGeom>
              <a:avLst/>
              <a:gdLst/>
              <a:ahLst/>
              <a:cxnLst/>
              <a:rect l="l" t="t" r="r" b="b"/>
              <a:pathLst>
                <a:path w="30479" h="379729">
                  <a:moveTo>
                    <a:pt x="19573" y="0"/>
                  </a:moveTo>
                  <a:lnTo>
                    <a:pt x="0" y="373364"/>
                  </a:lnTo>
                  <a:lnTo>
                    <a:pt x="10765" y="379710"/>
                  </a:lnTo>
                  <a:lnTo>
                    <a:pt x="30341" y="6287"/>
                  </a:lnTo>
                  <a:lnTo>
                    <a:pt x="19573" y="0"/>
                  </a:lnTo>
                  <a:close/>
                </a:path>
              </a:pathLst>
            </a:custGeom>
            <a:solidFill>
              <a:srgbClr val="FDFDF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31286" y="3454176"/>
              <a:ext cx="30480" cy="380365"/>
            </a:xfrm>
            <a:custGeom>
              <a:avLst/>
              <a:gdLst/>
              <a:ahLst/>
              <a:cxnLst/>
              <a:rect l="l" t="t" r="r" b="b"/>
              <a:pathLst>
                <a:path w="30479" h="380364">
                  <a:moveTo>
                    <a:pt x="19576" y="0"/>
                  </a:moveTo>
                  <a:lnTo>
                    <a:pt x="0" y="373423"/>
                  </a:lnTo>
                  <a:lnTo>
                    <a:pt x="10765" y="379769"/>
                  </a:lnTo>
                  <a:lnTo>
                    <a:pt x="30344" y="6287"/>
                  </a:lnTo>
                  <a:lnTo>
                    <a:pt x="19576" y="0"/>
                  </a:lnTo>
                  <a:close/>
                </a:path>
              </a:pathLst>
            </a:custGeom>
            <a:solidFill>
              <a:srgbClr val="FDFDF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42042" y="3460457"/>
              <a:ext cx="30480" cy="377825"/>
            </a:xfrm>
            <a:custGeom>
              <a:avLst/>
              <a:gdLst/>
              <a:ahLst/>
              <a:cxnLst/>
              <a:rect l="l" t="t" r="r" b="b"/>
              <a:pathLst>
                <a:path w="30479" h="377825">
                  <a:moveTo>
                    <a:pt x="19579" y="0"/>
                  </a:moveTo>
                  <a:lnTo>
                    <a:pt x="0" y="373481"/>
                  </a:lnTo>
                  <a:lnTo>
                    <a:pt x="2984" y="375240"/>
                  </a:lnTo>
                  <a:lnTo>
                    <a:pt x="10886" y="377529"/>
                  </a:lnTo>
                  <a:lnTo>
                    <a:pt x="30347" y="6287"/>
                  </a:lnTo>
                  <a:lnTo>
                    <a:pt x="19579" y="0"/>
                  </a:lnTo>
                  <a:close/>
                </a:path>
              </a:pathLst>
            </a:custGeom>
            <a:solidFill>
              <a:srgbClr val="FDFDF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52919" y="3466739"/>
              <a:ext cx="30480" cy="374650"/>
            </a:xfrm>
            <a:custGeom>
              <a:avLst/>
              <a:gdLst/>
              <a:ahLst/>
              <a:cxnLst/>
              <a:rect l="l" t="t" r="r" b="b"/>
              <a:pathLst>
                <a:path w="30479" h="374650">
                  <a:moveTo>
                    <a:pt x="19462" y="0"/>
                  </a:moveTo>
                  <a:lnTo>
                    <a:pt x="0" y="371244"/>
                  </a:lnTo>
                  <a:lnTo>
                    <a:pt x="10932" y="374411"/>
                  </a:lnTo>
                  <a:lnTo>
                    <a:pt x="30230" y="6287"/>
                  </a:lnTo>
                  <a:lnTo>
                    <a:pt x="19462" y="0"/>
                  </a:lnTo>
                  <a:close/>
                </a:path>
              </a:pathLst>
            </a:custGeom>
            <a:solidFill>
              <a:srgbClr val="FCFDF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63841" y="3473021"/>
              <a:ext cx="30480" cy="371475"/>
            </a:xfrm>
            <a:custGeom>
              <a:avLst/>
              <a:gdLst/>
              <a:ahLst/>
              <a:cxnLst/>
              <a:rect l="l" t="t" r="r" b="b"/>
              <a:pathLst>
                <a:path w="30479" h="371475">
                  <a:moveTo>
                    <a:pt x="19298" y="0"/>
                  </a:moveTo>
                  <a:lnTo>
                    <a:pt x="0" y="368126"/>
                  </a:lnTo>
                  <a:lnTo>
                    <a:pt x="10932" y="371293"/>
                  </a:lnTo>
                  <a:lnTo>
                    <a:pt x="30066" y="6287"/>
                  </a:lnTo>
                  <a:lnTo>
                    <a:pt x="19298" y="0"/>
                  </a:lnTo>
                  <a:close/>
                </a:path>
              </a:pathLst>
            </a:custGeom>
            <a:solidFill>
              <a:srgbClr val="FCFDF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74765" y="3479304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35" y="0"/>
                  </a:moveTo>
                  <a:lnTo>
                    <a:pt x="0" y="365008"/>
                  </a:lnTo>
                  <a:lnTo>
                    <a:pt x="10932" y="368175"/>
                  </a:lnTo>
                  <a:lnTo>
                    <a:pt x="30047" y="3528"/>
                  </a:lnTo>
                  <a:lnTo>
                    <a:pt x="20495" y="794"/>
                  </a:lnTo>
                  <a:lnTo>
                    <a:pt x="19135" y="0"/>
                  </a:lnTo>
                  <a:close/>
                </a:path>
              </a:pathLst>
            </a:custGeom>
            <a:solidFill>
              <a:srgbClr val="FCFCF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85688" y="3482830"/>
              <a:ext cx="30480" cy="370205"/>
            </a:xfrm>
            <a:custGeom>
              <a:avLst/>
              <a:gdLst/>
              <a:ahLst/>
              <a:cxnLst/>
              <a:rect l="l" t="t" r="r" b="b"/>
              <a:pathLst>
                <a:path w="30479" h="370204">
                  <a:moveTo>
                    <a:pt x="19116" y="0"/>
                  </a:moveTo>
                  <a:lnTo>
                    <a:pt x="0" y="364646"/>
                  </a:lnTo>
                  <a:lnTo>
                    <a:pt x="3182" y="365568"/>
                  </a:lnTo>
                  <a:lnTo>
                    <a:pt x="10820" y="369944"/>
                  </a:lnTo>
                  <a:lnTo>
                    <a:pt x="30049" y="3129"/>
                  </a:lnTo>
                  <a:lnTo>
                    <a:pt x="19116" y="0"/>
                  </a:lnTo>
                  <a:close/>
                </a:path>
              </a:pathLst>
            </a:custGeom>
            <a:solidFill>
              <a:srgbClr val="FCFCF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96498" y="3485957"/>
              <a:ext cx="30480" cy="373380"/>
            </a:xfrm>
            <a:custGeom>
              <a:avLst/>
              <a:gdLst/>
              <a:ahLst/>
              <a:cxnLst/>
              <a:rect l="l" t="t" r="r" b="b"/>
              <a:pathLst>
                <a:path w="30479" h="373379">
                  <a:moveTo>
                    <a:pt x="19229" y="0"/>
                  </a:moveTo>
                  <a:lnTo>
                    <a:pt x="0" y="366811"/>
                  </a:lnTo>
                  <a:lnTo>
                    <a:pt x="10774" y="372985"/>
                  </a:lnTo>
                  <a:lnTo>
                    <a:pt x="30163" y="3129"/>
                  </a:lnTo>
                  <a:lnTo>
                    <a:pt x="19229" y="0"/>
                  </a:lnTo>
                  <a:close/>
                </a:path>
              </a:pathLst>
            </a:custGeom>
            <a:solidFill>
              <a:srgbClr val="FCFCF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07265" y="3489084"/>
              <a:ext cx="30480" cy="376555"/>
            </a:xfrm>
            <a:custGeom>
              <a:avLst/>
              <a:gdLst/>
              <a:ahLst/>
              <a:cxnLst/>
              <a:rect l="l" t="t" r="r" b="b"/>
              <a:pathLst>
                <a:path w="30479" h="376554">
                  <a:moveTo>
                    <a:pt x="19389" y="0"/>
                  </a:moveTo>
                  <a:lnTo>
                    <a:pt x="0" y="369852"/>
                  </a:lnTo>
                  <a:lnTo>
                    <a:pt x="10774" y="376026"/>
                  </a:lnTo>
                  <a:lnTo>
                    <a:pt x="30322" y="3129"/>
                  </a:lnTo>
                  <a:lnTo>
                    <a:pt x="19389" y="0"/>
                  </a:lnTo>
                  <a:close/>
                </a:path>
              </a:pathLst>
            </a:custGeom>
            <a:solidFill>
              <a:srgbClr val="FBFCF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18030" y="3492212"/>
              <a:ext cx="30480" cy="379095"/>
            </a:xfrm>
            <a:custGeom>
              <a:avLst/>
              <a:gdLst/>
              <a:ahLst/>
              <a:cxnLst/>
              <a:rect l="l" t="t" r="r" b="b"/>
              <a:pathLst>
                <a:path w="30479" h="379095">
                  <a:moveTo>
                    <a:pt x="19548" y="0"/>
                  </a:moveTo>
                  <a:lnTo>
                    <a:pt x="0" y="372893"/>
                  </a:lnTo>
                  <a:lnTo>
                    <a:pt x="10774" y="379066"/>
                  </a:lnTo>
                  <a:lnTo>
                    <a:pt x="30357" y="5508"/>
                  </a:lnTo>
                  <a:lnTo>
                    <a:pt x="21598" y="586"/>
                  </a:lnTo>
                  <a:lnTo>
                    <a:pt x="19548" y="0"/>
                  </a:lnTo>
                  <a:close/>
                </a:path>
              </a:pathLst>
            </a:custGeom>
            <a:solidFill>
              <a:srgbClr val="FBFCF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28795" y="3497715"/>
              <a:ext cx="30480" cy="378460"/>
            </a:xfrm>
            <a:custGeom>
              <a:avLst/>
              <a:gdLst/>
              <a:ahLst/>
              <a:cxnLst/>
              <a:rect l="l" t="t" r="r" b="b"/>
              <a:pathLst>
                <a:path w="30479" h="378460">
                  <a:moveTo>
                    <a:pt x="19583" y="0"/>
                  </a:moveTo>
                  <a:lnTo>
                    <a:pt x="0" y="373557"/>
                  </a:lnTo>
                  <a:lnTo>
                    <a:pt x="4408" y="376083"/>
                  </a:lnTo>
                  <a:lnTo>
                    <a:pt x="10870" y="377914"/>
                  </a:lnTo>
                  <a:lnTo>
                    <a:pt x="30363" y="6057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FBFBF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39656" y="3503768"/>
              <a:ext cx="30480" cy="375285"/>
            </a:xfrm>
            <a:custGeom>
              <a:avLst/>
              <a:gdLst/>
              <a:ahLst/>
              <a:cxnLst/>
              <a:rect l="l" t="t" r="r" b="b"/>
              <a:pathLst>
                <a:path w="30479" h="375285">
                  <a:moveTo>
                    <a:pt x="19494" y="0"/>
                  </a:moveTo>
                  <a:lnTo>
                    <a:pt x="0" y="371858"/>
                  </a:lnTo>
                  <a:lnTo>
                    <a:pt x="10936" y="374957"/>
                  </a:lnTo>
                  <a:lnTo>
                    <a:pt x="30274" y="6057"/>
                  </a:lnTo>
                  <a:lnTo>
                    <a:pt x="19494" y="0"/>
                  </a:lnTo>
                  <a:close/>
                </a:path>
              </a:pathLst>
            </a:custGeom>
            <a:solidFill>
              <a:srgbClr val="FBFBE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50582" y="3509821"/>
              <a:ext cx="30480" cy="372110"/>
            </a:xfrm>
            <a:custGeom>
              <a:avLst/>
              <a:gdLst/>
              <a:ahLst/>
              <a:cxnLst/>
              <a:rect l="l" t="t" r="r" b="b"/>
              <a:pathLst>
                <a:path w="30479" h="372110">
                  <a:moveTo>
                    <a:pt x="19339" y="0"/>
                  </a:moveTo>
                  <a:lnTo>
                    <a:pt x="0" y="368902"/>
                  </a:lnTo>
                  <a:lnTo>
                    <a:pt x="10936" y="372001"/>
                  </a:lnTo>
                  <a:lnTo>
                    <a:pt x="30119" y="6057"/>
                  </a:lnTo>
                  <a:lnTo>
                    <a:pt x="19339" y="0"/>
                  </a:lnTo>
                  <a:close/>
                </a:path>
              </a:pathLst>
            </a:custGeom>
            <a:solidFill>
              <a:srgbClr val="FAFBE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61508" y="3515874"/>
              <a:ext cx="30480" cy="369570"/>
            </a:xfrm>
            <a:custGeom>
              <a:avLst/>
              <a:gdLst/>
              <a:ahLst/>
              <a:cxnLst/>
              <a:rect l="l" t="t" r="r" b="b"/>
              <a:pathLst>
                <a:path w="30479" h="369570">
                  <a:moveTo>
                    <a:pt x="19184" y="0"/>
                  </a:moveTo>
                  <a:lnTo>
                    <a:pt x="0" y="365946"/>
                  </a:lnTo>
                  <a:lnTo>
                    <a:pt x="10936" y="369045"/>
                  </a:lnTo>
                  <a:lnTo>
                    <a:pt x="29964" y="6057"/>
                  </a:lnTo>
                  <a:lnTo>
                    <a:pt x="19184" y="0"/>
                  </a:lnTo>
                  <a:close/>
                </a:path>
              </a:pathLst>
            </a:custGeom>
            <a:solidFill>
              <a:srgbClr val="FAFBE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72434" y="3521926"/>
              <a:ext cx="29845" cy="367665"/>
            </a:xfrm>
            <a:custGeom>
              <a:avLst/>
              <a:gdLst/>
              <a:ahLst/>
              <a:cxnLst/>
              <a:rect l="l" t="t" r="r" b="b"/>
              <a:pathLst>
                <a:path w="29845" h="367664">
                  <a:moveTo>
                    <a:pt x="19029" y="0"/>
                  </a:moveTo>
                  <a:lnTo>
                    <a:pt x="0" y="362990"/>
                  </a:lnTo>
                  <a:lnTo>
                    <a:pt x="5581" y="364572"/>
                  </a:lnTo>
                  <a:lnTo>
                    <a:pt x="10860" y="367533"/>
                  </a:lnTo>
                  <a:lnTo>
                    <a:pt x="29809" y="6057"/>
                  </a:lnTo>
                  <a:lnTo>
                    <a:pt x="19029" y="0"/>
                  </a:lnTo>
                  <a:close/>
                </a:path>
              </a:pathLst>
            </a:custGeom>
            <a:solidFill>
              <a:srgbClr val="FAFBE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83286" y="3527980"/>
              <a:ext cx="29845" cy="367665"/>
            </a:xfrm>
            <a:custGeom>
              <a:avLst/>
              <a:gdLst/>
              <a:ahLst/>
              <a:cxnLst/>
              <a:rect l="l" t="t" r="r" b="b"/>
              <a:pathLst>
                <a:path w="29845" h="367664">
                  <a:moveTo>
                    <a:pt x="18949" y="0"/>
                  </a:moveTo>
                  <a:lnTo>
                    <a:pt x="0" y="361475"/>
                  </a:lnTo>
                  <a:lnTo>
                    <a:pt x="10781" y="367522"/>
                  </a:lnTo>
                  <a:lnTo>
                    <a:pt x="29730" y="6057"/>
                  </a:lnTo>
                  <a:lnTo>
                    <a:pt x="18949" y="0"/>
                  </a:lnTo>
                  <a:close/>
                </a:path>
              </a:pathLst>
            </a:custGeom>
            <a:solidFill>
              <a:srgbClr val="FAFBE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94058" y="3534032"/>
              <a:ext cx="29845" cy="367665"/>
            </a:xfrm>
            <a:custGeom>
              <a:avLst/>
              <a:gdLst/>
              <a:ahLst/>
              <a:cxnLst/>
              <a:rect l="l" t="t" r="r" b="b"/>
              <a:pathLst>
                <a:path w="29845" h="367664">
                  <a:moveTo>
                    <a:pt x="18949" y="0"/>
                  </a:moveTo>
                  <a:lnTo>
                    <a:pt x="0" y="361464"/>
                  </a:lnTo>
                  <a:lnTo>
                    <a:pt x="10781" y="367512"/>
                  </a:lnTo>
                  <a:lnTo>
                    <a:pt x="29729" y="6057"/>
                  </a:lnTo>
                  <a:lnTo>
                    <a:pt x="18949" y="0"/>
                  </a:lnTo>
                  <a:close/>
                </a:path>
              </a:pathLst>
            </a:custGeom>
            <a:solidFill>
              <a:srgbClr val="FAFAE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04829" y="3540085"/>
              <a:ext cx="29845" cy="367665"/>
            </a:xfrm>
            <a:custGeom>
              <a:avLst/>
              <a:gdLst/>
              <a:ahLst/>
              <a:cxnLst/>
              <a:rect l="l" t="t" r="r" b="b"/>
              <a:pathLst>
                <a:path w="29845" h="367664">
                  <a:moveTo>
                    <a:pt x="18948" y="0"/>
                  </a:moveTo>
                  <a:lnTo>
                    <a:pt x="0" y="361453"/>
                  </a:lnTo>
                  <a:lnTo>
                    <a:pt x="10781" y="367501"/>
                  </a:lnTo>
                  <a:lnTo>
                    <a:pt x="29795" y="4781"/>
                  </a:lnTo>
                  <a:lnTo>
                    <a:pt x="25201" y="3513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rgbClr val="F9FAE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15602" y="3544864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015" y="0"/>
                  </a:moveTo>
                  <a:lnTo>
                    <a:pt x="0" y="362717"/>
                  </a:lnTo>
                  <a:lnTo>
                    <a:pt x="7696" y="367034"/>
                  </a:lnTo>
                  <a:lnTo>
                    <a:pt x="10826" y="367903"/>
                  </a:lnTo>
                  <a:lnTo>
                    <a:pt x="29954" y="3019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F9FAE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26419" y="3547881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28" y="0"/>
                  </a:moveTo>
                  <a:lnTo>
                    <a:pt x="0" y="364883"/>
                  </a:lnTo>
                  <a:lnTo>
                    <a:pt x="10939" y="367920"/>
                  </a:lnTo>
                  <a:lnTo>
                    <a:pt x="30068" y="3019"/>
                  </a:lnTo>
                  <a:lnTo>
                    <a:pt x="19128" y="0"/>
                  </a:lnTo>
                  <a:close/>
                </a:path>
              </a:pathLst>
            </a:custGeom>
            <a:solidFill>
              <a:srgbClr val="F9FAE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37348" y="3550898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29" y="0"/>
                  </a:moveTo>
                  <a:lnTo>
                    <a:pt x="0" y="364900"/>
                  </a:lnTo>
                  <a:lnTo>
                    <a:pt x="10939" y="367938"/>
                  </a:lnTo>
                  <a:lnTo>
                    <a:pt x="30069" y="3019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rgbClr val="F9FAE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48277" y="3553915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30" y="0"/>
                  </a:moveTo>
                  <a:lnTo>
                    <a:pt x="0" y="364918"/>
                  </a:lnTo>
                  <a:lnTo>
                    <a:pt x="10939" y="367955"/>
                  </a:lnTo>
                  <a:lnTo>
                    <a:pt x="30038" y="3624"/>
                  </a:lnTo>
                  <a:lnTo>
                    <a:pt x="27764" y="2383"/>
                  </a:lnTo>
                  <a:lnTo>
                    <a:pt x="19130" y="0"/>
                  </a:lnTo>
                  <a:close/>
                </a:path>
              </a:pathLst>
            </a:custGeom>
            <a:solidFill>
              <a:srgbClr val="F9FAE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59208" y="3557535"/>
              <a:ext cx="30480" cy="367665"/>
            </a:xfrm>
            <a:custGeom>
              <a:avLst/>
              <a:gdLst/>
              <a:ahLst/>
              <a:cxnLst/>
              <a:rect l="l" t="t" r="r" b="b"/>
              <a:pathLst>
                <a:path w="30479" h="367664">
                  <a:moveTo>
                    <a:pt x="19099" y="0"/>
                  </a:moveTo>
                  <a:lnTo>
                    <a:pt x="0" y="364333"/>
                  </a:lnTo>
                  <a:lnTo>
                    <a:pt x="9833" y="367063"/>
                  </a:lnTo>
                  <a:lnTo>
                    <a:pt x="10924" y="367663"/>
                  </a:lnTo>
                  <a:lnTo>
                    <a:pt x="29888" y="5888"/>
                  </a:lnTo>
                  <a:lnTo>
                    <a:pt x="19099" y="0"/>
                  </a:lnTo>
                  <a:close/>
                </a:path>
              </a:pathLst>
            </a:custGeom>
            <a:solidFill>
              <a:srgbClr val="F8F9E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70122" y="3563419"/>
              <a:ext cx="29845" cy="368300"/>
            </a:xfrm>
            <a:custGeom>
              <a:avLst/>
              <a:gdLst/>
              <a:ahLst/>
              <a:cxnLst/>
              <a:rect l="l" t="t" r="r" b="b"/>
              <a:pathLst>
                <a:path w="29845" h="368300">
                  <a:moveTo>
                    <a:pt x="18965" y="0"/>
                  </a:moveTo>
                  <a:lnTo>
                    <a:pt x="0" y="361773"/>
                  </a:lnTo>
                  <a:lnTo>
                    <a:pt x="10787" y="367705"/>
                  </a:lnTo>
                  <a:lnTo>
                    <a:pt x="29754" y="5888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rgbClr val="F8F9E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80900" y="3569303"/>
              <a:ext cx="29845" cy="368300"/>
            </a:xfrm>
            <a:custGeom>
              <a:avLst/>
              <a:gdLst/>
              <a:ahLst/>
              <a:cxnLst/>
              <a:rect l="l" t="t" r="r" b="b"/>
              <a:pathLst>
                <a:path w="29845" h="368300">
                  <a:moveTo>
                    <a:pt x="18967" y="0"/>
                  </a:moveTo>
                  <a:lnTo>
                    <a:pt x="0" y="361816"/>
                  </a:lnTo>
                  <a:lnTo>
                    <a:pt x="10787" y="367747"/>
                  </a:lnTo>
                  <a:lnTo>
                    <a:pt x="29756" y="5889"/>
                  </a:lnTo>
                  <a:lnTo>
                    <a:pt x="18967" y="0"/>
                  </a:lnTo>
                  <a:close/>
                </a:path>
              </a:pathLst>
            </a:custGeom>
            <a:solidFill>
              <a:srgbClr val="F8F9E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91679" y="3575187"/>
              <a:ext cx="29845" cy="368300"/>
            </a:xfrm>
            <a:custGeom>
              <a:avLst/>
              <a:gdLst/>
              <a:ahLst/>
              <a:cxnLst/>
              <a:rect l="l" t="t" r="r" b="b"/>
              <a:pathLst>
                <a:path w="29845" h="368300">
                  <a:moveTo>
                    <a:pt x="18970" y="0"/>
                  </a:moveTo>
                  <a:lnTo>
                    <a:pt x="0" y="361858"/>
                  </a:lnTo>
                  <a:lnTo>
                    <a:pt x="10787" y="367790"/>
                  </a:lnTo>
                  <a:lnTo>
                    <a:pt x="29759" y="5889"/>
                  </a:lnTo>
                  <a:lnTo>
                    <a:pt x="18970" y="0"/>
                  </a:lnTo>
                  <a:close/>
                </a:path>
              </a:pathLst>
            </a:custGeom>
            <a:solidFill>
              <a:srgbClr val="F8F9E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02456" y="3581071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8972" y="0"/>
                  </a:moveTo>
                  <a:lnTo>
                    <a:pt x="0" y="361900"/>
                  </a:lnTo>
                  <a:lnTo>
                    <a:pt x="10787" y="367832"/>
                  </a:lnTo>
                  <a:lnTo>
                    <a:pt x="29899" y="3252"/>
                  </a:lnTo>
                  <a:lnTo>
                    <a:pt x="20120" y="626"/>
                  </a:lnTo>
                  <a:lnTo>
                    <a:pt x="18972" y="0"/>
                  </a:lnTo>
                  <a:close/>
                </a:path>
              </a:pathLst>
            </a:custGeom>
            <a:solidFill>
              <a:srgbClr val="F8F9E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3232" y="3584333"/>
              <a:ext cx="41275" cy="371475"/>
            </a:xfrm>
            <a:custGeom>
              <a:avLst/>
              <a:gdLst/>
              <a:ahLst/>
              <a:cxnLst/>
              <a:rect l="l" t="t" r="r" b="b"/>
              <a:pathLst>
                <a:path w="41275" h="371475">
                  <a:moveTo>
                    <a:pt x="40982" y="5867"/>
                  </a:moveTo>
                  <a:lnTo>
                    <a:pt x="30048" y="2933"/>
                  </a:lnTo>
                  <a:lnTo>
                    <a:pt x="19113" y="0"/>
                  </a:lnTo>
                  <a:lnTo>
                    <a:pt x="0" y="364566"/>
                  </a:lnTo>
                  <a:lnTo>
                    <a:pt x="1993" y="365671"/>
                  </a:lnTo>
                  <a:lnTo>
                    <a:pt x="10909" y="368033"/>
                  </a:lnTo>
                  <a:lnTo>
                    <a:pt x="21844" y="370941"/>
                  </a:lnTo>
                  <a:lnTo>
                    <a:pt x="40982" y="5867"/>
                  </a:lnTo>
                  <a:close/>
                </a:path>
              </a:pathLst>
            </a:custGeom>
            <a:solidFill>
              <a:srgbClr val="F8F8D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35078" y="3590194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38" y="0"/>
                  </a:moveTo>
                  <a:lnTo>
                    <a:pt x="0" y="365068"/>
                  </a:lnTo>
                  <a:lnTo>
                    <a:pt x="10946" y="367971"/>
                  </a:lnTo>
                  <a:lnTo>
                    <a:pt x="30082" y="2938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8F8D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46015" y="3593130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36" y="0"/>
                  </a:moveTo>
                  <a:lnTo>
                    <a:pt x="0" y="365032"/>
                  </a:lnTo>
                  <a:lnTo>
                    <a:pt x="10946" y="367936"/>
                  </a:lnTo>
                  <a:lnTo>
                    <a:pt x="30080" y="2938"/>
                  </a:lnTo>
                  <a:lnTo>
                    <a:pt x="19136" y="0"/>
                  </a:lnTo>
                  <a:close/>
                </a:path>
              </a:pathLst>
            </a:custGeom>
            <a:solidFill>
              <a:srgbClr val="F8F8D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56951" y="3596066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34" y="0"/>
                  </a:moveTo>
                  <a:lnTo>
                    <a:pt x="0" y="364997"/>
                  </a:lnTo>
                  <a:lnTo>
                    <a:pt x="10946" y="367901"/>
                  </a:lnTo>
                  <a:lnTo>
                    <a:pt x="30078" y="2938"/>
                  </a:lnTo>
                  <a:lnTo>
                    <a:pt x="19134" y="0"/>
                  </a:lnTo>
                  <a:close/>
                </a:path>
              </a:pathLst>
            </a:custGeom>
            <a:solidFill>
              <a:srgbClr val="F7F8D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67888" y="3599003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32" y="0"/>
                  </a:moveTo>
                  <a:lnTo>
                    <a:pt x="0" y="364962"/>
                  </a:lnTo>
                  <a:lnTo>
                    <a:pt x="10946" y="367866"/>
                  </a:lnTo>
                  <a:lnTo>
                    <a:pt x="30076" y="2938"/>
                  </a:lnTo>
                  <a:lnTo>
                    <a:pt x="19132" y="0"/>
                  </a:lnTo>
                  <a:close/>
                </a:path>
              </a:pathLst>
            </a:custGeom>
            <a:solidFill>
              <a:srgbClr val="F7F8D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78825" y="3601939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79" h="368300">
                  <a:moveTo>
                    <a:pt x="19130" y="0"/>
                  </a:moveTo>
                  <a:lnTo>
                    <a:pt x="0" y="364927"/>
                  </a:lnTo>
                  <a:lnTo>
                    <a:pt x="10946" y="367831"/>
                  </a:lnTo>
                  <a:lnTo>
                    <a:pt x="30074" y="2938"/>
                  </a:lnTo>
                  <a:lnTo>
                    <a:pt x="19130" y="0"/>
                  </a:lnTo>
                  <a:close/>
                </a:path>
              </a:pathLst>
            </a:custGeom>
            <a:solidFill>
              <a:srgbClr val="F7F8D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89761" y="3604875"/>
              <a:ext cx="30480" cy="368300"/>
            </a:xfrm>
            <a:custGeom>
              <a:avLst/>
              <a:gdLst/>
              <a:ahLst/>
              <a:cxnLst/>
              <a:rect l="l" t="t" r="r" b="b"/>
              <a:pathLst>
                <a:path w="30480" h="368300">
                  <a:moveTo>
                    <a:pt x="19129" y="0"/>
                  </a:moveTo>
                  <a:lnTo>
                    <a:pt x="0" y="364892"/>
                  </a:lnTo>
                  <a:lnTo>
                    <a:pt x="10946" y="367795"/>
                  </a:lnTo>
                  <a:lnTo>
                    <a:pt x="30037" y="3613"/>
                  </a:lnTo>
                  <a:lnTo>
                    <a:pt x="27409" y="2223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rgbClr val="F7F8D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00699" y="3608484"/>
              <a:ext cx="30480" cy="367665"/>
            </a:xfrm>
            <a:custGeom>
              <a:avLst/>
              <a:gdLst/>
              <a:ahLst/>
              <a:cxnLst/>
              <a:rect l="l" t="t" r="r" b="b"/>
              <a:pathLst>
                <a:path w="30480" h="367664">
                  <a:moveTo>
                    <a:pt x="19091" y="0"/>
                  </a:moveTo>
                  <a:lnTo>
                    <a:pt x="0" y="364184"/>
                  </a:lnTo>
                  <a:lnTo>
                    <a:pt x="10946" y="367088"/>
                  </a:lnTo>
                  <a:lnTo>
                    <a:pt x="29890" y="5710"/>
                  </a:lnTo>
                  <a:lnTo>
                    <a:pt x="19091" y="0"/>
                  </a:lnTo>
                  <a:close/>
                </a:path>
              </a:pathLst>
            </a:custGeom>
            <a:solidFill>
              <a:srgbClr val="F6F8D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11635" y="3614189"/>
              <a:ext cx="29845" cy="364490"/>
            </a:xfrm>
            <a:custGeom>
              <a:avLst/>
              <a:gdLst/>
              <a:ahLst/>
              <a:cxnLst/>
              <a:rect l="l" t="t" r="r" b="b"/>
              <a:pathLst>
                <a:path w="29844" h="364489">
                  <a:moveTo>
                    <a:pt x="18944" y="0"/>
                  </a:moveTo>
                  <a:lnTo>
                    <a:pt x="0" y="361380"/>
                  </a:lnTo>
                  <a:lnTo>
                    <a:pt x="10946" y="364283"/>
                  </a:lnTo>
                  <a:lnTo>
                    <a:pt x="29743" y="5710"/>
                  </a:lnTo>
                  <a:lnTo>
                    <a:pt x="18944" y="0"/>
                  </a:lnTo>
                  <a:close/>
                </a:path>
              </a:pathLst>
            </a:custGeom>
            <a:solidFill>
              <a:srgbClr val="F6F8D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22571" y="3619894"/>
              <a:ext cx="29845" cy="361950"/>
            </a:xfrm>
            <a:custGeom>
              <a:avLst/>
              <a:gdLst/>
              <a:ahLst/>
              <a:cxnLst/>
              <a:rect l="l" t="t" r="r" b="b"/>
              <a:pathLst>
                <a:path w="29844" h="361950">
                  <a:moveTo>
                    <a:pt x="18797" y="0"/>
                  </a:moveTo>
                  <a:lnTo>
                    <a:pt x="0" y="358575"/>
                  </a:lnTo>
                  <a:lnTo>
                    <a:pt x="10946" y="361479"/>
                  </a:lnTo>
                  <a:lnTo>
                    <a:pt x="29596" y="5710"/>
                  </a:lnTo>
                  <a:lnTo>
                    <a:pt x="18797" y="0"/>
                  </a:lnTo>
                  <a:close/>
                </a:path>
              </a:pathLst>
            </a:custGeom>
            <a:solidFill>
              <a:srgbClr val="F6F8D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33508" y="3625600"/>
              <a:ext cx="29845" cy="358775"/>
            </a:xfrm>
            <a:custGeom>
              <a:avLst/>
              <a:gdLst/>
              <a:ahLst/>
              <a:cxnLst/>
              <a:rect l="l" t="t" r="r" b="b"/>
              <a:pathLst>
                <a:path w="29844" h="358775">
                  <a:moveTo>
                    <a:pt x="18650" y="0"/>
                  </a:moveTo>
                  <a:lnTo>
                    <a:pt x="0" y="355771"/>
                  </a:lnTo>
                  <a:lnTo>
                    <a:pt x="10946" y="358675"/>
                  </a:lnTo>
                  <a:lnTo>
                    <a:pt x="29449" y="571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6F7D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44445" y="3631305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03" y="0"/>
                  </a:moveTo>
                  <a:lnTo>
                    <a:pt x="0" y="352966"/>
                  </a:lnTo>
                  <a:lnTo>
                    <a:pt x="10946" y="355870"/>
                  </a:lnTo>
                  <a:lnTo>
                    <a:pt x="29422" y="3429"/>
                  </a:lnTo>
                  <a:lnTo>
                    <a:pt x="20759" y="1192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F6F7D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5370" y="3634740"/>
              <a:ext cx="40640" cy="358775"/>
            </a:xfrm>
            <a:custGeom>
              <a:avLst/>
              <a:gdLst/>
              <a:ahLst/>
              <a:cxnLst/>
              <a:rect l="l" t="t" r="r" b="b"/>
              <a:pathLst>
                <a:path w="40640" h="358775">
                  <a:moveTo>
                    <a:pt x="40373" y="5651"/>
                  </a:moveTo>
                  <a:lnTo>
                    <a:pt x="29425" y="2819"/>
                  </a:lnTo>
                  <a:lnTo>
                    <a:pt x="18478" y="0"/>
                  </a:lnTo>
                  <a:lnTo>
                    <a:pt x="0" y="352437"/>
                  </a:lnTo>
                  <a:lnTo>
                    <a:pt x="10947" y="355346"/>
                  </a:lnTo>
                  <a:lnTo>
                    <a:pt x="21882" y="358241"/>
                  </a:lnTo>
                  <a:lnTo>
                    <a:pt x="40373" y="5651"/>
                  </a:lnTo>
                  <a:close/>
                </a:path>
              </a:pathLst>
            </a:custGeom>
            <a:solidFill>
              <a:srgbClr val="F5F7D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77255" y="3640382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18484" y="0"/>
                  </a:moveTo>
                  <a:lnTo>
                    <a:pt x="0" y="352593"/>
                  </a:lnTo>
                  <a:lnTo>
                    <a:pt x="10946" y="355497"/>
                  </a:lnTo>
                  <a:lnTo>
                    <a:pt x="29434" y="2826"/>
                  </a:lnTo>
                  <a:lnTo>
                    <a:pt x="18484" y="0"/>
                  </a:lnTo>
                  <a:close/>
                </a:path>
              </a:pathLst>
            </a:custGeom>
            <a:solidFill>
              <a:srgbClr val="F5F7D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88192" y="3643206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18488" y="0"/>
                  </a:moveTo>
                  <a:lnTo>
                    <a:pt x="0" y="352670"/>
                  </a:lnTo>
                  <a:lnTo>
                    <a:pt x="10946" y="355574"/>
                  </a:lnTo>
                  <a:lnTo>
                    <a:pt x="29438" y="2826"/>
                  </a:lnTo>
                  <a:lnTo>
                    <a:pt x="18488" y="0"/>
                  </a:lnTo>
                  <a:close/>
                </a:path>
              </a:pathLst>
            </a:custGeom>
            <a:solidFill>
              <a:srgbClr val="F5F7D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99128" y="3646030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492" y="0"/>
                  </a:moveTo>
                  <a:lnTo>
                    <a:pt x="0" y="352746"/>
                  </a:lnTo>
                  <a:lnTo>
                    <a:pt x="10946" y="355650"/>
                  </a:lnTo>
                  <a:lnTo>
                    <a:pt x="29442" y="2826"/>
                  </a:lnTo>
                  <a:lnTo>
                    <a:pt x="18492" y="0"/>
                  </a:lnTo>
                  <a:close/>
                </a:path>
              </a:pathLst>
            </a:custGeom>
            <a:solidFill>
              <a:srgbClr val="F4F6C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10064" y="3648855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496" y="0"/>
                  </a:moveTo>
                  <a:lnTo>
                    <a:pt x="0" y="352823"/>
                  </a:lnTo>
                  <a:lnTo>
                    <a:pt x="10946" y="355727"/>
                  </a:lnTo>
                  <a:lnTo>
                    <a:pt x="29446" y="2826"/>
                  </a:lnTo>
                  <a:lnTo>
                    <a:pt x="18496" y="0"/>
                  </a:lnTo>
                  <a:close/>
                </a:path>
              </a:pathLst>
            </a:custGeom>
            <a:solidFill>
              <a:srgbClr val="F4F6C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21002" y="3651680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00" y="0"/>
                  </a:moveTo>
                  <a:lnTo>
                    <a:pt x="0" y="352899"/>
                  </a:lnTo>
                  <a:lnTo>
                    <a:pt x="10946" y="355803"/>
                  </a:lnTo>
                  <a:lnTo>
                    <a:pt x="29450" y="2826"/>
                  </a:lnTo>
                  <a:lnTo>
                    <a:pt x="18500" y="0"/>
                  </a:lnTo>
                  <a:close/>
                </a:path>
              </a:pathLst>
            </a:custGeom>
            <a:solidFill>
              <a:srgbClr val="F4F6C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31938" y="3654504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04" y="0"/>
                  </a:moveTo>
                  <a:lnTo>
                    <a:pt x="0" y="352976"/>
                  </a:lnTo>
                  <a:lnTo>
                    <a:pt x="10946" y="355879"/>
                  </a:lnTo>
                  <a:lnTo>
                    <a:pt x="29454" y="2826"/>
                  </a:lnTo>
                  <a:lnTo>
                    <a:pt x="18504" y="0"/>
                  </a:lnTo>
                  <a:close/>
                </a:path>
              </a:pathLst>
            </a:custGeom>
            <a:solidFill>
              <a:srgbClr val="F4F6C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42874" y="3657329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08" y="0"/>
                  </a:moveTo>
                  <a:lnTo>
                    <a:pt x="0" y="353052"/>
                  </a:lnTo>
                  <a:lnTo>
                    <a:pt x="10946" y="355956"/>
                  </a:lnTo>
                  <a:lnTo>
                    <a:pt x="29458" y="2826"/>
                  </a:lnTo>
                  <a:lnTo>
                    <a:pt x="18508" y="0"/>
                  </a:lnTo>
                  <a:close/>
                </a:path>
              </a:pathLst>
            </a:custGeom>
            <a:solidFill>
              <a:srgbClr val="F4F6C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53812" y="3660154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12" y="0"/>
                  </a:moveTo>
                  <a:lnTo>
                    <a:pt x="0" y="353129"/>
                  </a:lnTo>
                  <a:lnTo>
                    <a:pt x="10946" y="356032"/>
                  </a:lnTo>
                  <a:lnTo>
                    <a:pt x="29462" y="2826"/>
                  </a:lnTo>
                  <a:lnTo>
                    <a:pt x="18512" y="0"/>
                  </a:lnTo>
                  <a:close/>
                </a:path>
              </a:pathLst>
            </a:custGeom>
            <a:solidFill>
              <a:srgbClr val="F3F5C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64748" y="3662978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16" y="0"/>
                  </a:moveTo>
                  <a:lnTo>
                    <a:pt x="0" y="353205"/>
                  </a:lnTo>
                  <a:lnTo>
                    <a:pt x="10946" y="356109"/>
                  </a:lnTo>
                  <a:lnTo>
                    <a:pt x="29466" y="2826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F3F5C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75684" y="3665803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20" y="0"/>
                  </a:moveTo>
                  <a:lnTo>
                    <a:pt x="0" y="353282"/>
                  </a:lnTo>
                  <a:lnTo>
                    <a:pt x="10946" y="356185"/>
                  </a:lnTo>
                  <a:lnTo>
                    <a:pt x="29470" y="2826"/>
                  </a:lnTo>
                  <a:lnTo>
                    <a:pt x="18520" y="0"/>
                  </a:lnTo>
                  <a:close/>
                </a:path>
              </a:pathLst>
            </a:custGeom>
            <a:solidFill>
              <a:srgbClr val="F3F5C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86622" y="3668627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18524" y="0"/>
                  </a:moveTo>
                  <a:lnTo>
                    <a:pt x="0" y="353358"/>
                  </a:lnTo>
                  <a:lnTo>
                    <a:pt x="10946" y="356262"/>
                  </a:lnTo>
                  <a:lnTo>
                    <a:pt x="29474" y="2826"/>
                  </a:lnTo>
                  <a:lnTo>
                    <a:pt x="18524" y="0"/>
                  </a:lnTo>
                  <a:close/>
                </a:path>
              </a:pathLst>
            </a:custGeom>
            <a:solidFill>
              <a:srgbClr val="F3F5C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97558" y="3671452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18528" y="0"/>
                  </a:moveTo>
                  <a:lnTo>
                    <a:pt x="0" y="353435"/>
                  </a:lnTo>
                  <a:lnTo>
                    <a:pt x="10946" y="356338"/>
                  </a:lnTo>
                  <a:lnTo>
                    <a:pt x="29478" y="2826"/>
                  </a:lnTo>
                  <a:lnTo>
                    <a:pt x="18528" y="0"/>
                  </a:lnTo>
                  <a:close/>
                </a:path>
              </a:pathLst>
            </a:custGeom>
            <a:solidFill>
              <a:srgbClr val="F3F5C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008494" y="3674276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18532" y="0"/>
                  </a:moveTo>
                  <a:lnTo>
                    <a:pt x="0" y="353511"/>
                  </a:lnTo>
                  <a:lnTo>
                    <a:pt x="10946" y="356415"/>
                  </a:lnTo>
                  <a:lnTo>
                    <a:pt x="29482" y="2826"/>
                  </a:lnTo>
                  <a:lnTo>
                    <a:pt x="18532" y="0"/>
                  </a:lnTo>
                  <a:close/>
                </a:path>
              </a:pathLst>
            </a:custGeom>
            <a:solidFill>
              <a:srgbClr val="F1F5C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019431" y="3677101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18536" y="0"/>
                  </a:moveTo>
                  <a:lnTo>
                    <a:pt x="0" y="353587"/>
                  </a:lnTo>
                  <a:lnTo>
                    <a:pt x="10946" y="356491"/>
                  </a:lnTo>
                  <a:lnTo>
                    <a:pt x="29486" y="2826"/>
                  </a:lnTo>
                  <a:lnTo>
                    <a:pt x="18536" y="0"/>
                  </a:lnTo>
                  <a:close/>
                </a:path>
              </a:pathLst>
            </a:custGeom>
            <a:solidFill>
              <a:srgbClr val="F1F4C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030368" y="3679925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18540" y="0"/>
                  </a:moveTo>
                  <a:lnTo>
                    <a:pt x="0" y="353664"/>
                  </a:lnTo>
                  <a:lnTo>
                    <a:pt x="10946" y="356568"/>
                  </a:lnTo>
                  <a:lnTo>
                    <a:pt x="29490" y="2826"/>
                  </a:lnTo>
                  <a:lnTo>
                    <a:pt x="18540" y="0"/>
                  </a:lnTo>
                  <a:close/>
                </a:path>
              </a:pathLst>
            </a:custGeom>
            <a:solidFill>
              <a:srgbClr val="F1F4C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041305" y="3682750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44" y="0"/>
                  </a:moveTo>
                  <a:lnTo>
                    <a:pt x="0" y="353740"/>
                  </a:lnTo>
                  <a:lnTo>
                    <a:pt x="9075" y="356148"/>
                  </a:lnTo>
                  <a:lnTo>
                    <a:pt x="10972" y="356148"/>
                  </a:lnTo>
                  <a:lnTo>
                    <a:pt x="29613" y="548"/>
                  </a:lnTo>
                  <a:lnTo>
                    <a:pt x="20667" y="548"/>
                  </a:lnTo>
                  <a:lnTo>
                    <a:pt x="18544" y="0"/>
                  </a:lnTo>
                  <a:close/>
                </a:path>
              </a:pathLst>
            </a:custGeom>
            <a:solidFill>
              <a:srgbClr val="F1F4C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052267" y="36832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F0F4C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063355" y="36832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F0F4C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074445" y="36832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F0F3B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085533" y="36832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6728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01" y="741"/>
                  </a:lnTo>
                  <a:lnTo>
                    <a:pt x="26728" y="0"/>
                  </a:lnTo>
                  <a:close/>
                </a:path>
              </a:pathLst>
            </a:custGeom>
            <a:solidFill>
              <a:srgbClr val="F0F3B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096622" y="3684037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18603" y="0"/>
                  </a:moveTo>
                  <a:lnTo>
                    <a:pt x="0" y="354860"/>
                  </a:lnTo>
                  <a:lnTo>
                    <a:pt x="3203" y="354860"/>
                  </a:lnTo>
                  <a:lnTo>
                    <a:pt x="10995" y="356840"/>
                  </a:lnTo>
                  <a:lnTo>
                    <a:pt x="29558" y="2733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F0F3B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107607" y="3686768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63" y="0"/>
                  </a:moveTo>
                  <a:lnTo>
                    <a:pt x="0" y="354107"/>
                  </a:lnTo>
                  <a:lnTo>
                    <a:pt x="10953" y="356890"/>
                  </a:lnTo>
                  <a:lnTo>
                    <a:pt x="29518" y="2733"/>
                  </a:lnTo>
                  <a:lnTo>
                    <a:pt x="18563" y="0"/>
                  </a:lnTo>
                  <a:close/>
                </a:path>
              </a:pathLst>
            </a:custGeom>
            <a:solidFill>
              <a:srgbClr val="EFF3B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18550" y="3689499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66" y="0"/>
                  </a:moveTo>
                  <a:lnTo>
                    <a:pt x="0" y="354156"/>
                  </a:lnTo>
                  <a:lnTo>
                    <a:pt x="10953" y="356939"/>
                  </a:lnTo>
                  <a:lnTo>
                    <a:pt x="29521" y="2733"/>
                  </a:lnTo>
                  <a:lnTo>
                    <a:pt x="18566" y="0"/>
                  </a:lnTo>
                  <a:close/>
                </a:path>
              </a:pathLst>
            </a:custGeom>
            <a:solidFill>
              <a:srgbClr val="EFF3B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129493" y="3692230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68" y="0"/>
                  </a:moveTo>
                  <a:lnTo>
                    <a:pt x="0" y="354206"/>
                  </a:lnTo>
                  <a:lnTo>
                    <a:pt x="10953" y="356989"/>
                  </a:lnTo>
                  <a:lnTo>
                    <a:pt x="29523" y="2733"/>
                  </a:lnTo>
                  <a:lnTo>
                    <a:pt x="18568" y="0"/>
                  </a:lnTo>
                  <a:close/>
                </a:path>
              </a:pathLst>
            </a:custGeom>
            <a:solidFill>
              <a:srgbClr val="EFF3B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140437" y="3694960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71" y="0"/>
                  </a:moveTo>
                  <a:lnTo>
                    <a:pt x="0" y="354256"/>
                  </a:lnTo>
                  <a:lnTo>
                    <a:pt x="10953" y="357039"/>
                  </a:lnTo>
                  <a:lnTo>
                    <a:pt x="29526" y="2733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EFF1B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151379" y="3697691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74" y="0"/>
                  </a:moveTo>
                  <a:lnTo>
                    <a:pt x="0" y="354305"/>
                  </a:lnTo>
                  <a:lnTo>
                    <a:pt x="10953" y="357088"/>
                  </a:lnTo>
                  <a:lnTo>
                    <a:pt x="29529" y="2733"/>
                  </a:lnTo>
                  <a:lnTo>
                    <a:pt x="18574" y="0"/>
                  </a:lnTo>
                  <a:close/>
                </a:path>
              </a:pathLst>
            </a:custGeom>
            <a:solidFill>
              <a:srgbClr val="EEF1B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162322" y="3700422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76" y="0"/>
                  </a:moveTo>
                  <a:lnTo>
                    <a:pt x="0" y="354355"/>
                  </a:lnTo>
                  <a:lnTo>
                    <a:pt x="10953" y="357138"/>
                  </a:lnTo>
                  <a:lnTo>
                    <a:pt x="29531" y="2733"/>
                  </a:lnTo>
                  <a:lnTo>
                    <a:pt x="18576" y="0"/>
                  </a:lnTo>
                  <a:close/>
                </a:path>
              </a:pathLst>
            </a:custGeom>
            <a:solidFill>
              <a:srgbClr val="EEF1B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173264" y="3703152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79" y="0"/>
                  </a:moveTo>
                  <a:lnTo>
                    <a:pt x="0" y="354405"/>
                  </a:lnTo>
                  <a:lnTo>
                    <a:pt x="10953" y="357188"/>
                  </a:lnTo>
                  <a:lnTo>
                    <a:pt x="29534" y="2733"/>
                  </a:lnTo>
                  <a:lnTo>
                    <a:pt x="18579" y="0"/>
                  </a:lnTo>
                  <a:close/>
                </a:path>
              </a:pathLst>
            </a:custGeom>
            <a:solidFill>
              <a:srgbClr val="EEF1B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184208" y="3705883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18581" y="0"/>
                  </a:moveTo>
                  <a:lnTo>
                    <a:pt x="0" y="354454"/>
                  </a:lnTo>
                  <a:lnTo>
                    <a:pt x="10953" y="357237"/>
                  </a:lnTo>
                  <a:lnTo>
                    <a:pt x="29536" y="2733"/>
                  </a:lnTo>
                  <a:lnTo>
                    <a:pt x="18581" y="0"/>
                  </a:lnTo>
                  <a:close/>
                </a:path>
              </a:pathLst>
            </a:custGeom>
            <a:solidFill>
              <a:srgbClr val="EEF1B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195151" y="3708614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18584" y="0"/>
                  </a:moveTo>
                  <a:lnTo>
                    <a:pt x="0" y="354504"/>
                  </a:lnTo>
                  <a:lnTo>
                    <a:pt x="4642" y="355684"/>
                  </a:lnTo>
                  <a:lnTo>
                    <a:pt x="11037" y="355684"/>
                  </a:lnTo>
                  <a:lnTo>
                    <a:pt x="29678" y="84"/>
                  </a:lnTo>
                  <a:lnTo>
                    <a:pt x="18922" y="84"/>
                  </a:lnTo>
                  <a:lnTo>
                    <a:pt x="18584" y="0"/>
                  </a:lnTo>
                  <a:close/>
                </a:path>
              </a:pathLst>
            </a:custGeom>
            <a:solidFill>
              <a:srgbClr val="EEF1B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206177" y="37086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DF0B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217267" y="37086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DF0B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228355" y="37086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DF0B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39444" y="3708698"/>
              <a:ext cx="29845" cy="356235"/>
            </a:xfrm>
            <a:custGeom>
              <a:avLst/>
              <a:gdLst/>
              <a:ahLst/>
              <a:cxnLst/>
              <a:rect l="l" t="t" r="r" b="b"/>
              <a:pathLst>
                <a:path w="29844" h="356235">
                  <a:moveTo>
                    <a:pt x="26126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0853" y="355600"/>
                  </a:lnTo>
                  <a:lnTo>
                    <a:pt x="11095" y="355660"/>
                  </a:lnTo>
                  <a:lnTo>
                    <a:pt x="29694" y="873"/>
                  </a:lnTo>
                  <a:lnTo>
                    <a:pt x="26126" y="0"/>
                  </a:lnTo>
                  <a:close/>
                </a:path>
              </a:pathLst>
            </a:custGeom>
            <a:solidFill>
              <a:srgbClr val="EDF0A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250529" y="3709569"/>
              <a:ext cx="29845" cy="358140"/>
            </a:xfrm>
            <a:custGeom>
              <a:avLst/>
              <a:gdLst/>
              <a:ahLst/>
              <a:cxnLst/>
              <a:rect l="l" t="t" r="r" b="b"/>
              <a:pathLst>
                <a:path w="29844" h="358139">
                  <a:moveTo>
                    <a:pt x="18599" y="0"/>
                  </a:moveTo>
                  <a:lnTo>
                    <a:pt x="0" y="354786"/>
                  </a:lnTo>
                  <a:lnTo>
                    <a:pt x="10955" y="357523"/>
                  </a:lnTo>
                  <a:lnTo>
                    <a:pt x="29556" y="2682"/>
                  </a:lnTo>
                  <a:lnTo>
                    <a:pt x="18599" y="0"/>
                  </a:lnTo>
                  <a:close/>
                </a:path>
              </a:pathLst>
            </a:custGeom>
            <a:solidFill>
              <a:srgbClr val="ECF0A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261475" y="3712250"/>
              <a:ext cx="29845" cy="358140"/>
            </a:xfrm>
            <a:custGeom>
              <a:avLst/>
              <a:gdLst/>
              <a:ahLst/>
              <a:cxnLst/>
              <a:rect l="l" t="t" r="r" b="b"/>
              <a:pathLst>
                <a:path w="29844" h="358139">
                  <a:moveTo>
                    <a:pt x="18602" y="0"/>
                  </a:moveTo>
                  <a:lnTo>
                    <a:pt x="0" y="354840"/>
                  </a:lnTo>
                  <a:lnTo>
                    <a:pt x="10955" y="357577"/>
                  </a:lnTo>
                  <a:lnTo>
                    <a:pt x="29559" y="2682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ECEFA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272413" y="3714940"/>
              <a:ext cx="40640" cy="360680"/>
            </a:xfrm>
            <a:custGeom>
              <a:avLst/>
              <a:gdLst/>
              <a:ahLst/>
              <a:cxnLst/>
              <a:rect l="l" t="t" r="r" b="b"/>
              <a:pathLst>
                <a:path w="40640" h="360679">
                  <a:moveTo>
                    <a:pt x="40513" y="5359"/>
                  </a:moveTo>
                  <a:lnTo>
                    <a:pt x="29552" y="2692"/>
                  </a:lnTo>
                  <a:lnTo>
                    <a:pt x="18605" y="0"/>
                  </a:lnTo>
                  <a:lnTo>
                    <a:pt x="0" y="354888"/>
                  </a:lnTo>
                  <a:lnTo>
                    <a:pt x="10960" y="357632"/>
                  </a:lnTo>
                  <a:lnTo>
                    <a:pt x="21907" y="360362"/>
                  </a:lnTo>
                  <a:lnTo>
                    <a:pt x="40513" y="5359"/>
                  </a:lnTo>
                  <a:close/>
                </a:path>
              </a:pathLst>
            </a:custGeom>
            <a:solidFill>
              <a:srgbClr val="ECEFA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294312" y="3720291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18610" y="0"/>
                  </a:moveTo>
                  <a:lnTo>
                    <a:pt x="0" y="355003"/>
                  </a:lnTo>
                  <a:lnTo>
                    <a:pt x="6822" y="356707"/>
                  </a:lnTo>
                  <a:lnTo>
                    <a:pt x="11009" y="356707"/>
                  </a:lnTo>
                  <a:lnTo>
                    <a:pt x="29650" y="1107"/>
                  </a:lnTo>
                  <a:lnTo>
                    <a:pt x="23134" y="1107"/>
                  </a:lnTo>
                  <a:lnTo>
                    <a:pt x="18610" y="0"/>
                  </a:lnTo>
                  <a:close/>
                </a:path>
              </a:pathLst>
            </a:custGeom>
            <a:solidFill>
              <a:srgbClr val="ECEFA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305311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FA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316399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FA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327489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EA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338577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EA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349666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EA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360754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EA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371844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EA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382932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BEDA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394020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8264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20" y="382"/>
                  </a:lnTo>
                  <a:lnTo>
                    <a:pt x="28264" y="0"/>
                  </a:lnTo>
                  <a:close/>
                </a:path>
              </a:pathLst>
            </a:custGeom>
            <a:solidFill>
              <a:srgbClr val="EBEDA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405109" y="372177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18622" y="0"/>
                  </a:moveTo>
                  <a:lnTo>
                    <a:pt x="0" y="355220"/>
                  </a:lnTo>
                  <a:lnTo>
                    <a:pt x="11099" y="355220"/>
                  </a:lnTo>
                  <a:lnTo>
                    <a:pt x="29569" y="2876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rgbClr val="EAEDA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416189" y="3724656"/>
              <a:ext cx="40640" cy="352425"/>
            </a:xfrm>
            <a:custGeom>
              <a:avLst/>
              <a:gdLst/>
              <a:ahLst/>
              <a:cxnLst/>
              <a:rect l="l" t="t" r="r" b="b"/>
              <a:pathLst>
                <a:path w="40640" h="352425">
                  <a:moveTo>
                    <a:pt x="40360" y="5753"/>
                  </a:moveTo>
                  <a:lnTo>
                    <a:pt x="29413" y="2895"/>
                  </a:lnTo>
                  <a:lnTo>
                    <a:pt x="18478" y="0"/>
                  </a:lnTo>
                  <a:lnTo>
                    <a:pt x="0" y="352348"/>
                  </a:lnTo>
                  <a:lnTo>
                    <a:pt x="11087" y="352348"/>
                  </a:lnTo>
                  <a:lnTo>
                    <a:pt x="22186" y="352348"/>
                  </a:lnTo>
                  <a:lnTo>
                    <a:pt x="40360" y="5753"/>
                  </a:lnTo>
                  <a:close/>
                </a:path>
              </a:pathLst>
            </a:custGeom>
            <a:solidFill>
              <a:srgbClr val="EAED9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438375" y="3730401"/>
              <a:ext cx="29209" cy="346710"/>
            </a:xfrm>
            <a:custGeom>
              <a:avLst/>
              <a:gdLst/>
              <a:ahLst/>
              <a:cxnLst/>
              <a:rect l="l" t="t" r="r" b="b"/>
              <a:pathLst>
                <a:path w="29209" h="346710">
                  <a:moveTo>
                    <a:pt x="18169" y="0"/>
                  </a:moveTo>
                  <a:lnTo>
                    <a:pt x="0" y="346597"/>
                  </a:lnTo>
                  <a:lnTo>
                    <a:pt x="11099" y="346597"/>
                  </a:lnTo>
                  <a:lnTo>
                    <a:pt x="29117" y="2876"/>
                  </a:lnTo>
                  <a:lnTo>
                    <a:pt x="18169" y="0"/>
                  </a:lnTo>
                  <a:close/>
                </a:path>
              </a:pathLst>
            </a:custGeom>
            <a:solidFill>
              <a:srgbClr val="EAED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449465" y="3733275"/>
              <a:ext cx="29209" cy="344170"/>
            </a:xfrm>
            <a:custGeom>
              <a:avLst/>
              <a:gdLst/>
              <a:ahLst/>
              <a:cxnLst/>
              <a:rect l="l" t="t" r="r" b="b"/>
              <a:pathLst>
                <a:path w="29209" h="344170">
                  <a:moveTo>
                    <a:pt x="18019" y="0"/>
                  </a:moveTo>
                  <a:lnTo>
                    <a:pt x="0" y="343723"/>
                  </a:lnTo>
                  <a:lnTo>
                    <a:pt x="11099" y="343723"/>
                  </a:lnTo>
                  <a:lnTo>
                    <a:pt x="29074" y="823"/>
                  </a:lnTo>
                  <a:lnTo>
                    <a:pt x="21151" y="823"/>
                  </a:lnTo>
                  <a:lnTo>
                    <a:pt x="18019" y="0"/>
                  </a:lnTo>
                  <a:close/>
                </a:path>
              </a:pathLst>
            </a:custGeom>
            <a:solidFill>
              <a:srgbClr val="EAEC9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460553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9EC9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471641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9EC9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482731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9EC9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493819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9EC9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504908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8EB9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515996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8EB9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527086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8EB9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538174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8EB9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549263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8EB9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560347" y="3734105"/>
              <a:ext cx="40640" cy="342900"/>
            </a:xfrm>
            <a:custGeom>
              <a:avLst/>
              <a:gdLst/>
              <a:ahLst/>
              <a:cxnLst/>
              <a:rect l="l" t="t" r="r" b="b"/>
              <a:pathLst>
                <a:path w="40640" h="342900">
                  <a:moveTo>
                    <a:pt x="40157" y="0"/>
                  </a:moveTo>
                  <a:lnTo>
                    <a:pt x="29070" y="0"/>
                  </a:lnTo>
                  <a:lnTo>
                    <a:pt x="17970" y="0"/>
                  </a:lnTo>
                  <a:lnTo>
                    <a:pt x="0" y="342900"/>
                  </a:lnTo>
                  <a:lnTo>
                    <a:pt x="11087" y="342900"/>
                  </a:lnTo>
                  <a:lnTo>
                    <a:pt x="22186" y="342900"/>
                  </a:lnTo>
                  <a:lnTo>
                    <a:pt x="40157" y="0"/>
                  </a:lnTo>
                  <a:close/>
                </a:path>
              </a:pathLst>
            </a:custGeom>
            <a:solidFill>
              <a:srgbClr val="E7EB9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582529" y="3734098"/>
              <a:ext cx="29209" cy="342900"/>
            </a:xfrm>
            <a:custGeom>
              <a:avLst/>
              <a:gdLst/>
              <a:ahLst/>
              <a:cxnLst/>
              <a:rect l="l" t="t" r="r" b="b"/>
              <a:pathLst>
                <a:path w="29209" h="342900">
                  <a:moveTo>
                    <a:pt x="29074" y="0"/>
                  </a:moveTo>
                  <a:lnTo>
                    <a:pt x="17976" y="0"/>
                  </a:lnTo>
                  <a:lnTo>
                    <a:pt x="0" y="342900"/>
                  </a:lnTo>
                  <a:lnTo>
                    <a:pt x="11099" y="342900"/>
                  </a:lnTo>
                  <a:lnTo>
                    <a:pt x="29074" y="0"/>
                  </a:lnTo>
                  <a:close/>
                </a:path>
              </a:pathLst>
            </a:custGeom>
            <a:solidFill>
              <a:srgbClr val="E7EB9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593617" y="3731852"/>
              <a:ext cx="29209" cy="345440"/>
            </a:xfrm>
            <a:custGeom>
              <a:avLst/>
              <a:gdLst/>
              <a:ahLst/>
              <a:cxnLst/>
              <a:rect l="l" t="t" r="r" b="b"/>
              <a:pathLst>
                <a:path w="29209" h="345439">
                  <a:moveTo>
                    <a:pt x="29192" y="0"/>
                  </a:moveTo>
                  <a:lnTo>
                    <a:pt x="20793" y="2245"/>
                  </a:lnTo>
                  <a:lnTo>
                    <a:pt x="17976" y="2245"/>
                  </a:lnTo>
                  <a:lnTo>
                    <a:pt x="0" y="345145"/>
                  </a:lnTo>
                  <a:lnTo>
                    <a:pt x="11099" y="345145"/>
                  </a:lnTo>
                  <a:lnTo>
                    <a:pt x="29192" y="0"/>
                  </a:lnTo>
                  <a:close/>
                </a:path>
              </a:pathLst>
            </a:custGeom>
            <a:solidFill>
              <a:srgbClr val="E7EB9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604707" y="3728845"/>
              <a:ext cx="29845" cy="348615"/>
            </a:xfrm>
            <a:custGeom>
              <a:avLst/>
              <a:gdLst/>
              <a:ahLst/>
              <a:cxnLst/>
              <a:rect l="l" t="t" r="r" b="b"/>
              <a:pathLst>
                <a:path w="29844" h="348614">
                  <a:moveTo>
                    <a:pt x="29349" y="0"/>
                  </a:moveTo>
                  <a:lnTo>
                    <a:pt x="18093" y="3009"/>
                  </a:lnTo>
                  <a:lnTo>
                    <a:pt x="0" y="348153"/>
                  </a:lnTo>
                  <a:lnTo>
                    <a:pt x="11099" y="348153"/>
                  </a:lnTo>
                  <a:lnTo>
                    <a:pt x="29349" y="0"/>
                  </a:lnTo>
                  <a:close/>
                </a:path>
              </a:pathLst>
            </a:custGeom>
            <a:solidFill>
              <a:srgbClr val="E6EB8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615795" y="3725838"/>
              <a:ext cx="29845" cy="351155"/>
            </a:xfrm>
            <a:custGeom>
              <a:avLst/>
              <a:gdLst/>
              <a:ahLst/>
              <a:cxnLst/>
              <a:rect l="l" t="t" r="r" b="b"/>
              <a:pathLst>
                <a:path w="29844" h="351154">
                  <a:moveTo>
                    <a:pt x="29507" y="0"/>
                  </a:moveTo>
                  <a:lnTo>
                    <a:pt x="18251" y="3009"/>
                  </a:lnTo>
                  <a:lnTo>
                    <a:pt x="0" y="351160"/>
                  </a:lnTo>
                  <a:lnTo>
                    <a:pt x="11099" y="351160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6EB8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626884" y="3722831"/>
              <a:ext cx="29845" cy="354330"/>
            </a:xfrm>
            <a:custGeom>
              <a:avLst/>
              <a:gdLst/>
              <a:ahLst/>
              <a:cxnLst/>
              <a:rect l="l" t="t" r="r" b="b"/>
              <a:pathLst>
                <a:path w="29844" h="354329">
                  <a:moveTo>
                    <a:pt x="29665" y="0"/>
                  </a:moveTo>
                  <a:lnTo>
                    <a:pt x="18409" y="3009"/>
                  </a:lnTo>
                  <a:lnTo>
                    <a:pt x="0" y="354167"/>
                  </a:lnTo>
                  <a:lnTo>
                    <a:pt x="11099" y="354167"/>
                  </a:lnTo>
                  <a:lnTo>
                    <a:pt x="29665" y="0"/>
                  </a:lnTo>
                  <a:close/>
                </a:path>
              </a:pathLst>
            </a:custGeom>
            <a:solidFill>
              <a:srgbClr val="E6EB8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637973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23934" y="0"/>
                  </a:lnTo>
                  <a:lnTo>
                    <a:pt x="18566" y="1435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6EA8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649062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6EA8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660150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4EA8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671238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4EA8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682328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4EA8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693416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4E98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704505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3E98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715595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3E98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726683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3E98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737771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3E98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748860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3E98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759949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2E88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771038" y="37213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2E87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782126" y="3718928"/>
              <a:ext cx="30480" cy="358140"/>
            </a:xfrm>
            <a:custGeom>
              <a:avLst/>
              <a:gdLst/>
              <a:ahLst/>
              <a:cxnLst/>
              <a:rect l="l" t="t" r="r" b="b"/>
              <a:pathLst>
                <a:path w="30480" h="358139">
                  <a:moveTo>
                    <a:pt x="29869" y="0"/>
                  </a:moveTo>
                  <a:lnTo>
                    <a:pt x="20826" y="2469"/>
                  </a:lnTo>
                  <a:lnTo>
                    <a:pt x="18641" y="2469"/>
                  </a:lnTo>
                  <a:lnTo>
                    <a:pt x="0" y="358069"/>
                  </a:lnTo>
                  <a:lnTo>
                    <a:pt x="3031" y="358069"/>
                  </a:lnTo>
                  <a:lnTo>
                    <a:pt x="11215" y="355843"/>
                  </a:lnTo>
                  <a:lnTo>
                    <a:pt x="29869" y="0"/>
                  </a:lnTo>
                  <a:close/>
                </a:path>
              </a:pathLst>
            </a:custGeom>
            <a:solidFill>
              <a:srgbClr val="E2E87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793332" y="3715855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14" y="0"/>
                  </a:moveTo>
                  <a:lnTo>
                    <a:pt x="18654" y="3075"/>
                  </a:lnTo>
                  <a:lnTo>
                    <a:pt x="0" y="358918"/>
                  </a:lnTo>
                  <a:lnTo>
                    <a:pt x="11259" y="355855"/>
                  </a:lnTo>
                  <a:lnTo>
                    <a:pt x="29914" y="0"/>
                  </a:lnTo>
                  <a:close/>
                </a:path>
              </a:pathLst>
            </a:custGeom>
            <a:solidFill>
              <a:srgbClr val="E2E87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804581" y="3712783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14" y="0"/>
                  </a:moveTo>
                  <a:lnTo>
                    <a:pt x="18655" y="3075"/>
                  </a:lnTo>
                  <a:lnTo>
                    <a:pt x="0" y="358931"/>
                  </a:lnTo>
                  <a:lnTo>
                    <a:pt x="11259" y="355867"/>
                  </a:lnTo>
                  <a:lnTo>
                    <a:pt x="29914" y="0"/>
                  </a:lnTo>
                  <a:close/>
                </a:path>
              </a:pathLst>
            </a:custGeom>
            <a:solidFill>
              <a:srgbClr val="E1E87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815830" y="3709710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15" y="0"/>
                  </a:moveTo>
                  <a:lnTo>
                    <a:pt x="18655" y="3075"/>
                  </a:lnTo>
                  <a:lnTo>
                    <a:pt x="0" y="358943"/>
                  </a:lnTo>
                  <a:lnTo>
                    <a:pt x="11259" y="355880"/>
                  </a:lnTo>
                  <a:lnTo>
                    <a:pt x="29915" y="0"/>
                  </a:lnTo>
                  <a:close/>
                </a:path>
              </a:pathLst>
            </a:custGeom>
            <a:solidFill>
              <a:srgbClr val="E1E77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827072" y="3708705"/>
              <a:ext cx="41275" cy="357505"/>
            </a:xfrm>
            <a:custGeom>
              <a:avLst/>
              <a:gdLst/>
              <a:ahLst/>
              <a:cxnLst/>
              <a:rect l="l" t="t" r="r" b="b"/>
              <a:pathLst>
                <a:path w="41275" h="357504">
                  <a:moveTo>
                    <a:pt x="40894" y="0"/>
                  </a:moveTo>
                  <a:lnTo>
                    <a:pt x="29806" y="0"/>
                  </a:lnTo>
                  <a:lnTo>
                    <a:pt x="22377" y="0"/>
                  </a:lnTo>
                  <a:lnTo>
                    <a:pt x="18656" y="1016"/>
                  </a:lnTo>
                  <a:lnTo>
                    <a:pt x="0" y="356895"/>
                  </a:lnTo>
                  <a:lnTo>
                    <a:pt x="4762" y="355600"/>
                  </a:lnTo>
                  <a:lnTo>
                    <a:pt x="11163" y="355600"/>
                  </a:lnTo>
                  <a:lnTo>
                    <a:pt x="22250" y="355600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E1E77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849325" y="37086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1E77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860413" y="37086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600"/>
                  </a:lnTo>
                  <a:lnTo>
                    <a:pt x="11099" y="355600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E0E7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871502" y="3707130"/>
              <a:ext cx="29845" cy="357505"/>
            </a:xfrm>
            <a:custGeom>
              <a:avLst/>
              <a:gdLst/>
              <a:ahLst/>
              <a:cxnLst/>
              <a:rect l="l" t="t" r="r" b="b"/>
              <a:pathLst>
                <a:path w="29844" h="357504">
                  <a:moveTo>
                    <a:pt x="29822" y="0"/>
                  </a:moveTo>
                  <a:lnTo>
                    <a:pt x="24169" y="1567"/>
                  </a:lnTo>
                  <a:lnTo>
                    <a:pt x="18641" y="1567"/>
                  </a:lnTo>
                  <a:lnTo>
                    <a:pt x="0" y="357167"/>
                  </a:lnTo>
                  <a:lnTo>
                    <a:pt x="6769" y="357167"/>
                  </a:lnTo>
                  <a:lnTo>
                    <a:pt x="11162" y="355955"/>
                  </a:lnTo>
                  <a:lnTo>
                    <a:pt x="29822" y="0"/>
                  </a:lnTo>
                  <a:close/>
                </a:path>
              </a:pathLst>
            </a:custGeom>
            <a:solidFill>
              <a:srgbClr val="E0E77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882654" y="3704009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22" y="0"/>
                  </a:moveTo>
                  <a:lnTo>
                    <a:pt x="18660" y="3123"/>
                  </a:lnTo>
                  <a:lnTo>
                    <a:pt x="0" y="359079"/>
                  </a:lnTo>
                  <a:lnTo>
                    <a:pt x="11261" y="355973"/>
                  </a:lnTo>
                  <a:lnTo>
                    <a:pt x="29922" y="0"/>
                  </a:lnTo>
                  <a:close/>
                </a:path>
              </a:pathLst>
            </a:custGeom>
            <a:solidFill>
              <a:srgbClr val="E0E67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893905" y="3700888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23" y="0"/>
                  </a:moveTo>
                  <a:lnTo>
                    <a:pt x="18661" y="3123"/>
                  </a:lnTo>
                  <a:lnTo>
                    <a:pt x="0" y="359097"/>
                  </a:lnTo>
                  <a:lnTo>
                    <a:pt x="11261" y="355990"/>
                  </a:lnTo>
                  <a:lnTo>
                    <a:pt x="29923" y="0"/>
                  </a:lnTo>
                  <a:close/>
                </a:path>
              </a:pathLst>
            </a:custGeom>
            <a:solidFill>
              <a:srgbClr val="E0E67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905156" y="3697767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24" y="0"/>
                  </a:moveTo>
                  <a:lnTo>
                    <a:pt x="18662" y="3123"/>
                  </a:lnTo>
                  <a:lnTo>
                    <a:pt x="0" y="359114"/>
                  </a:lnTo>
                  <a:lnTo>
                    <a:pt x="11261" y="356007"/>
                  </a:lnTo>
                  <a:lnTo>
                    <a:pt x="29924" y="0"/>
                  </a:lnTo>
                  <a:close/>
                </a:path>
              </a:pathLst>
            </a:custGeom>
            <a:solidFill>
              <a:srgbClr val="E0E67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916409" y="3694646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25" y="0"/>
                  </a:moveTo>
                  <a:lnTo>
                    <a:pt x="18663" y="3123"/>
                  </a:lnTo>
                  <a:lnTo>
                    <a:pt x="0" y="359131"/>
                  </a:lnTo>
                  <a:lnTo>
                    <a:pt x="11261" y="356025"/>
                  </a:lnTo>
                  <a:lnTo>
                    <a:pt x="29925" y="0"/>
                  </a:lnTo>
                  <a:close/>
                </a:path>
              </a:pathLst>
            </a:custGeom>
            <a:solidFill>
              <a:srgbClr val="DFE67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927660" y="3691525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26" y="0"/>
                  </a:moveTo>
                  <a:lnTo>
                    <a:pt x="18664" y="3123"/>
                  </a:lnTo>
                  <a:lnTo>
                    <a:pt x="0" y="359149"/>
                  </a:lnTo>
                  <a:lnTo>
                    <a:pt x="11261" y="356042"/>
                  </a:lnTo>
                  <a:lnTo>
                    <a:pt x="29926" y="0"/>
                  </a:lnTo>
                  <a:close/>
                </a:path>
              </a:pathLst>
            </a:custGeom>
            <a:solidFill>
              <a:srgbClr val="DFE67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938911" y="3688404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27" y="0"/>
                  </a:moveTo>
                  <a:lnTo>
                    <a:pt x="18665" y="3123"/>
                  </a:lnTo>
                  <a:lnTo>
                    <a:pt x="0" y="359166"/>
                  </a:lnTo>
                  <a:lnTo>
                    <a:pt x="11261" y="356060"/>
                  </a:lnTo>
                  <a:lnTo>
                    <a:pt x="29927" y="0"/>
                  </a:lnTo>
                  <a:close/>
                </a:path>
              </a:pathLst>
            </a:custGeom>
            <a:solidFill>
              <a:srgbClr val="DFE46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950163" y="3685282"/>
              <a:ext cx="30480" cy="359410"/>
            </a:xfrm>
            <a:custGeom>
              <a:avLst/>
              <a:gdLst/>
              <a:ahLst/>
              <a:cxnLst/>
              <a:rect l="l" t="t" r="r" b="b"/>
              <a:pathLst>
                <a:path w="30480" h="359410">
                  <a:moveTo>
                    <a:pt x="29927" y="0"/>
                  </a:moveTo>
                  <a:lnTo>
                    <a:pt x="18666" y="3123"/>
                  </a:lnTo>
                  <a:lnTo>
                    <a:pt x="0" y="359183"/>
                  </a:lnTo>
                  <a:lnTo>
                    <a:pt x="11261" y="356077"/>
                  </a:lnTo>
                  <a:lnTo>
                    <a:pt x="29927" y="0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961414" y="3683298"/>
              <a:ext cx="30480" cy="358140"/>
            </a:xfrm>
            <a:custGeom>
              <a:avLst/>
              <a:gdLst/>
              <a:ahLst/>
              <a:cxnLst/>
              <a:rect l="l" t="t" r="r" b="b"/>
              <a:pathLst>
                <a:path w="30480" h="358139">
                  <a:moveTo>
                    <a:pt x="29869" y="0"/>
                  </a:moveTo>
                  <a:lnTo>
                    <a:pt x="25831" y="0"/>
                  </a:lnTo>
                  <a:lnTo>
                    <a:pt x="18666" y="1987"/>
                  </a:lnTo>
                  <a:lnTo>
                    <a:pt x="0" y="358064"/>
                  </a:lnTo>
                  <a:lnTo>
                    <a:pt x="8934" y="355599"/>
                  </a:lnTo>
                  <a:lnTo>
                    <a:pt x="11228" y="355599"/>
                  </a:lnTo>
                  <a:lnTo>
                    <a:pt x="29869" y="0"/>
                  </a:lnTo>
                  <a:close/>
                </a:path>
              </a:pathLst>
            </a:custGeom>
            <a:solidFill>
              <a:srgbClr val="DFE4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972627" y="3683305"/>
              <a:ext cx="41275" cy="355600"/>
            </a:xfrm>
            <a:custGeom>
              <a:avLst/>
              <a:gdLst/>
              <a:ahLst/>
              <a:cxnLst/>
              <a:rect l="l" t="t" r="r" b="b"/>
              <a:pathLst>
                <a:path w="41275" h="355600">
                  <a:moveTo>
                    <a:pt x="40830" y="0"/>
                  </a:moveTo>
                  <a:lnTo>
                    <a:pt x="29743" y="0"/>
                  </a:lnTo>
                  <a:lnTo>
                    <a:pt x="18643" y="0"/>
                  </a:lnTo>
                  <a:lnTo>
                    <a:pt x="0" y="355600"/>
                  </a:lnTo>
                  <a:lnTo>
                    <a:pt x="11087" y="355600"/>
                  </a:lnTo>
                  <a:lnTo>
                    <a:pt x="22186" y="355600"/>
                  </a:lnTo>
                  <a:lnTo>
                    <a:pt x="40830" y="0"/>
                  </a:lnTo>
                  <a:close/>
                </a:path>
              </a:pathLst>
            </a:custGeom>
            <a:solidFill>
              <a:srgbClr val="DFE4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994810" y="3683298"/>
              <a:ext cx="29845" cy="355600"/>
            </a:xfrm>
            <a:custGeom>
              <a:avLst/>
              <a:gdLst/>
              <a:ahLst/>
              <a:cxnLst/>
              <a:rect l="l" t="t" r="r" b="b"/>
              <a:pathLst>
                <a:path w="29844" h="355600">
                  <a:moveTo>
                    <a:pt x="29740" y="0"/>
                  </a:moveTo>
                  <a:lnTo>
                    <a:pt x="18641" y="0"/>
                  </a:lnTo>
                  <a:lnTo>
                    <a:pt x="0" y="355599"/>
                  </a:lnTo>
                  <a:lnTo>
                    <a:pt x="11099" y="355599"/>
                  </a:lnTo>
                  <a:lnTo>
                    <a:pt x="29740" y="0"/>
                  </a:lnTo>
                  <a:close/>
                </a:path>
              </a:pathLst>
            </a:custGeom>
            <a:solidFill>
              <a:srgbClr val="DFE4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005898" y="3682404"/>
              <a:ext cx="29845" cy="356870"/>
            </a:xfrm>
            <a:custGeom>
              <a:avLst/>
              <a:gdLst/>
              <a:ahLst/>
              <a:cxnLst/>
              <a:rect l="l" t="t" r="r" b="b"/>
              <a:pathLst>
                <a:path w="29844" h="356870">
                  <a:moveTo>
                    <a:pt x="29786" y="0"/>
                  </a:moveTo>
                  <a:lnTo>
                    <a:pt x="26678" y="894"/>
                  </a:lnTo>
                  <a:lnTo>
                    <a:pt x="18641" y="894"/>
                  </a:lnTo>
                  <a:lnTo>
                    <a:pt x="0" y="356494"/>
                  </a:lnTo>
                  <a:lnTo>
                    <a:pt x="10078" y="356494"/>
                  </a:lnTo>
                  <a:lnTo>
                    <a:pt x="11114" y="356196"/>
                  </a:lnTo>
                  <a:lnTo>
                    <a:pt x="29786" y="0"/>
                  </a:lnTo>
                  <a:close/>
                </a:path>
              </a:pathLst>
            </a:custGeom>
            <a:solidFill>
              <a:srgbClr val="DF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017002" y="3679166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1" y="0"/>
                  </a:moveTo>
                  <a:lnTo>
                    <a:pt x="18673" y="3240"/>
                  </a:lnTo>
                  <a:lnTo>
                    <a:pt x="0" y="359437"/>
                  </a:lnTo>
                  <a:lnTo>
                    <a:pt x="11268" y="356203"/>
                  </a:lnTo>
                  <a:lnTo>
                    <a:pt x="29941" y="0"/>
                  </a:lnTo>
                  <a:close/>
                </a:path>
              </a:pathLst>
            </a:custGeom>
            <a:solidFill>
              <a:srgbClr val="DEE3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028261" y="3675928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1" y="0"/>
                  </a:moveTo>
                  <a:lnTo>
                    <a:pt x="18673" y="3240"/>
                  </a:lnTo>
                  <a:lnTo>
                    <a:pt x="0" y="359444"/>
                  </a:lnTo>
                  <a:lnTo>
                    <a:pt x="11268" y="356209"/>
                  </a:lnTo>
                  <a:lnTo>
                    <a:pt x="29941" y="0"/>
                  </a:lnTo>
                  <a:close/>
                </a:path>
              </a:pathLst>
            </a:custGeom>
            <a:solidFill>
              <a:srgbClr val="DEE3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039519" y="3672690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1" y="0"/>
                  </a:moveTo>
                  <a:lnTo>
                    <a:pt x="18673" y="3240"/>
                  </a:lnTo>
                  <a:lnTo>
                    <a:pt x="0" y="359450"/>
                  </a:lnTo>
                  <a:lnTo>
                    <a:pt x="11268" y="356216"/>
                  </a:lnTo>
                  <a:lnTo>
                    <a:pt x="29941" y="0"/>
                  </a:lnTo>
                  <a:close/>
                </a:path>
              </a:pathLst>
            </a:custGeom>
            <a:solidFill>
              <a:srgbClr val="DEE3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050777" y="3669453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2" y="0"/>
                  </a:moveTo>
                  <a:lnTo>
                    <a:pt x="18674" y="3240"/>
                  </a:lnTo>
                  <a:lnTo>
                    <a:pt x="0" y="359456"/>
                  </a:lnTo>
                  <a:lnTo>
                    <a:pt x="11268" y="356222"/>
                  </a:lnTo>
                  <a:lnTo>
                    <a:pt x="29942" y="0"/>
                  </a:lnTo>
                  <a:close/>
                </a:path>
              </a:pathLst>
            </a:custGeom>
            <a:solidFill>
              <a:srgbClr val="DEE3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062036" y="3666215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2" y="0"/>
                  </a:moveTo>
                  <a:lnTo>
                    <a:pt x="18674" y="3240"/>
                  </a:lnTo>
                  <a:lnTo>
                    <a:pt x="0" y="359463"/>
                  </a:lnTo>
                  <a:lnTo>
                    <a:pt x="11268" y="356228"/>
                  </a:lnTo>
                  <a:lnTo>
                    <a:pt x="29942" y="0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073294" y="3662976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2" y="0"/>
                  </a:moveTo>
                  <a:lnTo>
                    <a:pt x="18674" y="3240"/>
                  </a:lnTo>
                  <a:lnTo>
                    <a:pt x="0" y="359469"/>
                  </a:lnTo>
                  <a:lnTo>
                    <a:pt x="11268" y="356235"/>
                  </a:lnTo>
                  <a:lnTo>
                    <a:pt x="29942" y="0"/>
                  </a:lnTo>
                  <a:close/>
                </a:path>
              </a:pathLst>
            </a:custGeom>
            <a:solidFill>
              <a:srgbClr val="DD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084551" y="3659739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3" y="0"/>
                  </a:moveTo>
                  <a:lnTo>
                    <a:pt x="18675" y="3240"/>
                  </a:lnTo>
                  <a:lnTo>
                    <a:pt x="0" y="359476"/>
                  </a:lnTo>
                  <a:lnTo>
                    <a:pt x="11268" y="356241"/>
                  </a:lnTo>
                  <a:lnTo>
                    <a:pt x="29943" y="0"/>
                  </a:lnTo>
                  <a:close/>
                </a:path>
              </a:pathLst>
            </a:custGeom>
            <a:solidFill>
              <a:srgbClr val="DDE2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095809" y="3656501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3" y="0"/>
                  </a:moveTo>
                  <a:lnTo>
                    <a:pt x="18675" y="3240"/>
                  </a:lnTo>
                  <a:lnTo>
                    <a:pt x="0" y="359482"/>
                  </a:lnTo>
                  <a:lnTo>
                    <a:pt x="11268" y="356248"/>
                  </a:lnTo>
                  <a:lnTo>
                    <a:pt x="29943" y="0"/>
                  </a:lnTo>
                  <a:close/>
                </a:path>
              </a:pathLst>
            </a:custGeom>
            <a:solidFill>
              <a:srgbClr val="DDE2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107068" y="3653263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3" y="0"/>
                  </a:moveTo>
                  <a:lnTo>
                    <a:pt x="18675" y="3240"/>
                  </a:lnTo>
                  <a:lnTo>
                    <a:pt x="0" y="359489"/>
                  </a:lnTo>
                  <a:lnTo>
                    <a:pt x="11268" y="356254"/>
                  </a:lnTo>
                  <a:lnTo>
                    <a:pt x="29943" y="0"/>
                  </a:lnTo>
                  <a:close/>
                </a:path>
              </a:pathLst>
            </a:custGeom>
            <a:solidFill>
              <a:srgbClr val="DDE2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118326" y="3650025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4" y="0"/>
                  </a:moveTo>
                  <a:lnTo>
                    <a:pt x="18676" y="3240"/>
                  </a:lnTo>
                  <a:lnTo>
                    <a:pt x="0" y="359495"/>
                  </a:lnTo>
                  <a:lnTo>
                    <a:pt x="11268" y="356261"/>
                  </a:lnTo>
                  <a:lnTo>
                    <a:pt x="29944" y="0"/>
                  </a:lnTo>
                  <a:close/>
                </a:path>
              </a:pathLst>
            </a:custGeom>
            <a:solidFill>
              <a:srgbClr val="DCE2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129584" y="3646787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4" y="0"/>
                  </a:moveTo>
                  <a:lnTo>
                    <a:pt x="18676" y="3240"/>
                  </a:lnTo>
                  <a:lnTo>
                    <a:pt x="0" y="359502"/>
                  </a:lnTo>
                  <a:lnTo>
                    <a:pt x="11268" y="356267"/>
                  </a:lnTo>
                  <a:lnTo>
                    <a:pt x="29944" y="0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140843" y="3643549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4" y="0"/>
                  </a:moveTo>
                  <a:lnTo>
                    <a:pt x="18676" y="3240"/>
                  </a:lnTo>
                  <a:lnTo>
                    <a:pt x="0" y="359508"/>
                  </a:lnTo>
                  <a:lnTo>
                    <a:pt x="11268" y="356274"/>
                  </a:lnTo>
                  <a:lnTo>
                    <a:pt x="29944" y="0"/>
                  </a:lnTo>
                  <a:close/>
                </a:path>
              </a:pathLst>
            </a:custGeom>
            <a:solidFill>
              <a:srgbClr val="DCE1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152100" y="3640311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5" y="0"/>
                  </a:moveTo>
                  <a:lnTo>
                    <a:pt x="18677" y="3240"/>
                  </a:lnTo>
                  <a:lnTo>
                    <a:pt x="0" y="359515"/>
                  </a:lnTo>
                  <a:lnTo>
                    <a:pt x="11268" y="356280"/>
                  </a:lnTo>
                  <a:lnTo>
                    <a:pt x="29945" y="0"/>
                  </a:lnTo>
                  <a:close/>
                </a:path>
              </a:pathLst>
            </a:custGeom>
            <a:solidFill>
              <a:srgbClr val="DCE1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163358" y="3637073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5" y="0"/>
                  </a:moveTo>
                  <a:lnTo>
                    <a:pt x="18677" y="3240"/>
                  </a:lnTo>
                  <a:lnTo>
                    <a:pt x="0" y="359521"/>
                  </a:lnTo>
                  <a:lnTo>
                    <a:pt x="11268" y="356287"/>
                  </a:lnTo>
                  <a:lnTo>
                    <a:pt x="29945" y="0"/>
                  </a:lnTo>
                  <a:close/>
                </a:path>
              </a:pathLst>
            </a:custGeom>
            <a:solidFill>
              <a:srgbClr val="DBE1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174617" y="3633835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5" y="0"/>
                  </a:moveTo>
                  <a:lnTo>
                    <a:pt x="18677" y="3240"/>
                  </a:lnTo>
                  <a:lnTo>
                    <a:pt x="0" y="359528"/>
                  </a:lnTo>
                  <a:lnTo>
                    <a:pt x="11268" y="356293"/>
                  </a:lnTo>
                  <a:lnTo>
                    <a:pt x="29945" y="0"/>
                  </a:lnTo>
                  <a:close/>
                </a:path>
              </a:pathLst>
            </a:custGeom>
            <a:solidFill>
              <a:srgbClr val="DB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185875" y="3630597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6" y="0"/>
                  </a:moveTo>
                  <a:lnTo>
                    <a:pt x="18678" y="3240"/>
                  </a:lnTo>
                  <a:lnTo>
                    <a:pt x="0" y="359534"/>
                  </a:lnTo>
                  <a:lnTo>
                    <a:pt x="11268" y="356300"/>
                  </a:lnTo>
                  <a:lnTo>
                    <a:pt x="29946" y="0"/>
                  </a:lnTo>
                  <a:close/>
                </a:path>
              </a:pathLst>
            </a:custGeom>
            <a:solidFill>
              <a:srgbClr val="DBE1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197133" y="3627360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6" y="0"/>
                  </a:moveTo>
                  <a:lnTo>
                    <a:pt x="18678" y="3240"/>
                  </a:lnTo>
                  <a:lnTo>
                    <a:pt x="0" y="359540"/>
                  </a:lnTo>
                  <a:lnTo>
                    <a:pt x="11268" y="356306"/>
                  </a:lnTo>
                  <a:lnTo>
                    <a:pt x="29946" y="0"/>
                  </a:lnTo>
                  <a:close/>
                </a:path>
              </a:pathLst>
            </a:custGeom>
            <a:solidFill>
              <a:srgbClr val="DBE0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208391" y="3624122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6" y="0"/>
                  </a:moveTo>
                  <a:lnTo>
                    <a:pt x="18678" y="3240"/>
                  </a:lnTo>
                  <a:lnTo>
                    <a:pt x="0" y="359547"/>
                  </a:lnTo>
                  <a:lnTo>
                    <a:pt x="11268" y="356313"/>
                  </a:lnTo>
                  <a:lnTo>
                    <a:pt x="29946" y="0"/>
                  </a:lnTo>
                  <a:close/>
                </a:path>
              </a:pathLst>
            </a:custGeom>
            <a:solidFill>
              <a:srgbClr val="DBE0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219650" y="3620884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7" y="0"/>
                  </a:moveTo>
                  <a:lnTo>
                    <a:pt x="18679" y="3240"/>
                  </a:lnTo>
                  <a:lnTo>
                    <a:pt x="0" y="359553"/>
                  </a:lnTo>
                  <a:lnTo>
                    <a:pt x="11268" y="356319"/>
                  </a:lnTo>
                  <a:lnTo>
                    <a:pt x="29947" y="0"/>
                  </a:lnTo>
                  <a:close/>
                </a:path>
              </a:pathLst>
            </a:custGeom>
            <a:solidFill>
              <a:srgbClr val="DAE0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230907" y="3617646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7" y="0"/>
                  </a:moveTo>
                  <a:lnTo>
                    <a:pt x="18679" y="3240"/>
                  </a:lnTo>
                  <a:lnTo>
                    <a:pt x="0" y="359560"/>
                  </a:lnTo>
                  <a:lnTo>
                    <a:pt x="11268" y="356325"/>
                  </a:lnTo>
                  <a:lnTo>
                    <a:pt x="29947" y="0"/>
                  </a:lnTo>
                  <a:close/>
                </a:path>
              </a:pathLst>
            </a:custGeom>
            <a:solidFill>
              <a:srgbClr val="DAE0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242165" y="3614408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7" y="0"/>
                  </a:moveTo>
                  <a:lnTo>
                    <a:pt x="18679" y="3240"/>
                  </a:lnTo>
                  <a:lnTo>
                    <a:pt x="0" y="359566"/>
                  </a:lnTo>
                  <a:lnTo>
                    <a:pt x="11268" y="356332"/>
                  </a:lnTo>
                  <a:lnTo>
                    <a:pt x="29947" y="0"/>
                  </a:lnTo>
                  <a:close/>
                </a:path>
              </a:pathLst>
            </a:custGeom>
            <a:solidFill>
              <a:srgbClr val="DAE0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253423" y="3611170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8" y="0"/>
                  </a:moveTo>
                  <a:lnTo>
                    <a:pt x="18680" y="3240"/>
                  </a:lnTo>
                  <a:lnTo>
                    <a:pt x="0" y="359573"/>
                  </a:lnTo>
                  <a:lnTo>
                    <a:pt x="11268" y="356338"/>
                  </a:lnTo>
                  <a:lnTo>
                    <a:pt x="29948" y="0"/>
                  </a:lnTo>
                  <a:close/>
                </a:path>
              </a:pathLst>
            </a:custGeom>
            <a:solidFill>
              <a:srgbClr val="DA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264682" y="3607932"/>
              <a:ext cx="30480" cy="360045"/>
            </a:xfrm>
            <a:custGeom>
              <a:avLst/>
              <a:gdLst/>
              <a:ahLst/>
              <a:cxnLst/>
              <a:rect l="l" t="t" r="r" b="b"/>
              <a:pathLst>
                <a:path w="30480" h="360045">
                  <a:moveTo>
                    <a:pt x="29948" y="0"/>
                  </a:moveTo>
                  <a:lnTo>
                    <a:pt x="18680" y="3240"/>
                  </a:lnTo>
                  <a:lnTo>
                    <a:pt x="0" y="359579"/>
                  </a:lnTo>
                  <a:lnTo>
                    <a:pt x="11268" y="356345"/>
                  </a:lnTo>
                  <a:lnTo>
                    <a:pt x="29948" y="0"/>
                  </a:lnTo>
                  <a:close/>
                </a:path>
              </a:pathLst>
            </a:custGeom>
            <a:solidFill>
              <a:srgbClr val="DA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275940" y="3602066"/>
              <a:ext cx="30480" cy="362585"/>
            </a:xfrm>
            <a:custGeom>
              <a:avLst/>
              <a:gdLst/>
              <a:ahLst/>
              <a:cxnLst/>
              <a:rect l="l" t="t" r="r" b="b"/>
              <a:pathLst>
                <a:path w="30480" h="362585">
                  <a:moveTo>
                    <a:pt x="30086" y="0"/>
                  </a:moveTo>
                  <a:lnTo>
                    <a:pt x="21589" y="5031"/>
                  </a:lnTo>
                  <a:lnTo>
                    <a:pt x="18681" y="5868"/>
                  </a:lnTo>
                  <a:lnTo>
                    <a:pt x="0" y="362214"/>
                  </a:lnTo>
                  <a:lnTo>
                    <a:pt x="11268" y="358979"/>
                  </a:lnTo>
                  <a:lnTo>
                    <a:pt x="30086" y="0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287198" y="3595289"/>
              <a:ext cx="30480" cy="365760"/>
            </a:xfrm>
            <a:custGeom>
              <a:avLst/>
              <a:gdLst/>
              <a:ahLst/>
              <a:cxnLst/>
              <a:rect l="l" t="t" r="r" b="b"/>
              <a:pathLst>
                <a:path w="30480" h="365760">
                  <a:moveTo>
                    <a:pt x="30272" y="0"/>
                  </a:moveTo>
                  <a:lnTo>
                    <a:pt x="18818" y="6783"/>
                  </a:lnTo>
                  <a:lnTo>
                    <a:pt x="0" y="365760"/>
                  </a:lnTo>
                  <a:lnTo>
                    <a:pt x="11268" y="362525"/>
                  </a:lnTo>
                  <a:lnTo>
                    <a:pt x="30272" y="0"/>
                  </a:lnTo>
                  <a:close/>
                </a:path>
              </a:pathLst>
            </a:custGeom>
            <a:solidFill>
              <a:srgbClr val="D9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298457" y="3588511"/>
              <a:ext cx="30480" cy="369570"/>
            </a:xfrm>
            <a:custGeom>
              <a:avLst/>
              <a:gdLst/>
              <a:ahLst/>
              <a:cxnLst/>
              <a:rect l="l" t="t" r="r" b="b"/>
              <a:pathLst>
                <a:path w="30480" h="369570">
                  <a:moveTo>
                    <a:pt x="30458" y="0"/>
                  </a:moveTo>
                  <a:lnTo>
                    <a:pt x="19004" y="6783"/>
                  </a:lnTo>
                  <a:lnTo>
                    <a:pt x="0" y="369306"/>
                  </a:lnTo>
                  <a:lnTo>
                    <a:pt x="11268" y="366071"/>
                  </a:lnTo>
                  <a:lnTo>
                    <a:pt x="30458" y="0"/>
                  </a:lnTo>
                  <a:close/>
                </a:path>
              </a:pathLst>
            </a:custGeom>
            <a:solidFill>
              <a:srgbClr val="D9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309714" y="3581734"/>
              <a:ext cx="31115" cy="373380"/>
            </a:xfrm>
            <a:custGeom>
              <a:avLst/>
              <a:gdLst/>
              <a:ahLst/>
              <a:cxnLst/>
              <a:rect l="l" t="t" r="r" b="b"/>
              <a:pathLst>
                <a:path w="31114" h="373379">
                  <a:moveTo>
                    <a:pt x="30644" y="0"/>
                  </a:moveTo>
                  <a:lnTo>
                    <a:pt x="19190" y="6783"/>
                  </a:lnTo>
                  <a:lnTo>
                    <a:pt x="0" y="372852"/>
                  </a:lnTo>
                  <a:lnTo>
                    <a:pt x="11268" y="369617"/>
                  </a:lnTo>
                  <a:lnTo>
                    <a:pt x="30644" y="0"/>
                  </a:lnTo>
                  <a:close/>
                </a:path>
              </a:pathLst>
            </a:custGeom>
            <a:solidFill>
              <a:srgbClr val="D9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2320972" y="3578333"/>
              <a:ext cx="31115" cy="373380"/>
            </a:xfrm>
            <a:custGeom>
              <a:avLst/>
              <a:gdLst/>
              <a:ahLst/>
              <a:cxnLst/>
              <a:rect l="l" t="t" r="r" b="b"/>
              <a:pathLst>
                <a:path w="31114" h="373379">
                  <a:moveTo>
                    <a:pt x="30653" y="0"/>
                  </a:moveTo>
                  <a:lnTo>
                    <a:pt x="19446" y="3364"/>
                  </a:lnTo>
                  <a:lnTo>
                    <a:pt x="0" y="373021"/>
                  </a:lnTo>
                  <a:lnTo>
                    <a:pt x="11268" y="369786"/>
                  </a:lnTo>
                  <a:lnTo>
                    <a:pt x="30653" y="0"/>
                  </a:lnTo>
                  <a:close/>
                </a:path>
              </a:pathLst>
            </a:custGeom>
            <a:solidFill>
              <a:srgbClr val="D7DF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2332231" y="3574951"/>
              <a:ext cx="31115" cy="373380"/>
            </a:xfrm>
            <a:custGeom>
              <a:avLst/>
              <a:gdLst/>
              <a:ahLst/>
              <a:cxnLst/>
              <a:rect l="l" t="t" r="r" b="b"/>
              <a:pathLst>
                <a:path w="31114" h="373379">
                  <a:moveTo>
                    <a:pt x="30661" y="0"/>
                  </a:moveTo>
                  <a:lnTo>
                    <a:pt x="19385" y="3385"/>
                  </a:lnTo>
                  <a:lnTo>
                    <a:pt x="0" y="373172"/>
                  </a:lnTo>
                  <a:lnTo>
                    <a:pt x="11268" y="369937"/>
                  </a:lnTo>
                  <a:lnTo>
                    <a:pt x="30661" y="0"/>
                  </a:lnTo>
                  <a:close/>
                </a:path>
              </a:pathLst>
            </a:custGeom>
            <a:solidFill>
              <a:srgbClr val="D7DF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2343489" y="3571568"/>
              <a:ext cx="31115" cy="373380"/>
            </a:xfrm>
            <a:custGeom>
              <a:avLst/>
              <a:gdLst/>
              <a:ahLst/>
              <a:cxnLst/>
              <a:rect l="l" t="t" r="r" b="b"/>
              <a:pathLst>
                <a:path w="31114" h="373379">
                  <a:moveTo>
                    <a:pt x="30668" y="0"/>
                  </a:moveTo>
                  <a:lnTo>
                    <a:pt x="19393" y="3385"/>
                  </a:lnTo>
                  <a:lnTo>
                    <a:pt x="0" y="373323"/>
                  </a:lnTo>
                  <a:lnTo>
                    <a:pt x="11268" y="370089"/>
                  </a:lnTo>
                  <a:lnTo>
                    <a:pt x="30668" y="0"/>
                  </a:lnTo>
                  <a:close/>
                </a:path>
              </a:pathLst>
            </a:custGeom>
            <a:solidFill>
              <a:srgbClr val="D7DF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354747" y="3568186"/>
              <a:ext cx="31115" cy="374015"/>
            </a:xfrm>
            <a:custGeom>
              <a:avLst/>
              <a:gdLst/>
              <a:ahLst/>
              <a:cxnLst/>
              <a:rect l="l" t="t" r="r" b="b"/>
              <a:pathLst>
                <a:path w="31114" h="374014">
                  <a:moveTo>
                    <a:pt x="30676" y="0"/>
                  </a:moveTo>
                  <a:lnTo>
                    <a:pt x="19401" y="3385"/>
                  </a:lnTo>
                  <a:lnTo>
                    <a:pt x="0" y="373474"/>
                  </a:lnTo>
                  <a:lnTo>
                    <a:pt x="11268" y="370240"/>
                  </a:lnTo>
                  <a:lnTo>
                    <a:pt x="30676" y="0"/>
                  </a:lnTo>
                  <a:close/>
                </a:path>
              </a:pathLst>
            </a:custGeom>
            <a:solidFill>
              <a:srgbClr val="D7DF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366005" y="3564803"/>
              <a:ext cx="31115" cy="374015"/>
            </a:xfrm>
            <a:custGeom>
              <a:avLst/>
              <a:gdLst/>
              <a:ahLst/>
              <a:cxnLst/>
              <a:rect l="l" t="t" r="r" b="b"/>
              <a:pathLst>
                <a:path w="31114" h="374014">
                  <a:moveTo>
                    <a:pt x="30684" y="0"/>
                  </a:moveTo>
                  <a:lnTo>
                    <a:pt x="19409" y="3385"/>
                  </a:lnTo>
                  <a:lnTo>
                    <a:pt x="0" y="373625"/>
                  </a:lnTo>
                  <a:lnTo>
                    <a:pt x="3939" y="372495"/>
                  </a:lnTo>
                  <a:lnTo>
                    <a:pt x="11272" y="370315"/>
                  </a:lnTo>
                  <a:lnTo>
                    <a:pt x="30684" y="0"/>
                  </a:lnTo>
                  <a:close/>
                </a:path>
              </a:pathLst>
            </a:custGeom>
            <a:solidFill>
              <a:srgbClr val="D7DF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377268" y="3561420"/>
              <a:ext cx="31115" cy="374015"/>
            </a:xfrm>
            <a:custGeom>
              <a:avLst/>
              <a:gdLst/>
              <a:ahLst/>
              <a:cxnLst/>
              <a:rect l="l" t="t" r="r" b="b"/>
              <a:pathLst>
                <a:path w="31114" h="374014">
                  <a:moveTo>
                    <a:pt x="30688" y="0"/>
                  </a:moveTo>
                  <a:lnTo>
                    <a:pt x="19413" y="3385"/>
                  </a:lnTo>
                  <a:lnTo>
                    <a:pt x="0" y="373701"/>
                  </a:lnTo>
                  <a:lnTo>
                    <a:pt x="11274" y="370350"/>
                  </a:lnTo>
                  <a:lnTo>
                    <a:pt x="30688" y="0"/>
                  </a:lnTo>
                  <a:close/>
                </a:path>
              </a:pathLst>
            </a:custGeom>
            <a:solidFill>
              <a:srgbClr val="D6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388532" y="3558038"/>
              <a:ext cx="31115" cy="374015"/>
            </a:xfrm>
            <a:custGeom>
              <a:avLst/>
              <a:gdLst/>
              <a:ahLst/>
              <a:cxnLst/>
              <a:rect l="l" t="t" r="r" b="b"/>
              <a:pathLst>
                <a:path w="31114" h="374014">
                  <a:moveTo>
                    <a:pt x="30690" y="0"/>
                  </a:moveTo>
                  <a:lnTo>
                    <a:pt x="19415" y="3385"/>
                  </a:lnTo>
                  <a:lnTo>
                    <a:pt x="0" y="373735"/>
                  </a:lnTo>
                  <a:lnTo>
                    <a:pt x="11274" y="370384"/>
                  </a:lnTo>
                  <a:lnTo>
                    <a:pt x="30690" y="0"/>
                  </a:lnTo>
                  <a:close/>
                </a:path>
              </a:pathLst>
            </a:custGeom>
            <a:solidFill>
              <a:srgbClr val="D6DE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399792" y="3545928"/>
              <a:ext cx="42545" cy="382905"/>
            </a:xfrm>
            <a:custGeom>
              <a:avLst/>
              <a:gdLst/>
              <a:ahLst/>
              <a:cxnLst/>
              <a:rect l="l" t="t" r="r" b="b"/>
              <a:pathLst>
                <a:path w="42544" h="382904">
                  <a:moveTo>
                    <a:pt x="42240" y="0"/>
                  </a:moveTo>
                  <a:lnTo>
                    <a:pt x="30784" y="6985"/>
                  </a:lnTo>
                  <a:lnTo>
                    <a:pt x="25222" y="10375"/>
                  </a:lnTo>
                  <a:lnTo>
                    <a:pt x="19418" y="12115"/>
                  </a:lnTo>
                  <a:lnTo>
                    <a:pt x="0" y="382498"/>
                  </a:lnTo>
                  <a:lnTo>
                    <a:pt x="11277" y="379158"/>
                  </a:lnTo>
                  <a:lnTo>
                    <a:pt x="12877" y="378675"/>
                  </a:lnTo>
                  <a:lnTo>
                    <a:pt x="22694" y="372783"/>
                  </a:lnTo>
                  <a:lnTo>
                    <a:pt x="42240" y="0"/>
                  </a:lnTo>
                  <a:close/>
                </a:path>
              </a:pathLst>
            </a:custGeom>
            <a:solidFill>
              <a:srgbClr val="D6DE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422482" y="3538949"/>
              <a:ext cx="31115" cy="380365"/>
            </a:xfrm>
            <a:custGeom>
              <a:avLst/>
              <a:gdLst/>
              <a:ahLst/>
              <a:cxnLst/>
              <a:rect l="l" t="t" r="r" b="b"/>
              <a:pathLst>
                <a:path w="31114" h="380364">
                  <a:moveTo>
                    <a:pt x="31006" y="0"/>
                  </a:moveTo>
                  <a:lnTo>
                    <a:pt x="19542" y="6985"/>
                  </a:lnTo>
                  <a:lnTo>
                    <a:pt x="0" y="379767"/>
                  </a:lnTo>
                  <a:lnTo>
                    <a:pt x="11458" y="372897"/>
                  </a:lnTo>
                  <a:lnTo>
                    <a:pt x="31006" y="0"/>
                  </a:lnTo>
                  <a:close/>
                </a:path>
              </a:pathLst>
            </a:custGeom>
            <a:solidFill>
              <a:srgbClr val="D5D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433931" y="3531970"/>
              <a:ext cx="31115" cy="380365"/>
            </a:xfrm>
            <a:custGeom>
              <a:avLst/>
              <a:gdLst/>
              <a:ahLst/>
              <a:cxnLst/>
              <a:rect l="l" t="t" r="r" b="b"/>
              <a:pathLst>
                <a:path w="31114" h="380364">
                  <a:moveTo>
                    <a:pt x="31012" y="0"/>
                  </a:moveTo>
                  <a:lnTo>
                    <a:pt x="19548" y="6985"/>
                  </a:lnTo>
                  <a:lnTo>
                    <a:pt x="0" y="379882"/>
                  </a:lnTo>
                  <a:lnTo>
                    <a:pt x="11458" y="373011"/>
                  </a:lnTo>
                  <a:lnTo>
                    <a:pt x="31012" y="0"/>
                  </a:lnTo>
                  <a:close/>
                </a:path>
              </a:pathLst>
            </a:custGeom>
            <a:solidFill>
              <a:srgbClr val="D5DE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445379" y="3527962"/>
              <a:ext cx="31115" cy="377190"/>
            </a:xfrm>
            <a:custGeom>
              <a:avLst/>
              <a:gdLst/>
              <a:ahLst/>
              <a:cxnLst/>
              <a:rect l="l" t="t" r="r" b="b"/>
              <a:pathLst>
                <a:path w="31114" h="377189">
                  <a:moveTo>
                    <a:pt x="30862" y="0"/>
                  </a:moveTo>
                  <a:lnTo>
                    <a:pt x="21323" y="2935"/>
                  </a:lnTo>
                  <a:lnTo>
                    <a:pt x="19554" y="4013"/>
                  </a:lnTo>
                  <a:lnTo>
                    <a:pt x="0" y="377026"/>
                  </a:lnTo>
                  <a:lnTo>
                    <a:pt x="9656" y="371235"/>
                  </a:lnTo>
                  <a:lnTo>
                    <a:pt x="11430" y="370696"/>
                  </a:lnTo>
                  <a:lnTo>
                    <a:pt x="30862" y="0"/>
                  </a:lnTo>
                  <a:close/>
                </a:path>
              </a:pathLst>
            </a:custGeom>
            <a:solidFill>
              <a:srgbClr val="D5DD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456800" y="3524493"/>
              <a:ext cx="31115" cy="374650"/>
            </a:xfrm>
            <a:custGeom>
              <a:avLst/>
              <a:gdLst/>
              <a:ahLst/>
              <a:cxnLst/>
              <a:rect l="l" t="t" r="r" b="b"/>
              <a:pathLst>
                <a:path w="31114" h="374650">
                  <a:moveTo>
                    <a:pt x="30713" y="0"/>
                  </a:moveTo>
                  <a:lnTo>
                    <a:pt x="19433" y="3471"/>
                  </a:lnTo>
                  <a:lnTo>
                    <a:pt x="0" y="374168"/>
                  </a:lnTo>
                  <a:lnTo>
                    <a:pt x="11278" y="370741"/>
                  </a:lnTo>
                  <a:lnTo>
                    <a:pt x="30713" y="0"/>
                  </a:lnTo>
                  <a:close/>
                </a:path>
              </a:pathLst>
            </a:custGeom>
            <a:solidFill>
              <a:srgbClr val="D5DD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468068" y="3521025"/>
              <a:ext cx="31115" cy="374650"/>
            </a:xfrm>
            <a:custGeom>
              <a:avLst/>
              <a:gdLst/>
              <a:ahLst/>
              <a:cxnLst/>
              <a:rect l="l" t="t" r="r" b="b"/>
              <a:pathLst>
                <a:path w="31114" h="374650">
                  <a:moveTo>
                    <a:pt x="30715" y="0"/>
                  </a:moveTo>
                  <a:lnTo>
                    <a:pt x="19435" y="3471"/>
                  </a:lnTo>
                  <a:lnTo>
                    <a:pt x="0" y="374213"/>
                  </a:lnTo>
                  <a:lnTo>
                    <a:pt x="11278" y="370786"/>
                  </a:lnTo>
                  <a:lnTo>
                    <a:pt x="30715" y="0"/>
                  </a:lnTo>
                  <a:close/>
                </a:path>
              </a:pathLst>
            </a:custGeom>
            <a:solidFill>
              <a:srgbClr val="D5DD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479336" y="3516878"/>
              <a:ext cx="31115" cy="375285"/>
            </a:xfrm>
            <a:custGeom>
              <a:avLst/>
              <a:gdLst/>
              <a:ahLst/>
              <a:cxnLst/>
              <a:rect l="l" t="t" r="r" b="b"/>
              <a:pathLst>
                <a:path w="31114" h="375285">
                  <a:moveTo>
                    <a:pt x="30753" y="0"/>
                  </a:moveTo>
                  <a:lnTo>
                    <a:pt x="28631" y="1320"/>
                  </a:lnTo>
                  <a:lnTo>
                    <a:pt x="19438" y="4149"/>
                  </a:lnTo>
                  <a:lnTo>
                    <a:pt x="0" y="374935"/>
                  </a:lnTo>
                  <a:lnTo>
                    <a:pt x="11278" y="371508"/>
                  </a:lnTo>
                  <a:lnTo>
                    <a:pt x="30753" y="0"/>
                  </a:lnTo>
                  <a:close/>
                </a:path>
              </a:pathLst>
            </a:custGeom>
            <a:solidFill>
              <a:srgbClr val="D4DD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490605" y="3509747"/>
              <a:ext cx="31115" cy="379095"/>
            </a:xfrm>
            <a:custGeom>
              <a:avLst/>
              <a:gdLst/>
              <a:ahLst/>
              <a:cxnLst/>
              <a:rect l="l" t="t" r="r" b="b"/>
              <a:pathLst>
                <a:path w="31114" h="379095">
                  <a:moveTo>
                    <a:pt x="30947" y="0"/>
                  </a:moveTo>
                  <a:lnTo>
                    <a:pt x="19475" y="7136"/>
                  </a:lnTo>
                  <a:lnTo>
                    <a:pt x="0" y="378642"/>
                  </a:lnTo>
                  <a:lnTo>
                    <a:pt x="11278" y="375215"/>
                  </a:lnTo>
                  <a:lnTo>
                    <a:pt x="30947" y="0"/>
                  </a:lnTo>
                  <a:close/>
                </a:path>
              </a:pathLst>
            </a:custGeom>
            <a:solidFill>
              <a:srgbClr val="D4DD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501873" y="3502617"/>
              <a:ext cx="31750" cy="382905"/>
            </a:xfrm>
            <a:custGeom>
              <a:avLst/>
              <a:gdLst/>
              <a:ahLst/>
              <a:cxnLst/>
              <a:rect l="l" t="t" r="r" b="b"/>
              <a:pathLst>
                <a:path w="31750" h="382904">
                  <a:moveTo>
                    <a:pt x="31141" y="0"/>
                  </a:moveTo>
                  <a:lnTo>
                    <a:pt x="19670" y="7136"/>
                  </a:lnTo>
                  <a:lnTo>
                    <a:pt x="0" y="382348"/>
                  </a:lnTo>
                  <a:lnTo>
                    <a:pt x="11278" y="378921"/>
                  </a:lnTo>
                  <a:lnTo>
                    <a:pt x="31141" y="0"/>
                  </a:lnTo>
                  <a:close/>
                </a:path>
              </a:pathLst>
            </a:custGeom>
            <a:solidFill>
              <a:srgbClr val="D4DC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513141" y="3495487"/>
              <a:ext cx="31750" cy="386080"/>
            </a:xfrm>
            <a:custGeom>
              <a:avLst/>
              <a:gdLst/>
              <a:ahLst/>
              <a:cxnLst/>
              <a:rect l="l" t="t" r="r" b="b"/>
              <a:pathLst>
                <a:path w="31750" h="386079">
                  <a:moveTo>
                    <a:pt x="31336" y="0"/>
                  </a:moveTo>
                  <a:lnTo>
                    <a:pt x="19864" y="7136"/>
                  </a:lnTo>
                  <a:lnTo>
                    <a:pt x="0" y="386054"/>
                  </a:lnTo>
                  <a:lnTo>
                    <a:pt x="11278" y="382627"/>
                  </a:lnTo>
                  <a:lnTo>
                    <a:pt x="31336" y="0"/>
                  </a:lnTo>
                  <a:close/>
                </a:path>
              </a:pathLst>
            </a:custGeom>
            <a:solidFill>
              <a:srgbClr val="D4DC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524410" y="3490590"/>
              <a:ext cx="31750" cy="387985"/>
            </a:xfrm>
            <a:custGeom>
              <a:avLst/>
              <a:gdLst/>
              <a:ahLst/>
              <a:cxnLst/>
              <a:rect l="l" t="t" r="r" b="b"/>
              <a:pathLst>
                <a:path w="31750" h="387985">
                  <a:moveTo>
                    <a:pt x="31413" y="0"/>
                  </a:moveTo>
                  <a:lnTo>
                    <a:pt x="24389" y="2208"/>
                  </a:lnTo>
                  <a:lnTo>
                    <a:pt x="20058" y="4902"/>
                  </a:lnTo>
                  <a:lnTo>
                    <a:pt x="0" y="387527"/>
                  </a:lnTo>
                  <a:lnTo>
                    <a:pt x="11278" y="384100"/>
                  </a:lnTo>
                  <a:lnTo>
                    <a:pt x="31413" y="0"/>
                  </a:lnTo>
                  <a:close/>
                </a:path>
              </a:pathLst>
            </a:custGeom>
            <a:solidFill>
              <a:srgbClr val="D3DC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535678" y="3487045"/>
              <a:ext cx="31750" cy="387985"/>
            </a:xfrm>
            <a:custGeom>
              <a:avLst/>
              <a:gdLst/>
              <a:ahLst/>
              <a:cxnLst/>
              <a:rect l="l" t="t" r="r" b="b"/>
              <a:pathLst>
                <a:path w="31750" h="387985">
                  <a:moveTo>
                    <a:pt x="31419" y="0"/>
                  </a:moveTo>
                  <a:lnTo>
                    <a:pt x="20136" y="3547"/>
                  </a:lnTo>
                  <a:lnTo>
                    <a:pt x="0" y="387648"/>
                  </a:lnTo>
                  <a:lnTo>
                    <a:pt x="2946" y="386753"/>
                  </a:lnTo>
                  <a:lnTo>
                    <a:pt x="11419" y="381530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D3DC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547086" y="3479812"/>
              <a:ext cx="43180" cy="389255"/>
            </a:xfrm>
            <a:custGeom>
              <a:avLst/>
              <a:gdLst/>
              <a:ahLst/>
              <a:cxnLst/>
              <a:rect l="l" t="t" r="r" b="b"/>
              <a:pathLst>
                <a:path w="43180" h="389254">
                  <a:moveTo>
                    <a:pt x="42557" y="0"/>
                  </a:moveTo>
                  <a:lnTo>
                    <a:pt x="42100" y="292"/>
                  </a:lnTo>
                  <a:lnTo>
                    <a:pt x="31280" y="3695"/>
                  </a:lnTo>
                  <a:lnTo>
                    <a:pt x="19989" y="7239"/>
                  </a:lnTo>
                  <a:lnTo>
                    <a:pt x="0" y="388772"/>
                  </a:lnTo>
                  <a:lnTo>
                    <a:pt x="11468" y="381711"/>
                  </a:lnTo>
                  <a:lnTo>
                    <a:pt x="22923" y="374637"/>
                  </a:lnTo>
                  <a:lnTo>
                    <a:pt x="42557" y="0"/>
                  </a:lnTo>
                  <a:close/>
                </a:path>
              </a:pathLst>
            </a:custGeom>
            <a:solidFill>
              <a:srgbClr val="D3DC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570005" y="3472461"/>
              <a:ext cx="31750" cy="382270"/>
            </a:xfrm>
            <a:custGeom>
              <a:avLst/>
              <a:gdLst/>
              <a:ahLst/>
              <a:cxnLst/>
              <a:rect l="l" t="t" r="r" b="b"/>
              <a:pathLst>
                <a:path w="31750" h="382270">
                  <a:moveTo>
                    <a:pt x="31123" y="0"/>
                  </a:moveTo>
                  <a:lnTo>
                    <a:pt x="19640" y="7345"/>
                  </a:lnTo>
                  <a:lnTo>
                    <a:pt x="0" y="381994"/>
                  </a:lnTo>
                  <a:lnTo>
                    <a:pt x="9826" y="375937"/>
                  </a:lnTo>
                  <a:lnTo>
                    <a:pt x="11442" y="375434"/>
                  </a:lnTo>
                  <a:lnTo>
                    <a:pt x="31123" y="0"/>
                  </a:lnTo>
                  <a:close/>
                </a:path>
              </a:pathLst>
            </a:custGeom>
            <a:solidFill>
              <a:srgbClr val="D3DB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581437" y="3465121"/>
              <a:ext cx="31750" cy="382905"/>
            </a:xfrm>
            <a:custGeom>
              <a:avLst/>
              <a:gdLst/>
              <a:ahLst/>
              <a:cxnLst/>
              <a:rect l="l" t="t" r="r" b="b"/>
              <a:pathLst>
                <a:path w="31750" h="382904">
                  <a:moveTo>
                    <a:pt x="31164" y="0"/>
                  </a:moveTo>
                  <a:lnTo>
                    <a:pt x="19681" y="7345"/>
                  </a:lnTo>
                  <a:lnTo>
                    <a:pt x="0" y="382776"/>
                  </a:lnTo>
                  <a:lnTo>
                    <a:pt x="11282" y="379265"/>
                  </a:lnTo>
                  <a:lnTo>
                    <a:pt x="31164" y="0"/>
                  </a:lnTo>
                  <a:close/>
                </a:path>
              </a:pathLst>
            </a:custGeom>
            <a:solidFill>
              <a:srgbClr val="D2DB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592709" y="3457782"/>
              <a:ext cx="31750" cy="386715"/>
            </a:xfrm>
            <a:custGeom>
              <a:avLst/>
              <a:gdLst/>
              <a:ahLst/>
              <a:cxnLst/>
              <a:rect l="l" t="t" r="r" b="b"/>
              <a:pathLst>
                <a:path w="31750" h="386714">
                  <a:moveTo>
                    <a:pt x="31365" y="0"/>
                  </a:moveTo>
                  <a:lnTo>
                    <a:pt x="19882" y="7345"/>
                  </a:lnTo>
                  <a:lnTo>
                    <a:pt x="0" y="386607"/>
                  </a:lnTo>
                  <a:lnTo>
                    <a:pt x="11282" y="383096"/>
                  </a:lnTo>
                  <a:lnTo>
                    <a:pt x="31365" y="0"/>
                  </a:lnTo>
                  <a:close/>
                </a:path>
              </a:pathLst>
            </a:custGeom>
            <a:solidFill>
              <a:srgbClr val="D2DB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603982" y="3450443"/>
              <a:ext cx="31750" cy="390525"/>
            </a:xfrm>
            <a:custGeom>
              <a:avLst/>
              <a:gdLst/>
              <a:ahLst/>
              <a:cxnLst/>
              <a:rect l="l" t="t" r="r" b="b"/>
              <a:pathLst>
                <a:path w="31750" h="390525">
                  <a:moveTo>
                    <a:pt x="31565" y="0"/>
                  </a:moveTo>
                  <a:lnTo>
                    <a:pt x="20083" y="7345"/>
                  </a:lnTo>
                  <a:lnTo>
                    <a:pt x="0" y="390439"/>
                  </a:lnTo>
                  <a:lnTo>
                    <a:pt x="11282" y="386927"/>
                  </a:lnTo>
                  <a:lnTo>
                    <a:pt x="31565" y="0"/>
                  </a:lnTo>
                  <a:close/>
                </a:path>
              </a:pathLst>
            </a:custGeom>
            <a:solidFill>
              <a:srgbClr val="D2DB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615255" y="3443102"/>
              <a:ext cx="32384" cy="394335"/>
            </a:xfrm>
            <a:custGeom>
              <a:avLst/>
              <a:gdLst/>
              <a:ahLst/>
              <a:cxnLst/>
              <a:rect l="l" t="t" r="r" b="b"/>
              <a:pathLst>
                <a:path w="32385" h="394335">
                  <a:moveTo>
                    <a:pt x="31766" y="0"/>
                  </a:moveTo>
                  <a:lnTo>
                    <a:pt x="20284" y="7345"/>
                  </a:lnTo>
                  <a:lnTo>
                    <a:pt x="0" y="394270"/>
                  </a:lnTo>
                  <a:lnTo>
                    <a:pt x="5381" y="392595"/>
                  </a:lnTo>
                  <a:lnTo>
                    <a:pt x="11385" y="388800"/>
                  </a:lnTo>
                  <a:lnTo>
                    <a:pt x="31766" y="0"/>
                  </a:lnTo>
                  <a:close/>
                </a:path>
              </a:pathLst>
            </a:custGeom>
            <a:solidFill>
              <a:srgbClr val="D2DB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626630" y="3435763"/>
              <a:ext cx="32384" cy="396240"/>
            </a:xfrm>
            <a:custGeom>
              <a:avLst/>
              <a:gdLst/>
              <a:ahLst/>
              <a:cxnLst/>
              <a:rect l="l" t="t" r="r" b="b"/>
              <a:pathLst>
                <a:path w="32385" h="396239">
                  <a:moveTo>
                    <a:pt x="31865" y="0"/>
                  </a:moveTo>
                  <a:lnTo>
                    <a:pt x="20382" y="7345"/>
                  </a:lnTo>
                  <a:lnTo>
                    <a:pt x="0" y="396146"/>
                  </a:lnTo>
                  <a:lnTo>
                    <a:pt x="11478" y="388890"/>
                  </a:lnTo>
                  <a:lnTo>
                    <a:pt x="31865" y="0"/>
                  </a:lnTo>
                  <a:close/>
                </a:path>
              </a:pathLst>
            </a:custGeom>
            <a:solidFill>
              <a:srgbClr val="D2DA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638098" y="3428407"/>
              <a:ext cx="32384" cy="396875"/>
            </a:xfrm>
            <a:custGeom>
              <a:avLst/>
              <a:gdLst/>
              <a:ahLst/>
              <a:cxnLst/>
              <a:rect l="l" t="t" r="r" b="b"/>
              <a:pathLst>
                <a:path w="32385" h="396875">
                  <a:moveTo>
                    <a:pt x="31870" y="0"/>
                  </a:moveTo>
                  <a:lnTo>
                    <a:pt x="20387" y="7361"/>
                  </a:lnTo>
                  <a:lnTo>
                    <a:pt x="0" y="396253"/>
                  </a:lnTo>
                  <a:lnTo>
                    <a:pt x="11478" y="388997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D2DA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49568" y="3420929"/>
              <a:ext cx="32384" cy="396875"/>
            </a:xfrm>
            <a:custGeom>
              <a:avLst/>
              <a:gdLst/>
              <a:ahLst/>
              <a:cxnLst/>
              <a:rect l="l" t="t" r="r" b="b"/>
              <a:pathLst>
                <a:path w="32385" h="396875">
                  <a:moveTo>
                    <a:pt x="31882" y="0"/>
                  </a:moveTo>
                  <a:lnTo>
                    <a:pt x="20392" y="7483"/>
                  </a:lnTo>
                  <a:lnTo>
                    <a:pt x="0" y="396480"/>
                  </a:lnTo>
                  <a:lnTo>
                    <a:pt x="11478" y="389224"/>
                  </a:lnTo>
                  <a:lnTo>
                    <a:pt x="31882" y="0"/>
                  </a:lnTo>
                  <a:close/>
                </a:path>
              </a:pathLst>
            </a:custGeom>
            <a:solidFill>
              <a:srgbClr val="D2DA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61037" y="3413452"/>
              <a:ext cx="32384" cy="396875"/>
            </a:xfrm>
            <a:custGeom>
              <a:avLst/>
              <a:gdLst/>
              <a:ahLst/>
              <a:cxnLst/>
              <a:rect l="l" t="t" r="r" b="b"/>
              <a:pathLst>
                <a:path w="32385" h="396875">
                  <a:moveTo>
                    <a:pt x="31894" y="0"/>
                  </a:moveTo>
                  <a:lnTo>
                    <a:pt x="20404" y="7483"/>
                  </a:lnTo>
                  <a:lnTo>
                    <a:pt x="0" y="396708"/>
                  </a:lnTo>
                  <a:lnTo>
                    <a:pt x="11478" y="389452"/>
                  </a:lnTo>
                  <a:lnTo>
                    <a:pt x="31894" y="0"/>
                  </a:lnTo>
                  <a:close/>
                </a:path>
              </a:pathLst>
            </a:custGeom>
            <a:solidFill>
              <a:srgbClr val="D2DA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2505" y="3405975"/>
              <a:ext cx="32384" cy="397510"/>
            </a:xfrm>
            <a:custGeom>
              <a:avLst/>
              <a:gdLst/>
              <a:ahLst/>
              <a:cxnLst/>
              <a:rect l="l" t="t" r="r" b="b"/>
              <a:pathLst>
                <a:path w="32385" h="397510">
                  <a:moveTo>
                    <a:pt x="31906" y="0"/>
                  </a:moveTo>
                  <a:lnTo>
                    <a:pt x="20416" y="7483"/>
                  </a:lnTo>
                  <a:lnTo>
                    <a:pt x="0" y="396935"/>
                  </a:lnTo>
                  <a:lnTo>
                    <a:pt x="11478" y="389679"/>
                  </a:lnTo>
                  <a:lnTo>
                    <a:pt x="31906" y="0"/>
                  </a:lnTo>
                  <a:close/>
                </a:path>
              </a:pathLst>
            </a:custGeom>
            <a:solidFill>
              <a:srgbClr val="D2DA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683975" y="3401211"/>
              <a:ext cx="32384" cy="394970"/>
            </a:xfrm>
            <a:custGeom>
              <a:avLst/>
              <a:gdLst/>
              <a:ahLst/>
              <a:cxnLst/>
              <a:rect l="l" t="t" r="r" b="b"/>
              <a:pathLst>
                <a:path w="32385" h="394970">
                  <a:moveTo>
                    <a:pt x="31776" y="0"/>
                  </a:moveTo>
                  <a:lnTo>
                    <a:pt x="23626" y="2687"/>
                  </a:lnTo>
                  <a:lnTo>
                    <a:pt x="20428" y="4769"/>
                  </a:lnTo>
                  <a:lnTo>
                    <a:pt x="0" y="394450"/>
                  </a:lnTo>
                  <a:lnTo>
                    <a:pt x="11478" y="387194"/>
                  </a:lnTo>
                  <a:lnTo>
                    <a:pt x="31776" y="0"/>
                  </a:lnTo>
                  <a:close/>
                </a:path>
              </a:pathLst>
            </a:custGeom>
            <a:solidFill>
              <a:srgbClr val="D1DA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695435" y="3393770"/>
              <a:ext cx="43180" cy="394970"/>
            </a:xfrm>
            <a:custGeom>
              <a:avLst/>
              <a:gdLst/>
              <a:ahLst/>
              <a:cxnLst/>
              <a:rect l="l" t="t" r="r" b="b"/>
              <a:pathLst>
                <a:path w="43180" h="394970">
                  <a:moveTo>
                    <a:pt x="42875" y="0"/>
                  </a:moveTo>
                  <a:lnTo>
                    <a:pt x="31584" y="3733"/>
                  </a:lnTo>
                  <a:lnTo>
                    <a:pt x="20294" y="7454"/>
                  </a:lnTo>
                  <a:lnTo>
                    <a:pt x="0" y="394652"/>
                  </a:lnTo>
                  <a:lnTo>
                    <a:pt x="5562" y="391134"/>
                  </a:lnTo>
                  <a:lnTo>
                    <a:pt x="11379" y="389267"/>
                  </a:lnTo>
                  <a:lnTo>
                    <a:pt x="22656" y="385648"/>
                  </a:lnTo>
                  <a:lnTo>
                    <a:pt x="42875" y="0"/>
                  </a:lnTo>
                  <a:close/>
                </a:path>
              </a:pathLst>
            </a:custGeom>
            <a:solidFill>
              <a:srgbClr val="D1D9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18092" y="3388811"/>
              <a:ext cx="31750" cy="391160"/>
            </a:xfrm>
            <a:custGeom>
              <a:avLst/>
              <a:gdLst/>
              <a:ahLst/>
              <a:cxnLst/>
              <a:rect l="l" t="t" r="r" b="b"/>
              <a:pathLst>
                <a:path w="31750" h="391160">
                  <a:moveTo>
                    <a:pt x="31574" y="0"/>
                  </a:moveTo>
                  <a:lnTo>
                    <a:pt x="28025" y="2386"/>
                  </a:lnTo>
                  <a:lnTo>
                    <a:pt x="20216" y="4961"/>
                  </a:lnTo>
                  <a:lnTo>
                    <a:pt x="0" y="390597"/>
                  </a:lnTo>
                  <a:lnTo>
                    <a:pt x="11288" y="386972"/>
                  </a:lnTo>
                  <a:lnTo>
                    <a:pt x="31574" y="0"/>
                  </a:lnTo>
                  <a:close/>
                </a:path>
              </a:pathLst>
            </a:custGeom>
            <a:solidFill>
              <a:srgbClr val="D1D9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29371" y="3381081"/>
              <a:ext cx="32384" cy="394970"/>
            </a:xfrm>
            <a:custGeom>
              <a:avLst/>
              <a:gdLst/>
              <a:ahLst/>
              <a:cxnLst/>
              <a:rect l="l" t="t" r="r" b="b"/>
              <a:pathLst>
                <a:path w="32385" h="394970">
                  <a:moveTo>
                    <a:pt x="31789" y="0"/>
                  </a:moveTo>
                  <a:lnTo>
                    <a:pt x="20286" y="7735"/>
                  </a:lnTo>
                  <a:lnTo>
                    <a:pt x="0" y="394705"/>
                  </a:lnTo>
                  <a:lnTo>
                    <a:pt x="11173" y="391117"/>
                  </a:lnTo>
                  <a:lnTo>
                    <a:pt x="31789" y="0"/>
                  </a:lnTo>
                  <a:close/>
                </a:path>
              </a:pathLst>
            </a:custGeom>
            <a:solidFill>
              <a:srgbClr val="D1D9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740652" y="3373351"/>
              <a:ext cx="32384" cy="398780"/>
            </a:xfrm>
            <a:custGeom>
              <a:avLst/>
              <a:gdLst/>
              <a:ahLst/>
              <a:cxnLst/>
              <a:rect l="l" t="t" r="r" b="b"/>
              <a:pathLst>
                <a:path w="32385" h="398779">
                  <a:moveTo>
                    <a:pt x="32002" y="0"/>
                  </a:moveTo>
                  <a:lnTo>
                    <a:pt x="20499" y="7735"/>
                  </a:lnTo>
                  <a:lnTo>
                    <a:pt x="0" y="398776"/>
                  </a:lnTo>
                  <a:lnTo>
                    <a:pt x="11491" y="391284"/>
                  </a:lnTo>
                  <a:lnTo>
                    <a:pt x="32002" y="0"/>
                  </a:lnTo>
                  <a:close/>
                </a:path>
              </a:pathLst>
            </a:custGeom>
            <a:solidFill>
              <a:srgbClr val="D0D9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752132" y="3365622"/>
              <a:ext cx="32384" cy="399415"/>
            </a:xfrm>
            <a:custGeom>
              <a:avLst/>
              <a:gdLst/>
              <a:ahLst/>
              <a:cxnLst/>
              <a:rect l="l" t="t" r="r" b="b"/>
              <a:pathLst>
                <a:path w="32385" h="399414">
                  <a:moveTo>
                    <a:pt x="32015" y="0"/>
                  </a:moveTo>
                  <a:lnTo>
                    <a:pt x="20512" y="7735"/>
                  </a:lnTo>
                  <a:lnTo>
                    <a:pt x="0" y="399020"/>
                  </a:lnTo>
                  <a:lnTo>
                    <a:pt x="11491" y="391527"/>
                  </a:lnTo>
                  <a:lnTo>
                    <a:pt x="32015" y="0"/>
                  </a:lnTo>
                  <a:close/>
                </a:path>
              </a:pathLst>
            </a:custGeom>
            <a:solidFill>
              <a:srgbClr val="D0D9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763614" y="3357891"/>
              <a:ext cx="32384" cy="399415"/>
            </a:xfrm>
            <a:custGeom>
              <a:avLst/>
              <a:gdLst/>
              <a:ahLst/>
              <a:cxnLst/>
              <a:rect l="l" t="t" r="r" b="b"/>
              <a:pathLst>
                <a:path w="32385" h="399414">
                  <a:moveTo>
                    <a:pt x="32028" y="0"/>
                  </a:moveTo>
                  <a:lnTo>
                    <a:pt x="20525" y="7735"/>
                  </a:lnTo>
                  <a:lnTo>
                    <a:pt x="0" y="399264"/>
                  </a:lnTo>
                  <a:lnTo>
                    <a:pt x="11491" y="391771"/>
                  </a:lnTo>
                  <a:lnTo>
                    <a:pt x="32028" y="0"/>
                  </a:lnTo>
                  <a:close/>
                </a:path>
              </a:pathLst>
            </a:custGeom>
            <a:solidFill>
              <a:srgbClr val="D0D7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775095" y="3350162"/>
              <a:ext cx="32384" cy="400050"/>
            </a:xfrm>
            <a:custGeom>
              <a:avLst/>
              <a:gdLst/>
              <a:ahLst/>
              <a:cxnLst/>
              <a:rect l="l" t="t" r="r" b="b"/>
              <a:pathLst>
                <a:path w="32385" h="400050">
                  <a:moveTo>
                    <a:pt x="32041" y="0"/>
                  </a:moveTo>
                  <a:lnTo>
                    <a:pt x="20538" y="7735"/>
                  </a:lnTo>
                  <a:lnTo>
                    <a:pt x="0" y="399507"/>
                  </a:lnTo>
                  <a:lnTo>
                    <a:pt x="11491" y="392014"/>
                  </a:lnTo>
                  <a:lnTo>
                    <a:pt x="32041" y="0"/>
                  </a:lnTo>
                  <a:close/>
                </a:path>
              </a:pathLst>
            </a:custGeom>
            <a:solidFill>
              <a:srgbClr val="D0D7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786576" y="3342432"/>
              <a:ext cx="32384" cy="400050"/>
            </a:xfrm>
            <a:custGeom>
              <a:avLst/>
              <a:gdLst/>
              <a:ahLst/>
              <a:cxnLst/>
              <a:rect l="l" t="t" r="r" b="b"/>
              <a:pathLst>
                <a:path w="32385" h="400050">
                  <a:moveTo>
                    <a:pt x="32053" y="0"/>
                  </a:moveTo>
                  <a:lnTo>
                    <a:pt x="20550" y="7735"/>
                  </a:lnTo>
                  <a:lnTo>
                    <a:pt x="0" y="399751"/>
                  </a:lnTo>
                  <a:lnTo>
                    <a:pt x="11491" y="392258"/>
                  </a:lnTo>
                  <a:lnTo>
                    <a:pt x="32053" y="0"/>
                  </a:lnTo>
                  <a:close/>
                </a:path>
              </a:pathLst>
            </a:custGeom>
            <a:solidFill>
              <a:srgbClr val="CFD7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798058" y="3334536"/>
              <a:ext cx="32384" cy="400685"/>
            </a:xfrm>
            <a:custGeom>
              <a:avLst/>
              <a:gdLst/>
              <a:ahLst/>
              <a:cxnLst/>
              <a:rect l="l" t="t" r="r" b="b"/>
              <a:pathLst>
                <a:path w="32385" h="400685">
                  <a:moveTo>
                    <a:pt x="32075" y="0"/>
                  </a:moveTo>
                  <a:lnTo>
                    <a:pt x="23596" y="5862"/>
                  </a:lnTo>
                  <a:lnTo>
                    <a:pt x="20563" y="7901"/>
                  </a:lnTo>
                  <a:lnTo>
                    <a:pt x="0" y="400160"/>
                  </a:lnTo>
                  <a:lnTo>
                    <a:pt x="11496" y="392555"/>
                  </a:lnTo>
                  <a:lnTo>
                    <a:pt x="32075" y="0"/>
                  </a:lnTo>
                  <a:close/>
                </a:path>
              </a:pathLst>
            </a:custGeom>
            <a:solidFill>
              <a:srgbClr val="CFD7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809545" y="3326581"/>
              <a:ext cx="32384" cy="400685"/>
            </a:xfrm>
            <a:custGeom>
              <a:avLst/>
              <a:gdLst/>
              <a:ahLst/>
              <a:cxnLst/>
              <a:rect l="l" t="t" r="r" b="b"/>
              <a:pathLst>
                <a:path w="32385" h="400685">
                  <a:moveTo>
                    <a:pt x="32093" y="0"/>
                  </a:moveTo>
                  <a:lnTo>
                    <a:pt x="20579" y="7961"/>
                  </a:lnTo>
                  <a:lnTo>
                    <a:pt x="0" y="400517"/>
                  </a:lnTo>
                  <a:lnTo>
                    <a:pt x="11497" y="392902"/>
                  </a:lnTo>
                  <a:lnTo>
                    <a:pt x="32093" y="0"/>
                  </a:lnTo>
                  <a:close/>
                </a:path>
              </a:pathLst>
            </a:custGeom>
            <a:solidFill>
              <a:srgbClr val="CFD7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821032" y="3318627"/>
              <a:ext cx="32384" cy="401320"/>
            </a:xfrm>
            <a:custGeom>
              <a:avLst/>
              <a:gdLst/>
              <a:ahLst/>
              <a:cxnLst/>
              <a:rect l="l" t="t" r="r" b="b"/>
              <a:pathLst>
                <a:path w="32385" h="401320">
                  <a:moveTo>
                    <a:pt x="32112" y="0"/>
                  </a:moveTo>
                  <a:lnTo>
                    <a:pt x="20597" y="7961"/>
                  </a:lnTo>
                  <a:lnTo>
                    <a:pt x="0" y="400863"/>
                  </a:lnTo>
                  <a:lnTo>
                    <a:pt x="11497" y="393249"/>
                  </a:lnTo>
                  <a:lnTo>
                    <a:pt x="32112" y="0"/>
                  </a:lnTo>
                  <a:close/>
                </a:path>
              </a:pathLst>
            </a:custGeom>
            <a:solidFill>
              <a:srgbClr val="CFD6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832519" y="3310672"/>
              <a:ext cx="32384" cy="401320"/>
            </a:xfrm>
            <a:custGeom>
              <a:avLst/>
              <a:gdLst/>
              <a:ahLst/>
              <a:cxnLst/>
              <a:rect l="l" t="t" r="r" b="b"/>
              <a:pathLst>
                <a:path w="32385" h="401320">
                  <a:moveTo>
                    <a:pt x="32130" y="0"/>
                  </a:moveTo>
                  <a:lnTo>
                    <a:pt x="20615" y="7961"/>
                  </a:lnTo>
                  <a:lnTo>
                    <a:pt x="0" y="401210"/>
                  </a:lnTo>
                  <a:lnTo>
                    <a:pt x="11497" y="393595"/>
                  </a:lnTo>
                  <a:lnTo>
                    <a:pt x="32130" y="0"/>
                  </a:lnTo>
                  <a:close/>
                </a:path>
              </a:pathLst>
            </a:custGeom>
            <a:solidFill>
              <a:srgbClr val="CFD6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843999" y="3294773"/>
              <a:ext cx="43815" cy="409575"/>
            </a:xfrm>
            <a:custGeom>
              <a:avLst/>
              <a:gdLst/>
              <a:ahLst/>
              <a:cxnLst/>
              <a:rect l="l" t="t" r="r" b="b"/>
              <a:pathLst>
                <a:path w="43814" h="409575">
                  <a:moveTo>
                    <a:pt x="43649" y="0"/>
                  </a:moveTo>
                  <a:lnTo>
                    <a:pt x="32156" y="7950"/>
                  </a:lnTo>
                  <a:lnTo>
                    <a:pt x="20637" y="15913"/>
                  </a:lnTo>
                  <a:lnTo>
                    <a:pt x="0" y="409511"/>
                  </a:lnTo>
                  <a:lnTo>
                    <a:pt x="11493" y="401891"/>
                  </a:lnTo>
                  <a:lnTo>
                    <a:pt x="22999" y="394119"/>
                  </a:lnTo>
                  <a:lnTo>
                    <a:pt x="43649" y="0"/>
                  </a:lnTo>
                  <a:close/>
                </a:path>
              </a:pathLst>
            </a:custGeom>
            <a:solidFill>
              <a:srgbClr val="CED6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866991" y="3286743"/>
              <a:ext cx="32384" cy="402590"/>
            </a:xfrm>
            <a:custGeom>
              <a:avLst/>
              <a:gdLst/>
              <a:ahLst/>
              <a:cxnLst/>
              <a:rect l="l" t="t" r="r" b="b"/>
              <a:pathLst>
                <a:path w="32385" h="402589">
                  <a:moveTo>
                    <a:pt x="32179" y="0"/>
                  </a:moveTo>
                  <a:lnTo>
                    <a:pt x="28139" y="2855"/>
                  </a:lnTo>
                  <a:lnTo>
                    <a:pt x="20661" y="8025"/>
                  </a:lnTo>
                  <a:lnTo>
                    <a:pt x="0" y="402150"/>
                  </a:lnTo>
                  <a:lnTo>
                    <a:pt x="11506" y="394356"/>
                  </a:lnTo>
                  <a:lnTo>
                    <a:pt x="32179" y="0"/>
                  </a:lnTo>
                  <a:close/>
                </a:path>
              </a:pathLst>
            </a:custGeom>
            <a:solidFill>
              <a:srgbClr val="CED6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2878489" y="3278604"/>
              <a:ext cx="32384" cy="402590"/>
            </a:xfrm>
            <a:custGeom>
              <a:avLst/>
              <a:gdLst/>
              <a:ahLst/>
              <a:cxnLst/>
              <a:rect l="l" t="t" r="r" b="b"/>
              <a:pathLst>
                <a:path w="32385" h="402589">
                  <a:moveTo>
                    <a:pt x="32197" y="0"/>
                  </a:moveTo>
                  <a:lnTo>
                    <a:pt x="20673" y="8144"/>
                  </a:lnTo>
                  <a:lnTo>
                    <a:pt x="0" y="402501"/>
                  </a:lnTo>
                  <a:lnTo>
                    <a:pt x="11506" y="394706"/>
                  </a:lnTo>
                  <a:lnTo>
                    <a:pt x="32197" y="0"/>
                  </a:lnTo>
                  <a:close/>
                </a:path>
              </a:pathLst>
            </a:custGeom>
            <a:solidFill>
              <a:srgbClr val="CED6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889986" y="3270465"/>
              <a:ext cx="32384" cy="403225"/>
            </a:xfrm>
            <a:custGeom>
              <a:avLst/>
              <a:gdLst/>
              <a:ahLst/>
              <a:cxnLst/>
              <a:rect l="l" t="t" r="r" b="b"/>
              <a:pathLst>
                <a:path w="32385" h="403225">
                  <a:moveTo>
                    <a:pt x="32216" y="0"/>
                  </a:moveTo>
                  <a:lnTo>
                    <a:pt x="20692" y="8144"/>
                  </a:lnTo>
                  <a:lnTo>
                    <a:pt x="0" y="402851"/>
                  </a:lnTo>
                  <a:lnTo>
                    <a:pt x="11506" y="395057"/>
                  </a:lnTo>
                  <a:lnTo>
                    <a:pt x="32216" y="0"/>
                  </a:lnTo>
                  <a:close/>
                </a:path>
              </a:pathLst>
            </a:custGeom>
            <a:solidFill>
              <a:srgbClr val="CDD5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901482" y="3261290"/>
              <a:ext cx="32384" cy="404495"/>
            </a:xfrm>
            <a:custGeom>
              <a:avLst/>
              <a:gdLst/>
              <a:ahLst/>
              <a:cxnLst/>
              <a:rect l="l" t="t" r="r" b="b"/>
              <a:pathLst>
                <a:path w="32385" h="404495">
                  <a:moveTo>
                    <a:pt x="32288" y="0"/>
                  </a:moveTo>
                  <a:lnTo>
                    <a:pt x="29587" y="2908"/>
                  </a:lnTo>
                  <a:lnTo>
                    <a:pt x="20710" y="9182"/>
                  </a:lnTo>
                  <a:lnTo>
                    <a:pt x="0" y="404239"/>
                  </a:lnTo>
                  <a:lnTo>
                    <a:pt x="11506" y="396445"/>
                  </a:lnTo>
                  <a:lnTo>
                    <a:pt x="32288" y="0"/>
                  </a:lnTo>
                  <a:close/>
                </a:path>
              </a:pathLst>
            </a:custGeom>
            <a:solidFill>
              <a:srgbClr val="CDD51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912973" y="12"/>
              <a:ext cx="1079500" cy="3658235"/>
            </a:xfrm>
            <a:custGeom>
              <a:avLst/>
              <a:gdLst/>
              <a:ahLst/>
              <a:cxnLst/>
              <a:rect l="l" t="t" r="r" b="b"/>
              <a:pathLst>
                <a:path w="1079500" h="3658235">
                  <a:moveTo>
                    <a:pt x="1079144" y="1613192"/>
                  </a:moveTo>
                  <a:lnTo>
                    <a:pt x="1078471" y="1562392"/>
                  </a:lnTo>
                  <a:lnTo>
                    <a:pt x="1076807" y="1511592"/>
                  </a:lnTo>
                  <a:lnTo>
                    <a:pt x="1074153" y="1460792"/>
                  </a:lnTo>
                  <a:lnTo>
                    <a:pt x="1070533" y="1409992"/>
                  </a:lnTo>
                  <a:lnTo>
                    <a:pt x="1065949" y="1371892"/>
                  </a:lnTo>
                  <a:lnTo>
                    <a:pt x="1060399" y="1321092"/>
                  </a:lnTo>
                  <a:lnTo>
                    <a:pt x="1053909" y="1270292"/>
                  </a:lnTo>
                  <a:lnTo>
                    <a:pt x="1046480" y="1219492"/>
                  </a:lnTo>
                  <a:lnTo>
                    <a:pt x="1038110" y="1168692"/>
                  </a:lnTo>
                  <a:lnTo>
                    <a:pt x="1028839" y="1130592"/>
                  </a:lnTo>
                  <a:lnTo>
                    <a:pt x="1018641" y="1079792"/>
                  </a:lnTo>
                  <a:lnTo>
                    <a:pt x="1007554" y="1028992"/>
                  </a:lnTo>
                  <a:lnTo>
                    <a:pt x="995565" y="990892"/>
                  </a:lnTo>
                  <a:lnTo>
                    <a:pt x="982700" y="940092"/>
                  </a:lnTo>
                  <a:lnTo>
                    <a:pt x="968959" y="889292"/>
                  </a:lnTo>
                  <a:lnTo>
                    <a:pt x="954354" y="851192"/>
                  </a:lnTo>
                  <a:lnTo>
                    <a:pt x="938898" y="800392"/>
                  </a:lnTo>
                  <a:lnTo>
                    <a:pt x="922591" y="762292"/>
                  </a:lnTo>
                  <a:lnTo>
                    <a:pt x="905446" y="711492"/>
                  </a:lnTo>
                  <a:lnTo>
                    <a:pt x="887476" y="673392"/>
                  </a:lnTo>
                  <a:lnTo>
                    <a:pt x="868680" y="622592"/>
                  </a:lnTo>
                  <a:lnTo>
                    <a:pt x="849083" y="584492"/>
                  </a:lnTo>
                  <a:lnTo>
                    <a:pt x="828675" y="546392"/>
                  </a:lnTo>
                  <a:lnTo>
                    <a:pt x="807478" y="495592"/>
                  </a:lnTo>
                  <a:lnTo>
                    <a:pt x="785507" y="457492"/>
                  </a:lnTo>
                  <a:lnTo>
                    <a:pt x="762762" y="419392"/>
                  </a:lnTo>
                  <a:lnTo>
                    <a:pt x="739241" y="381292"/>
                  </a:lnTo>
                  <a:lnTo>
                    <a:pt x="714971" y="330492"/>
                  </a:lnTo>
                  <a:lnTo>
                    <a:pt x="689952" y="292392"/>
                  </a:lnTo>
                  <a:lnTo>
                    <a:pt x="664210" y="254292"/>
                  </a:lnTo>
                  <a:lnTo>
                    <a:pt x="637730" y="216192"/>
                  </a:lnTo>
                  <a:lnTo>
                    <a:pt x="610527" y="178092"/>
                  </a:lnTo>
                  <a:lnTo>
                    <a:pt x="582625" y="139992"/>
                  </a:lnTo>
                  <a:lnTo>
                    <a:pt x="554012" y="101892"/>
                  </a:lnTo>
                  <a:lnTo>
                    <a:pt x="524725" y="63792"/>
                  </a:lnTo>
                  <a:lnTo>
                    <a:pt x="494741" y="38392"/>
                  </a:lnTo>
                  <a:lnTo>
                    <a:pt x="463842" y="0"/>
                  </a:lnTo>
                  <a:lnTo>
                    <a:pt x="396570" y="0"/>
                  </a:lnTo>
                  <a:lnTo>
                    <a:pt x="416140" y="25692"/>
                  </a:lnTo>
                  <a:lnTo>
                    <a:pt x="444436" y="63792"/>
                  </a:lnTo>
                  <a:lnTo>
                    <a:pt x="472008" y="101892"/>
                  </a:lnTo>
                  <a:lnTo>
                    <a:pt x="498830" y="139992"/>
                  </a:lnTo>
                  <a:lnTo>
                    <a:pt x="524916" y="178092"/>
                  </a:lnTo>
                  <a:lnTo>
                    <a:pt x="550252" y="216192"/>
                  </a:lnTo>
                  <a:lnTo>
                    <a:pt x="574814" y="254292"/>
                  </a:lnTo>
                  <a:lnTo>
                    <a:pt x="598601" y="292392"/>
                  </a:lnTo>
                  <a:lnTo>
                    <a:pt x="621601" y="330492"/>
                  </a:lnTo>
                  <a:lnTo>
                    <a:pt x="643813" y="368592"/>
                  </a:lnTo>
                  <a:lnTo>
                    <a:pt x="665200" y="419392"/>
                  </a:lnTo>
                  <a:lnTo>
                    <a:pt x="685787" y="457492"/>
                  </a:lnTo>
                  <a:lnTo>
                    <a:pt x="705535" y="495592"/>
                  </a:lnTo>
                  <a:lnTo>
                    <a:pt x="724458" y="546392"/>
                  </a:lnTo>
                  <a:lnTo>
                    <a:pt x="742530" y="584492"/>
                  </a:lnTo>
                  <a:lnTo>
                    <a:pt x="759739" y="622592"/>
                  </a:lnTo>
                  <a:lnTo>
                    <a:pt x="776084" y="673392"/>
                  </a:lnTo>
                  <a:lnTo>
                    <a:pt x="791552" y="711492"/>
                  </a:lnTo>
                  <a:lnTo>
                    <a:pt x="806132" y="762292"/>
                  </a:lnTo>
                  <a:lnTo>
                    <a:pt x="819823" y="800392"/>
                  </a:lnTo>
                  <a:lnTo>
                    <a:pt x="832599" y="851192"/>
                  </a:lnTo>
                  <a:lnTo>
                    <a:pt x="844461" y="889292"/>
                  </a:lnTo>
                  <a:lnTo>
                    <a:pt x="855383" y="940092"/>
                  </a:lnTo>
                  <a:lnTo>
                    <a:pt x="865378" y="990892"/>
                  </a:lnTo>
                  <a:lnTo>
                    <a:pt x="874433" y="1028992"/>
                  </a:lnTo>
                  <a:lnTo>
                    <a:pt x="882523" y="1079792"/>
                  </a:lnTo>
                  <a:lnTo>
                    <a:pt x="889635" y="1130592"/>
                  </a:lnTo>
                  <a:lnTo>
                    <a:pt x="895781" y="1181392"/>
                  </a:lnTo>
                  <a:lnTo>
                    <a:pt x="900938" y="1219492"/>
                  </a:lnTo>
                  <a:lnTo>
                    <a:pt x="905103" y="1270292"/>
                  </a:lnTo>
                  <a:lnTo>
                    <a:pt x="908253" y="1321092"/>
                  </a:lnTo>
                  <a:lnTo>
                    <a:pt x="910374" y="1371892"/>
                  </a:lnTo>
                  <a:lnTo>
                    <a:pt x="911479" y="1422692"/>
                  </a:lnTo>
                  <a:lnTo>
                    <a:pt x="911555" y="1460792"/>
                  </a:lnTo>
                  <a:lnTo>
                    <a:pt x="910564" y="1511592"/>
                  </a:lnTo>
                  <a:lnTo>
                    <a:pt x="908469" y="1562392"/>
                  </a:lnTo>
                  <a:lnTo>
                    <a:pt x="905446" y="1613192"/>
                  </a:lnTo>
                  <a:lnTo>
                    <a:pt x="901420" y="1663992"/>
                  </a:lnTo>
                  <a:lnTo>
                    <a:pt x="896429" y="1714792"/>
                  </a:lnTo>
                  <a:lnTo>
                    <a:pt x="890485" y="1752892"/>
                  </a:lnTo>
                  <a:lnTo>
                    <a:pt x="883488" y="1804225"/>
                  </a:lnTo>
                  <a:lnTo>
                    <a:pt x="875728" y="1854492"/>
                  </a:lnTo>
                  <a:lnTo>
                    <a:pt x="866940" y="1892592"/>
                  </a:lnTo>
                  <a:lnTo>
                    <a:pt x="857237" y="1943392"/>
                  </a:lnTo>
                  <a:lnTo>
                    <a:pt x="846632" y="1994192"/>
                  </a:lnTo>
                  <a:lnTo>
                    <a:pt x="835113" y="2032292"/>
                  </a:lnTo>
                  <a:lnTo>
                    <a:pt x="822718" y="2083092"/>
                  </a:lnTo>
                  <a:lnTo>
                    <a:pt x="809434" y="2121192"/>
                  </a:lnTo>
                  <a:lnTo>
                    <a:pt x="795274" y="2171992"/>
                  </a:lnTo>
                  <a:lnTo>
                    <a:pt x="780262" y="2210092"/>
                  </a:lnTo>
                  <a:lnTo>
                    <a:pt x="764400" y="2260892"/>
                  </a:lnTo>
                  <a:lnTo>
                    <a:pt x="747712" y="2298992"/>
                  </a:lnTo>
                  <a:lnTo>
                    <a:pt x="730186" y="2337092"/>
                  </a:lnTo>
                  <a:lnTo>
                    <a:pt x="711835" y="2387892"/>
                  </a:lnTo>
                  <a:lnTo>
                    <a:pt x="692683" y="2425992"/>
                  </a:lnTo>
                  <a:lnTo>
                    <a:pt x="672744" y="2464092"/>
                  </a:lnTo>
                  <a:lnTo>
                    <a:pt x="652005" y="2502192"/>
                  </a:lnTo>
                  <a:lnTo>
                    <a:pt x="630504" y="2540292"/>
                  </a:lnTo>
                  <a:lnTo>
                    <a:pt x="608228" y="2591092"/>
                  </a:lnTo>
                  <a:lnTo>
                    <a:pt x="585203" y="2629192"/>
                  </a:lnTo>
                  <a:lnTo>
                    <a:pt x="561428" y="2667292"/>
                  </a:lnTo>
                  <a:lnTo>
                    <a:pt x="536917" y="2705392"/>
                  </a:lnTo>
                  <a:lnTo>
                    <a:pt x="511695" y="2743492"/>
                  </a:lnTo>
                  <a:lnTo>
                    <a:pt x="485749" y="2781592"/>
                  </a:lnTo>
                  <a:lnTo>
                    <a:pt x="459105" y="2806992"/>
                  </a:lnTo>
                  <a:lnTo>
                    <a:pt x="431761" y="2845092"/>
                  </a:lnTo>
                  <a:lnTo>
                    <a:pt x="403745" y="2883192"/>
                  </a:lnTo>
                  <a:lnTo>
                    <a:pt x="375043" y="2921292"/>
                  </a:lnTo>
                  <a:lnTo>
                    <a:pt x="345694" y="2946692"/>
                  </a:lnTo>
                  <a:lnTo>
                    <a:pt x="315696" y="2984792"/>
                  </a:lnTo>
                  <a:lnTo>
                    <a:pt x="285051" y="3022892"/>
                  </a:lnTo>
                  <a:lnTo>
                    <a:pt x="253771" y="3048292"/>
                  </a:lnTo>
                  <a:lnTo>
                    <a:pt x="221881" y="3086392"/>
                  </a:lnTo>
                  <a:lnTo>
                    <a:pt x="189382" y="3111792"/>
                  </a:lnTo>
                  <a:lnTo>
                    <a:pt x="156273" y="3149892"/>
                  </a:lnTo>
                  <a:lnTo>
                    <a:pt x="122580" y="3175292"/>
                  </a:lnTo>
                  <a:lnTo>
                    <a:pt x="88315" y="3200692"/>
                  </a:lnTo>
                  <a:lnTo>
                    <a:pt x="53479" y="3226092"/>
                  </a:lnTo>
                  <a:lnTo>
                    <a:pt x="32537" y="3248634"/>
                  </a:lnTo>
                  <a:lnTo>
                    <a:pt x="20777" y="3261296"/>
                  </a:lnTo>
                  <a:lnTo>
                    <a:pt x="0" y="3657739"/>
                  </a:lnTo>
                  <a:lnTo>
                    <a:pt x="11506" y="3649942"/>
                  </a:lnTo>
                  <a:lnTo>
                    <a:pt x="18516" y="3645192"/>
                  </a:lnTo>
                  <a:lnTo>
                    <a:pt x="91579" y="3594392"/>
                  </a:lnTo>
                  <a:lnTo>
                    <a:pt x="127355" y="3568992"/>
                  </a:lnTo>
                  <a:lnTo>
                    <a:pt x="162623" y="3543592"/>
                  </a:lnTo>
                  <a:lnTo>
                    <a:pt x="197370" y="3505492"/>
                  </a:lnTo>
                  <a:lnTo>
                    <a:pt x="231597" y="3480092"/>
                  </a:lnTo>
                  <a:lnTo>
                    <a:pt x="265277" y="3454692"/>
                  </a:lnTo>
                  <a:lnTo>
                    <a:pt x="298424" y="3416592"/>
                  </a:lnTo>
                  <a:lnTo>
                    <a:pt x="331000" y="3391192"/>
                  </a:lnTo>
                  <a:lnTo>
                    <a:pt x="363029" y="3353092"/>
                  </a:lnTo>
                  <a:lnTo>
                    <a:pt x="394462" y="3327692"/>
                  </a:lnTo>
                  <a:lnTo>
                    <a:pt x="425335" y="3289592"/>
                  </a:lnTo>
                  <a:lnTo>
                    <a:pt x="455599" y="3264192"/>
                  </a:lnTo>
                  <a:lnTo>
                    <a:pt x="485267" y="3226092"/>
                  </a:lnTo>
                  <a:lnTo>
                    <a:pt x="514337" y="3187992"/>
                  </a:lnTo>
                  <a:lnTo>
                    <a:pt x="542772" y="3162592"/>
                  </a:lnTo>
                  <a:lnTo>
                    <a:pt x="570598" y="3124492"/>
                  </a:lnTo>
                  <a:lnTo>
                    <a:pt x="597776" y="3086392"/>
                  </a:lnTo>
                  <a:lnTo>
                    <a:pt x="624306" y="3048292"/>
                  </a:lnTo>
                  <a:lnTo>
                    <a:pt x="650189" y="3010192"/>
                  </a:lnTo>
                  <a:lnTo>
                    <a:pt x="675398" y="2972092"/>
                  </a:lnTo>
                  <a:lnTo>
                    <a:pt x="699947" y="2933992"/>
                  </a:lnTo>
                  <a:lnTo>
                    <a:pt x="723811" y="2895892"/>
                  </a:lnTo>
                  <a:lnTo>
                    <a:pt x="746975" y="2857792"/>
                  </a:lnTo>
                  <a:lnTo>
                    <a:pt x="769454" y="2819692"/>
                  </a:lnTo>
                  <a:lnTo>
                    <a:pt x="791222" y="2781592"/>
                  </a:lnTo>
                  <a:lnTo>
                    <a:pt x="812266" y="2743492"/>
                  </a:lnTo>
                  <a:lnTo>
                    <a:pt x="832586" y="2692692"/>
                  </a:lnTo>
                  <a:lnTo>
                    <a:pt x="852182" y="2654592"/>
                  </a:lnTo>
                  <a:lnTo>
                    <a:pt x="871016" y="2616492"/>
                  </a:lnTo>
                  <a:lnTo>
                    <a:pt x="889114" y="2578392"/>
                  </a:lnTo>
                  <a:lnTo>
                    <a:pt x="906437" y="2527592"/>
                  </a:lnTo>
                  <a:lnTo>
                    <a:pt x="922997" y="2489492"/>
                  </a:lnTo>
                  <a:lnTo>
                    <a:pt x="938771" y="2438692"/>
                  </a:lnTo>
                  <a:lnTo>
                    <a:pt x="953770" y="2400592"/>
                  </a:lnTo>
                  <a:lnTo>
                    <a:pt x="967955" y="2362492"/>
                  </a:lnTo>
                  <a:lnTo>
                    <a:pt x="981341" y="2311692"/>
                  </a:lnTo>
                  <a:lnTo>
                    <a:pt x="993902" y="2273592"/>
                  </a:lnTo>
                  <a:lnTo>
                    <a:pt x="1005649" y="2222792"/>
                  </a:lnTo>
                  <a:lnTo>
                    <a:pt x="1016558" y="2171992"/>
                  </a:lnTo>
                  <a:lnTo>
                    <a:pt x="1026629" y="2133892"/>
                  </a:lnTo>
                  <a:lnTo>
                    <a:pt x="1035837" y="2083092"/>
                  </a:lnTo>
                  <a:lnTo>
                    <a:pt x="1044194" y="2032292"/>
                  </a:lnTo>
                  <a:lnTo>
                    <a:pt x="1051674" y="1994192"/>
                  </a:lnTo>
                  <a:lnTo>
                    <a:pt x="1058278" y="1943392"/>
                  </a:lnTo>
                  <a:lnTo>
                    <a:pt x="1063993" y="1892592"/>
                  </a:lnTo>
                  <a:lnTo>
                    <a:pt x="1068819" y="1854492"/>
                  </a:lnTo>
                  <a:lnTo>
                    <a:pt x="1072667" y="1804492"/>
                  </a:lnTo>
                  <a:lnTo>
                    <a:pt x="1072692" y="1804225"/>
                  </a:lnTo>
                  <a:lnTo>
                    <a:pt x="1072781" y="1802523"/>
                  </a:lnTo>
                  <a:lnTo>
                    <a:pt x="1077150" y="1727492"/>
                  </a:lnTo>
                  <a:lnTo>
                    <a:pt x="1077607" y="1710309"/>
                  </a:lnTo>
                  <a:lnTo>
                    <a:pt x="1077633" y="1710016"/>
                  </a:lnTo>
                  <a:lnTo>
                    <a:pt x="1077633" y="1709750"/>
                  </a:lnTo>
                  <a:lnTo>
                    <a:pt x="1078191" y="1689392"/>
                  </a:lnTo>
                  <a:lnTo>
                    <a:pt x="1078865" y="1663992"/>
                  </a:lnTo>
                  <a:lnTo>
                    <a:pt x="1079144" y="1625892"/>
                  </a:lnTo>
                  <a:lnTo>
                    <a:pt x="1079144" y="1613192"/>
                  </a:lnTo>
                  <a:close/>
                </a:path>
              </a:pathLst>
            </a:custGeom>
            <a:solidFill>
              <a:srgbClr val="CDD51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357109" y="12"/>
              <a:ext cx="2883535" cy="4693285"/>
            </a:xfrm>
            <a:custGeom>
              <a:avLst/>
              <a:gdLst/>
              <a:ahLst/>
              <a:cxnLst/>
              <a:rect l="l" t="t" r="r" b="b"/>
              <a:pathLst>
                <a:path w="2883535" h="4693285">
                  <a:moveTo>
                    <a:pt x="2883370" y="1924634"/>
                  </a:moveTo>
                  <a:lnTo>
                    <a:pt x="2882874" y="1873834"/>
                  </a:lnTo>
                  <a:lnTo>
                    <a:pt x="2881477" y="1823034"/>
                  </a:lnTo>
                  <a:lnTo>
                    <a:pt x="2879204" y="1772234"/>
                  </a:lnTo>
                  <a:lnTo>
                    <a:pt x="2876067" y="1721434"/>
                  </a:lnTo>
                  <a:lnTo>
                    <a:pt x="2872067" y="1683334"/>
                  </a:lnTo>
                  <a:lnTo>
                    <a:pt x="2867202" y="1632534"/>
                  </a:lnTo>
                  <a:lnTo>
                    <a:pt x="2861500" y="1581734"/>
                  </a:lnTo>
                  <a:lnTo>
                    <a:pt x="2854947" y="1530934"/>
                  </a:lnTo>
                  <a:lnTo>
                    <a:pt x="2847568" y="1480134"/>
                  </a:lnTo>
                  <a:lnTo>
                    <a:pt x="2839351" y="1442034"/>
                  </a:lnTo>
                  <a:lnTo>
                    <a:pt x="2830322" y="1391234"/>
                  </a:lnTo>
                  <a:lnTo>
                    <a:pt x="2820479" y="1340434"/>
                  </a:lnTo>
                  <a:lnTo>
                    <a:pt x="2809837" y="1289634"/>
                  </a:lnTo>
                  <a:lnTo>
                    <a:pt x="2798394" y="1251534"/>
                  </a:lnTo>
                  <a:lnTo>
                    <a:pt x="2786151" y="1200734"/>
                  </a:lnTo>
                  <a:lnTo>
                    <a:pt x="2773134" y="1149934"/>
                  </a:lnTo>
                  <a:lnTo>
                    <a:pt x="2759341" y="1111834"/>
                  </a:lnTo>
                  <a:lnTo>
                    <a:pt x="2744774" y="1061034"/>
                  </a:lnTo>
                  <a:lnTo>
                    <a:pt x="2729446" y="1022934"/>
                  </a:lnTo>
                  <a:lnTo>
                    <a:pt x="2713367" y="972134"/>
                  </a:lnTo>
                  <a:lnTo>
                    <a:pt x="2696527" y="934034"/>
                  </a:lnTo>
                  <a:lnTo>
                    <a:pt x="2678963" y="883234"/>
                  </a:lnTo>
                  <a:lnTo>
                    <a:pt x="2660662" y="845134"/>
                  </a:lnTo>
                  <a:lnTo>
                    <a:pt x="2641625" y="794334"/>
                  </a:lnTo>
                  <a:lnTo>
                    <a:pt x="2621877" y="756234"/>
                  </a:lnTo>
                  <a:lnTo>
                    <a:pt x="2601417" y="718134"/>
                  </a:lnTo>
                  <a:lnTo>
                    <a:pt x="2580259" y="667334"/>
                  </a:lnTo>
                  <a:lnTo>
                    <a:pt x="2558402" y="629234"/>
                  </a:lnTo>
                  <a:lnTo>
                    <a:pt x="2535847" y="591134"/>
                  </a:lnTo>
                  <a:lnTo>
                    <a:pt x="2512618" y="553034"/>
                  </a:lnTo>
                  <a:lnTo>
                    <a:pt x="2488717" y="502234"/>
                  </a:lnTo>
                  <a:lnTo>
                    <a:pt x="2464143" y="464134"/>
                  </a:lnTo>
                  <a:lnTo>
                    <a:pt x="2438908" y="426034"/>
                  </a:lnTo>
                  <a:lnTo>
                    <a:pt x="2413012" y="387934"/>
                  </a:lnTo>
                  <a:lnTo>
                    <a:pt x="2386482" y="349834"/>
                  </a:lnTo>
                  <a:lnTo>
                    <a:pt x="2359304" y="311734"/>
                  </a:lnTo>
                  <a:lnTo>
                    <a:pt x="2331491" y="273634"/>
                  </a:lnTo>
                  <a:lnTo>
                    <a:pt x="2303068" y="235534"/>
                  </a:lnTo>
                  <a:lnTo>
                    <a:pt x="2274011" y="197434"/>
                  </a:lnTo>
                  <a:lnTo>
                    <a:pt x="2244356" y="159334"/>
                  </a:lnTo>
                  <a:lnTo>
                    <a:pt x="2214092" y="121234"/>
                  </a:lnTo>
                  <a:lnTo>
                    <a:pt x="2183244" y="95834"/>
                  </a:lnTo>
                  <a:lnTo>
                    <a:pt x="2151799" y="57734"/>
                  </a:lnTo>
                  <a:lnTo>
                    <a:pt x="2119769" y="19634"/>
                  </a:lnTo>
                  <a:lnTo>
                    <a:pt x="2094560" y="0"/>
                  </a:lnTo>
                  <a:lnTo>
                    <a:pt x="1947392" y="0"/>
                  </a:lnTo>
                  <a:lnTo>
                    <a:pt x="1972005" y="32334"/>
                  </a:lnTo>
                  <a:lnTo>
                    <a:pt x="2000300" y="57734"/>
                  </a:lnTo>
                  <a:lnTo>
                    <a:pt x="2027872" y="95834"/>
                  </a:lnTo>
                  <a:lnTo>
                    <a:pt x="2054707" y="133934"/>
                  </a:lnTo>
                  <a:lnTo>
                    <a:pt x="2080793" y="172034"/>
                  </a:lnTo>
                  <a:lnTo>
                    <a:pt x="2106117" y="210134"/>
                  </a:lnTo>
                  <a:lnTo>
                    <a:pt x="2130691" y="248234"/>
                  </a:lnTo>
                  <a:lnTo>
                    <a:pt x="2154466" y="299034"/>
                  </a:lnTo>
                  <a:lnTo>
                    <a:pt x="2177478" y="337134"/>
                  </a:lnTo>
                  <a:lnTo>
                    <a:pt x="2199678" y="375234"/>
                  </a:lnTo>
                  <a:lnTo>
                    <a:pt x="2221077" y="413334"/>
                  </a:lnTo>
                  <a:lnTo>
                    <a:pt x="2241651" y="451434"/>
                  </a:lnTo>
                  <a:lnTo>
                    <a:pt x="2261412" y="502234"/>
                  </a:lnTo>
                  <a:lnTo>
                    <a:pt x="2280323" y="540334"/>
                  </a:lnTo>
                  <a:lnTo>
                    <a:pt x="2298395" y="578434"/>
                  </a:lnTo>
                  <a:lnTo>
                    <a:pt x="2315603" y="629234"/>
                  </a:lnTo>
                  <a:lnTo>
                    <a:pt x="2331948" y="667334"/>
                  </a:lnTo>
                  <a:lnTo>
                    <a:pt x="2347417" y="718134"/>
                  </a:lnTo>
                  <a:lnTo>
                    <a:pt x="2361996" y="756234"/>
                  </a:lnTo>
                  <a:lnTo>
                    <a:pt x="2375687" y="807034"/>
                  </a:lnTo>
                  <a:lnTo>
                    <a:pt x="2388463" y="845134"/>
                  </a:lnTo>
                  <a:lnTo>
                    <a:pt x="2400325" y="895934"/>
                  </a:lnTo>
                  <a:lnTo>
                    <a:pt x="2411260" y="946734"/>
                  </a:lnTo>
                  <a:lnTo>
                    <a:pt x="2421242" y="984834"/>
                  </a:lnTo>
                  <a:lnTo>
                    <a:pt x="2430297" y="1035634"/>
                  </a:lnTo>
                  <a:lnTo>
                    <a:pt x="2438387" y="1086434"/>
                  </a:lnTo>
                  <a:lnTo>
                    <a:pt x="2445512" y="1124534"/>
                  </a:lnTo>
                  <a:lnTo>
                    <a:pt x="2451646" y="1175334"/>
                  </a:lnTo>
                  <a:lnTo>
                    <a:pt x="2456802" y="1226134"/>
                  </a:lnTo>
                  <a:lnTo>
                    <a:pt x="2460968" y="1276934"/>
                  </a:lnTo>
                  <a:lnTo>
                    <a:pt x="2464117" y="1315034"/>
                  </a:lnTo>
                  <a:lnTo>
                    <a:pt x="2466251" y="1365834"/>
                  </a:lnTo>
                  <a:lnTo>
                    <a:pt x="2467343" y="1416634"/>
                  </a:lnTo>
                  <a:lnTo>
                    <a:pt x="2467419" y="1467434"/>
                  </a:lnTo>
                  <a:lnTo>
                    <a:pt x="2466429" y="1518234"/>
                  </a:lnTo>
                  <a:lnTo>
                    <a:pt x="2464346" y="1569034"/>
                  </a:lnTo>
                  <a:lnTo>
                    <a:pt x="2461158" y="1619834"/>
                  </a:lnTo>
                  <a:lnTo>
                    <a:pt x="2456904" y="1670634"/>
                  </a:lnTo>
                  <a:lnTo>
                    <a:pt x="2451595" y="1721434"/>
                  </a:lnTo>
                  <a:lnTo>
                    <a:pt x="2445245" y="1772234"/>
                  </a:lnTo>
                  <a:lnTo>
                    <a:pt x="2437854" y="1810334"/>
                  </a:lnTo>
                  <a:lnTo>
                    <a:pt x="2429446" y="1861134"/>
                  </a:lnTo>
                  <a:lnTo>
                    <a:pt x="2420035" y="1911934"/>
                  </a:lnTo>
                  <a:lnTo>
                    <a:pt x="2409621" y="1962734"/>
                  </a:lnTo>
                  <a:lnTo>
                    <a:pt x="2398217" y="2000834"/>
                  </a:lnTo>
                  <a:lnTo>
                    <a:pt x="2385847" y="2051634"/>
                  </a:lnTo>
                  <a:lnTo>
                    <a:pt x="2372512" y="2102434"/>
                  </a:lnTo>
                  <a:lnTo>
                    <a:pt x="2358225" y="2140534"/>
                  </a:lnTo>
                  <a:lnTo>
                    <a:pt x="2342997" y="2191334"/>
                  </a:lnTo>
                  <a:lnTo>
                    <a:pt x="2326843" y="2242134"/>
                  </a:lnTo>
                  <a:lnTo>
                    <a:pt x="2309774" y="2280234"/>
                  </a:lnTo>
                  <a:lnTo>
                    <a:pt x="2291816" y="2331034"/>
                  </a:lnTo>
                  <a:lnTo>
                    <a:pt x="2272944" y="2369134"/>
                  </a:lnTo>
                  <a:lnTo>
                    <a:pt x="2253208" y="2419934"/>
                  </a:lnTo>
                  <a:lnTo>
                    <a:pt x="2232596" y="2458034"/>
                  </a:lnTo>
                  <a:lnTo>
                    <a:pt x="2211133" y="2496134"/>
                  </a:lnTo>
                  <a:lnTo>
                    <a:pt x="2188819" y="2546934"/>
                  </a:lnTo>
                  <a:lnTo>
                    <a:pt x="2165680" y="2585034"/>
                  </a:lnTo>
                  <a:lnTo>
                    <a:pt x="2141715" y="2623134"/>
                  </a:lnTo>
                  <a:lnTo>
                    <a:pt x="2116937" y="2661234"/>
                  </a:lnTo>
                  <a:lnTo>
                    <a:pt x="2091372" y="2699334"/>
                  </a:lnTo>
                  <a:lnTo>
                    <a:pt x="2065020" y="2737434"/>
                  </a:lnTo>
                  <a:lnTo>
                    <a:pt x="2037892" y="2775534"/>
                  </a:lnTo>
                  <a:lnTo>
                    <a:pt x="2010003" y="2813634"/>
                  </a:lnTo>
                  <a:lnTo>
                    <a:pt x="1981352" y="2851734"/>
                  </a:lnTo>
                  <a:lnTo>
                    <a:pt x="1951977" y="2889834"/>
                  </a:lnTo>
                  <a:lnTo>
                    <a:pt x="1921878" y="2927934"/>
                  </a:lnTo>
                  <a:lnTo>
                    <a:pt x="1891055" y="2966034"/>
                  </a:lnTo>
                  <a:lnTo>
                    <a:pt x="1859534" y="3004134"/>
                  </a:lnTo>
                  <a:lnTo>
                    <a:pt x="1827314" y="3029534"/>
                  </a:lnTo>
                  <a:lnTo>
                    <a:pt x="1794421" y="3067634"/>
                  </a:lnTo>
                  <a:lnTo>
                    <a:pt x="1760855" y="3093034"/>
                  </a:lnTo>
                  <a:lnTo>
                    <a:pt x="1726641" y="3131134"/>
                  </a:lnTo>
                  <a:lnTo>
                    <a:pt x="1691779" y="3156534"/>
                  </a:lnTo>
                  <a:lnTo>
                    <a:pt x="1656283" y="3194634"/>
                  </a:lnTo>
                  <a:lnTo>
                    <a:pt x="1620177" y="3220034"/>
                  </a:lnTo>
                  <a:lnTo>
                    <a:pt x="1583448" y="3245434"/>
                  </a:lnTo>
                  <a:lnTo>
                    <a:pt x="1546136" y="3283534"/>
                  </a:lnTo>
                  <a:lnTo>
                    <a:pt x="1508226" y="3308934"/>
                  </a:lnTo>
                  <a:lnTo>
                    <a:pt x="1430718" y="3359734"/>
                  </a:lnTo>
                  <a:lnTo>
                    <a:pt x="1351000" y="3410534"/>
                  </a:lnTo>
                  <a:lnTo>
                    <a:pt x="1324140" y="3427196"/>
                  </a:lnTo>
                  <a:lnTo>
                    <a:pt x="1269174" y="3461334"/>
                  </a:lnTo>
                  <a:lnTo>
                    <a:pt x="1227505" y="3474034"/>
                  </a:lnTo>
                  <a:lnTo>
                    <a:pt x="1142707" y="3524834"/>
                  </a:lnTo>
                  <a:lnTo>
                    <a:pt x="1099604" y="3537534"/>
                  </a:lnTo>
                  <a:lnTo>
                    <a:pt x="1056043" y="3562934"/>
                  </a:lnTo>
                  <a:lnTo>
                    <a:pt x="967587" y="3588334"/>
                  </a:lnTo>
                  <a:lnTo>
                    <a:pt x="949820" y="3626434"/>
                  </a:lnTo>
                  <a:lnTo>
                    <a:pt x="931227" y="3677234"/>
                  </a:lnTo>
                  <a:lnTo>
                    <a:pt x="911783" y="3715334"/>
                  </a:lnTo>
                  <a:lnTo>
                    <a:pt x="891476" y="3753434"/>
                  </a:lnTo>
                  <a:lnTo>
                    <a:pt x="870292" y="3791534"/>
                  </a:lnTo>
                  <a:lnTo>
                    <a:pt x="848194" y="3829634"/>
                  </a:lnTo>
                  <a:lnTo>
                    <a:pt x="825182" y="3867734"/>
                  </a:lnTo>
                  <a:lnTo>
                    <a:pt x="801243" y="3905834"/>
                  </a:lnTo>
                  <a:lnTo>
                    <a:pt x="776338" y="3943934"/>
                  </a:lnTo>
                  <a:lnTo>
                    <a:pt x="750455" y="3994734"/>
                  </a:lnTo>
                  <a:lnTo>
                    <a:pt x="723582" y="4032834"/>
                  </a:lnTo>
                  <a:lnTo>
                    <a:pt x="695693" y="4070934"/>
                  </a:lnTo>
                  <a:lnTo>
                    <a:pt x="666788" y="4109034"/>
                  </a:lnTo>
                  <a:lnTo>
                    <a:pt x="636828" y="4147134"/>
                  </a:lnTo>
                  <a:lnTo>
                    <a:pt x="613511" y="4175760"/>
                  </a:lnTo>
                  <a:lnTo>
                    <a:pt x="605802" y="4185234"/>
                  </a:lnTo>
                  <a:lnTo>
                    <a:pt x="573684" y="4223334"/>
                  </a:lnTo>
                  <a:lnTo>
                    <a:pt x="540473" y="4261434"/>
                  </a:lnTo>
                  <a:lnTo>
                    <a:pt x="506133" y="4299534"/>
                  </a:lnTo>
                  <a:lnTo>
                    <a:pt x="470662" y="4324934"/>
                  </a:lnTo>
                  <a:lnTo>
                    <a:pt x="434035" y="4363034"/>
                  </a:lnTo>
                  <a:lnTo>
                    <a:pt x="396227" y="4401134"/>
                  </a:lnTo>
                  <a:lnTo>
                    <a:pt x="357225" y="4439234"/>
                  </a:lnTo>
                  <a:lnTo>
                    <a:pt x="317004" y="4477334"/>
                  </a:lnTo>
                  <a:lnTo>
                    <a:pt x="275551" y="4502734"/>
                  </a:lnTo>
                  <a:lnTo>
                    <a:pt x="232854" y="4540834"/>
                  </a:lnTo>
                  <a:lnTo>
                    <a:pt x="188899" y="4578934"/>
                  </a:lnTo>
                  <a:lnTo>
                    <a:pt x="143649" y="4604334"/>
                  </a:lnTo>
                  <a:lnTo>
                    <a:pt x="97091" y="4642434"/>
                  </a:lnTo>
                  <a:lnTo>
                    <a:pt x="49212" y="4667834"/>
                  </a:lnTo>
                  <a:lnTo>
                    <a:pt x="0" y="4693234"/>
                  </a:lnTo>
                  <a:lnTo>
                    <a:pt x="380961" y="4693234"/>
                  </a:lnTo>
                  <a:lnTo>
                    <a:pt x="427710" y="4680534"/>
                  </a:lnTo>
                  <a:lnTo>
                    <a:pt x="474230" y="4680534"/>
                  </a:lnTo>
                  <a:lnTo>
                    <a:pt x="520534" y="4667834"/>
                  </a:lnTo>
                  <a:lnTo>
                    <a:pt x="566597" y="4667834"/>
                  </a:lnTo>
                  <a:lnTo>
                    <a:pt x="658012" y="4642434"/>
                  </a:lnTo>
                  <a:lnTo>
                    <a:pt x="703338" y="4642434"/>
                  </a:lnTo>
                  <a:lnTo>
                    <a:pt x="724128" y="4636440"/>
                  </a:lnTo>
                  <a:lnTo>
                    <a:pt x="1055992" y="4540834"/>
                  </a:lnTo>
                  <a:lnTo>
                    <a:pt x="1098715" y="4515434"/>
                  </a:lnTo>
                  <a:lnTo>
                    <a:pt x="1183195" y="4490034"/>
                  </a:lnTo>
                  <a:lnTo>
                    <a:pt x="1224927" y="4464634"/>
                  </a:lnTo>
                  <a:lnTo>
                    <a:pt x="1266317" y="4451934"/>
                  </a:lnTo>
                  <a:lnTo>
                    <a:pt x="1307350" y="4426534"/>
                  </a:lnTo>
                  <a:lnTo>
                    <a:pt x="1348028" y="4413834"/>
                  </a:lnTo>
                  <a:lnTo>
                    <a:pt x="1428280" y="4363034"/>
                  </a:lnTo>
                  <a:lnTo>
                    <a:pt x="1467827" y="4350334"/>
                  </a:lnTo>
                  <a:lnTo>
                    <a:pt x="1535252" y="4306379"/>
                  </a:lnTo>
                  <a:lnTo>
                    <a:pt x="1622094" y="4248734"/>
                  </a:lnTo>
                  <a:lnTo>
                    <a:pt x="1696758" y="4197934"/>
                  </a:lnTo>
                  <a:lnTo>
                    <a:pt x="1769706" y="4147134"/>
                  </a:lnTo>
                  <a:lnTo>
                    <a:pt x="1840865" y="4096334"/>
                  </a:lnTo>
                  <a:lnTo>
                    <a:pt x="1875764" y="4070934"/>
                  </a:lnTo>
                  <a:lnTo>
                    <a:pt x="1910194" y="4032834"/>
                  </a:lnTo>
                  <a:lnTo>
                    <a:pt x="1944154" y="4007434"/>
                  </a:lnTo>
                  <a:lnTo>
                    <a:pt x="1977631" y="3982034"/>
                  </a:lnTo>
                  <a:lnTo>
                    <a:pt x="2010625" y="3943934"/>
                  </a:lnTo>
                  <a:lnTo>
                    <a:pt x="2043125" y="3918534"/>
                  </a:lnTo>
                  <a:lnTo>
                    <a:pt x="2075116" y="3880434"/>
                  </a:lnTo>
                  <a:lnTo>
                    <a:pt x="2106612" y="3855034"/>
                  </a:lnTo>
                  <a:lnTo>
                    <a:pt x="2137575" y="3816934"/>
                  </a:lnTo>
                  <a:lnTo>
                    <a:pt x="2168029" y="3791534"/>
                  </a:lnTo>
                  <a:lnTo>
                    <a:pt x="2197951" y="3753434"/>
                  </a:lnTo>
                  <a:lnTo>
                    <a:pt x="2227338" y="3715334"/>
                  </a:lnTo>
                  <a:lnTo>
                    <a:pt x="2256180" y="3689934"/>
                  </a:lnTo>
                  <a:lnTo>
                    <a:pt x="2284463" y="3651834"/>
                  </a:lnTo>
                  <a:lnTo>
                    <a:pt x="2312200" y="3613734"/>
                  </a:lnTo>
                  <a:lnTo>
                    <a:pt x="2339365" y="3575634"/>
                  </a:lnTo>
                  <a:lnTo>
                    <a:pt x="2365972" y="3537534"/>
                  </a:lnTo>
                  <a:lnTo>
                    <a:pt x="2391981" y="3512134"/>
                  </a:lnTo>
                  <a:lnTo>
                    <a:pt x="2417419" y="3474034"/>
                  </a:lnTo>
                  <a:lnTo>
                    <a:pt x="2442260" y="3435934"/>
                  </a:lnTo>
                  <a:lnTo>
                    <a:pt x="2466492" y="3397834"/>
                  </a:lnTo>
                  <a:lnTo>
                    <a:pt x="2490127" y="3359734"/>
                  </a:lnTo>
                  <a:lnTo>
                    <a:pt x="2513139" y="3321634"/>
                  </a:lnTo>
                  <a:lnTo>
                    <a:pt x="2535542" y="3270834"/>
                  </a:lnTo>
                  <a:lnTo>
                    <a:pt x="2557310" y="3232734"/>
                  </a:lnTo>
                  <a:lnTo>
                    <a:pt x="2578430" y="3194634"/>
                  </a:lnTo>
                  <a:lnTo>
                    <a:pt x="2598928" y="3156534"/>
                  </a:lnTo>
                  <a:lnTo>
                    <a:pt x="2618765" y="3118434"/>
                  </a:lnTo>
                  <a:lnTo>
                    <a:pt x="2637942" y="3067634"/>
                  </a:lnTo>
                  <a:lnTo>
                    <a:pt x="2656471" y="3029534"/>
                  </a:lnTo>
                  <a:lnTo>
                    <a:pt x="2674315" y="2991434"/>
                  </a:lnTo>
                  <a:lnTo>
                    <a:pt x="2691485" y="2940634"/>
                  </a:lnTo>
                  <a:lnTo>
                    <a:pt x="2707970" y="2902534"/>
                  </a:lnTo>
                  <a:lnTo>
                    <a:pt x="2723769" y="2864434"/>
                  </a:lnTo>
                  <a:lnTo>
                    <a:pt x="2738856" y="2813634"/>
                  </a:lnTo>
                  <a:lnTo>
                    <a:pt x="2753245" y="2775534"/>
                  </a:lnTo>
                  <a:lnTo>
                    <a:pt x="2766923" y="2724734"/>
                  </a:lnTo>
                  <a:lnTo>
                    <a:pt x="2779877" y="2686634"/>
                  </a:lnTo>
                  <a:lnTo>
                    <a:pt x="2792107" y="2635834"/>
                  </a:lnTo>
                  <a:lnTo>
                    <a:pt x="2803601" y="2597734"/>
                  </a:lnTo>
                  <a:lnTo>
                    <a:pt x="2814345" y="2546934"/>
                  </a:lnTo>
                  <a:lnTo>
                    <a:pt x="2824353" y="2496134"/>
                  </a:lnTo>
                  <a:lnTo>
                    <a:pt x="2833598" y="2458034"/>
                  </a:lnTo>
                  <a:lnTo>
                    <a:pt x="2842082" y="2407234"/>
                  </a:lnTo>
                  <a:lnTo>
                    <a:pt x="2849791" y="2356434"/>
                  </a:lnTo>
                  <a:lnTo>
                    <a:pt x="2856725" y="2318334"/>
                  </a:lnTo>
                  <a:lnTo>
                    <a:pt x="2862884" y="2267534"/>
                  </a:lnTo>
                  <a:lnTo>
                    <a:pt x="2868244" y="2216734"/>
                  </a:lnTo>
                  <a:lnTo>
                    <a:pt x="2872816" y="2178634"/>
                  </a:lnTo>
                  <a:lnTo>
                    <a:pt x="2876562" y="2127834"/>
                  </a:lnTo>
                  <a:lnTo>
                    <a:pt x="2879521" y="2077034"/>
                  </a:lnTo>
                  <a:lnTo>
                    <a:pt x="2881706" y="2026234"/>
                  </a:lnTo>
                  <a:lnTo>
                    <a:pt x="2882989" y="1975434"/>
                  </a:lnTo>
                  <a:lnTo>
                    <a:pt x="2883370" y="1924634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689" y="2235"/>
              <a:ext cx="4221480" cy="4720590"/>
            </a:xfrm>
            <a:custGeom>
              <a:avLst/>
              <a:gdLst/>
              <a:ahLst/>
              <a:cxnLst/>
              <a:rect l="l" t="t" r="r" b="b"/>
              <a:pathLst>
                <a:path w="4221480" h="4720590">
                  <a:moveTo>
                    <a:pt x="3970032" y="1612900"/>
                  </a:moveTo>
                  <a:lnTo>
                    <a:pt x="3969067" y="1562100"/>
                  </a:lnTo>
                  <a:lnTo>
                    <a:pt x="3967022" y="1511300"/>
                  </a:lnTo>
                  <a:lnTo>
                    <a:pt x="3963949" y="1460500"/>
                  </a:lnTo>
                  <a:lnTo>
                    <a:pt x="3959847" y="1409700"/>
                  </a:lnTo>
                  <a:lnTo>
                    <a:pt x="3954742" y="1358900"/>
                  </a:lnTo>
                  <a:lnTo>
                    <a:pt x="3948684" y="1308100"/>
                  </a:lnTo>
                  <a:lnTo>
                    <a:pt x="3941661" y="1257300"/>
                  </a:lnTo>
                  <a:lnTo>
                    <a:pt x="3933710" y="1206500"/>
                  </a:lnTo>
                  <a:lnTo>
                    <a:pt x="3924858" y="1155700"/>
                  </a:lnTo>
                  <a:lnTo>
                    <a:pt x="3915118" y="1117600"/>
                  </a:lnTo>
                  <a:lnTo>
                    <a:pt x="3904526" y="1066800"/>
                  </a:lnTo>
                  <a:lnTo>
                    <a:pt x="3891127" y="1016000"/>
                  </a:lnTo>
                  <a:lnTo>
                    <a:pt x="3876662" y="952500"/>
                  </a:lnTo>
                  <a:lnTo>
                    <a:pt x="3861168" y="901700"/>
                  </a:lnTo>
                  <a:lnTo>
                    <a:pt x="3844709" y="850900"/>
                  </a:lnTo>
                  <a:lnTo>
                    <a:pt x="3827310" y="800100"/>
                  </a:lnTo>
                  <a:lnTo>
                    <a:pt x="3809022" y="749300"/>
                  </a:lnTo>
                  <a:lnTo>
                    <a:pt x="3789896" y="698500"/>
                  </a:lnTo>
                  <a:lnTo>
                    <a:pt x="3769969" y="660400"/>
                  </a:lnTo>
                  <a:lnTo>
                    <a:pt x="3749294" y="609600"/>
                  </a:lnTo>
                  <a:lnTo>
                    <a:pt x="3727920" y="558800"/>
                  </a:lnTo>
                  <a:lnTo>
                    <a:pt x="3705885" y="520700"/>
                  </a:lnTo>
                  <a:lnTo>
                    <a:pt x="3683241" y="482600"/>
                  </a:lnTo>
                  <a:lnTo>
                    <a:pt x="3660051" y="431800"/>
                  </a:lnTo>
                  <a:lnTo>
                    <a:pt x="3636403" y="393700"/>
                  </a:lnTo>
                  <a:lnTo>
                    <a:pt x="3612324" y="355600"/>
                  </a:lnTo>
                  <a:lnTo>
                    <a:pt x="3587889" y="317500"/>
                  </a:lnTo>
                  <a:lnTo>
                    <a:pt x="3563150" y="279400"/>
                  </a:lnTo>
                  <a:lnTo>
                    <a:pt x="3538156" y="241300"/>
                  </a:lnTo>
                  <a:lnTo>
                    <a:pt x="3528669" y="228600"/>
                  </a:lnTo>
                  <a:lnTo>
                    <a:pt x="3509937" y="203200"/>
                  </a:lnTo>
                  <a:lnTo>
                    <a:pt x="3500348" y="177800"/>
                  </a:lnTo>
                  <a:lnTo>
                    <a:pt x="3462172" y="127000"/>
                  </a:lnTo>
                  <a:lnTo>
                    <a:pt x="3442766" y="101600"/>
                  </a:lnTo>
                  <a:lnTo>
                    <a:pt x="3423589" y="88900"/>
                  </a:lnTo>
                  <a:lnTo>
                    <a:pt x="3404438" y="63500"/>
                  </a:lnTo>
                  <a:lnTo>
                    <a:pt x="3385083" y="38100"/>
                  </a:lnTo>
                  <a:lnTo>
                    <a:pt x="3356483" y="0"/>
                  </a:lnTo>
                  <a:lnTo>
                    <a:pt x="3348291" y="0"/>
                  </a:lnTo>
                  <a:lnTo>
                    <a:pt x="3380003" y="38100"/>
                  </a:lnTo>
                  <a:lnTo>
                    <a:pt x="3399117" y="63500"/>
                  </a:lnTo>
                  <a:lnTo>
                    <a:pt x="3436912" y="114300"/>
                  </a:lnTo>
                  <a:lnTo>
                    <a:pt x="3456038" y="139700"/>
                  </a:lnTo>
                  <a:lnTo>
                    <a:pt x="3503104" y="203200"/>
                  </a:lnTo>
                  <a:lnTo>
                    <a:pt x="3521557" y="228600"/>
                  </a:lnTo>
                  <a:lnTo>
                    <a:pt x="3530904" y="241300"/>
                  </a:lnTo>
                  <a:lnTo>
                    <a:pt x="3560368" y="292100"/>
                  </a:lnTo>
                  <a:lnTo>
                    <a:pt x="3589439" y="330200"/>
                  </a:lnTo>
                  <a:lnTo>
                    <a:pt x="3618014" y="381000"/>
                  </a:lnTo>
                  <a:lnTo>
                    <a:pt x="3646005" y="431800"/>
                  </a:lnTo>
                  <a:lnTo>
                    <a:pt x="3673322" y="482600"/>
                  </a:lnTo>
                  <a:lnTo>
                    <a:pt x="3695484" y="520700"/>
                  </a:lnTo>
                  <a:lnTo>
                    <a:pt x="3717036" y="571500"/>
                  </a:lnTo>
                  <a:lnTo>
                    <a:pt x="3737902" y="609600"/>
                  </a:lnTo>
                  <a:lnTo>
                    <a:pt x="3758069" y="660400"/>
                  </a:lnTo>
                  <a:lnTo>
                    <a:pt x="3777475" y="711200"/>
                  </a:lnTo>
                  <a:lnTo>
                    <a:pt x="3796080" y="762000"/>
                  </a:lnTo>
                  <a:lnTo>
                    <a:pt x="3813835" y="812800"/>
                  </a:lnTo>
                  <a:lnTo>
                    <a:pt x="3830688" y="863600"/>
                  </a:lnTo>
                  <a:lnTo>
                    <a:pt x="3846614" y="914400"/>
                  </a:lnTo>
                  <a:lnTo>
                    <a:pt x="3861562" y="965200"/>
                  </a:lnTo>
                  <a:lnTo>
                    <a:pt x="3875481" y="1016000"/>
                  </a:lnTo>
                  <a:lnTo>
                    <a:pt x="3888321" y="1066800"/>
                  </a:lnTo>
                  <a:lnTo>
                    <a:pt x="3898442" y="1117600"/>
                  </a:lnTo>
                  <a:lnTo>
                    <a:pt x="3907701" y="1168400"/>
                  </a:lnTo>
                  <a:lnTo>
                    <a:pt x="3916083" y="1206500"/>
                  </a:lnTo>
                  <a:lnTo>
                    <a:pt x="3923550" y="1257300"/>
                  </a:lnTo>
                  <a:lnTo>
                    <a:pt x="3930104" y="1308100"/>
                  </a:lnTo>
                  <a:lnTo>
                    <a:pt x="3935692" y="1358900"/>
                  </a:lnTo>
                  <a:lnTo>
                    <a:pt x="3940327" y="1409700"/>
                  </a:lnTo>
                  <a:lnTo>
                    <a:pt x="3943959" y="1460500"/>
                  </a:lnTo>
                  <a:lnTo>
                    <a:pt x="3946575" y="1511300"/>
                  </a:lnTo>
                  <a:lnTo>
                    <a:pt x="3948163" y="1562100"/>
                  </a:lnTo>
                  <a:lnTo>
                    <a:pt x="3948684" y="1612900"/>
                  </a:lnTo>
                  <a:lnTo>
                    <a:pt x="3948138" y="1663700"/>
                  </a:lnTo>
                  <a:lnTo>
                    <a:pt x="3946487" y="1714500"/>
                  </a:lnTo>
                  <a:lnTo>
                    <a:pt x="3943705" y="1765300"/>
                  </a:lnTo>
                  <a:lnTo>
                    <a:pt x="3936200" y="1854200"/>
                  </a:lnTo>
                  <a:lnTo>
                    <a:pt x="3934282" y="1879600"/>
                  </a:lnTo>
                  <a:lnTo>
                    <a:pt x="3917391" y="2006600"/>
                  </a:lnTo>
                  <a:lnTo>
                    <a:pt x="3915346" y="2019300"/>
                  </a:lnTo>
                  <a:lnTo>
                    <a:pt x="3913174" y="2019300"/>
                  </a:lnTo>
                  <a:lnTo>
                    <a:pt x="3911079" y="2032000"/>
                  </a:lnTo>
                  <a:lnTo>
                    <a:pt x="3906837" y="2057400"/>
                  </a:lnTo>
                  <a:lnTo>
                    <a:pt x="3902659" y="2082800"/>
                  </a:lnTo>
                  <a:lnTo>
                    <a:pt x="3898366" y="2108200"/>
                  </a:lnTo>
                  <a:lnTo>
                    <a:pt x="3881844" y="2184400"/>
                  </a:lnTo>
                  <a:lnTo>
                    <a:pt x="3868699" y="2235200"/>
                  </a:lnTo>
                  <a:lnTo>
                    <a:pt x="3854412" y="2286000"/>
                  </a:lnTo>
                  <a:lnTo>
                    <a:pt x="3838994" y="2336800"/>
                  </a:lnTo>
                  <a:lnTo>
                    <a:pt x="3822458" y="2387600"/>
                  </a:lnTo>
                  <a:lnTo>
                    <a:pt x="3804831" y="2438400"/>
                  </a:lnTo>
                  <a:lnTo>
                    <a:pt x="3786149" y="2489200"/>
                  </a:lnTo>
                  <a:lnTo>
                    <a:pt x="3750500" y="2578100"/>
                  </a:lnTo>
                  <a:lnTo>
                    <a:pt x="3740670" y="2603500"/>
                  </a:lnTo>
                  <a:lnTo>
                    <a:pt x="3730675" y="2616200"/>
                  </a:lnTo>
                  <a:lnTo>
                    <a:pt x="3720630" y="2641600"/>
                  </a:lnTo>
                  <a:lnTo>
                    <a:pt x="3710622" y="2667000"/>
                  </a:lnTo>
                  <a:lnTo>
                    <a:pt x="3700538" y="2679700"/>
                  </a:lnTo>
                  <a:lnTo>
                    <a:pt x="3689680" y="2705100"/>
                  </a:lnTo>
                  <a:lnTo>
                    <a:pt x="3678491" y="2730500"/>
                  </a:lnTo>
                  <a:lnTo>
                    <a:pt x="3667404" y="2755900"/>
                  </a:lnTo>
                  <a:lnTo>
                    <a:pt x="3645166" y="2794000"/>
                  </a:lnTo>
                  <a:lnTo>
                    <a:pt x="3639185" y="2806700"/>
                  </a:lnTo>
                  <a:lnTo>
                    <a:pt x="3633127" y="2819400"/>
                  </a:lnTo>
                  <a:lnTo>
                    <a:pt x="3620935" y="2832100"/>
                  </a:lnTo>
                  <a:lnTo>
                    <a:pt x="3584410" y="2895600"/>
                  </a:lnTo>
                  <a:lnTo>
                    <a:pt x="3571265" y="2921000"/>
                  </a:lnTo>
                  <a:lnTo>
                    <a:pt x="3518433" y="2997200"/>
                  </a:lnTo>
                  <a:lnTo>
                    <a:pt x="3461791" y="3073400"/>
                  </a:lnTo>
                  <a:lnTo>
                    <a:pt x="3454730" y="3086100"/>
                  </a:lnTo>
                  <a:lnTo>
                    <a:pt x="3447415" y="3098800"/>
                  </a:lnTo>
                  <a:lnTo>
                    <a:pt x="3439934" y="3098800"/>
                  </a:lnTo>
                  <a:lnTo>
                    <a:pt x="3432365" y="3111500"/>
                  </a:lnTo>
                  <a:lnTo>
                    <a:pt x="3402190" y="3149600"/>
                  </a:lnTo>
                  <a:lnTo>
                    <a:pt x="3371316" y="3187700"/>
                  </a:lnTo>
                  <a:lnTo>
                    <a:pt x="3339782" y="3225800"/>
                  </a:lnTo>
                  <a:lnTo>
                    <a:pt x="3307575" y="3263900"/>
                  </a:lnTo>
                  <a:lnTo>
                    <a:pt x="3274720" y="3302000"/>
                  </a:lnTo>
                  <a:lnTo>
                    <a:pt x="3241205" y="3327400"/>
                  </a:lnTo>
                  <a:lnTo>
                    <a:pt x="3207042" y="3365500"/>
                  </a:lnTo>
                  <a:lnTo>
                    <a:pt x="3172244" y="3403600"/>
                  </a:lnTo>
                  <a:lnTo>
                    <a:pt x="3136811" y="3429000"/>
                  </a:lnTo>
                  <a:lnTo>
                    <a:pt x="3100590" y="3467100"/>
                  </a:lnTo>
                  <a:lnTo>
                    <a:pt x="3026575" y="3517900"/>
                  </a:lnTo>
                  <a:lnTo>
                    <a:pt x="2988805" y="3556000"/>
                  </a:lnTo>
                  <a:lnTo>
                    <a:pt x="2950565" y="3581400"/>
                  </a:lnTo>
                  <a:lnTo>
                    <a:pt x="2872740" y="3632200"/>
                  </a:lnTo>
                  <a:lnTo>
                    <a:pt x="2752941" y="3708400"/>
                  </a:lnTo>
                  <a:lnTo>
                    <a:pt x="2670772" y="3759200"/>
                  </a:lnTo>
                  <a:lnTo>
                    <a:pt x="2663914" y="3759200"/>
                  </a:lnTo>
                  <a:lnTo>
                    <a:pt x="2657195" y="3771900"/>
                  </a:lnTo>
                  <a:lnTo>
                    <a:pt x="2650248" y="3771900"/>
                  </a:lnTo>
                  <a:lnTo>
                    <a:pt x="2587396" y="3797300"/>
                  </a:lnTo>
                  <a:lnTo>
                    <a:pt x="2545600" y="3822700"/>
                  </a:lnTo>
                  <a:lnTo>
                    <a:pt x="2439390" y="3873500"/>
                  </a:lnTo>
                  <a:lnTo>
                    <a:pt x="2331897" y="3911600"/>
                  </a:lnTo>
                  <a:lnTo>
                    <a:pt x="1984222" y="4013200"/>
                  </a:lnTo>
                  <a:lnTo>
                    <a:pt x="1940623" y="4013200"/>
                  </a:lnTo>
                  <a:lnTo>
                    <a:pt x="1897265" y="4025900"/>
                  </a:lnTo>
                  <a:lnTo>
                    <a:pt x="1854034" y="4025900"/>
                  </a:lnTo>
                  <a:lnTo>
                    <a:pt x="1810804" y="4038600"/>
                  </a:lnTo>
                  <a:lnTo>
                    <a:pt x="1724952" y="4038600"/>
                  </a:lnTo>
                  <a:lnTo>
                    <a:pt x="1639798" y="4051300"/>
                  </a:lnTo>
                  <a:lnTo>
                    <a:pt x="1373073" y="4051300"/>
                  </a:lnTo>
                  <a:lnTo>
                    <a:pt x="1309446" y="4038600"/>
                  </a:lnTo>
                  <a:lnTo>
                    <a:pt x="1229652" y="4038600"/>
                  </a:lnTo>
                  <a:lnTo>
                    <a:pt x="1190828" y="4025900"/>
                  </a:lnTo>
                  <a:lnTo>
                    <a:pt x="1152334" y="4025900"/>
                  </a:lnTo>
                  <a:lnTo>
                    <a:pt x="1101559" y="4013200"/>
                  </a:lnTo>
                  <a:lnTo>
                    <a:pt x="1051471" y="4013200"/>
                  </a:lnTo>
                  <a:lnTo>
                    <a:pt x="905967" y="3975100"/>
                  </a:lnTo>
                  <a:lnTo>
                    <a:pt x="859307" y="3962400"/>
                  </a:lnTo>
                  <a:lnTo>
                    <a:pt x="750773" y="3937000"/>
                  </a:lnTo>
                  <a:lnTo>
                    <a:pt x="698639" y="3911600"/>
                  </a:lnTo>
                  <a:lnTo>
                    <a:pt x="647827" y="3898900"/>
                  </a:lnTo>
                  <a:lnTo>
                    <a:pt x="598284" y="3873500"/>
                  </a:lnTo>
                  <a:lnTo>
                    <a:pt x="583145" y="3873500"/>
                  </a:lnTo>
                  <a:lnTo>
                    <a:pt x="568223" y="3860800"/>
                  </a:lnTo>
                  <a:lnTo>
                    <a:pt x="553440" y="3860800"/>
                  </a:lnTo>
                  <a:lnTo>
                    <a:pt x="538734" y="3848100"/>
                  </a:lnTo>
                  <a:lnTo>
                    <a:pt x="524141" y="3848100"/>
                  </a:lnTo>
                  <a:lnTo>
                    <a:pt x="509625" y="3835400"/>
                  </a:lnTo>
                  <a:lnTo>
                    <a:pt x="495249" y="3835400"/>
                  </a:lnTo>
                  <a:lnTo>
                    <a:pt x="481088" y="3822700"/>
                  </a:lnTo>
                  <a:lnTo>
                    <a:pt x="426123" y="3797300"/>
                  </a:lnTo>
                  <a:lnTo>
                    <a:pt x="412661" y="3797300"/>
                  </a:lnTo>
                  <a:lnTo>
                    <a:pt x="399249" y="3784600"/>
                  </a:lnTo>
                  <a:lnTo>
                    <a:pt x="386054" y="3784600"/>
                  </a:lnTo>
                  <a:lnTo>
                    <a:pt x="373176" y="3771900"/>
                  </a:lnTo>
                  <a:lnTo>
                    <a:pt x="298196" y="3733800"/>
                  </a:lnTo>
                  <a:lnTo>
                    <a:pt x="286181" y="3721100"/>
                  </a:lnTo>
                  <a:lnTo>
                    <a:pt x="251421" y="3695700"/>
                  </a:lnTo>
                  <a:lnTo>
                    <a:pt x="228714" y="3683000"/>
                  </a:lnTo>
                  <a:lnTo>
                    <a:pt x="206527" y="3670300"/>
                  </a:lnTo>
                  <a:lnTo>
                    <a:pt x="185039" y="3657600"/>
                  </a:lnTo>
                  <a:lnTo>
                    <a:pt x="104711" y="3606800"/>
                  </a:lnTo>
                  <a:lnTo>
                    <a:pt x="28257" y="3543300"/>
                  </a:lnTo>
                  <a:lnTo>
                    <a:pt x="17259" y="3543300"/>
                  </a:lnTo>
                  <a:lnTo>
                    <a:pt x="6769" y="3530600"/>
                  </a:lnTo>
                  <a:lnTo>
                    <a:pt x="0" y="3530600"/>
                  </a:lnTo>
                  <a:lnTo>
                    <a:pt x="0" y="3619500"/>
                  </a:lnTo>
                  <a:lnTo>
                    <a:pt x="65620" y="3657600"/>
                  </a:lnTo>
                  <a:lnTo>
                    <a:pt x="148666" y="3721100"/>
                  </a:lnTo>
                  <a:lnTo>
                    <a:pt x="170865" y="3733800"/>
                  </a:lnTo>
                  <a:lnTo>
                    <a:pt x="193776" y="3746500"/>
                  </a:lnTo>
                  <a:lnTo>
                    <a:pt x="241058" y="3771900"/>
                  </a:lnTo>
                  <a:lnTo>
                    <a:pt x="253136" y="3784600"/>
                  </a:lnTo>
                  <a:lnTo>
                    <a:pt x="265544" y="3784600"/>
                  </a:lnTo>
                  <a:lnTo>
                    <a:pt x="342912" y="3835400"/>
                  </a:lnTo>
                  <a:lnTo>
                    <a:pt x="356184" y="3835400"/>
                  </a:lnTo>
                  <a:lnTo>
                    <a:pt x="369811" y="3848100"/>
                  </a:lnTo>
                  <a:lnTo>
                    <a:pt x="383641" y="3848100"/>
                  </a:lnTo>
                  <a:lnTo>
                    <a:pt x="454190" y="3886200"/>
                  </a:lnTo>
                  <a:lnTo>
                    <a:pt x="468795" y="3886200"/>
                  </a:lnTo>
                  <a:lnTo>
                    <a:pt x="483603" y="3898900"/>
                  </a:lnTo>
                  <a:lnTo>
                    <a:pt x="498563" y="3898900"/>
                  </a:lnTo>
                  <a:lnTo>
                    <a:pt x="513575" y="3911600"/>
                  </a:lnTo>
                  <a:lnTo>
                    <a:pt x="528726" y="3911600"/>
                  </a:lnTo>
                  <a:lnTo>
                    <a:pt x="543953" y="3924300"/>
                  </a:lnTo>
                  <a:lnTo>
                    <a:pt x="559320" y="3924300"/>
                  </a:lnTo>
                  <a:lnTo>
                    <a:pt x="574916" y="3937000"/>
                  </a:lnTo>
                  <a:lnTo>
                    <a:pt x="660628" y="3962400"/>
                  </a:lnTo>
                  <a:lnTo>
                    <a:pt x="704850" y="3987800"/>
                  </a:lnTo>
                  <a:lnTo>
                    <a:pt x="796213" y="4013200"/>
                  </a:lnTo>
                  <a:lnTo>
                    <a:pt x="990041" y="4064000"/>
                  </a:lnTo>
                  <a:lnTo>
                    <a:pt x="1040676" y="4064000"/>
                  </a:lnTo>
                  <a:lnTo>
                    <a:pt x="1144295" y="4089400"/>
                  </a:lnTo>
                  <a:lnTo>
                    <a:pt x="1224407" y="4089400"/>
                  </a:lnTo>
                  <a:lnTo>
                    <a:pt x="1264780" y="4102100"/>
                  </a:lnTo>
                  <a:lnTo>
                    <a:pt x="1744383" y="4102100"/>
                  </a:lnTo>
                  <a:lnTo>
                    <a:pt x="1751672" y="4089400"/>
                  </a:lnTo>
                  <a:lnTo>
                    <a:pt x="1817408" y="4089400"/>
                  </a:lnTo>
                  <a:lnTo>
                    <a:pt x="1861515" y="4076700"/>
                  </a:lnTo>
                  <a:lnTo>
                    <a:pt x="1905609" y="4076700"/>
                  </a:lnTo>
                  <a:lnTo>
                    <a:pt x="1994255" y="4051300"/>
                  </a:lnTo>
                  <a:lnTo>
                    <a:pt x="2082838" y="4038600"/>
                  </a:lnTo>
                  <a:lnTo>
                    <a:pt x="2303983" y="3975100"/>
                  </a:lnTo>
                  <a:lnTo>
                    <a:pt x="2348128" y="3949700"/>
                  </a:lnTo>
                  <a:lnTo>
                    <a:pt x="2435428" y="3924300"/>
                  </a:lnTo>
                  <a:lnTo>
                    <a:pt x="2457335" y="3911600"/>
                  </a:lnTo>
                  <a:lnTo>
                    <a:pt x="2521928" y="3886200"/>
                  </a:lnTo>
                  <a:lnTo>
                    <a:pt x="2565133" y="3860800"/>
                  </a:lnTo>
                  <a:lnTo>
                    <a:pt x="2607551" y="3848100"/>
                  </a:lnTo>
                  <a:lnTo>
                    <a:pt x="2671241" y="3810000"/>
                  </a:lnTo>
                  <a:lnTo>
                    <a:pt x="2678277" y="3810000"/>
                  </a:lnTo>
                  <a:lnTo>
                    <a:pt x="2685110" y="3797300"/>
                  </a:lnTo>
                  <a:lnTo>
                    <a:pt x="2692044" y="3797300"/>
                  </a:lnTo>
                  <a:lnTo>
                    <a:pt x="2775267" y="3746500"/>
                  </a:lnTo>
                  <a:lnTo>
                    <a:pt x="2896501" y="3670300"/>
                  </a:lnTo>
                  <a:lnTo>
                    <a:pt x="2975165" y="3619500"/>
                  </a:lnTo>
                  <a:lnTo>
                    <a:pt x="3013799" y="3581400"/>
                  </a:lnTo>
                  <a:lnTo>
                    <a:pt x="3051924" y="3556000"/>
                  </a:lnTo>
                  <a:lnTo>
                    <a:pt x="3089529" y="3517900"/>
                  </a:lnTo>
                  <a:lnTo>
                    <a:pt x="3126613" y="3492500"/>
                  </a:lnTo>
                  <a:lnTo>
                    <a:pt x="3163125" y="3454400"/>
                  </a:lnTo>
                  <a:lnTo>
                    <a:pt x="3198838" y="3429000"/>
                  </a:lnTo>
                  <a:lnTo>
                    <a:pt x="3233902" y="3390900"/>
                  </a:lnTo>
                  <a:lnTo>
                    <a:pt x="3268294" y="3352800"/>
                  </a:lnTo>
                  <a:lnTo>
                    <a:pt x="3302012" y="3327400"/>
                  </a:lnTo>
                  <a:lnTo>
                    <a:pt x="3335058" y="3289300"/>
                  </a:lnTo>
                  <a:lnTo>
                    <a:pt x="3367430" y="3251200"/>
                  </a:lnTo>
                  <a:lnTo>
                    <a:pt x="3399117" y="3213100"/>
                  </a:lnTo>
                  <a:lnTo>
                    <a:pt x="3430117" y="3175000"/>
                  </a:lnTo>
                  <a:lnTo>
                    <a:pt x="3460407" y="3136900"/>
                  </a:lnTo>
                  <a:lnTo>
                    <a:pt x="3475507" y="3111500"/>
                  </a:lnTo>
                  <a:lnTo>
                    <a:pt x="3482848" y="3111500"/>
                  </a:lnTo>
                  <a:lnTo>
                    <a:pt x="3489922" y="3098800"/>
                  </a:lnTo>
                  <a:lnTo>
                    <a:pt x="3546691" y="3022600"/>
                  </a:lnTo>
                  <a:lnTo>
                    <a:pt x="3586327" y="2959100"/>
                  </a:lnTo>
                  <a:lnTo>
                    <a:pt x="3599535" y="2933700"/>
                  </a:lnTo>
                  <a:lnTo>
                    <a:pt x="3612667" y="2908300"/>
                  </a:lnTo>
                  <a:lnTo>
                    <a:pt x="3649180" y="2844800"/>
                  </a:lnTo>
                  <a:lnTo>
                    <a:pt x="3655237" y="2844800"/>
                  </a:lnTo>
                  <a:lnTo>
                    <a:pt x="3661321" y="2832100"/>
                  </a:lnTo>
                  <a:lnTo>
                    <a:pt x="3667366" y="2819400"/>
                  </a:lnTo>
                  <a:lnTo>
                    <a:pt x="3673322" y="2806700"/>
                  </a:lnTo>
                  <a:lnTo>
                    <a:pt x="3695496" y="2768600"/>
                  </a:lnTo>
                  <a:lnTo>
                    <a:pt x="3706545" y="2743200"/>
                  </a:lnTo>
                  <a:lnTo>
                    <a:pt x="3717683" y="2717800"/>
                  </a:lnTo>
                  <a:lnTo>
                    <a:pt x="3728478" y="2705100"/>
                  </a:lnTo>
                  <a:lnTo>
                    <a:pt x="3738486" y="2679700"/>
                  </a:lnTo>
                  <a:lnTo>
                    <a:pt x="3758438" y="2628900"/>
                  </a:lnTo>
                  <a:lnTo>
                    <a:pt x="3768369" y="2616200"/>
                  </a:lnTo>
                  <a:lnTo>
                    <a:pt x="3778123" y="2590800"/>
                  </a:lnTo>
                  <a:lnTo>
                    <a:pt x="3813416" y="2501900"/>
                  </a:lnTo>
                  <a:lnTo>
                    <a:pt x="3829634" y="2451100"/>
                  </a:lnTo>
                  <a:lnTo>
                    <a:pt x="3845026" y="2413000"/>
                  </a:lnTo>
                  <a:lnTo>
                    <a:pt x="3859580" y="2362200"/>
                  </a:lnTo>
                  <a:lnTo>
                    <a:pt x="3873271" y="2311400"/>
                  </a:lnTo>
                  <a:lnTo>
                    <a:pt x="3886085" y="2273300"/>
                  </a:lnTo>
                  <a:lnTo>
                    <a:pt x="3898011" y="2222500"/>
                  </a:lnTo>
                  <a:lnTo>
                    <a:pt x="3909022" y="2184400"/>
                  </a:lnTo>
                  <a:lnTo>
                    <a:pt x="3919118" y="2133600"/>
                  </a:lnTo>
                  <a:lnTo>
                    <a:pt x="3923550" y="2108200"/>
                  </a:lnTo>
                  <a:lnTo>
                    <a:pt x="3927691" y="2082800"/>
                  </a:lnTo>
                  <a:lnTo>
                    <a:pt x="3931716" y="2057400"/>
                  </a:lnTo>
                  <a:lnTo>
                    <a:pt x="3935806" y="2044700"/>
                  </a:lnTo>
                  <a:lnTo>
                    <a:pt x="3937825" y="2032000"/>
                  </a:lnTo>
                  <a:lnTo>
                    <a:pt x="3939921" y="2019300"/>
                  </a:lnTo>
                  <a:lnTo>
                    <a:pt x="3941889" y="2006600"/>
                  </a:lnTo>
                  <a:lnTo>
                    <a:pt x="3943502" y="1993900"/>
                  </a:lnTo>
                  <a:lnTo>
                    <a:pt x="3955059" y="1905000"/>
                  </a:lnTo>
                  <a:lnTo>
                    <a:pt x="3957891" y="1879600"/>
                  </a:lnTo>
                  <a:lnTo>
                    <a:pt x="3959644" y="1854200"/>
                  </a:lnTo>
                  <a:lnTo>
                    <a:pt x="3966337" y="1765300"/>
                  </a:lnTo>
                  <a:lnTo>
                    <a:pt x="3968699" y="1714500"/>
                  </a:lnTo>
                  <a:lnTo>
                    <a:pt x="3969918" y="1663700"/>
                  </a:lnTo>
                  <a:lnTo>
                    <a:pt x="3970032" y="1612900"/>
                  </a:lnTo>
                  <a:close/>
                </a:path>
                <a:path w="4221480" h="4720590">
                  <a:moveTo>
                    <a:pt x="4221048" y="1939099"/>
                  </a:moveTo>
                  <a:lnTo>
                    <a:pt x="4220261" y="1900999"/>
                  </a:lnTo>
                  <a:lnTo>
                    <a:pt x="4219778" y="1875599"/>
                  </a:lnTo>
                  <a:lnTo>
                    <a:pt x="4219219" y="1850199"/>
                  </a:lnTo>
                  <a:lnTo>
                    <a:pt x="4218432" y="1812099"/>
                  </a:lnTo>
                  <a:lnTo>
                    <a:pt x="4215866" y="1761299"/>
                  </a:lnTo>
                  <a:lnTo>
                    <a:pt x="4212361" y="1710499"/>
                  </a:lnTo>
                  <a:lnTo>
                    <a:pt x="4207954" y="1672399"/>
                  </a:lnTo>
                  <a:lnTo>
                    <a:pt x="4202658" y="1621599"/>
                  </a:lnTo>
                  <a:lnTo>
                    <a:pt x="4196499" y="1570799"/>
                  </a:lnTo>
                  <a:lnTo>
                    <a:pt x="4189501" y="1519999"/>
                  </a:lnTo>
                  <a:lnTo>
                    <a:pt x="4181678" y="1469199"/>
                  </a:lnTo>
                  <a:lnTo>
                    <a:pt x="4173055" y="1418399"/>
                  </a:lnTo>
                  <a:lnTo>
                    <a:pt x="4163644" y="1380299"/>
                  </a:lnTo>
                  <a:lnTo>
                    <a:pt x="4152785" y="1329499"/>
                  </a:lnTo>
                  <a:lnTo>
                    <a:pt x="4141076" y="1278699"/>
                  </a:lnTo>
                  <a:lnTo>
                    <a:pt x="4128528" y="1227899"/>
                  </a:lnTo>
                  <a:lnTo>
                    <a:pt x="4115155" y="1177099"/>
                  </a:lnTo>
                  <a:lnTo>
                    <a:pt x="4100969" y="1126299"/>
                  </a:lnTo>
                  <a:lnTo>
                    <a:pt x="4085996" y="1088199"/>
                  </a:lnTo>
                  <a:lnTo>
                    <a:pt x="4070235" y="1037399"/>
                  </a:lnTo>
                  <a:lnTo>
                    <a:pt x="4053713" y="986599"/>
                  </a:lnTo>
                  <a:lnTo>
                    <a:pt x="4036453" y="935799"/>
                  </a:lnTo>
                  <a:lnTo>
                    <a:pt x="4018445" y="897699"/>
                  </a:lnTo>
                  <a:lnTo>
                    <a:pt x="3999725" y="846899"/>
                  </a:lnTo>
                  <a:lnTo>
                    <a:pt x="3980294" y="808799"/>
                  </a:lnTo>
                  <a:lnTo>
                    <a:pt x="3960177" y="757999"/>
                  </a:lnTo>
                  <a:lnTo>
                    <a:pt x="3939375" y="719899"/>
                  </a:lnTo>
                  <a:lnTo>
                    <a:pt x="3917924" y="681799"/>
                  </a:lnTo>
                  <a:lnTo>
                    <a:pt x="3895826" y="630999"/>
                  </a:lnTo>
                  <a:lnTo>
                    <a:pt x="3873093" y="592899"/>
                  </a:lnTo>
                  <a:lnTo>
                    <a:pt x="3848468" y="554799"/>
                  </a:lnTo>
                  <a:lnTo>
                    <a:pt x="3823309" y="503999"/>
                  </a:lnTo>
                  <a:lnTo>
                    <a:pt x="3797617" y="465899"/>
                  </a:lnTo>
                  <a:lnTo>
                    <a:pt x="3771430" y="427799"/>
                  </a:lnTo>
                  <a:lnTo>
                    <a:pt x="3744760" y="376999"/>
                  </a:lnTo>
                  <a:lnTo>
                    <a:pt x="3717594" y="338899"/>
                  </a:lnTo>
                  <a:lnTo>
                    <a:pt x="3689985" y="300799"/>
                  </a:lnTo>
                  <a:lnTo>
                    <a:pt x="3661918" y="262699"/>
                  </a:lnTo>
                  <a:lnTo>
                    <a:pt x="3629139" y="224599"/>
                  </a:lnTo>
                  <a:lnTo>
                    <a:pt x="3595941" y="186499"/>
                  </a:lnTo>
                  <a:lnTo>
                    <a:pt x="3562388" y="148399"/>
                  </a:lnTo>
                  <a:lnTo>
                    <a:pt x="3528504" y="110299"/>
                  </a:lnTo>
                  <a:lnTo>
                    <a:pt x="3494354" y="59499"/>
                  </a:lnTo>
                  <a:lnTo>
                    <a:pt x="3459975" y="34099"/>
                  </a:lnTo>
                  <a:lnTo>
                    <a:pt x="3436747" y="8699"/>
                  </a:lnTo>
                  <a:lnTo>
                    <a:pt x="3421189" y="8699"/>
                  </a:lnTo>
                  <a:lnTo>
                    <a:pt x="3451517" y="34099"/>
                  </a:lnTo>
                  <a:lnTo>
                    <a:pt x="3485489" y="72199"/>
                  </a:lnTo>
                  <a:lnTo>
                    <a:pt x="3552672" y="148399"/>
                  </a:lnTo>
                  <a:lnTo>
                    <a:pt x="3585794" y="186499"/>
                  </a:lnTo>
                  <a:lnTo>
                    <a:pt x="3618534" y="237299"/>
                  </a:lnTo>
                  <a:lnTo>
                    <a:pt x="3650856" y="275399"/>
                  </a:lnTo>
                  <a:lnTo>
                    <a:pt x="3678504" y="313499"/>
                  </a:lnTo>
                  <a:lnTo>
                    <a:pt x="3705695" y="351599"/>
                  </a:lnTo>
                  <a:lnTo>
                    <a:pt x="3732415" y="389699"/>
                  </a:lnTo>
                  <a:lnTo>
                    <a:pt x="3758654" y="427799"/>
                  </a:lnTo>
                  <a:lnTo>
                    <a:pt x="3784396" y="478599"/>
                  </a:lnTo>
                  <a:lnTo>
                    <a:pt x="3809631" y="516699"/>
                  </a:lnTo>
                  <a:lnTo>
                    <a:pt x="3834346" y="554799"/>
                  </a:lnTo>
                  <a:lnTo>
                    <a:pt x="3858514" y="605599"/>
                  </a:lnTo>
                  <a:lnTo>
                    <a:pt x="3882186" y="643699"/>
                  </a:lnTo>
                  <a:lnTo>
                    <a:pt x="3905135" y="694499"/>
                  </a:lnTo>
                  <a:lnTo>
                    <a:pt x="3927348" y="732599"/>
                  </a:lnTo>
                  <a:lnTo>
                    <a:pt x="3948811" y="783399"/>
                  </a:lnTo>
                  <a:lnTo>
                    <a:pt x="3969499" y="821499"/>
                  </a:lnTo>
                  <a:lnTo>
                    <a:pt x="3989413" y="872299"/>
                  </a:lnTo>
                  <a:lnTo>
                    <a:pt x="4008513" y="923099"/>
                  </a:lnTo>
                  <a:lnTo>
                    <a:pt x="4026789" y="973899"/>
                  </a:lnTo>
                  <a:lnTo>
                    <a:pt x="4044238" y="1024699"/>
                  </a:lnTo>
                  <a:lnTo>
                    <a:pt x="4060825" y="1075499"/>
                  </a:lnTo>
                  <a:lnTo>
                    <a:pt x="4076535" y="1126299"/>
                  </a:lnTo>
                  <a:lnTo>
                    <a:pt x="4091368" y="1177099"/>
                  </a:lnTo>
                  <a:lnTo>
                    <a:pt x="4105287" y="1227899"/>
                  </a:lnTo>
                  <a:lnTo>
                    <a:pt x="4118279" y="1278699"/>
                  </a:lnTo>
                  <a:lnTo>
                    <a:pt x="4130332" y="1329499"/>
                  </a:lnTo>
                  <a:lnTo>
                    <a:pt x="4141419" y="1380299"/>
                  </a:lnTo>
                  <a:lnTo>
                    <a:pt x="4150398" y="1431099"/>
                  </a:lnTo>
                  <a:lnTo>
                    <a:pt x="4158602" y="1481899"/>
                  </a:lnTo>
                  <a:lnTo>
                    <a:pt x="4166019" y="1519999"/>
                  </a:lnTo>
                  <a:lnTo>
                    <a:pt x="4172610" y="1570799"/>
                  </a:lnTo>
                  <a:lnTo>
                    <a:pt x="4178363" y="1621599"/>
                  </a:lnTo>
                  <a:lnTo>
                    <a:pt x="4183253" y="1672399"/>
                  </a:lnTo>
                  <a:lnTo>
                    <a:pt x="4187253" y="1723199"/>
                  </a:lnTo>
                  <a:lnTo>
                    <a:pt x="4190365" y="1773999"/>
                  </a:lnTo>
                  <a:lnTo>
                    <a:pt x="4192549" y="1812099"/>
                  </a:lnTo>
                  <a:lnTo>
                    <a:pt x="4193121" y="1850199"/>
                  </a:lnTo>
                  <a:lnTo>
                    <a:pt x="4193743" y="1900999"/>
                  </a:lnTo>
                  <a:lnTo>
                    <a:pt x="4194238" y="1939099"/>
                  </a:lnTo>
                  <a:lnTo>
                    <a:pt x="4193971" y="1951799"/>
                  </a:lnTo>
                  <a:lnTo>
                    <a:pt x="4190187" y="2066099"/>
                  </a:lnTo>
                  <a:lnTo>
                    <a:pt x="4189806" y="2078799"/>
                  </a:lnTo>
                  <a:lnTo>
                    <a:pt x="4189272" y="2078799"/>
                  </a:lnTo>
                  <a:lnTo>
                    <a:pt x="4188663" y="2091499"/>
                  </a:lnTo>
                  <a:lnTo>
                    <a:pt x="4188117" y="2091499"/>
                  </a:lnTo>
                  <a:lnTo>
                    <a:pt x="4178858" y="2205799"/>
                  </a:lnTo>
                  <a:lnTo>
                    <a:pt x="4177195" y="2218499"/>
                  </a:lnTo>
                  <a:lnTo>
                    <a:pt x="4175379" y="2243899"/>
                  </a:lnTo>
                  <a:lnTo>
                    <a:pt x="4173474" y="2256599"/>
                  </a:lnTo>
                  <a:lnTo>
                    <a:pt x="4160431" y="2345499"/>
                  </a:lnTo>
                  <a:lnTo>
                    <a:pt x="4159250" y="2358199"/>
                  </a:lnTo>
                  <a:lnTo>
                    <a:pt x="4157980" y="2370899"/>
                  </a:lnTo>
                  <a:lnTo>
                    <a:pt x="4134612" y="2485199"/>
                  </a:lnTo>
                  <a:lnTo>
                    <a:pt x="4108196" y="2599499"/>
                  </a:lnTo>
                  <a:lnTo>
                    <a:pt x="4104932" y="2612199"/>
                  </a:lnTo>
                  <a:lnTo>
                    <a:pt x="4101236" y="2624899"/>
                  </a:lnTo>
                  <a:lnTo>
                    <a:pt x="4097286" y="2650299"/>
                  </a:lnTo>
                  <a:lnTo>
                    <a:pt x="4093260" y="2662999"/>
                  </a:lnTo>
                  <a:lnTo>
                    <a:pt x="4077233" y="2713799"/>
                  </a:lnTo>
                  <a:lnTo>
                    <a:pt x="4062031" y="2764599"/>
                  </a:lnTo>
                  <a:lnTo>
                    <a:pt x="4045928" y="2815399"/>
                  </a:lnTo>
                  <a:lnTo>
                    <a:pt x="4028948" y="2853499"/>
                  </a:lnTo>
                  <a:lnTo>
                    <a:pt x="4011079" y="2904299"/>
                  </a:lnTo>
                  <a:lnTo>
                    <a:pt x="3992334" y="2955099"/>
                  </a:lnTo>
                  <a:lnTo>
                    <a:pt x="3972725" y="3005899"/>
                  </a:lnTo>
                  <a:lnTo>
                    <a:pt x="3952240" y="3043999"/>
                  </a:lnTo>
                  <a:lnTo>
                    <a:pt x="3930891" y="3094799"/>
                  </a:lnTo>
                  <a:lnTo>
                    <a:pt x="3908691" y="3145599"/>
                  </a:lnTo>
                  <a:lnTo>
                    <a:pt x="3885476" y="3183699"/>
                  </a:lnTo>
                  <a:lnTo>
                    <a:pt x="3861384" y="3234499"/>
                  </a:lnTo>
                  <a:lnTo>
                    <a:pt x="3836454" y="3272599"/>
                  </a:lnTo>
                  <a:lnTo>
                    <a:pt x="3810698" y="3323399"/>
                  </a:lnTo>
                  <a:lnTo>
                    <a:pt x="3784130" y="3361499"/>
                  </a:lnTo>
                  <a:lnTo>
                    <a:pt x="3756774" y="3412299"/>
                  </a:lnTo>
                  <a:lnTo>
                    <a:pt x="3728643" y="3450399"/>
                  </a:lnTo>
                  <a:lnTo>
                    <a:pt x="3699751" y="3488499"/>
                  </a:lnTo>
                  <a:lnTo>
                    <a:pt x="3670122" y="3539299"/>
                  </a:lnTo>
                  <a:lnTo>
                    <a:pt x="3639782" y="3577399"/>
                  </a:lnTo>
                  <a:lnTo>
                    <a:pt x="3608717" y="3615499"/>
                  </a:lnTo>
                  <a:lnTo>
                    <a:pt x="3576980" y="3653599"/>
                  </a:lnTo>
                  <a:lnTo>
                    <a:pt x="3544570" y="3691699"/>
                  </a:lnTo>
                  <a:lnTo>
                    <a:pt x="3511512" y="3729799"/>
                  </a:lnTo>
                  <a:lnTo>
                    <a:pt x="3477831" y="3767899"/>
                  </a:lnTo>
                  <a:lnTo>
                    <a:pt x="3443516" y="3805999"/>
                  </a:lnTo>
                  <a:lnTo>
                    <a:pt x="3408616" y="3844099"/>
                  </a:lnTo>
                  <a:lnTo>
                    <a:pt x="3373132" y="3882199"/>
                  </a:lnTo>
                  <a:lnTo>
                    <a:pt x="3336810" y="3920299"/>
                  </a:lnTo>
                  <a:lnTo>
                    <a:pt x="3299942" y="3945699"/>
                  </a:lnTo>
                  <a:lnTo>
                    <a:pt x="3262553" y="3983799"/>
                  </a:lnTo>
                  <a:lnTo>
                    <a:pt x="3224657" y="4009199"/>
                  </a:lnTo>
                  <a:lnTo>
                    <a:pt x="3186290" y="4047299"/>
                  </a:lnTo>
                  <a:lnTo>
                    <a:pt x="3147466" y="4072699"/>
                  </a:lnTo>
                  <a:lnTo>
                    <a:pt x="3108198" y="4110799"/>
                  </a:lnTo>
                  <a:lnTo>
                    <a:pt x="3028416" y="4161599"/>
                  </a:lnTo>
                  <a:lnTo>
                    <a:pt x="2983001" y="4199699"/>
                  </a:lnTo>
                  <a:lnTo>
                    <a:pt x="2936849" y="4225099"/>
                  </a:lnTo>
                  <a:lnTo>
                    <a:pt x="2890278" y="4263199"/>
                  </a:lnTo>
                  <a:lnTo>
                    <a:pt x="2748597" y="4339399"/>
                  </a:lnTo>
                  <a:lnTo>
                    <a:pt x="2742692" y="4339399"/>
                  </a:lnTo>
                  <a:lnTo>
                    <a:pt x="2736735" y="4352099"/>
                  </a:lnTo>
                  <a:lnTo>
                    <a:pt x="2724632" y="4352099"/>
                  </a:lnTo>
                  <a:lnTo>
                    <a:pt x="2579268" y="4428299"/>
                  </a:lnTo>
                  <a:lnTo>
                    <a:pt x="2506078" y="4453699"/>
                  </a:lnTo>
                  <a:lnTo>
                    <a:pt x="2493848" y="4466399"/>
                  </a:lnTo>
                  <a:lnTo>
                    <a:pt x="2469108" y="4466399"/>
                  </a:lnTo>
                  <a:lnTo>
                    <a:pt x="2407513" y="4491799"/>
                  </a:lnTo>
                  <a:lnTo>
                    <a:pt x="2395232" y="4504499"/>
                  </a:lnTo>
                  <a:lnTo>
                    <a:pt x="2370696" y="4504499"/>
                  </a:lnTo>
                  <a:lnTo>
                    <a:pt x="2259266" y="4542599"/>
                  </a:lnTo>
                  <a:lnTo>
                    <a:pt x="2246973" y="4555299"/>
                  </a:lnTo>
                  <a:lnTo>
                    <a:pt x="2222068" y="4555299"/>
                  </a:lnTo>
                  <a:lnTo>
                    <a:pt x="2172462" y="4567999"/>
                  </a:lnTo>
                  <a:lnTo>
                    <a:pt x="2147747" y="4580699"/>
                  </a:lnTo>
                  <a:lnTo>
                    <a:pt x="2123122" y="4580699"/>
                  </a:lnTo>
                  <a:lnTo>
                    <a:pt x="2110765" y="4593399"/>
                  </a:lnTo>
                  <a:lnTo>
                    <a:pt x="2011921" y="4606099"/>
                  </a:lnTo>
                  <a:lnTo>
                    <a:pt x="1987410" y="4618799"/>
                  </a:lnTo>
                  <a:lnTo>
                    <a:pt x="1962734" y="4618799"/>
                  </a:lnTo>
                  <a:lnTo>
                    <a:pt x="1852663" y="4644199"/>
                  </a:lnTo>
                  <a:lnTo>
                    <a:pt x="1767611" y="4644199"/>
                  </a:lnTo>
                  <a:lnTo>
                    <a:pt x="1719491" y="4656899"/>
                  </a:lnTo>
                  <a:lnTo>
                    <a:pt x="1683486" y="4656899"/>
                  </a:lnTo>
                  <a:lnTo>
                    <a:pt x="1576616" y="4669599"/>
                  </a:lnTo>
                  <a:lnTo>
                    <a:pt x="1289989" y="4669599"/>
                  </a:lnTo>
                  <a:lnTo>
                    <a:pt x="1271244" y="4656899"/>
                  </a:lnTo>
                  <a:lnTo>
                    <a:pt x="1146708" y="4656899"/>
                  </a:lnTo>
                  <a:lnTo>
                    <a:pt x="1083119" y="4644199"/>
                  </a:lnTo>
                  <a:lnTo>
                    <a:pt x="1051661" y="4644199"/>
                  </a:lnTo>
                  <a:lnTo>
                    <a:pt x="1041247" y="4631499"/>
                  </a:lnTo>
                  <a:lnTo>
                    <a:pt x="979373" y="4631499"/>
                  </a:lnTo>
                  <a:lnTo>
                    <a:pt x="959027" y="4618799"/>
                  </a:lnTo>
                  <a:lnTo>
                    <a:pt x="879195" y="4606099"/>
                  </a:lnTo>
                  <a:lnTo>
                    <a:pt x="840181" y="4606099"/>
                  </a:lnTo>
                  <a:lnTo>
                    <a:pt x="763930" y="4580699"/>
                  </a:lnTo>
                  <a:lnTo>
                    <a:pt x="745299" y="4580699"/>
                  </a:lnTo>
                  <a:lnTo>
                    <a:pt x="736066" y="4567999"/>
                  </a:lnTo>
                  <a:lnTo>
                    <a:pt x="654367" y="4555299"/>
                  </a:lnTo>
                  <a:lnTo>
                    <a:pt x="550773" y="4517199"/>
                  </a:lnTo>
                  <a:lnTo>
                    <a:pt x="517728" y="4504499"/>
                  </a:lnTo>
                  <a:lnTo>
                    <a:pt x="466039" y="4491799"/>
                  </a:lnTo>
                  <a:lnTo>
                    <a:pt x="416115" y="4466399"/>
                  </a:lnTo>
                  <a:lnTo>
                    <a:pt x="367944" y="4440999"/>
                  </a:lnTo>
                  <a:lnTo>
                    <a:pt x="321551" y="4428299"/>
                  </a:lnTo>
                  <a:lnTo>
                    <a:pt x="276948" y="4402899"/>
                  </a:lnTo>
                  <a:lnTo>
                    <a:pt x="234124" y="4390199"/>
                  </a:lnTo>
                  <a:lnTo>
                    <a:pt x="193090" y="4364799"/>
                  </a:lnTo>
                  <a:lnTo>
                    <a:pt x="153873" y="4339399"/>
                  </a:lnTo>
                  <a:lnTo>
                    <a:pt x="116459" y="4326699"/>
                  </a:lnTo>
                  <a:lnTo>
                    <a:pt x="80860" y="4301299"/>
                  </a:lnTo>
                  <a:lnTo>
                    <a:pt x="25514" y="4275899"/>
                  </a:lnTo>
                  <a:lnTo>
                    <a:pt x="0" y="4250499"/>
                  </a:lnTo>
                  <a:lnTo>
                    <a:pt x="0" y="4339399"/>
                  </a:lnTo>
                  <a:lnTo>
                    <a:pt x="46710" y="4364799"/>
                  </a:lnTo>
                  <a:lnTo>
                    <a:pt x="83350" y="4377499"/>
                  </a:lnTo>
                  <a:lnTo>
                    <a:pt x="121843" y="4402899"/>
                  </a:lnTo>
                  <a:lnTo>
                    <a:pt x="162204" y="4428299"/>
                  </a:lnTo>
                  <a:lnTo>
                    <a:pt x="204406" y="4440999"/>
                  </a:lnTo>
                  <a:lnTo>
                    <a:pt x="248437" y="4466399"/>
                  </a:lnTo>
                  <a:lnTo>
                    <a:pt x="294297" y="4491799"/>
                  </a:lnTo>
                  <a:lnTo>
                    <a:pt x="341985" y="4504499"/>
                  </a:lnTo>
                  <a:lnTo>
                    <a:pt x="391464" y="4529899"/>
                  </a:lnTo>
                  <a:lnTo>
                    <a:pt x="442747" y="4542599"/>
                  </a:lnTo>
                  <a:lnTo>
                    <a:pt x="495820" y="4567999"/>
                  </a:lnTo>
                  <a:lnTo>
                    <a:pt x="529767" y="4580699"/>
                  </a:lnTo>
                  <a:lnTo>
                    <a:pt x="636041" y="4618799"/>
                  </a:lnTo>
                  <a:lnTo>
                    <a:pt x="710374" y="4631499"/>
                  </a:lnTo>
                  <a:lnTo>
                    <a:pt x="719823" y="4631499"/>
                  </a:lnTo>
                  <a:lnTo>
                    <a:pt x="729297" y="4644199"/>
                  </a:lnTo>
                  <a:lnTo>
                    <a:pt x="748411" y="4644199"/>
                  </a:lnTo>
                  <a:lnTo>
                    <a:pt x="826554" y="4656899"/>
                  </a:lnTo>
                  <a:lnTo>
                    <a:pt x="836460" y="4669599"/>
                  </a:lnTo>
                  <a:lnTo>
                    <a:pt x="866521" y="4669599"/>
                  </a:lnTo>
                  <a:lnTo>
                    <a:pt x="948283" y="4682299"/>
                  </a:lnTo>
                  <a:lnTo>
                    <a:pt x="969098" y="4694999"/>
                  </a:lnTo>
                  <a:lnTo>
                    <a:pt x="1043101" y="4694999"/>
                  </a:lnTo>
                  <a:lnTo>
                    <a:pt x="1053782" y="4707699"/>
                  </a:lnTo>
                  <a:lnTo>
                    <a:pt x="1163256" y="4707699"/>
                  </a:lnTo>
                  <a:lnTo>
                    <a:pt x="1185430" y="4720399"/>
                  </a:lnTo>
                  <a:lnTo>
                    <a:pt x="1688439" y="4720399"/>
                  </a:lnTo>
                  <a:lnTo>
                    <a:pt x="1700682" y="4707699"/>
                  </a:lnTo>
                  <a:lnTo>
                    <a:pt x="1725180" y="4707699"/>
                  </a:lnTo>
                  <a:lnTo>
                    <a:pt x="1836077" y="4694999"/>
                  </a:lnTo>
                  <a:lnTo>
                    <a:pt x="1860943" y="4694999"/>
                  </a:lnTo>
                  <a:lnTo>
                    <a:pt x="1973097" y="4669599"/>
                  </a:lnTo>
                  <a:lnTo>
                    <a:pt x="1998205" y="4669599"/>
                  </a:lnTo>
                  <a:lnTo>
                    <a:pt x="2123795" y="4644199"/>
                  </a:lnTo>
                  <a:lnTo>
                    <a:pt x="2136368" y="4631499"/>
                  </a:lnTo>
                  <a:lnTo>
                    <a:pt x="2161438" y="4631499"/>
                  </a:lnTo>
                  <a:lnTo>
                    <a:pt x="2224405" y="4606099"/>
                  </a:lnTo>
                  <a:lnTo>
                    <a:pt x="2262365" y="4606099"/>
                  </a:lnTo>
                  <a:lnTo>
                    <a:pt x="2274874" y="4593399"/>
                  </a:lnTo>
                  <a:lnTo>
                    <a:pt x="2375484" y="4567999"/>
                  </a:lnTo>
                  <a:lnTo>
                    <a:pt x="2388120" y="4555299"/>
                  </a:lnTo>
                  <a:lnTo>
                    <a:pt x="2400617" y="4555299"/>
                  </a:lnTo>
                  <a:lnTo>
                    <a:pt x="2413063" y="4542599"/>
                  </a:lnTo>
                  <a:lnTo>
                    <a:pt x="2475573" y="4517199"/>
                  </a:lnTo>
                  <a:lnTo>
                    <a:pt x="2500693" y="4517199"/>
                  </a:lnTo>
                  <a:lnTo>
                    <a:pt x="2513241" y="4504499"/>
                  </a:lnTo>
                  <a:lnTo>
                    <a:pt x="2525661" y="4504499"/>
                  </a:lnTo>
                  <a:lnTo>
                    <a:pt x="2747378" y="4390199"/>
                  </a:lnTo>
                  <a:lnTo>
                    <a:pt x="2765679" y="4390199"/>
                  </a:lnTo>
                  <a:lnTo>
                    <a:pt x="2771660" y="4377499"/>
                  </a:lnTo>
                  <a:lnTo>
                    <a:pt x="2915196" y="4301299"/>
                  </a:lnTo>
                  <a:lnTo>
                    <a:pt x="2962338" y="4263199"/>
                  </a:lnTo>
                  <a:lnTo>
                    <a:pt x="3009036" y="4237799"/>
                  </a:lnTo>
                  <a:lnTo>
                    <a:pt x="3054972" y="4199699"/>
                  </a:lnTo>
                  <a:lnTo>
                    <a:pt x="3135642" y="4148899"/>
                  </a:lnTo>
                  <a:lnTo>
                    <a:pt x="3175330" y="4110799"/>
                  </a:lnTo>
                  <a:lnTo>
                    <a:pt x="3214560" y="4085399"/>
                  </a:lnTo>
                  <a:lnTo>
                    <a:pt x="3253295" y="4047299"/>
                  </a:lnTo>
                  <a:lnTo>
                    <a:pt x="3291548" y="4009199"/>
                  </a:lnTo>
                  <a:lnTo>
                    <a:pt x="3329279" y="3983799"/>
                  </a:lnTo>
                  <a:lnTo>
                    <a:pt x="3366465" y="3945699"/>
                  </a:lnTo>
                  <a:lnTo>
                    <a:pt x="3403092" y="3907599"/>
                  </a:lnTo>
                  <a:lnTo>
                    <a:pt x="3438855" y="3869499"/>
                  </a:lnTo>
                  <a:lnTo>
                    <a:pt x="3474034" y="3831399"/>
                  </a:lnTo>
                  <a:lnTo>
                    <a:pt x="3508578" y="3793299"/>
                  </a:lnTo>
                  <a:lnTo>
                    <a:pt x="3542500" y="3755199"/>
                  </a:lnTo>
                  <a:lnTo>
                    <a:pt x="3575761" y="3717099"/>
                  </a:lnTo>
                  <a:lnTo>
                    <a:pt x="3608362" y="3678999"/>
                  </a:lnTo>
                  <a:lnTo>
                    <a:pt x="3640264" y="3640899"/>
                  </a:lnTo>
                  <a:lnTo>
                    <a:pt x="3671468" y="3602799"/>
                  </a:lnTo>
                  <a:lnTo>
                    <a:pt x="3701961" y="3551999"/>
                  </a:lnTo>
                  <a:lnTo>
                    <a:pt x="3731704" y="3513899"/>
                  </a:lnTo>
                  <a:lnTo>
                    <a:pt x="3760686" y="3475799"/>
                  </a:lnTo>
                  <a:lnTo>
                    <a:pt x="3788892" y="3424999"/>
                  </a:lnTo>
                  <a:lnTo>
                    <a:pt x="3816312" y="3386899"/>
                  </a:lnTo>
                  <a:lnTo>
                    <a:pt x="3842918" y="3336099"/>
                  </a:lnTo>
                  <a:lnTo>
                    <a:pt x="3868699" y="3297999"/>
                  </a:lnTo>
                  <a:lnTo>
                    <a:pt x="3893629" y="3247199"/>
                  </a:lnTo>
                  <a:lnTo>
                    <a:pt x="3917708" y="3209099"/>
                  </a:lnTo>
                  <a:lnTo>
                    <a:pt x="3940899" y="3158299"/>
                  </a:lnTo>
                  <a:lnTo>
                    <a:pt x="3963047" y="3107499"/>
                  </a:lnTo>
                  <a:lnTo>
                    <a:pt x="3984320" y="3056699"/>
                  </a:lnTo>
                  <a:lnTo>
                    <a:pt x="4004716" y="3018599"/>
                  </a:lnTo>
                  <a:lnTo>
                    <a:pt x="4024236" y="2967799"/>
                  </a:lnTo>
                  <a:lnTo>
                    <a:pt x="4042867" y="2916999"/>
                  </a:lnTo>
                  <a:lnTo>
                    <a:pt x="4060596" y="2866199"/>
                  </a:lnTo>
                  <a:lnTo>
                    <a:pt x="4077436" y="2815399"/>
                  </a:lnTo>
                  <a:lnTo>
                    <a:pt x="4093375" y="2777299"/>
                  </a:lnTo>
                  <a:lnTo>
                    <a:pt x="4108399" y="2726499"/>
                  </a:lnTo>
                  <a:lnTo>
                    <a:pt x="4124210" y="2662999"/>
                  </a:lnTo>
                  <a:lnTo>
                    <a:pt x="4128185" y="2650299"/>
                  </a:lnTo>
                  <a:lnTo>
                    <a:pt x="4138904" y="2612199"/>
                  </a:lnTo>
                  <a:lnTo>
                    <a:pt x="4164812" y="2497899"/>
                  </a:lnTo>
                  <a:lnTo>
                    <a:pt x="4185005" y="2383599"/>
                  </a:lnTo>
                  <a:lnTo>
                    <a:pt x="4186250" y="2370899"/>
                  </a:lnTo>
                  <a:lnTo>
                    <a:pt x="4187520" y="2370899"/>
                  </a:lnTo>
                  <a:lnTo>
                    <a:pt x="4188752" y="2358199"/>
                  </a:lnTo>
                  <a:lnTo>
                    <a:pt x="4189882" y="2358199"/>
                  </a:lnTo>
                  <a:lnTo>
                    <a:pt x="4200639" y="2269299"/>
                  </a:lnTo>
                  <a:lnTo>
                    <a:pt x="4202417" y="2256599"/>
                  </a:lnTo>
                  <a:lnTo>
                    <a:pt x="4204233" y="2243899"/>
                  </a:lnTo>
                  <a:lnTo>
                    <a:pt x="4205986" y="2231199"/>
                  </a:lnTo>
                  <a:lnTo>
                    <a:pt x="4207560" y="2218499"/>
                  </a:lnTo>
                  <a:lnTo>
                    <a:pt x="4216476" y="2091499"/>
                  </a:lnTo>
                  <a:lnTo>
                    <a:pt x="4217022" y="2091499"/>
                  </a:lnTo>
                  <a:lnTo>
                    <a:pt x="4217530" y="2078799"/>
                  </a:lnTo>
                  <a:lnTo>
                    <a:pt x="4218648" y="2040699"/>
                  </a:lnTo>
                  <a:lnTo>
                    <a:pt x="4220896" y="1951799"/>
                  </a:lnTo>
                  <a:lnTo>
                    <a:pt x="4221048" y="1939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2689" y="0"/>
              <a:ext cx="9525" cy="170180"/>
            </a:xfrm>
            <a:custGeom>
              <a:avLst/>
              <a:gdLst/>
              <a:ahLst/>
              <a:cxnLst/>
              <a:rect l="l" t="t" r="r" b="b"/>
              <a:pathLst>
                <a:path w="9525" h="170180">
                  <a:moveTo>
                    <a:pt x="8908" y="0"/>
                  </a:moveTo>
                  <a:lnTo>
                    <a:pt x="0" y="0"/>
                  </a:lnTo>
                  <a:lnTo>
                    <a:pt x="0" y="169931"/>
                  </a:lnTo>
                  <a:lnTo>
                    <a:pt x="8908" y="0"/>
                  </a:lnTo>
                  <a:close/>
                </a:path>
              </a:pathLst>
            </a:custGeom>
            <a:solidFill>
              <a:srgbClr val="A6B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2689" y="0"/>
              <a:ext cx="55880" cy="252095"/>
            </a:xfrm>
            <a:custGeom>
              <a:avLst/>
              <a:gdLst/>
              <a:ahLst/>
              <a:cxnLst/>
              <a:rect l="l" t="t" r="r" b="b"/>
              <a:pathLst>
                <a:path w="55880" h="252095">
                  <a:moveTo>
                    <a:pt x="55856" y="0"/>
                  </a:moveTo>
                  <a:lnTo>
                    <a:pt x="8908" y="0"/>
                  </a:lnTo>
                  <a:lnTo>
                    <a:pt x="0" y="169955"/>
                  </a:lnTo>
                  <a:lnTo>
                    <a:pt x="0" y="252056"/>
                  </a:lnTo>
                  <a:lnTo>
                    <a:pt x="41245" y="226469"/>
                  </a:lnTo>
                  <a:lnTo>
                    <a:pt x="44072" y="224792"/>
                  </a:lnTo>
                  <a:lnTo>
                    <a:pt x="55856" y="0"/>
                  </a:lnTo>
                  <a:close/>
                </a:path>
              </a:pathLst>
            </a:custGeom>
            <a:solidFill>
              <a:srgbClr val="A4B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6764" y="0"/>
              <a:ext cx="59055" cy="224790"/>
            </a:xfrm>
            <a:custGeom>
              <a:avLst/>
              <a:gdLst/>
              <a:ahLst/>
              <a:cxnLst/>
              <a:rect l="l" t="t" r="r" b="b"/>
              <a:pathLst>
                <a:path w="59055" h="224790">
                  <a:moveTo>
                    <a:pt x="58730" y="0"/>
                  </a:moveTo>
                  <a:lnTo>
                    <a:pt x="11783" y="0"/>
                  </a:lnTo>
                  <a:lnTo>
                    <a:pt x="0" y="224790"/>
                  </a:lnTo>
                  <a:lnTo>
                    <a:pt x="38940" y="201682"/>
                  </a:lnTo>
                  <a:lnTo>
                    <a:pt x="48440" y="196295"/>
                  </a:lnTo>
                  <a:lnTo>
                    <a:pt x="58730" y="0"/>
                  </a:lnTo>
                  <a:close/>
                </a:path>
              </a:pathLst>
            </a:custGeom>
            <a:solidFill>
              <a:srgbClr val="A3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25207" y="0"/>
              <a:ext cx="57785" cy="196850"/>
            </a:xfrm>
            <a:custGeom>
              <a:avLst/>
              <a:gdLst/>
              <a:ahLst/>
              <a:cxnLst/>
              <a:rect l="l" t="t" r="r" b="b"/>
              <a:pathLst>
                <a:path w="57785" h="196850">
                  <a:moveTo>
                    <a:pt x="57237" y="0"/>
                  </a:moveTo>
                  <a:lnTo>
                    <a:pt x="10289" y="0"/>
                  </a:lnTo>
                  <a:lnTo>
                    <a:pt x="0" y="196293"/>
                  </a:lnTo>
                  <a:lnTo>
                    <a:pt x="32779" y="177706"/>
                  </a:lnTo>
                  <a:lnTo>
                    <a:pt x="48363" y="169271"/>
                  </a:lnTo>
                  <a:lnTo>
                    <a:pt x="57237" y="0"/>
                  </a:lnTo>
                  <a:close/>
                </a:path>
              </a:pathLst>
            </a:custGeom>
            <a:solidFill>
              <a:srgbClr val="A1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73573" y="0"/>
              <a:ext cx="55880" cy="169545"/>
            </a:xfrm>
            <a:custGeom>
              <a:avLst/>
              <a:gdLst/>
              <a:ahLst/>
              <a:cxnLst/>
              <a:rect l="l" t="t" r="r" b="b"/>
              <a:pathLst>
                <a:path w="55879" h="169545">
                  <a:moveTo>
                    <a:pt x="55820" y="0"/>
                  </a:moveTo>
                  <a:lnTo>
                    <a:pt x="8873" y="0"/>
                  </a:lnTo>
                  <a:lnTo>
                    <a:pt x="0" y="169270"/>
                  </a:lnTo>
                  <a:lnTo>
                    <a:pt x="27199" y="154549"/>
                  </a:lnTo>
                  <a:lnTo>
                    <a:pt x="48288" y="143669"/>
                  </a:lnTo>
                  <a:lnTo>
                    <a:pt x="55820" y="0"/>
                  </a:lnTo>
                  <a:close/>
                </a:path>
              </a:pathLst>
            </a:custGeom>
            <a:solidFill>
              <a:srgbClr val="A0B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21865" y="0"/>
              <a:ext cx="54610" cy="144145"/>
            </a:xfrm>
            <a:custGeom>
              <a:avLst/>
              <a:gdLst/>
              <a:ahLst/>
              <a:cxnLst/>
              <a:rect l="l" t="t" r="r" b="b"/>
              <a:pathLst>
                <a:path w="54610" h="144145">
                  <a:moveTo>
                    <a:pt x="54478" y="0"/>
                  </a:moveTo>
                  <a:lnTo>
                    <a:pt x="7530" y="0"/>
                  </a:lnTo>
                  <a:lnTo>
                    <a:pt x="0" y="143668"/>
                  </a:lnTo>
                  <a:lnTo>
                    <a:pt x="22184" y="132222"/>
                  </a:lnTo>
                  <a:lnTo>
                    <a:pt x="48217" y="119439"/>
                  </a:lnTo>
                  <a:lnTo>
                    <a:pt x="54478" y="0"/>
                  </a:lnTo>
                  <a:close/>
                </a:path>
              </a:pathLst>
            </a:custGeom>
            <a:solidFill>
              <a:srgbClr val="9FA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70083" y="0"/>
              <a:ext cx="53340" cy="120014"/>
            </a:xfrm>
            <a:custGeom>
              <a:avLst/>
              <a:gdLst/>
              <a:ahLst/>
              <a:cxnLst/>
              <a:rect l="l" t="t" r="r" b="b"/>
              <a:pathLst>
                <a:path w="53339" h="120014">
                  <a:moveTo>
                    <a:pt x="53208" y="0"/>
                  </a:moveTo>
                  <a:lnTo>
                    <a:pt x="6260" y="0"/>
                  </a:lnTo>
                  <a:lnTo>
                    <a:pt x="0" y="119439"/>
                  </a:lnTo>
                  <a:lnTo>
                    <a:pt x="17724" y="110736"/>
                  </a:lnTo>
                  <a:lnTo>
                    <a:pt x="48147" y="96539"/>
                  </a:lnTo>
                  <a:lnTo>
                    <a:pt x="53208" y="0"/>
                  </a:lnTo>
                  <a:close/>
                </a:path>
              </a:pathLst>
            </a:custGeom>
            <a:solidFill>
              <a:srgbClr val="9FA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18233" y="0"/>
              <a:ext cx="52069" cy="97155"/>
            </a:xfrm>
            <a:custGeom>
              <a:avLst/>
              <a:gdLst/>
              <a:ahLst/>
              <a:cxnLst/>
              <a:rect l="l" t="t" r="r" b="b"/>
              <a:pathLst>
                <a:path w="52070" h="97155">
                  <a:moveTo>
                    <a:pt x="52008" y="0"/>
                  </a:moveTo>
                  <a:lnTo>
                    <a:pt x="5060" y="0"/>
                  </a:lnTo>
                  <a:lnTo>
                    <a:pt x="0" y="96538"/>
                  </a:lnTo>
                  <a:lnTo>
                    <a:pt x="13801" y="90098"/>
                  </a:lnTo>
                  <a:lnTo>
                    <a:pt x="48080" y="74927"/>
                  </a:lnTo>
                  <a:lnTo>
                    <a:pt x="52008" y="0"/>
                  </a:lnTo>
                  <a:close/>
                </a:path>
              </a:pathLst>
            </a:custGeom>
            <a:solidFill>
              <a:srgbClr val="9EA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66315" y="0"/>
              <a:ext cx="51435" cy="74930"/>
            </a:xfrm>
            <a:custGeom>
              <a:avLst/>
              <a:gdLst/>
              <a:ahLst/>
              <a:cxnLst/>
              <a:rect l="l" t="t" r="r" b="b"/>
              <a:pathLst>
                <a:path w="51434" h="74930">
                  <a:moveTo>
                    <a:pt x="50875" y="0"/>
                  </a:moveTo>
                  <a:lnTo>
                    <a:pt x="3927" y="0"/>
                  </a:lnTo>
                  <a:lnTo>
                    <a:pt x="0" y="74926"/>
                  </a:lnTo>
                  <a:lnTo>
                    <a:pt x="10406" y="70320"/>
                  </a:lnTo>
                  <a:lnTo>
                    <a:pt x="48014" y="54565"/>
                  </a:lnTo>
                  <a:lnTo>
                    <a:pt x="50875" y="0"/>
                  </a:lnTo>
                  <a:close/>
                </a:path>
              </a:pathLst>
            </a:custGeom>
            <a:solidFill>
              <a:srgbClr val="9D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14332" y="0"/>
              <a:ext cx="50165" cy="54610"/>
            </a:xfrm>
            <a:custGeom>
              <a:avLst/>
              <a:gdLst/>
              <a:ahLst/>
              <a:cxnLst/>
              <a:rect l="l" t="t" r="r" b="b"/>
              <a:pathLst>
                <a:path w="50165" h="54610">
                  <a:moveTo>
                    <a:pt x="49807" y="0"/>
                  </a:moveTo>
                  <a:lnTo>
                    <a:pt x="2860" y="0"/>
                  </a:lnTo>
                  <a:lnTo>
                    <a:pt x="0" y="54564"/>
                  </a:lnTo>
                  <a:lnTo>
                    <a:pt x="7524" y="51412"/>
                  </a:lnTo>
                  <a:lnTo>
                    <a:pt x="47951" y="35418"/>
                  </a:lnTo>
                  <a:lnTo>
                    <a:pt x="49807" y="0"/>
                  </a:lnTo>
                  <a:close/>
                </a:path>
              </a:pathLst>
            </a:custGeom>
            <a:solidFill>
              <a:srgbClr val="9C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62285" y="0"/>
              <a:ext cx="48895" cy="35560"/>
            </a:xfrm>
            <a:custGeom>
              <a:avLst/>
              <a:gdLst/>
              <a:ahLst/>
              <a:cxnLst/>
              <a:rect l="l" t="t" r="r" b="b"/>
              <a:pathLst>
                <a:path w="48895" h="35560">
                  <a:moveTo>
                    <a:pt x="48804" y="0"/>
                  </a:moveTo>
                  <a:lnTo>
                    <a:pt x="1856" y="0"/>
                  </a:lnTo>
                  <a:lnTo>
                    <a:pt x="0" y="35417"/>
                  </a:lnTo>
                  <a:lnTo>
                    <a:pt x="5143" y="33382"/>
                  </a:lnTo>
                  <a:lnTo>
                    <a:pt x="47889" y="17454"/>
                  </a:lnTo>
                  <a:lnTo>
                    <a:pt x="48804" y="0"/>
                  </a:lnTo>
                  <a:close/>
                </a:path>
              </a:pathLst>
            </a:custGeom>
            <a:solidFill>
              <a:srgbClr val="9BA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10174" y="0"/>
              <a:ext cx="48260" cy="17780"/>
            </a:xfrm>
            <a:custGeom>
              <a:avLst/>
              <a:gdLst/>
              <a:ahLst/>
              <a:cxnLst/>
              <a:rect l="l" t="t" r="r" b="b"/>
              <a:pathLst>
                <a:path w="48259" h="17780">
                  <a:moveTo>
                    <a:pt x="47862" y="0"/>
                  </a:moveTo>
                  <a:lnTo>
                    <a:pt x="914" y="0"/>
                  </a:lnTo>
                  <a:lnTo>
                    <a:pt x="0" y="17453"/>
                  </a:lnTo>
                  <a:lnTo>
                    <a:pt x="3252" y="16241"/>
                  </a:lnTo>
                  <a:lnTo>
                    <a:pt x="47828" y="643"/>
                  </a:lnTo>
                  <a:lnTo>
                    <a:pt x="47862" y="0"/>
                  </a:lnTo>
                  <a:close/>
                </a:path>
              </a:pathLst>
            </a:custGeom>
            <a:solidFill>
              <a:srgbClr val="9AA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58005" y="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835" y="0"/>
                  </a:moveTo>
                  <a:lnTo>
                    <a:pt x="33" y="0"/>
                  </a:lnTo>
                  <a:lnTo>
                    <a:pt x="0" y="642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99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2136114" y="0"/>
              <a:ext cx="1581150" cy="1656714"/>
            </a:xfrm>
            <a:custGeom>
              <a:avLst/>
              <a:gdLst/>
              <a:ahLst/>
              <a:cxnLst/>
              <a:rect l="l" t="t" r="r" b="b"/>
              <a:pathLst>
                <a:path w="1581150" h="1656714">
                  <a:moveTo>
                    <a:pt x="984872" y="0"/>
                  </a:moveTo>
                  <a:lnTo>
                    <a:pt x="0" y="0"/>
                  </a:lnTo>
                  <a:lnTo>
                    <a:pt x="46712" y="16301"/>
                  </a:lnTo>
                  <a:lnTo>
                    <a:pt x="92975" y="33505"/>
                  </a:lnTo>
                  <a:lnTo>
                    <a:pt x="138780" y="51600"/>
                  </a:lnTo>
                  <a:lnTo>
                    <a:pt x="184115" y="70575"/>
                  </a:lnTo>
                  <a:lnTo>
                    <a:pt x="228971" y="90419"/>
                  </a:lnTo>
                  <a:lnTo>
                    <a:pt x="273339" y="111121"/>
                  </a:lnTo>
                  <a:lnTo>
                    <a:pt x="317207" y="132669"/>
                  </a:lnTo>
                  <a:lnTo>
                    <a:pt x="360567" y="155054"/>
                  </a:lnTo>
                  <a:lnTo>
                    <a:pt x="403408" y="178263"/>
                  </a:lnTo>
                  <a:lnTo>
                    <a:pt x="445721" y="202286"/>
                  </a:lnTo>
                  <a:lnTo>
                    <a:pt x="487495" y="227111"/>
                  </a:lnTo>
                  <a:lnTo>
                    <a:pt x="528721" y="252728"/>
                  </a:lnTo>
                  <a:lnTo>
                    <a:pt x="569388" y="279126"/>
                  </a:lnTo>
                  <a:lnTo>
                    <a:pt x="609487" y="306293"/>
                  </a:lnTo>
                  <a:lnTo>
                    <a:pt x="649007" y="334219"/>
                  </a:lnTo>
                  <a:lnTo>
                    <a:pt x="687940" y="362892"/>
                  </a:lnTo>
                  <a:lnTo>
                    <a:pt x="726274" y="392301"/>
                  </a:lnTo>
                  <a:lnTo>
                    <a:pt x="764000" y="422436"/>
                  </a:lnTo>
                  <a:lnTo>
                    <a:pt x="801108" y="453286"/>
                  </a:lnTo>
                  <a:lnTo>
                    <a:pt x="837588" y="484838"/>
                  </a:lnTo>
                  <a:lnTo>
                    <a:pt x="873430" y="517083"/>
                  </a:lnTo>
                  <a:lnTo>
                    <a:pt x="908624" y="550010"/>
                  </a:lnTo>
                  <a:lnTo>
                    <a:pt x="943161" y="583606"/>
                  </a:lnTo>
                  <a:lnTo>
                    <a:pt x="977030" y="617861"/>
                  </a:lnTo>
                  <a:lnTo>
                    <a:pt x="1010221" y="652765"/>
                  </a:lnTo>
                  <a:lnTo>
                    <a:pt x="1042725" y="688306"/>
                  </a:lnTo>
                  <a:lnTo>
                    <a:pt x="1074531" y="724472"/>
                  </a:lnTo>
                  <a:lnTo>
                    <a:pt x="1105630" y="761254"/>
                  </a:lnTo>
                  <a:lnTo>
                    <a:pt x="1136012" y="798640"/>
                  </a:lnTo>
                  <a:lnTo>
                    <a:pt x="1165666" y="836618"/>
                  </a:lnTo>
                  <a:lnTo>
                    <a:pt x="1194583" y="875179"/>
                  </a:lnTo>
                  <a:lnTo>
                    <a:pt x="1222752" y="914310"/>
                  </a:lnTo>
                  <a:lnTo>
                    <a:pt x="1250165" y="954001"/>
                  </a:lnTo>
                  <a:lnTo>
                    <a:pt x="1276811" y="994241"/>
                  </a:lnTo>
                  <a:lnTo>
                    <a:pt x="1302679" y="1035018"/>
                  </a:lnTo>
                  <a:lnTo>
                    <a:pt x="1327761" y="1076323"/>
                  </a:lnTo>
                  <a:lnTo>
                    <a:pt x="1352046" y="1118142"/>
                  </a:lnTo>
                  <a:lnTo>
                    <a:pt x="1375524" y="1160467"/>
                  </a:lnTo>
                  <a:lnTo>
                    <a:pt x="1398185" y="1203285"/>
                  </a:lnTo>
                  <a:lnTo>
                    <a:pt x="1420020" y="1246585"/>
                  </a:lnTo>
                  <a:lnTo>
                    <a:pt x="1441018" y="1290357"/>
                  </a:lnTo>
                  <a:lnTo>
                    <a:pt x="1461170" y="1334590"/>
                  </a:lnTo>
                  <a:lnTo>
                    <a:pt x="1480465" y="1379271"/>
                  </a:lnTo>
                  <a:lnTo>
                    <a:pt x="1498894" y="1424392"/>
                  </a:lnTo>
                  <a:lnTo>
                    <a:pt x="1516447" y="1469939"/>
                  </a:lnTo>
                  <a:lnTo>
                    <a:pt x="1533113" y="1515903"/>
                  </a:lnTo>
                  <a:lnTo>
                    <a:pt x="1548883" y="1562272"/>
                  </a:lnTo>
                  <a:lnTo>
                    <a:pt x="1563747" y="1609035"/>
                  </a:lnTo>
                  <a:lnTo>
                    <a:pt x="1577695" y="1656181"/>
                  </a:lnTo>
                  <a:lnTo>
                    <a:pt x="1579831" y="1603448"/>
                  </a:lnTo>
                  <a:lnTo>
                    <a:pt x="1580767" y="1550947"/>
                  </a:lnTo>
                  <a:lnTo>
                    <a:pt x="1580513" y="1498690"/>
                  </a:lnTo>
                  <a:lnTo>
                    <a:pt x="1579082" y="1446690"/>
                  </a:lnTo>
                  <a:lnTo>
                    <a:pt x="1576486" y="1394963"/>
                  </a:lnTo>
                  <a:lnTo>
                    <a:pt x="1572738" y="1343520"/>
                  </a:lnTo>
                  <a:lnTo>
                    <a:pt x="1567849" y="1292377"/>
                  </a:lnTo>
                  <a:lnTo>
                    <a:pt x="1561833" y="1241545"/>
                  </a:lnTo>
                  <a:lnTo>
                    <a:pt x="1554700" y="1191039"/>
                  </a:lnTo>
                  <a:lnTo>
                    <a:pt x="1546464" y="1140873"/>
                  </a:lnTo>
                  <a:lnTo>
                    <a:pt x="1537136" y="1091059"/>
                  </a:lnTo>
                  <a:lnTo>
                    <a:pt x="1526729" y="1041612"/>
                  </a:lnTo>
                  <a:lnTo>
                    <a:pt x="1515255" y="992545"/>
                  </a:lnTo>
                  <a:lnTo>
                    <a:pt x="1502726" y="943871"/>
                  </a:lnTo>
                  <a:lnTo>
                    <a:pt x="1489154" y="895604"/>
                  </a:lnTo>
                  <a:lnTo>
                    <a:pt x="1474551" y="847758"/>
                  </a:lnTo>
                  <a:lnTo>
                    <a:pt x="1458931" y="800346"/>
                  </a:lnTo>
                  <a:lnTo>
                    <a:pt x="1442304" y="753381"/>
                  </a:lnTo>
                  <a:lnTo>
                    <a:pt x="1424683" y="706878"/>
                  </a:lnTo>
                  <a:lnTo>
                    <a:pt x="1406080" y="660849"/>
                  </a:lnTo>
                  <a:lnTo>
                    <a:pt x="1386508" y="615308"/>
                  </a:lnTo>
                  <a:lnTo>
                    <a:pt x="1365978" y="570270"/>
                  </a:lnTo>
                  <a:lnTo>
                    <a:pt x="1344504" y="525746"/>
                  </a:lnTo>
                  <a:lnTo>
                    <a:pt x="1322096" y="481752"/>
                  </a:lnTo>
                  <a:lnTo>
                    <a:pt x="1298767" y="438300"/>
                  </a:lnTo>
                  <a:lnTo>
                    <a:pt x="1274530" y="395404"/>
                  </a:lnTo>
                  <a:lnTo>
                    <a:pt x="1249397" y="353077"/>
                  </a:lnTo>
                  <a:lnTo>
                    <a:pt x="1223379" y="311334"/>
                  </a:lnTo>
                  <a:lnTo>
                    <a:pt x="1196490" y="270187"/>
                  </a:lnTo>
                  <a:lnTo>
                    <a:pt x="1168740" y="229650"/>
                  </a:lnTo>
                  <a:lnTo>
                    <a:pt x="1140143" y="189737"/>
                  </a:lnTo>
                  <a:lnTo>
                    <a:pt x="1110711" y="150461"/>
                  </a:lnTo>
                  <a:lnTo>
                    <a:pt x="1080456" y="111835"/>
                  </a:lnTo>
                  <a:lnTo>
                    <a:pt x="1049389" y="73874"/>
                  </a:lnTo>
                  <a:lnTo>
                    <a:pt x="1017524" y="36591"/>
                  </a:lnTo>
                  <a:lnTo>
                    <a:pt x="984872" y="0"/>
                  </a:lnTo>
                  <a:close/>
                </a:path>
              </a:pathLst>
            </a:custGeom>
            <a:solidFill>
              <a:srgbClr val="798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525712" y="0"/>
              <a:ext cx="1191260" cy="1656714"/>
            </a:xfrm>
            <a:custGeom>
              <a:avLst/>
              <a:gdLst/>
              <a:ahLst/>
              <a:cxnLst/>
              <a:rect l="l" t="t" r="r" b="b"/>
              <a:pathLst>
                <a:path w="1191260" h="1656714">
                  <a:moveTo>
                    <a:pt x="516255" y="0"/>
                  </a:moveTo>
                  <a:lnTo>
                    <a:pt x="0" y="0"/>
                  </a:lnTo>
                  <a:lnTo>
                    <a:pt x="30772" y="44030"/>
                  </a:lnTo>
                  <a:lnTo>
                    <a:pt x="58864" y="86753"/>
                  </a:lnTo>
                  <a:lnTo>
                    <a:pt x="85737" y="130225"/>
                  </a:lnTo>
                  <a:lnTo>
                    <a:pt x="111328" y="174472"/>
                  </a:lnTo>
                  <a:lnTo>
                    <a:pt x="135597" y="219494"/>
                  </a:lnTo>
                  <a:lnTo>
                    <a:pt x="158445" y="265264"/>
                  </a:lnTo>
                  <a:lnTo>
                    <a:pt x="199428" y="292430"/>
                  </a:lnTo>
                  <a:lnTo>
                    <a:pt x="239826" y="320382"/>
                  </a:lnTo>
                  <a:lnTo>
                    <a:pt x="279615" y="349097"/>
                  </a:lnTo>
                  <a:lnTo>
                    <a:pt x="318795" y="378587"/>
                  </a:lnTo>
                  <a:lnTo>
                    <a:pt x="357365" y="408825"/>
                  </a:lnTo>
                  <a:lnTo>
                    <a:pt x="395287" y="439801"/>
                  </a:lnTo>
                  <a:lnTo>
                    <a:pt x="409892" y="452221"/>
                  </a:lnTo>
                  <a:lnTo>
                    <a:pt x="516255" y="0"/>
                  </a:lnTo>
                  <a:close/>
                </a:path>
                <a:path w="1191260" h="1656714">
                  <a:moveTo>
                    <a:pt x="1191209" y="1534502"/>
                  </a:moveTo>
                  <a:lnTo>
                    <a:pt x="1190637" y="1485112"/>
                  </a:lnTo>
                  <a:lnTo>
                    <a:pt x="1189037" y="1435963"/>
                  </a:lnTo>
                  <a:lnTo>
                    <a:pt x="1186383" y="1387055"/>
                  </a:lnTo>
                  <a:lnTo>
                    <a:pt x="1182700" y="1338414"/>
                  </a:lnTo>
                  <a:lnTo>
                    <a:pt x="1178001" y="1290027"/>
                  </a:lnTo>
                  <a:lnTo>
                    <a:pt x="1172286" y="1241933"/>
                  </a:lnTo>
                  <a:lnTo>
                    <a:pt x="1165567" y="1194130"/>
                  </a:lnTo>
                  <a:lnTo>
                    <a:pt x="1157871" y="1146619"/>
                  </a:lnTo>
                  <a:lnTo>
                    <a:pt x="1149197" y="1099439"/>
                  </a:lnTo>
                  <a:lnTo>
                    <a:pt x="1139545" y="1052576"/>
                  </a:lnTo>
                  <a:lnTo>
                    <a:pt x="1128941" y="1006055"/>
                  </a:lnTo>
                  <a:lnTo>
                    <a:pt x="1117384" y="959878"/>
                  </a:lnTo>
                  <a:lnTo>
                    <a:pt x="1104887" y="914057"/>
                  </a:lnTo>
                  <a:lnTo>
                    <a:pt x="1091476" y="868616"/>
                  </a:lnTo>
                  <a:lnTo>
                    <a:pt x="1077137" y="823556"/>
                  </a:lnTo>
                  <a:lnTo>
                    <a:pt x="1061897" y="778891"/>
                  </a:lnTo>
                  <a:lnTo>
                    <a:pt x="1045756" y="734644"/>
                  </a:lnTo>
                  <a:lnTo>
                    <a:pt x="1028738" y="690803"/>
                  </a:lnTo>
                  <a:lnTo>
                    <a:pt x="1010831" y="647395"/>
                  </a:lnTo>
                  <a:lnTo>
                    <a:pt x="992073" y="604418"/>
                  </a:lnTo>
                  <a:lnTo>
                    <a:pt x="972451" y="561898"/>
                  </a:lnTo>
                  <a:lnTo>
                    <a:pt x="951979" y="519849"/>
                  </a:lnTo>
                  <a:lnTo>
                    <a:pt x="930681" y="478269"/>
                  </a:lnTo>
                  <a:lnTo>
                    <a:pt x="908558" y="437184"/>
                  </a:lnTo>
                  <a:lnTo>
                    <a:pt x="885621" y="396582"/>
                  </a:lnTo>
                  <a:lnTo>
                    <a:pt x="861885" y="356501"/>
                  </a:lnTo>
                  <a:lnTo>
                    <a:pt x="837349" y="316941"/>
                  </a:lnTo>
                  <a:lnTo>
                    <a:pt x="812038" y="277914"/>
                  </a:lnTo>
                  <a:lnTo>
                    <a:pt x="785952" y="239420"/>
                  </a:lnTo>
                  <a:lnTo>
                    <a:pt x="759104" y="201498"/>
                  </a:lnTo>
                  <a:lnTo>
                    <a:pt x="731507" y="164134"/>
                  </a:lnTo>
                  <a:lnTo>
                    <a:pt x="703160" y="127342"/>
                  </a:lnTo>
                  <a:lnTo>
                    <a:pt x="674090" y="91147"/>
                  </a:lnTo>
                  <a:lnTo>
                    <a:pt x="644296" y="55549"/>
                  </a:lnTo>
                  <a:lnTo>
                    <a:pt x="613791" y="20574"/>
                  </a:lnTo>
                  <a:lnTo>
                    <a:pt x="595109" y="12"/>
                  </a:lnTo>
                  <a:lnTo>
                    <a:pt x="516267" y="12"/>
                  </a:lnTo>
                  <a:lnTo>
                    <a:pt x="409905" y="452221"/>
                  </a:lnTo>
                  <a:lnTo>
                    <a:pt x="432574" y="471500"/>
                  </a:lnTo>
                  <a:lnTo>
                    <a:pt x="469214" y="503923"/>
                  </a:lnTo>
                  <a:lnTo>
                    <a:pt x="505180" y="537057"/>
                  </a:lnTo>
                  <a:lnTo>
                    <a:pt x="540486" y="570877"/>
                  </a:lnTo>
                  <a:lnTo>
                    <a:pt x="575106" y="605383"/>
                  </a:lnTo>
                  <a:lnTo>
                    <a:pt x="609028" y="640549"/>
                  </a:lnTo>
                  <a:lnTo>
                    <a:pt x="642251" y="676389"/>
                  </a:lnTo>
                  <a:lnTo>
                    <a:pt x="674751" y="712876"/>
                  </a:lnTo>
                  <a:lnTo>
                    <a:pt x="706539" y="749985"/>
                  </a:lnTo>
                  <a:lnTo>
                    <a:pt x="737577" y="787730"/>
                  </a:lnTo>
                  <a:lnTo>
                    <a:pt x="767880" y="826096"/>
                  </a:lnTo>
                  <a:lnTo>
                    <a:pt x="797420" y="865060"/>
                  </a:lnTo>
                  <a:lnTo>
                    <a:pt x="826198" y="904608"/>
                  </a:lnTo>
                  <a:lnTo>
                    <a:pt x="854202" y="944740"/>
                  </a:lnTo>
                  <a:lnTo>
                    <a:pt x="881418" y="985431"/>
                  </a:lnTo>
                  <a:lnTo>
                    <a:pt x="907834" y="1026680"/>
                  </a:lnTo>
                  <a:lnTo>
                    <a:pt x="933437" y="1068489"/>
                  </a:lnTo>
                  <a:lnTo>
                    <a:pt x="958227" y="1110818"/>
                  </a:lnTo>
                  <a:lnTo>
                    <a:pt x="982192" y="1153668"/>
                  </a:lnTo>
                  <a:lnTo>
                    <a:pt x="1005306" y="1197025"/>
                  </a:lnTo>
                  <a:lnTo>
                    <a:pt x="1027582" y="1240891"/>
                  </a:lnTo>
                  <a:lnTo>
                    <a:pt x="1048994" y="1285240"/>
                  </a:lnTo>
                  <a:lnTo>
                    <a:pt x="1069530" y="1330058"/>
                  </a:lnTo>
                  <a:lnTo>
                    <a:pt x="1089190" y="1375346"/>
                  </a:lnTo>
                  <a:lnTo>
                    <a:pt x="1107960" y="1421091"/>
                  </a:lnTo>
                  <a:lnTo>
                    <a:pt x="1125829" y="1467269"/>
                  </a:lnTo>
                  <a:lnTo>
                    <a:pt x="1142784" y="1513878"/>
                  </a:lnTo>
                  <a:lnTo>
                    <a:pt x="1158824" y="1560906"/>
                  </a:lnTo>
                  <a:lnTo>
                    <a:pt x="1173924" y="1608340"/>
                  </a:lnTo>
                  <a:lnTo>
                    <a:pt x="1188085" y="1656181"/>
                  </a:lnTo>
                  <a:lnTo>
                    <a:pt x="1189431" y="1626323"/>
                  </a:lnTo>
                  <a:lnTo>
                    <a:pt x="1190409" y="1596542"/>
                  </a:lnTo>
                  <a:lnTo>
                    <a:pt x="1190993" y="1566837"/>
                  </a:lnTo>
                  <a:lnTo>
                    <a:pt x="1191209" y="1537220"/>
                  </a:lnTo>
                  <a:lnTo>
                    <a:pt x="1191209" y="1534502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950529" y="3721900"/>
              <a:ext cx="625475" cy="190500"/>
            </a:xfrm>
            <a:custGeom>
              <a:avLst/>
              <a:gdLst/>
              <a:ahLst/>
              <a:cxnLst/>
              <a:rect l="l" t="t" r="r" b="b"/>
              <a:pathLst>
                <a:path w="625475" h="190500">
                  <a:moveTo>
                    <a:pt x="160655" y="0"/>
                  </a:moveTo>
                  <a:lnTo>
                    <a:pt x="112852" y="0"/>
                  </a:lnTo>
                  <a:lnTo>
                    <a:pt x="112852" y="69850"/>
                  </a:lnTo>
                  <a:lnTo>
                    <a:pt x="47790" y="69850"/>
                  </a:lnTo>
                  <a:lnTo>
                    <a:pt x="47790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106680"/>
                  </a:lnTo>
                  <a:lnTo>
                    <a:pt x="112852" y="10668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106680"/>
                  </a:lnTo>
                  <a:lnTo>
                    <a:pt x="160655" y="69850"/>
                  </a:lnTo>
                  <a:lnTo>
                    <a:pt x="160655" y="0"/>
                  </a:lnTo>
                  <a:close/>
                </a:path>
                <a:path w="625475" h="190500">
                  <a:moveTo>
                    <a:pt x="360299" y="190487"/>
                  </a:moveTo>
                  <a:lnTo>
                    <a:pt x="347167" y="151638"/>
                  </a:lnTo>
                  <a:lnTo>
                    <a:pt x="335508" y="117132"/>
                  </a:lnTo>
                  <a:lnTo>
                    <a:pt x="314312" y="54381"/>
                  </a:lnTo>
                  <a:lnTo>
                    <a:pt x="295998" y="177"/>
                  </a:lnTo>
                  <a:lnTo>
                    <a:pt x="288721" y="177"/>
                  </a:lnTo>
                  <a:lnTo>
                    <a:pt x="288721" y="117132"/>
                  </a:lnTo>
                  <a:lnTo>
                    <a:pt x="249859" y="117132"/>
                  </a:lnTo>
                  <a:lnTo>
                    <a:pt x="269290" y="54381"/>
                  </a:lnTo>
                  <a:lnTo>
                    <a:pt x="288721" y="117132"/>
                  </a:lnTo>
                  <a:lnTo>
                    <a:pt x="288721" y="177"/>
                  </a:lnTo>
                  <a:lnTo>
                    <a:pt x="243865" y="177"/>
                  </a:lnTo>
                  <a:lnTo>
                    <a:pt x="179565" y="190487"/>
                  </a:lnTo>
                  <a:lnTo>
                    <a:pt x="227507" y="190487"/>
                  </a:lnTo>
                  <a:lnTo>
                    <a:pt x="239382" y="151638"/>
                  </a:lnTo>
                  <a:lnTo>
                    <a:pt x="299199" y="151638"/>
                  </a:lnTo>
                  <a:lnTo>
                    <a:pt x="311086" y="190487"/>
                  </a:lnTo>
                  <a:lnTo>
                    <a:pt x="360299" y="190487"/>
                  </a:lnTo>
                  <a:close/>
                </a:path>
                <a:path w="625475" h="190500">
                  <a:moveTo>
                    <a:pt x="624979" y="0"/>
                  </a:moveTo>
                  <a:lnTo>
                    <a:pt x="577303" y="0"/>
                  </a:lnTo>
                  <a:lnTo>
                    <a:pt x="577303" y="154940"/>
                  </a:lnTo>
                  <a:lnTo>
                    <a:pt x="525919" y="154940"/>
                  </a:lnTo>
                  <a:lnTo>
                    <a:pt x="525919" y="0"/>
                  </a:lnTo>
                  <a:lnTo>
                    <a:pt x="478256" y="0"/>
                  </a:lnTo>
                  <a:lnTo>
                    <a:pt x="478256" y="154940"/>
                  </a:lnTo>
                  <a:lnTo>
                    <a:pt x="426872" y="154940"/>
                  </a:lnTo>
                  <a:lnTo>
                    <a:pt x="426872" y="0"/>
                  </a:lnTo>
                  <a:lnTo>
                    <a:pt x="379196" y="0"/>
                  </a:lnTo>
                  <a:lnTo>
                    <a:pt x="379196" y="154940"/>
                  </a:lnTo>
                  <a:lnTo>
                    <a:pt x="379196" y="190500"/>
                  </a:lnTo>
                  <a:lnTo>
                    <a:pt x="624979" y="190500"/>
                  </a:lnTo>
                  <a:lnTo>
                    <a:pt x="624979" y="154940"/>
                  </a:lnTo>
                  <a:lnTo>
                    <a:pt x="624979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885" y="3722080"/>
              <a:ext cx="164363" cy="190309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2894533" y="3665842"/>
              <a:ext cx="1040765" cy="247015"/>
            </a:xfrm>
            <a:custGeom>
              <a:avLst/>
              <a:gdLst/>
              <a:ahLst/>
              <a:cxnLst/>
              <a:rect l="l" t="t" r="r" b="b"/>
              <a:pathLst>
                <a:path w="1040764" h="247014">
                  <a:moveTo>
                    <a:pt x="160655" y="56057"/>
                  </a:moveTo>
                  <a:lnTo>
                    <a:pt x="0" y="56057"/>
                  </a:lnTo>
                  <a:lnTo>
                    <a:pt x="0" y="92887"/>
                  </a:lnTo>
                  <a:lnTo>
                    <a:pt x="0" y="246557"/>
                  </a:lnTo>
                  <a:lnTo>
                    <a:pt x="47790" y="246557"/>
                  </a:lnTo>
                  <a:lnTo>
                    <a:pt x="47790" y="92887"/>
                  </a:lnTo>
                  <a:lnTo>
                    <a:pt x="112852" y="92887"/>
                  </a:lnTo>
                  <a:lnTo>
                    <a:pt x="112852" y="246557"/>
                  </a:lnTo>
                  <a:lnTo>
                    <a:pt x="160655" y="246557"/>
                  </a:lnTo>
                  <a:lnTo>
                    <a:pt x="160655" y="92887"/>
                  </a:lnTo>
                  <a:lnTo>
                    <a:pt x="160655" y="56057"/>
                  </a:lnTo>
                  <a:close/>
                </a:path>
                <a:path w="1040764" h="247014">
                  <a:moveTo>
                    <a:pt x="360286" y="246545"/>
                  </a:moveTo>
                  <a:lnTo>
                    <a:pt x="347154" y="207695"/>
                  </a:lnTo>
                  <a:lnTo>
                    <a:pt x="335495" y="173189"/>
                  </a:lnTo>
                  <a:lnTo>
                    <a:pt x="314299" y="110439"/>
                  </a:lnTo>
                  <a:lnTo>
                    <a:pt x="295986" y="56235"/>
                  </a:lnTo>
                  <a:lnTo>
                    <a:pt x="288709" y="56235"/>
                  </a:lnTo>
                  <a:lnTo>
                    <a:pt x="288709" y="173189"/>
                  </a:lnTo>
                  <a:lnTo>
                    <a:pt x="249847" y="173189"/>
                  </a:lnTo>
                  <a:lnTo>
                    <a:pt x="269278" y="110439"/>
                  </a:lnTo>
                  <a:lnTo>
                    <a:pt x="288709" y="173189"/>
                  </a:lnTo>
                  <a:lnTo>
                    <a:pt x="288709" y="56235"/>
                  </a:lnTo>
                  <a:lnTo>
                    <a:pt x="243852" y="56235"/>
                  </a:lnTo>
                  <a:lnTo>
                    <a:pt x="179552" y="246545"/>
                  </a:lnTo>
                  <a:lnTo>
                    <a:pt x="227495" y="246545"/>
                  </a:lnTo>
                  <a:lnTo>
                    <a:pt x="239369" y="207695"/>
                  </a:lnTo>
                  <a:lnTo>
                    <a:pt x="299186" y="207695"/>
                  </a:lnTo>
                  <a:lnTo>
                    <a:pt x="311073" y="246545"/>
                  </a:lnTo>
                  <a:lnTo>
                    <a:pt x="360286" y="246545"/>
                  </a:lnTo>
                  <a:close/>
                </a:path>
                <a:path w="1040764" h="247014">
                  <a:moveTo>
                    <a:pt x="525665" y="116319"/>
                  </a:moveTo>
                  <a:lnTo>
                    <a:pt x="525297" y="108356"/>
                  </a:lnTo>
                  <a:lnTo>
                    <a:pt x="524192" y="100965"/>
                  </a:lnTo>
                  <a:lnTo>
                    <a:pt x="522351" y="94132"/>
                  </a:lnTo>
                  <a:lnTo>
                    <a:pt x="521385" y="91782"/>
                  </a:lnTo>
                  <a:lnTo>
                    <a:pt x="519785" y="87884"/>
                  </a:lnTo>
                  <a:lnTo>
                    <a:pt x="489483" y="61252"/>
                  </a:lnTo>
                  <a:lnTo>
                    <a:pt x="476592" y="58229"/>
                  </a:lnTo>
                  <a:lnTo>
                    <a:pt x="476592" y="112102"/>
                  </a:lnTo>
                  <a:lnTo>
                    <a:pt x="476592" y="123266"/>
                  </a:lnTo>
                  <a:lnTo>
                    <a:pt x="476008" y="127863"/>
                  </a:lnTo>
                  <a:lnTo>
                    <a:pt x="473710" y="134683"/>
                  </a:lnTo>
                  <a:lnTo>
                    <a:pt x="471525" y="137960"/>
                  </a:lnTo>
                  <a:lnTo>
                    <a:pt x="468287" y="141109"/>
                  </a:lnTo>
                  <a:lnTo>
                    <a:pt x="466750" y="142646"/>
                  </a:lnTo>
                  <a:lnTo>
                    <a:pt x="464553" y="144043"/>
                  </a:lnTo>
                  <a:lnTo>
                    <a:pt x="461695" y="145262"/>
                  </a:lnTo>
                  <a:lnTo>
                    <a:pt x="458851" y="146507"/>
                  </a:lnTo>
                  <a:lnTo>
                    <a:pt x="434835" y="148780"/>
                  </a:lnTo>
                  <a:lnTo>
                    <a:pt x="426999" y="148780"/>
                  </a:lnTo>
                  <a:lnTo>
                    <a:pt x="426999" y="91782"/>
                  </a:lnTo>
                  <a:lnTo>
                    <a:pt x="440855" y="91782"/>
                  </a:lnTo>
                  <a:lnTo>
                    <a:pt x="446443" y="91922"/>
                  </a:lnTo>
                  <a:lnTo>
                    <a:pt x="454710" y="92532"/>
                  </a:lnTo>
                  <a:lnTo>
                    <a:pt x="459028" y="93662"/>
                  </a:lnTo>
                  <a:lnTo>
                    <a:pt x="463550" y="95605"/>
                  </a:lnTo>
                  <a:lnTo>
                    <a:pt x="467131" y="97066"/>
                  </a:lnTo>
                  <a:lnTo>
                    <a:pt x="470192" y="99733"/>
                  </a:lnTo>
                  <a:lnTo>
                    <a:pt x="475310" y="107480"/>
                  </a:lnTo>
                  <a:lnTo>
                    <a:pt x="476592" y="112102"/>
                  </a:lnTo>
                  <a:lnTo>
                    <a:pt x="476592" y="58229"/>
                  </a:lnTo>
                  <a:lnTo>
                    <a:pt x="475246" y="57937"/>
                  </a:lnTo>
                  <a:lnTo>
                    <a:pt x="468426" y="56997"/>
                  </a:lnTo>
                  <a:lnTo>
                    <a:pt x="461022" y="56438"/>
                  </a:lnTo>
                  <a:lnTo>
                    <a:pt x="453059" y="56248"/>
                  </a:lnTo>
                  <a:lnTo>
                    <a:pt x="379196" y="56248"/>
                  </a:lnTo>
                  <a:lnTo>
                    <a:pt x="379196" y="246557"/>
                  </a:lnTo>
                  <a:lnTo>
                    <a:pt x="426999" y="246557"/>
                  </a:lnTo>
                  <a:lnTo>
                    <a:pt x="426999" y="184315"/>
                  </a:lnTo>
                  <a:lnTo>
                    <a:pt x="458863" y="184315"/>
                  </a:lnTo>
                  <a:lnTo>
                    <a:pt x="502513" y="168084"/>
                  </a:lnTo>
                  <a:lnTo>
                    <a:pt x="509308" y="161683"/>
                  </a:lnTo>
                  <a:lnTo>
                    <a:pt x="514591" y="156324"/>
                  </a:lnTo>
                  <a:lnTo>
                    <a:pt x="518642" y="149631"/>
                  </a:lnTo>
                  <a:lnTo>
                    <a:pt x="518934" y="148780"/>
                  </a:lnTo>
                  <a:lnTo>
                    <a:pt x="521449" y="141617"/>
                  </a:lnTo>
                  <a:lnTo>
                    <a:pt x="523290" y="135534"/>
                  </a:lnTo>
                  <a:lnTo>
                    <a:pt x="524598" y="129286"/>
                  </a:lnTo>
                  <a:lnTo>
                    <a:pt x="525399" y="122885"/>
                  </a:lnTo>
                  <a:lnTo>
                    <a:pt x="525665" y="116319"/>
                  </a:lnTo>
                  <a:close/>
                </a:path>
                <a:path w="1040764" h="247014">
                  <a:moveTo>
                    <a:pt x="691807" y="56057"/>
                  </a:moveTo>
                  <a:lnTo>
                    <a:pt x="531533" y="56057"/>
                  </a:lnTo>
                  <a:lnTo>
                    <a:pt x="531533" y="92887"/>
                  </a:lnTo>
                  <a:lnTo>
                    <a:pt x="587768" y="92887"/>
                  </a:lnTo>
                  <a:lnTo>
                    <a:pt x="587768" y="246557"/>
                  </a:lnTo>
                  <a:lnTo>
                    <a:pt x="635571" y="246557"/>
                  </a:lnTo>
                  <a:lnTo>
                    <a:pt x="635571" y="92887"/>
                  </a:lnTo>
                  <a:lnTo>
                    <a:pt x="691807" y="92887"/>
                  </a:lnTo>
                  <a:lnTo>
                    <a:pt x="691807" y="56057"/>
                  </a:lnTo>
                  <a:close/>
                </a:path>
                <a:path w="1040764" h="247014">
                  <a:moveTo>
                    <a:pt x="872159" y="56057"/>
                  </a:moveTo>
                  <a:lnTo>
                    <a:pt x="824357" y="56057"/>
                  </a:lnTo>
                  <a:lnTo>
                    <a:pt x="824357" y="125907"/>
                  </a:lnTo>
                  <a:lnTo>
                    <a:pt x="759294" y="125907"/>
                  </a:lnTo>
                  <a:lnTo>
                    <a:pt x="759294" y="56057"/>
                  </a:lnTo>
                  <a:lnTo>
                    <a:pt x="711504" y="56057"/>
                  </a:lnTo>
                  <a:lnTo>
                    <a:pt x="711504" y="125907"/>
                  </a:lnTo>
                  <a:lnTo>
                    <a:pt x="711504" y="162737"/>
                  </a:lnTo>
                  <a:lnTo>
                    <a:pt x="711504" y="246557"/>
                  </a:lnTo>
                  <a:lnTo>
                    <a:pt x="759294" y="246557"/>
                  </a:lnTo>
                  <a:lnTo>
                    <a:pt x="759294" y="162737"/>
                  </a:lnTo>
                  <a:lnTo>
                    <a:pt x="824357" y="162737"/>
                  </a:lnTo>
                  <a:lnTo>
                    <a:pt x="824357" y="246557"/>
                  </a:lnTo>
                  <a:lnTo>
                    <a:pt x="872159" y="246557"/>
                  </a:lnTo>
                  <a:lnTo>
                    <a:pt x="872159" y="162737"/>
                  </a:lnTo>
                  <a:lnTo>
                    <a:pt x="872159" y="125907"/>
                  </a:lnTo>
                  <a:lnTo>
                    <a:pt x="872159" y="56057"/>
                  </a:lnTo>
                  <a:close/>
                </a:path>
                <a:path w="1040764" h="247014">
                  <a:moveTo>
                    <a:pt x="963688" y="0"/>
                  </a:moveTo>
                  <a:lnTo>
                    <a:pt x="926998" y="0"/>
                  </a:lnTo>
                  <a:lnTo>
                    <a:pt x="926998" y="34886"/>
                  </a:lnTo>
                  <a:lnTo>
                    <a:pt x="963688" y="34886"/>
                  </a:lnTo>
                  <a:lnTo>
                    <a:pt x="963688" y="0"/>
                  </a:lnTo>
                  <a:close/>
                </a:path>
                <a:path w="1040764" h="247014">
                  <a:moveTo>
                    <a:pt x="1025144" y="0"/>
                  </a:moveTo>
                  <a:lnTo>
                    <a:pt x="988466" y="0"/>
                  </a:lnTo>
                  <a:lnTo>
                    <a:pt x="988466" y="34886"/>
                  </a:lnTo>
                  <a:lnTo>
                    <a:pt x="1025144" y="34886"/>
                  </a:lnTo>
                  <a:lnTo>
                    <a:pt x="1025144" y="0"/>
                  </a:lnTo>
                  <a:close/>
                </a:path>
                <a:path w="1040764" h="247014">
                  <a:moveTo>
                    <a:pt x="1040231" y="56273"/>
                  </a:moveTo>
                  <a:lnTo>
                    <a:pt x="911529" y="56273"/>
                  </a:lnTo>
                  <a:lnTo>
                    <a:pt x="911529" y="93103"/>
                  </a:lnTo>
                  <a:lnTo>
                    <a:pt x="911529" y="126123"/>
                  </a:lnTo>
                  <a:lnTo>
                    <a:pt x="911529" y="161683"/>
                  </a:lnTo>
                  <a:lnTo>
                    <a:pt x="911529" y="209943"/>
                  </a:lnTo>
                  <a:lnTo>
                    <a:pt x="911529" y="246773"/>
                  </a:lnTo>
                  <a:lnTo>
                    <a:pt x="1040231" y="246773"/>
                  </a:lnTo>
                  <a:lnTo>
                    <a:pt x="1040231" y="209943"/>
                  </a:lnTo>
                  <a:lnTo>
                    <a:pt x="959078" y="209943"/>
                  </a:lnTo>
                  <a:lnTo>
                    <a:pt x="959078" y="161683"/>
                  </a:lnTo>
                  <a:lnTo>
                    <a:pt x="1033843" y="161683"/>
                  </a:lnTo>
                  <a:lnTo>
                    <a:pt x="1033843" y="126123"/>
                  </a:lnTo>
                  <a:lnTo>
                    <a:pt x="959078" y="126123"/>
                  </a:lnTo>
                  <a:lnTo>
                    <a:pt x="959078" y="93103"/>
                  </a:lnTo>
                  <a:lnTo>
                    <a:pt x="1040231" y="93103"/>
                  </a:lnTo>
                  <a:lnTo>
                    <a:pt x="1040231" y="56273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8" name="object 50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7095" y="3722080"/>
              <a:ext cx="146469" cy="190309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133" y="3722078"/>
              <a:ext cx="212026" cy="190309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4467225" y="3721900"/>
              <a:ext cx="160655" cy="190500"/>
            </a:xfrm>
            <a:custGeom>
              <a:avLst/>
              <a:gdLst/>
              <a:ahLst/>
              <a:cxnLst/>
              <a:rect l="l" t="t" r="r" b="b"/>
              <a:pathLst>
                <a:path w="160654" h="190500">
                  <a:moveTo>
                    <a:pt x="16065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36830"/>
                  </a:lnTo>
                  <a:lnTo>
                    <a:pt x="112852" y="3683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36830"/>
                  </a:lnTo>
                  <a:lnTo>
                    <a:pt x="160655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1" name="object 51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6117" y="3718118"/>
              <a:ext cx="184442" cy="198234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6180" y="3722080"/>
              <a:ext cx="183146" cy="191592"/>
            </a:xfrm>
            <a:prstGeom prst="rect">
              <a:avLst/>
            </a:prstGeom>
          </p:spPr>
        </p:pic>
        <p:pic>
          <p:nvPicPr>
            <p:cNvPr id="513" name="object 51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709" y="3721890"/>
              <a:ext cx="343535" cy="190500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5511927" y="3721900"/>
              <a:ext cx="1180465" cy="191770"/>
            </a:xfrm>
            <a:custGeom>
              <a:avLst/>
              <a:gdLst/>
              <a:ahLst/>
              <a:cxnLst/>
              <a:rect l="l" t="t" r="r" b="b"/>
              <a:pathLst>
                <a:path w="1180465" h="191770">
                  <a:moveTo>
                    <a:pt x="128701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28701" y="190500"/>
                  </a:lnTo>
                  <a:lnTo>
                    <a:pt x="128701" y="153670"/>
                  </a:lnTo>
                  <a:lnTo>
                    <a:pt x="47548" y="153670"/>
                  </a:lnTo>
                  <a:lnTo>
                    <a:pt x="47548" y="106680"/>
                  </a:lnTo>
                  <a:lnTo>
                    <a:pt x="122313" y="106680"/>
                  </a:lnTo>
                  <a:lnTo>
                    <a:pt x="122313" y="69850"/>
                  </a:lnTo>
                  <a:lnTo>
                    <a:pt x="47548" y="69850"/>
                  </a:lnTo>
                  <a:lnTo>
                    <a:pt x="47548" y="36830"/>
                  </a:lnTo>
                  <a:lnTo>
                    <a:pt x="128701" y="36830"/>
                  </a:lnTo>
                  <a:lnTo>
                    <a:pt x="128701" y="0"/>
                  </a:lnTo>
                  <a:close/>
                </a:path>
                <a:path w="1180465" h="191770">
                  <a:moveTo>
                    <a:pt x="307517" y="60261"/>
                  </a:moveTo>
                  <a:lnTo>
                    <a:pt x="307149" y="52298"/>
                  </a:lnTo>
                  <a:lnTo>
                    <a:pt x="306044" y="44907"/>
                  </a:lnTo>
                  <a:lnTo>
                    <a:pt x="304203" y="38074"/>
                  </a:lnTo>
                  <a:lnTo>
                    <a:pt x="303237" y="35725"/>
                  </a:lnTo>
                  <a:lnTo>
                    <a:pt x="301637" y="31826"/>
                  </a:lnTo>
                  <a:lnTo>
                    <a:pt x="271335" y="5194"/>
                  </a:lnTo>
                  <a:lnTo>
                    <a:pt x="258445" y="2171"/>
                  </a:lnTo>
                  <a:lnTo>
                    <a:pt x="258445" y="56045"/>
                  </a:lnTo>
                  <a:lnTo>
                    <a:pt x="258445" y="67208"/>
                  </a:lnTo>
                  <a:lnTo>
                    <a:pt x="257860" y="71805"/>
                  </a:lnTo>
                  <a:lnTo>
                    <a:pt x="255562" y="78625"/>
                  </a:lnTo>
                  <a:lnTo>
                    <a:pt x="253377" y="81902"/>
                  </a:lnTo>
                  <a:lnTo>
                    <a:pt x="250139" y="85051"/>
                  </a:lnTo>
                  <a:lnTo>
                    <a:pt x="248602" y="86588"/>
                  </a:lnTo>
                  <a:lnTo>
                    <a:pt x="246405" y="87985"/>
                  </a:lnTo>
                  <a:lnTo>
                    <a:pt x="243547" y="89204"/>
                  </a:lnTo>
                  <a:lnTo>
                    <a:pt x="240703" y="90449"/>
                  </a:lnTo>
                  <a:lnTo>
                    <a:pt x="216687" y="92722"/>
                  </a:lnTo>
                  <a:lnTo>
                    <a:pt x="208851" y="92722"/>
                  </a:lnTo>
                  <a:lnTo>
                    <a:pt x="208851" y="35725"/>
                  </a:lnTo>
                  <a:lnTo>
                    <a:pt x="222707" y="35725"/>
                  </a:lnTo>
                  <a:lnTo>
                    <a:pt x="228295" y="35864"/>
                  </a:lnTo>
                  <a:lnTo>
                    <a:pt x="236562" y="36474"/>
                  </a:lnTo>
                  <a:lnTo>
                    <a:pt x="240880" y="37604"/>
                  </a:lnTo>
                  <a:lnTo>
                    <a:pt x="245402" y="39547"/>
                  </a:lnTo>
                  <a:lnTo>
                    <a:pt x="248983" y="41008"/>
                  </a:lnTo>
                  <a:lnTo>
                    <a:pt x="252044" y="43675"/>
                  </a:lnTo>
                  <a:lnTo>
                    <a:pt x="257162" y="51422"/>
                  </a:lnTo>
                  <a:lnTo>
                    <a:pt x="258445" y="56045"/>
                  </a:lnTo>
                  <a:lnTo>
                    <a:pt x="258445" y="2171"/>
                  </a:lnTo>
                  <a:lnTo>
                    <a:pt x="257098" y="1879"/>
                  </a:lnTo>
                  <a:lnTo>
                    <a:pt x="250278" y="939"/>
                  </a:lnTo>
                  <a:lnTo>
                    <a:pt x="242874" y="381"/>
                  </a:lnTo>
                  <a:lnTo>
                    <a:pt x="234911" y="190"/>
                  </a:lnTo>
                  <a:lnTo>
                    <a:pt x="161048" y="190"/>
                  </a:lnTo>
                  <a:lnTo>
                    <a:pt x="161048" y="190500"/>
                  </a:lnTo>
                  <a:lnTo>
                    <a:pt x="208851" y="190500"/>
                  </a:lnTo>
                  <a:lnTo>
                    <a:pt x="208851" y="128257"/>
                  </a:lnTo>
                  <a:lnTo>
                    <a:pt x="240715" y="128257"/>
                  </a:lnTo>
                  <a:lnTo>
                    <a:pt x="284365" y="112026"/>
                  </a:lnTo>
                  <a:lnTo>
                    <a:pt x="291160" y="105625"/>
                  </a:lnTo>
                  <a:lnTo>
                    <a:pt x="296443" y="100266"/>
                  </a:lnTo>
                  <a:lnTo>
                    <a:pt x="300494" y="93573"/>
                  </a:lnTo>
                  <a:lnTo>
                    <a:pt x="300786" y="92722"/>
                  </a:lnTo>
                  <a:lnTo>
                    <a:pt x="303301" y="85559"/>
                  </a:lnTo>
                  <a:lnTo>
                    <a:pt x="305142" y="79476"/>
                  </a:lnTo>
                  <a:lnTo>
                    <a:pt x="306451" y="73228"/>
                  </a:lnTo>
                  <a:lnTo>
                    <a:pt x="307251" y="66827"/>
                  </a:lnTo>
                  <a:lnTo>
                    <a:pt x="307517" y="60261"/>
                  </a:lnTo>
                  <a:close/>
                </a:path>
                <a:path w="1180465" h="191770">
                  <a:moveTo>
                    <a:pt x="493356" y="190487"/>
                  </a:moveTo>
                  <a:lnTo>
                    <a:pt x="480225" y="151638"/>
                  </a:lnTo>
                  <a:lnTo>
                    <a:pt x="468566" y="117132"/>
                  </a:lnTo>
                  <a:lnTo>
                    <a:pt x="447370" y="54381"/>
                  </a:lnTo>
                  <a:lnTo>
                    <a:pt x="429056" y="177"/>
                  </a:lnTo>
                  <a:lnTo>
                    <a:pt x="421779" y="177"/>
                  </a:lnTo>
                  <a:lnTo>
                    <a:pt x="421779" y="117132"/>
                  </a:lnTo>
                  <a:lnTo>
                    <a:pt x="382917" y="117132"/>
                  </a:lnTo>
                  <a:lnTo>
                    <a:pt x="402348" y="54381"/>
                  </a:lnTo>
                  <a:lnTo>
                    <a:pt x="421779" y="117132"/>
                  </a:lnTo>
                  <a:lnTo>
                    <a:pt x="421779" y="177"/>
                  </a:lnTo>
                  <a:lnTo>
                    <a:pt x="376923" y="177"/>
                  </a:lnTo>
                  <a:lnTo>
                    <a:pt x="312623" y="190487"/>
                  </a:lnTo>
                  <a:lnTo>
                    <a:pt x="360565" y="190487"/>
                  </a:lnTo>
                  <a:lnTo>
                    <a:pt x="372440" y="151638"/>
                  </a:lnTo>
                  <a:lnTo>
                    <a:pt x="432257" y="151638"/>
                  </a:lnTo>
                  <a:lnTo>
                    <a:pt x="444144" y="190487"/>
                  </a:lnTo>
                  <a:lnTo>
                    <a:pt x="493356" y="190487"/>
                  </a:lnTo>
                  <a:close/>
                </a:path>
                <a:path w="1180465" h="191770">
                  <a:moveTo>
                    <a:pt x="652856" y="0"/>
                  </a:moveTo>
                  <a:lnTo>
                    <a:pt x="492582" y="0"/>
                  </a:lnTo>
                  <a:lnTo>
                    <a:pt x="492582" y="36830"/>
                  </a:lnTo>
                  <a:lnTo>
                    <a:pt x="548817" y="36830"/>
                  </a:lnTo>
                  <a:lnTo>
                    <a:pt x="548817" y="190500"/>
                  </a:lnTo>
                  <a:lnTo>
                    <a:pt x="596620" y="190500"/>
                  </a:lnTo>
                  <a:lnTo>
                    <a:pt x="596620" y="36830"/>
                  </a:lnTo>
                  <a:lnTo>
                    <a:pt x="652856" y="36830"/>
                  </a:lnTo>
                  <a:lnTo>
                    <a:pt x="652856" y="0"/>
                  </a:lnTo>
                  <a:close/>
                </a:path>
                <a:path w="1180465" h="191770">
                  <a:moveTo>
                    <a:pt x="829729" y="177"/>
                  </a:moveTo>
                  <a:lnTo>
                    <a:pt x="780021" y="177"/>
                  </a:lnTo>
                  <a:lnTo>
                    <a:pt x="745502" y="89395"/>
                  </a:lnTo>
                  <a:lnTo>
                    <a:pt x="704735" y="177"/>
                  </a:lnTo>
                  <a:lnTo>
                    <a:pt x="653110" y="177"/>
                  </a:lnTo>
                  <a:lnTo>
                    <a:pt x="723531" y="142938"/>
                  </a:lnTo>
                  <a:lnTo>
                    <a:pt x="721817" y="146354"/>
                  </a:lnTo>
                  <a:lnTo>
                    <a:pt x="718426" y="148755"/>
                  </a:lnTo>
                  <a:lnTo>
                    <a:pt x="708291" y="151574"/>
                  </a:lnTo>
                  <a:lnTo>
                    <a:pt x="702906" y="152285"/>
                  </a:lnTo>
                  <a:lnTo>
                    <a:pt x="695236" y="152285"/>
                  </a:lnTo>
                  <a:lnTo>
                    <a:pt x="671372" y="150114"/>
                  </a:lnTo>
                  <a:lnTo>
                    <a:pt x="671372" y="190487"/>
                  </a:lnTo>
                  <a:lnTo>
                    <a:pt x="674014" y="190754"/>
                  </a:lnTo>
                  <a:lnTo>
                    <a:pt x="694829" y="191503"/>
                  </a:lnTo>
                  <a:lnTo>
                    <a:pt x="713168" y="191643"/>
                  </a:lnTo>
                  <a:lnTo>
                    <a:pt x="718540" y="191198"/>
                  </a:lnTo>
                  <a:lnTo>
                    <a:pt x="758266" y="168249"/>
                  </a:lnTo>
                  <a:lnTo>
                    <a:pt x="762457" y="161277"/>
                  </a:lnTo>
                  <a:lnTo>
                    <a:pt x="829729" y="177"/>
                  </a:lnTo>
                  <a:close/>
                </a:path>
                <a:path w="1180465" h="191770">
                  <a:moveTo>
                    <a:pt x="994105" y="60261"/>
                  </a:moveTo>
                  <a:lnTo>
                    <a:pt x="993736" y="52298"/>
                  </a:lnTo>
                  <a:lnTo>
                    <a:pt x="992632" y="44907"/>
                  </a:lnTo>
                  <a:lnTo>
                    <a:pt x="990803" y="38074"/>
                  </a:lnTo>
                  <a:lnTo>
                    <a:pt x="989825" y="35725"/>
                  </a:lnTo>
                  <a:lnTo>
                    <a:pt x="988225" y="31826"/>
                  </a:lnTo>
                  <a:lnTo>
                    <a:pt x="957922" y="5194"/>
                  </a:lnTo>
                  <a:lnTo>
                    <a:pt x="945032" y="2171"/>
                  </a:lnTo>
                  <a:lnTo>
                    <a:pt x="945032" y="56045"/>
                  </a:lnTo>
                  <a:lnTo>
                    <a:pt x="945032" y="67208"/>
                  </a:lnTo>
                  <a:lnTo>
                    <a:pt x="944448" y="71805"/>
                  </a:lnTo>
                  <a:lnTo>
                    <a:pt x="942149" y="78625"/>
                  </a:lnTo>
                  <a:lnTo>
                    <a:pt x="939965" y="81902"/>
                  </a:lnTo>
                  <a:lnTo>
                    <a:pt x="936726" y="85051"/>
                  </a:lnTo>
                  <a:lnTo>
                    <a:pt x="935189" y="86588"/>
                  </a:lnTo>
                  <a:lnTo>
                    <a:pt x="932992" y="87985"/>
                  </a:lnTo>
                  <a:lnTo>
                    <a:pt x="930135" y="89204"/>
                  </a:lnTo>
                  <a:lnTo>
                    <a:pt x="927290" y="90449"/>
                  </a:lnTo>
                  <a:lnTo>
                    <a:pt x="903274" y="92722"/>
                  </a:lnTo>
                  <a:lnTo>
                    <a:pt x="895438" y="92722"/>
                  </a:lnTo>
                  <a:lnTo>
                    <a:pt x="895438" y="35725"/>
                  </a:lnTo>
                  <a:lnTo>
                    <a:pt x="909294" y="35725"/>
                  </a:lnTo>
                  <a:lnTo>
                    <a:pt x="914882" y="35864"/>
                  </a:lnTo>
                  <a:lnTo>
                    <a:pt x="923150" y="36474"/>
                  </a:lnTo>
                  <a:lnTo>
                    <a:pt x="927468" y="37604"/>
                  </a:lnTo>
                  <a:lnTo>
                    <a:pt x="931989" y="39547"/>
                  </a:lnTo>
                  <a:lnTo>
                    <a:pt x="935570" y="41008"/>
                  </a:lnTo>
                  <a:lnTo>
                    <a:pt x="938631" y="43675"/>
                  </a:lnTo>
                  <a:lnTo>
                    <a:pt x="943749" y="51422"/>
                  </a:lnTo>
                  <a:lnTo>
                    <a:pt x="945032" y="56045"/>
                  </a:lnTo>
                  <a:lnTo>
                    <a:pt x="945032" y="2171"/>
                  </a:lnTo>
                  <a:lnTo>
                    <a:pt x="943686" y="1879"/>
                  </a:lnTo>
                  <a:lnTo>
                    <a:pt x="936866" y="939"/>
                  </a:lnTo>
                  <a:lnTo>
                    <a:pt x="929474" y="381"/>
                  </a:lnTo>
                  <a:lnTo>
                    <a:pt x="921499" y="190"/>
                  </a:lnTo>
                  <a:lnTo>
                    <a:pt x="847636" y="190"/>
                  </a:lnTo>
                  <a:lnTo>
                    <a:pt x="847636" y="190500"/>
                  </a:lnTo>
                  <a:lnTo>
                    <a:pt x="895438" y="190500"/>
                  </a:lnTo>
                  <a:lnTo>
                    <a:pt x="895438" y="128257"/>
                  </a:lnTo>
                  <a:lnTo>
                    <a:pt x="927303" y="128257"/>
                  </a:lnTo>
                  <a:lnTo>
                    <a:pt x="970953" y="112026"/>
                  </a:lnTo>
                  <a:lnTo>
                    <a:pt x="977747" y="105625"/>
                  </a:lnTo>
                  <a:lnTo>
                    <a:pt x="983030" y="100266"/>
                  </a:lnTo>
                  <a:lnTo>
                    <a:pt x="987082" y="93573"/>
                  </a:lnTo>
                  <a:lnTo>
                    <a:pt x="987374" y="92722"/>
                  </a:lnTo>
                  <a:lnTo>
                    <a:pt x="989888" y="85559"/>
                  </a:lnTo>
                  <a:lnTo>
                    <a:pt x="991730" y="79476"/>
                  </a:lnTo>
                  <a:lnTo>
                    <a:pt x="993051" y="73228"/>
                  </a:lnTo>
                  <a:lnTo>
                    <a:pt x="993838" y="66827"/>
                  </a:lnTo>
                  <a:lnTo>
                    <a:pt x="994105" y="60261"/>
                  </a:lnTo>
                  <a:close/>
                </a:path>
                <a:path w="1180465" h="191770">
                  <a:moveTo>
                    <a:pt x="1180312" y="0"/>
                  </a:moveTo>
                  <a:lnTo>
                    <a:pt x="1132509" y="0"/>
                  </a:lnTo>
                  <a:lnTo>
                    <a:pt x="1132509" y="69850"/>
                  </a:lnTo>
                  <a:lnTo>
                    <a:pt x="1067447" y="69850"/>
                  </a:lnTo>
                  <a:lnTo>
                    <a:pt x="1067447" y="0"/>
                  </a:lnTo>
                  <a:lnTo>
                    <a:pt x="1019657" y="0"/>
                  </a:lnTo>
                  <a:lnTo>
                    <a:pt x="1019657" y="69850"/>
                  </a:lnTo>
                  <a:lnTo>
                    <a:pt x="1019657" y="106680"/>
                  </a:lnTo>
                  <a:lnTo>
                    <a:pt x="1019657" y="190500"/>
                  </a:lnTo>
                  <a:lnTo>
                    <a:pt x="1067447" y="190500"/>
                  </a:lnTo>
                  <a:lnTo>
                    <a:pt x="1067447" y="106680"/>
                  </a:lnTo>
                  <a:lnTo>
                    <a:pt x="1132509" y="106680"/>
                  </a:lnTo>
                  <a:lnTo>
                    <a:pt x="1132509" y="190500"/>
                  </a:lnTo>
                  <a:lnTo>
                    <a:pt x="1180312" y="190500"/>
                  </a:lnTo>
                  <a:lnTo>
                    <a:pt x="1180312" y="106680"/>
                  </a:lnTo>
                  <a:lnTo>
                    <a:pt x="1180312" y="69850"/>
                  </a:lnTo>
                  <a:lnTo>
                    <a:pt x="1180312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5" name="object 51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0486" y="3718118"/>
              <a:ext cx="184442" cy="198234"/>
            </a:xfrm>
            <a:prstGeom prst="rect">
              <a:avLst/>
            </a:prstGeom>
          </p:spPr>
        </p:pic>
        <p:pic>
          <p:nvPicPr>
            <p:cNvPr id="516" name="object 516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174" y="3722080"/>
              <a:ext cx="194398" cy="190309"/>
            </a:xfrm>
            <a:prstGeom prst="rect">
              <a:avLst/>
            </a:prstGeom>
          </p:spPr>
        </p:pic>
        <p:pic>
          <p:nvPicPr>
            <p:cNvPr id="517" name="object 51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7518" y="3722077"/>
              <a:ext cx="176618" cy="191465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1950516" y="3721900"/>
              <a:ext cx="7245350" cy="683895"/>
            </a:xfrm>
            <a:custGeom>
              <a:avLst/>
              <a:gdLst/>
              <a:ahLst/>
              <a:cxnLst/>
              <a:rect l="l" t="t" r="r" b="b"/>
              <a:pathLst>
                <a:path w="7245350" h="683895">
                  <a:moveTo>
                    <a:pt x="178295" y="603300"/>
                  </a:moveTo>
                  <a:lnTo>
                    <a:pt x="160274" y="603300"/>
                  </a:lnTo>
                  <a:lnTo>
                    <a:pt x="160274" y="449630"/>
                  </a:lnTo>
                  <a:lnTo>
                    <a:pt x="112471" y="449630"/>
                  </a:lnTo>
                  <a:lnTo>
                    <a:pt x="112471" y="603300"/>
                  </a:lnTo>
                  <a:lnTo>
                    <a:pt x="47802" y="603300"/>
                  </a:lnTo>
                  <a:lnTo>
                    <a:pt x="47802" y="449630"/>
                  </a:lnTo>
                  <a:lnTo>
                    <a:pt x="0" y="449630"/>
                  </a:lnTo>
                  <a:lnTo>
                    <a:pt x="0" y="603300"/>
                  </a:lnTo>
                  <a:lnTo>
                    <a:pt x="0" y="640130"/>
                  </a:lnTo>
                  <a:lnTo>
                    <a:pt x="134454" y="640130"/>
                  </a:lnTo>
                  <a:lnTo>
                    <a:pt x="134454" y="683310"/>
                  </a:lnTo>
                  <a:lnTo>
                    <a:pt x="178295" y="683310"/>
                  </a:lnTo>
                  <a:lnTo>
                    <a:pt x="178295" y="640130"/>
                  </a:lnTo>
                  <a:lnTo>
                    <a:pt x="178295" y="603300"/>
                  </a:lnTo>
                  <a:close/>
                </a:path>
                <a:path w="7245350" h="683895">
                  <a:moveTo>
                    <a:pt x="331914" y="449110"/>
                  </a:moveTo>
                  <a:lnTo>
                    <a:pt x="203212" y="449110"/>
                  </a:lnTo>
                  <a:lnTo>
                    <a:pt x="203212" y="485940"/>
                  </a:lnTo>
                  <a:lnTo>
                    <a:pt x="203212" y="518960"/>
                  </a:lnTo>
                  <a:lnTo>
                    <a:pt x="203212" y="555790"/>
                  </a:lnTo>
                  <a:lnTo>
                    <a:pt x="203212" y="602780"/>
                  </a:lnTo>
                  <a:lnTo>
                    <a:pt x="203212" y="639610"/>
                  </a:lnTo>
                  <a:lnTo>
                    <a:pt x="331914" y="639610"/>
                  </a:lnTo>
                  <a:lnTo>
                    <a:pt x="331914" y="602780"/>
                  </a:lnTo>
                  <a:lnTo>
                    <a:pt x="250761" y="602780"/>
                  </a:lnTo>
                  <a:lnTo>
                    <a:pt x="250761" y="555790"/>
                  </a:lnTo>
                  <a:lnTo>
                    <a:pt x="325526" y="555790"/>
                  </a:lnTo>
                  <a:lnTo>
                    <a:pt x="325526" y="518960"/>
                  </a:lnTo>
                  <a:lnTo>
                    <a:pt x="250761" y="518960"/>
                  </a:lnTo>
                  <a:lnTo>
                    <a:pt x="250761" y="485940"/>
                  </a:lnTo>
                  <a:lnTo>
                    <a:pt x="331914" y="485940"/>
                  </a:lnTo>
                  <a:lnTo>
                    <a:pt x="331914" y="449110"/>
                  </a:lnTo>
                  <a:close/>
                </a:path>
                <a:path w="7245350" h="683895">
                  <a:moveTo>
                    <a:pt x="524916" y="449110"/>
                  </a:moveTo>
                  <a:lnTo>
                    <a:pt x="477113" y="449110"/>
                  </a:lnTo>
                  <a:lnTo>
                    <a:pt x="477113" y="518960"/>
                  </a:lnTo>
                  <a:lnTo>
                    <a:pt x="412051" y="518960"/>
                  </a:lnTo>
                  <a:lnTo>
                    <a:pt x="412051" y="449110"/>
                  </a:lnTo>
                  <a:lnTo>
                    <a:pt x="364261" y="449110"/>
                  </a:lnTo>
                  <a:lnTo>
                    <a:pt x="364261" y="518960"/>
                  </a:lnTo>
                  <a:lnTo>
                    <a:pt x="364261" y="555790"/>
                  </a:lnTo>
                  <a:lnTo>
                    <a:pt x="364261" y="639610"/>
                  </a:lnTo>
                  <a:lnTo>
                    <a:pt x="412051" y="639610"/>
                  </a:lnTo>
                  <a:lnTo>
                    <a:pt x="412051" y="555790"/>
                  </a:lnTo>
                  <a:lnTo>
                    <a:pt x="477113" y="555790"/>
                  </a:lnTo>
                  <a:lnTo>
                    <a:pt x="477113" y="639610"/>
                  </a:lnTo>
                  <a:lnTo>
                    <a:pt x="524916" y="639610"/>
                  </a:lnTo>
                  <a:lnTo>
                    <a:pt x="524916" y="555790"/>
                  </a:lnTo>
                  <a:lnTo>
                    <a:pt x="524916" y="518960"/>
                  </a:lnTo>
                  <a:lnTo>
                    <a:pt x="524916" y="449110"/>
                  </a:lnTo>
                  <a:close/>
                </a:path>
                <a:path w="7245350" h="683895">
                  <a:moveTo>
                    <a:pt x="704875" y="449110"/>
                  </a:moveTo>
                  <a:lnTo>
                    <a:pt x="544601" y="449110"/>
                  </a:lnTo>
                  <a:lnTo>
                    <a:pt x="544601" y="485940"/>
                  </a:lnTo>
                  <a:lnTo>
                    <a:pt x="600837" y="485940"/>
                  </a:lnTo>
                  <a:lnTo>
                    <a:pt x="600837" y="639610"/>
                  </a:lnTo>
                  <a:lnTo>
                    <a:pt x="648639" y="639610"/>
                  </a:lnTo>
                  <a:lnTo>
                    <a:pt x="648639" y="485940"/>
                  </a:lnTo>
                  <a:lnTo>
                    <a:pt x="704875" y="485940"/>
                  </a:lnTo>
                  <a:lnTo>
                    <a:pt x="704875" y="449110"/>
                  </a:lnTo>
                  <a:close/>
                </a:path>
                <a:path w="7245350" h="683895">
                  <a:moveTo>
                    <a:pt x="871029" y="509371"/>
                  </a:moveTo>
                  <a:lnTo>
                    <a:pt x="870661" y="501408"/>
                  </a:lnTo>
                  <a:lnTo>
                    <a:pt x="869556" y="494017"/>
                  </a:lnTo>
                  <a:lnTo>
                    <a:pt x="867727" y="487197"/>
                  </a:lnTo>
                  <a:lnTo>
                    <a:pt x="866749" y="484835"/>
                  </a:lnTo>
                  <a:lnTo>
                    <a:pt x="865149" y="480936"/>
                  </a:lnTo>
                  <a:lnTo>
                    <a:pt x="834847" y="454304"/>
                  </a:lnTo>
                  <a:lnTo>
                    <a:pt x="821956" y="451281"/>
                  </a:lnTo>
                  <a:lnTo>
                    <a:pt x="821956" y="505155"/>
                  </a:lnTo>
                  <a:lnTo>
                    <a:pt x="821956" y="516318"/>
                  </a:lnTo>
                  <a:lnTo>
                    <a:pt x="821372" y="520915"/>
                  </a:lnTo>
                  <a:lnTo>
                    <a:pt x="819073" y="527735"/>
                  </a:lnTo>
                  <a:lnTo>
                    <a:pt x="816889" y="531012"/>
                  </a:lnTo>
                  <a:lnTo>
                    <a:pt x="813650" y="534162"/>
                  </a:lnTo>
                  <a:lnTo>
                    <a:pt x="812114" y="535698"/>
                  </a:lnTo>
                  <a:lnTo>
                    <a:pt x="809917" y="537095"/>
                  </a:lnTo>
                  <a:lnTo>
                    <a:pt x="807059" y="538314"/>
                  </a:lnTo>
                  <a:lnTo>
                    <a:pt x="804214" y="539559"/>
                  </a:lnTo>
                  <a:lnTo>
                    <a:pt x="780199" y="541832"/>
                  </a:lnTo>
                  <a:lnTo>
                    <a:pt x="772363" y="541832"/>
                  </a:lnTo>
                  <a:lnTo>
                    <a:pt x="772363" y="484835"/>
                  </a:lnTo>
                  <a:lnTo>
                    <a:pt x="786218" y="484835"/>
                  </a:lnTo>
                  <a:lnTo>
                    <a:pt x="791806" y="484974"/>
                  </a:lnTo>
                  <a:lnTo>
                    <a:pt x="800074" y="485584"/>
                  </a:lnTo>
                  <a:lnTo>
                    <a:pt x="804392" y="486714"/>
                  </a:lnTo>
                  <a:lnTo>
                    <a:pt x="808913" y="488657"/>
                  </a:lnTo>
                  <a:lnTo>
                    <a:pt x="812495" y="490118"/>
                  </a:lnTo>
                  <a:lnTo>
                    <a:pt x="815555" y="492785"/>
                  </a:lnTo>
                  <a:lnTo>
                    <a:pt x="820674" y="500532"/>
                  </a:lnTo>
                  <a:lnTo>
                    <a:pt x="821956" y="505155"/>
                  </a:lnTo>
                  <a:lnTo>
                    <a:pt x="821956" y="451281"/>
                  </a:lnTo>
                  <a:lnTo>
                    <a:pt x="820610" y="450989"/>
                  </a:lnTo>
                  <a:lnTo>
                    <a:pt x="813790" y="450049"/>
                  </a:lnTo>
                  <a:lnTo>
                    <a:pt x="806386" y="449491"/>
                  </a:lnTo>
                  <a:lnTo>
                    <a:pt x="798423" y="449300"/>
                  </a:lnTo>
                  <a:lnTo>
                    <a:pt x="724560" y="449300"/>
                  </a:lnTo>
                  <a:lnTo>
                    <a:pt x="724560" y="639610"/>
                  </a:lnTo>
                  <a:lnTo>
                    <a:pt x="772363" y="639610"/>
                  </a:lnTo>
                  <a:lnTo>
                    <a:pt x="772363" y="577367"/>
                  </a:lnTo>
                  <a:lnTo>
                    <a:pt x="804227" y="577367"/>
                  </a:lnTo>
                  <a:lnTo>
                    <a:pt x="847877" y="561136"/>
                  </a:lnTo>
                  <a:lnTo>
                    <a:pt x="854671" y="554736"/>
                  </a:lnTo>
                  <a:lnTo>
                    <a:pt x="859955" y="549376"/>
                  </a:lnTo>
                  <a:lnTo>
                    <a:pt x="864006" y="542683"/>
                  </a:lnTo>
                  <a:lnTo>
                    <a:pt x="864298" y="541832"/>
                  </a:lnTo>
                  <a:lnTo>
                    <a:pt x="866813" y="534670"/>
                  </a:lnTo>
                  <a:lnTo>
                    <a:pt x="868654" y="528586"/>
                  </a:lnTo>
                  <a:lnTo>
                    <a:pt x="869975" y="522338"/>
                  </a:lnTo>
                  <a:lnTo>
                    <a:pt x="870762" y="515937"/>
                  </a:lnTo>
                  <a:lnTo>
                    <a:pt x="871029" y="509371"/>
                  </a:lnTo>
                  <a:close/>
                </a:path>
                <a:path w="7245350" h="683895">
                  <a:moveTo>
                    <a:pt x="1239621" y="449300"/>
                  </a:moveTo>
                  <a:lnTo>
                    <a:pt x="1099286" y="449300"/>
                  </a:lnTo>
                  <a:lnTo>
                    <a:pt x="1097991" y="499046"/>
                  </a:lnTo>
                  <a:lnTo>
                    <a:pt x="1096378" y="530148"/>
                  </a:lnTo>
                  <a:lnTo>
                    <a:pt x="1090129" y="575081"/>
                  </a:lnTo>
                  <a:lnTo>
                    <a:pt x="1066012" y="597941"/>
                  </a:lnTo>
                  <a:lnTo>
                    <a:pt x="1056474" y="597560"/>
                  </a:lnTo>
                  <a:lnTo>
                    <a:pt x="1056474" y="638492"/>
                  </a:lnTo>
                  <a:lnTo>
                    <a:pt x="1043736" y="600760"/>
                  </a:lnTo>
                  <a:lnTo>
                    <a:pt x="1032078" y="566254"/>
                  </a:lnTo>
                  <a:lnTo>
                    <a:pt x="1010869" y="503504"/>
                  </a:lnTo>
                  <a:lnTo>
                    <a:pt x="992555" y="449300"/>
                  </a:lnTo>
                  <a:lnTo>
                    <a:pt x="985278" y="449300"/>
                  </a:lnTo>
                  <a:lnTo>
                    <a:pt x="985278" y="566254"/>
                  </a:lnTo>
                  <a:lnTo>
                    <a:pt x="946416" y="566254"/>
                  </a:lnTo>
                  <a:lnTo>
                    <a:pt x="965847" y="503504"/>
                  </a:lnTo>
                  <a:lnTo>
                    <a:pt x="985278" y="566254"/>
                  </a:lnTo>
                  <a:lnTo>
                    <a:pt x="985278" y="449300"/>
                  </a:lnTo>
                  <a:lnTo>
                    <a:pt x="940422" y="449300"/>
                  </a:lnTo>
                  <a:lnTo>
                    <a:pt x="876122" y="639610"/>
                  </a:lnTo>
                  <a:lnTo>
                    <a:pt x="924064" y="639610"/>
                  </a:lnTo>
                  <a:lnTo>
                    <a:pt x="935939" y="600760"/>
                  </a:lnTo>
                  <a:lnTo>
                    <a:pt x="995756" y="600760"/>
                  </a:lnTo>
                  <a:lnTo>
                    <a:pt x="1007643" y="639610"/>
                  </a:lnTo>
                  <a:lnTo>
                    <a:pt x="1056474" y="639610"/>
                  </a:lnTo>
                  <a:lnTo>
                    <a:pt x="1070317" y="640715"/>
                  </a:lnTo>
                  <a:lnTo>
                    <a:pt x="1108113" y="631812"/>
                  </a:lnTo>
                  <a:lnTo>
                    <a:pt x="1129957" y="597306"/>
                  </a:lnTo>
                  <a:lnTo>
                    <a:pt x="1138720" y="558253"/>
                  </a:lnTo>
                  <a:lnTo>
                    <a:pt x="1143762" y="485597"/>
                  </a:lnTo>
                  <a:lnTo>
                    <a:pt x="1191818" y="485597"/>
                  </a:lnTo>
                  <a:lnTo>
                    <a:pt x="1191818" y="639610"/>
                  </a:lnTo>
                  <a:lnTo>
                    <a:pt x="1239621" y="639610"/>
                  </a:lnTo>
                  <a:lnTo>
                    <a:pt x="1239621" y="449300"/>
                  </a:lnTo>
                  <a:close/>
                </a:path>
                <a:path w="7245350" h="683895">
                  <a:moveTo>
                    <a:pt x="5662587" y="190"/>
                  </a:moveTo>
                  <a:lnTo>
                    <a:pt x="5607507" y="190"/>
                  </a:lnTo>
                  <a:lnTo>
                    <a:pt x="5565457" y="94132"/>
                  </a:lnTo>
                  <a:lnTo>
                    <a:pt x="5523281" y="190"/>
                  </a:lnTo>
                  <a:lnTo>
                    <a:pt x="5468188" y="190"/>
                  </a:lnTo>
                  <a:lnTo>
                    <a:pt x="5468188" y="190500"/>
                  </a:lnTo>
                  <a:lnTo>
                    <a:pt x="5513171" y="190500"/>
                  </a:lnTo>
                  <a:lnTo>
                    <a:pt x="5513171" y="64350"/>
                  </a:lnTo>
                  <a:lnTo>
                    <a:pt x="5547817" y="145770"/>
                  </a:lnTo>
                  <a:lnTo>
                    <a:pt x="5580405" y="145770"/>
                  </a:lnTo>
                  <a:lnTo>
                    <a:pt x="5615051" y="64350"/>
                  </a:lnTo>
                  <a:lnTo>
                    <a:pt x="5615051" y="190500"/>
                  </a:lnTo>
                  <a:lnTo>
                    <a:pt x="5662587" y="190500"/>
                  </a:lnTo>
                  <a:lnTo>
                    <a:pt x="5662587" y="190"/>
                  </a:lnTo>
                  <a:close/>
                </a:path>
                <a:path w="7245350" h="683895">
                  <a:moveTo>
                    <a:pt x="5862244" y="190487"/>
                  </a:moveTo>
                  <a:lnTo>
                    <a:pt x="5849124" y="151638"/>
                  </a:lnTo>
                  <a:lnTo>
                    <a:pt x="5837466" y="117132"/>
                  </a:lnTo>
                  <a:lnTo>
                    <a:pt x="5816257" y="54381"/>
                  </a:lnTo>
                  <a:lnTo>
                    <a:pt x="5797943" y="177"/>
                  </a:lnTo>
                  <a:lnTo>
                    <a:pt x="5790666" y="177"/>
                  </a:lnTo>
                  <a:lnTo>
                    <a:pt x="5790666" y="117132"/>
                  </a:lnTo>
                  <a:lnTo>
                    <a:pt x="5751804" y="117132"/>
                  </a:lnTo>
                  <a:lnTo>
                    <a:pt x="5771235" y="54381"/>
                  </a:lnTo>
                  <a:lnTo>
                    <a:pt x="5790666" y="117132"/>
                  </a:lnTo>
                  <a:lnTo>
                    <a:pt x="5790666" y="177"/>
                  </a:lnTo>
                  <a:lnTo>
                    <a:pt x="5745810" y="177"/>
                  </a:lnTo>
                  <a:lnTo>
                    <a:pt x="5681510" y="190487"/>
                  </a:lnTo>
                  <a:lnTo>
                    <a:pt x="5729452" y="190487"/>
                  </a:lnTo>
                  <a:lnTo>
                    <a:pt x="5741327" y="151638"/>
                  </a:lnTo>
                  <a:lnTo>
                    <a:pt x="5801144" y="151638"/>
                  </a:lnTo>
                  <a:lnTo>
                    <a:pt x="5813031" y="190487"/>
                  </a:lnTo>
                  <a:lnTo>
                    <a:pt x="5862244" y="190487"/>
                  </a:lnTo>
                  <a:close/>
                </a:path>
                <a:path w="7245350" h="683895">
                  <a:moveTo>
                    <a:pt x="6027623" y="60261"/>
                  </a:moveTo>
                  <a:lnTo>
                    <a:pt x="6027255" y="52298"/>
                  </a:lnTo>
                  <a:lnTo>
                    <a:pt x="6026150" y="44907"/>
                  </a:lnTo>
                  <a:lnTo>
                    <a:pt x="6024321" y="38074"/>
                  </a:lnTo>
                  <a:lnTo>
                    <a:pt x="6023343" y="35725"/>
                  </a:lnTo>
                  <a:lnTo>
                    <a:pt x="6021743" y="31826"/>
                  </a:lnTo>
                  <a:lnTo>
                    <a:pt x="5991441" y="5194"/>
                  </a:lnTo>
                  <a:lnTo>
                    <a:pt x="5978550" y="2171"/>
                  </a:lnTo>
                  <a:lnTo>
                    <a:pt x="5978550" y="56045"/>
                  </a:lnTo>
                  <a:lnTo>
                    <a:pt x="5978550" y="67208"/>
                  </a:lnTo>
                  <a:lnTo>
                    <a:pt x="5977966" y="71805"/>
                  </a:lnTo>
                  <a:lnTo>
                    <a:pt x="5975667" y="78625"/>
                  </a:lnTo>
                  <a:lnTo>
                    <a:pt x="5973483" y="81902"/>
                  </a:lnTo>
                  <a:lnTo>
                    <a:pt x="5970244" y="85051"/>
                  </a:lnTo>
                  <a:lnTo>
                    <a:pt x="5968708" y="86588"/>
                  </a:lnTo>
                  <a:lnTo>
                    <a:pt x="5966511" y="87985"/>
                  </a:lnTo>
                  <a:lnTo>
                    <a:pt x="5963653" y="89204"/>
                  </a:lnTo>
                  <a:lnTo>
                    <a:pt x="5960808" y="90449"/>
                  </a:lnTo>
                  <a:lnTo>
                    <a:pt x="5936793" y="92722"/>
                  </a:lnTo>
                  <a:lnTo>
                    <a:pt x="5928957" y="92722"/>
                  </a:lnTo>
                  <a:lnTo>
                    <a:pt x="5928957" y="35725"/>
                  </a:lnTo>
                  <a:lnTo>
                    <a:pt x="5942812" y="35725"/>
                  </a:lnTo>
                  <a:lnTo>
                    <a:pt x="5948400" y="35864"/>
                  </a:lnTo>
                  <a:lnTo>
                    <a:pt x="5956668" y="36474"/>
                  </a:lnTo>
                  <a:lnTo>
                    <a:pt x="5960986" y="37604"/>
                  </a:lnTo>
                  <a:lnTo>
                    <a:pt x="5965507" y="39547"/>
                  </a:lnTo>
                  <a:lnTo>
                    <a:pt x="5969089" y="41008"/>
                  </a:lnTo>
                  <a:lnTo>
                    <a:pt x="5972149" y="43675"/>
                  </a:lnTo>
                  <a:lnTo>
                    <a:pt x="5977267" y="51422"/>
                  </a:lnTo>
                  <a:lnTo>
                    <a:pt x="5978550" y="56045"/>
                  </a:lnTo>
                  <a:lnTo>
                    <a:pt x="5978550" y="2171"/>
                  </a:lnTo>
                  <a:lnTo>
                    <a:pt x="5977204" y="1879"/>
                  </a:lnTo>
                  <a:lnTo>
                    <a:pt x="5970384" y="939"/>
                  </a:lnTo>
                  <a:lnTo>
                    <a:pt x="5962993" y="381"/>
                  </a:lnTo>
                  <a:lnTo>
                    <a:pt x="5955017" y="190"/>
                  </a:lnTo>
                  <a:lnTo>
                    <a:pt x="5881154" y="190"/>
                  </a:lnTo>
                  <a:lnTo>
                    <a:pt x="5881154" y="190500"/>
                  </a:lnTo>
                  <a:lnTo>
                    <a:pt x="5928957" y="190500"/>
                  </a:lnTo>
                  <a:lnTo>
                    <a:pt x="5928957" y="128257"/>
                  </a:lnTo>
                  <a:lnTo>
                    <a:pt x="5960821" y="128257"/>
                  </a:lnTo>
                  <a:lnTo>
                    <a:pt x="6004471" y="112026"/>
                  </a:lnTo>
                  <a:lnTo>
                    <a:pt x="6011265" y="105625"/>
                  </a:lnTo>
                  <a:lnTo>
                    <a:pt x="6016549" y="100266"/>
                  </a:lnTo>
                  <a:lnTo>
                    <a:pt x="6020600" y="93573"/>
                  </a:lnTo>
                  <a:lnTo>
                    <a:pt x="6020892" y="92722"/>
                  </a:lnTo>
                  <a:lnTo>
                    <a:pt x="6023407" y="85559"/>
                  </a:lnTo>
                  <a:lnTo>
                    <a:pt x="6025248" y="79476"/>
                  </a:lnTo>
                  <a:lnTo>
                    <a:pt x="6026569" y="73228"/>
                  </a:lnTo>
                  <a:lnTo>
                    <a:pt x="6027356" y="66827"/>
                  </a:lnTo>
                  <a:lnTo>
                    <a:pt x="6027623" y="60261"/>
                  </a:lnTo>
                  <a:close/>
                </a:path>
                <a:path w="7245350" h="683895">
                  <a:moveTo>
                    <a:pt x="6298971" y="0"/>
                  </a:moveTo>
                  <a:lnTo>
                    <a:pt x="6251295" y="0"/>
                  </a:lnTo>
                  <a:lnTo>
                    <a:pt x="6251295" y="154940"/>
                  </a:lnTo>
                  <a:lnTo>
                    <a:pt x="6199911" y="154940"/>
                  </a:lnTo>
                  <a:lnTo>
                    <a:pt x="6199911" y="0"/>
                  </a:lnTo>
                  <a:lnTo>
                    <a:pt x="6152248" y="0"/>
                  </a:lnTo>
                  <a:lnTo>
                    <a:pt x="6152248" y="154940"/>
                  </a:lnTo>
                  <a:lnTo>
                    <a:pt x="6100864" y="154940"/>
                  </a:lnTo>
                  <a:lnTo>
                    <a:pt x="6100864" y="0"/>
                  </a:lnTo>
                  <a:lnTo>
                    <a:pt x="6053188" y="0"/>
                  </a:lnTo>
                  <a:lnTo>
                    <a:pt x="6053188" y="154940"/>
                  </a:lnTo>
                  <a:lnTo>
                    <a:pt x="6053188" y="190500"/>
                  </a:lnTo>
                  <a:lnTo>
                    <a:pt x="6298971" y="190500"/>
                  </a:lnTo>
                  <a:lnTo>
                    <a:pt x="6298971" y="154940"/>
                  </a:lnTo>
                  <a:lnTo>
                    <a:pt x="6298971" y="0"/>
                  </a:lnTo>
                  <a:close/>
                </a:path>
                <a:path w="7245350" h="683895">
                  <a:moveTo>
                    <a:pt x="6484798" y="60261"/>
                  </a:moveTo>
                  <a:lnTo>
                    <a:pt x="6484429" y="52298"/>
                  </a:lnTo>
                  <a:lnTo>
                    <a:pt x="6483324" y="44907"/>
                  </a:lnTo>
                  <a:lnTo>
                    <a:pt x="6481496" y="38074"/>
                  </a:lnTo>
                  <a:lnTo>
                    <a:pt x="6480518" y="35725"/>
                  </a:lnTo>
                  <a:lnTo>
                    <a:pt x="6478918" y="31826"/>
                  </a:lnTo>
                  <a:lnTo>
                    <a:pt x="6448615" y="5194"/>
                  </a:lnTo>
                  <a:lnTo>
                    <a:pt x="6435725" y="2171"/>
                  </a:lnTo>
                  <a:lnTo>
                    <a:pt x="6435725" y="56045"/>
                  </a:lnTo>
                  <a:lnTo>
                    <a:pt x="6435725" y="67208"/>
                  </a:lnTo>
                  <a:lnTo>
                    <a:pt x="6435141" y="71805"/>
                  </a:lnTo>
                  <a:lnTo>
                    <a:pt x="6432842" y="78625"/>
                  </a:lnTo>
                  <a:lnTo>
                    <a:pt x="6430658" y="81902"/>
                  </a:lnTo>
                  <a:lnTo>
                    <a:pt x="6427419" y="85051"/>
                  </a:lnTo>
                  <a:lnTo>
                    <a:pt x="6425882" y="86588"/>
                  </a:lnTo>
                  <a:lnTo>
                    <a:pt x="6423685" y="87985"/>
                  </a:lnTo>
                  <a:lnTo>
                    <a:pt x="6420828" y="89204"/>
                  </a:lnTo>
                  <a:lnTo>
                    <a:pt x="6417983" y="90449"/>
                  </a:lnTo>
                  <a:lnTo>
                    <a:pt x="6393967" y="92722"/>
                  </a:lnTo>
                  <a:lnTo>
                    <a:pt x="6386131" y="92722"/>
                  </a:lnTo>
                  <a:lnTo>
                    <a:pt x="6386131" y="35725"/>
                  </a:lnTo>
                  <a:lnTo>
                    <a:pt x="6399987" y="35725"/>
                  </a:lnTo>
                  <a:lnTo>
                    <a:pt x="6405575" y="35864"/>
                  </a:lnTo>
                  <a:lnTo>
                    <a:pt x="6413843" y="36474"/>
                  </a:lnTo>
                  <a:lnTo>
                    <a:pt x="6418161" y="37604"/>
                  </a:lnTo>
                  <a:lnTo>
                    <a:pt x="6422682" y="39547"/>
                  </a:lnTo>
                  <a:lnTo>
                    <a:pt x="6426263" y="41008"/>
                  </a:lnTo>
                  <a:lnTo>
                    <a:pt x="6429324" y="43675"/>
                  </a:lnTo>
                  <a:lnTo>
                    <a:pt x="6434442" y="51422"/>
                  </a:lnTo>
                  <a:lnTo>
                    <a:pt x="6435725" y="56045"/>
                  </a:lnTo>
                  <a:lnTo>
                    <a:pt x="6435725" y="2171"/>
                  </a:lnTo>
                  <a:lnTo>
                    <a:pt x="6434391" y="1879"/>
                  </a:lnTo>
                  <a:lnTo>
                    <a:pt x="6427559" y="939"/>
                  </a:lnTo>
                  <a:lnTo>
                    <a:pt x="6420167" y="381"/>
                  </a:lnTo>
                  <a:lnTo>
                    <a:pt x="6412192" y="190"/>
                  </a:lnTo>
                  <a:lnTo>
                    <a:pt x="6338329" y="190"/>
                  </a:lnTo>
                  <a:lnTo>
                    <a:pt x="6338329" y="190500"/>
                  </a:lnTo>
                  <a:lnTo>
                    <a:pt x="6386131" y="190500"/>
                  </a:lnTo>
                  <a:lnTo>
                    <a:pt x="6386131" y="128257"/>
                  </a:lnTo>
                  <a:lnTo>
                    <a:pt x="6417996" y="128257"/>
                  </a:lnTo>
                  <a:lnTo>
                    <a:pt x="6461646" y="112026"/>
                  </a:lnTo>
                  <a:lnTo>
                    <a:pt x="6468440" y="105625"/>
                  </a:lnTo>
                  <a:lnTo>
                    <a:pt x="6473723" y="100266"/>
                  </a:lnTo>
                  <a:lnTo>
                    <a:pt x="6484531" y="66827"/>
                  </a:lnTo>
                  <a:lnTo>
                    <a:pt x="6484798" y="60261"/>
                  </a:lnTo>
                  <a:close/>
                </a:path>
                <a:path w="7245350" h="683895">
                  <a:moveTo>
                    <a:pt x="6826047" y="0"/>
                  </a:moveTo>
                  <a:lnTo>
                    <a:pt x="6665773" y="0"/>
                  </a:lnTo>
                  <a:lnTo>
                    <a:pt x="6665773" y="177"/>
                  </a:lnTo>
                  <a:lnTo>
                    <a:pt x="6617843" y="177"/>
                  </a:lnTo>
                  <a:lnTo>
                    <a:pt x="6583324" y="89395"/>
                  </a:lnTo>
                  <a:lnTo>
                    <a:pt x="6542557" y="177"/>
                  </a:lnTo>
                  <a:lnTo>
                    <a:pt x="6490932" y="177"/>
                  </a:lnTo>
                  <a:lnTo>
                    <a:pt x="6561353" y="142938"/>
                  </a:lnTo>
                  <a:lnTo>
                    <a:pt x="6559639" y="146354"/>
                  </a:lnTo>
                  <a:lnTo>
                    <a:pt x="6556248" y="148755"/>
                  </a:lnTo>
                  <a:lnTo>
                    <a:pt x="6546113" y="151574"/>
                  </a:lnTo>
                  <a:lnTo>
                    <a:pt x="6540728" y="152285"/>
                  </a:lnTo>
                  <a:lnTo>
                    <a:pt x="6533058" y="152285"/>
                  </a:lnTo>
                  <a:lnTo>
                    <a:pt x="6509194" y="150114"/>
                  </a:lnTo>
                  <a:lnTo>
                    <a:pt x="6509194" y="190487"/>
                  </a:lnTo>
                  <a:lnTo>
                    <a:pt x="6511836" y="190754"/>
                  </a:lnTo>
                  <a:lnTo>
                    <a:pt x="6532651" y="191503"/>
                  </a:lnTo>
                  <a:lnTo>
                    <a:pt x="6550990" y="191643"/>
                  </a:lnTo>
                  <a:lnTo>
                    <a:pt x="6556362" y="191198"/>
                  </a:lnTo>
                  <a:lnTo>
                    <a:pt x="6596088" y="168249"/>
                  </a:lnTo>
                  <a:lnTo>
                    <a:pt x="6665773" y="4445"/>
                  </a:lnTo>
                  <a:lnTo>
                    <a:pt x="6665773" y="36830"/>
                  </a:lnTo>
                  <a:lnTo>
                    <a:pt x="6722008" y="36830"/>
                  </a:lnTo>
                  <a:lnTo>
                    <a:pt x="6722008" y="190500"/>
                  </a:lnTo>
                  <a:lnTo>
                    <a:pt x="6769811" y="190500"/>
                  </a:lnTo>
                  <a:lnTo>
                    <a:pt x="6769811" y="36830"/>
                  </a:lnTo>
                  <a:lnTo>
                    <a:pt x="6826047" y="36830"/>
                  </a:lnTo>
                  <a:lnTo>
                    <a:pt x="6826047" y="0"/>
                  </a:lnTo>
                  <a:close/>
                </a:path>
                <a:path w="7245350" h="683895">
                  <a:moveTo>
                    <a:pt x="7002932" y="177"/>
                  </a:moveTo>
                  <a:lnTo>
                    <a:pt x="6953224" y="177"/>
                  </a:lnTo>
                  <a:lnTo>
                    <a:pt x="6918706" y="89395"/>
                  </a:lnTo>
                  <a:lnTo>
                    <a:pt x="6877939" y="177"/>
                  </a:lnTo>
                  <a:lnTo>
                    <a:pt x="6826313" y="177"/>
                  </a:lnTo>
                  <a:lnTo>
                    <a:pt x="6896735" y="142938"/>
                  </a:lnTo>
                  <a:lnTo>
                    <a:pt x="6895020" y="146354"/>
                  </a:lnTo>
                  <a:lnTo>
                    <a:pt x="6891629" y="148755"/>
                  </a:lnTo>
                  <a:lnTo>
                    <a:pt x="6881495" y="151574"/>
                  </a:lnTo>
                  <a:lnTo>
                    <a:pt x="6876110" y="152285"/>
                  </a:lnTo>
                  <a:lnTo>
                    <a:pt x="6868439" y="152285"/>
                  </a:lnTo>
                  <a:lnTo>
                    <a:pt x="6844576" y="150114"/>
                  </a:lnTo>
                  <a:lnTo>
                    <a:pt x="6844576" y="190487"/>
                  </a:lnTo>
                  <a:lnTo>
                    <a:pt x="6847218" y="190754"/>
                  </a:lnTo>
                  <a:lnTo>
                    <a:pt x="6868033" y="191503"/>
                  </a:lnTo>
                  <a:lnTo>
                    <a:pt x="6886372" y="191643"/>
                  </a:lnTo>
                  <a:lnTo>
                    <a:pt x="6891744" y="191198"/>
                  </a:lnTo>
                  <a:lnTo>
                    <a:pt x="6931469" y="168249"/>
                  </a:lnTo>
                  <a:lnTo>
                    <a:pt x="6935660" y="161277"/>
                  </a:lnTo>
                  <a:lnTo>
                    <a:pt x="7002932" y="177"/>
                  </a:lnTo>
                  <a:close/>
                </a:path>
                <a:path w="7245350" h="683895">
                  <a:moveTo>
                    <a:pt x="7245007" y="90030"/>
                  </a:moveTo>
                  <a:lnTo>
                    <a:pt x="7077329" y="90030"/>
                  </a:lnTo>
                  <a:lnTo>
                    <a:pt x="7077329" y="123012"/>
                  </a:lnTo>
                  <a:lnTo>
                    <a:pt x="7245007" y="123012"/>
                  </a:lnTo>
                  <a:lnTo>
                    <a:pt x="7245007" y="9003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9521" y="4171194"/>
              <a:ext cx="164363" cy="190309"/>
            </a:xfrm>
            <a:prstGeom prst="rect">
              <a:avLst/>
            </a:prstGeom>
          </p:spPr>
        </p:pic>
        <p:pic>
          <p:nvPicPr>
            <p:cNvPr id="520" name="object 52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8173" y="4167230"/>
              <a:ext cx="354022" cy="198234"/>
            </a:xfrm>
            <a:prstGeom prst="rect">
              <a:avLst/>
            </a:prstGeom>
          </p:spPr>
        </p:pic>
        <p:sp>
          <p:nvSpPr>
            <p:cNvPr id="521" name="object 521"/>
            <p:cNvSpPr/>
            <p:nvPr/>
          </p:nvSpPr>
          <p:spPr>
            <a:xfrm>
              <a:off x="3800436" y="4171010"/>
              <a:ext cx="1086485" cy="190500"/>
            </a:xfrm>
            <a:custGeom>
              <a:avLst/>
              <a:gdLst/>
              <a:ahLst/>
              <a:cxnLst/>
              <a:rect l="l" t="t" r="r" b="b"/>
              <a:pathLst>
                <a:path w="1086485" h="190500">
                  <a:moveTo>
                    <a:pt x="152222" y="132219"/>
                  </a:moveTo>
                  <a:lnTo>
                    <a:pt x="151549" y="123012"/>
                  </a:lnTo>
                  <a:lnTo>
                    <a:pt x="149555" y="114795"/>
                  </a:lnTo>
                  <a:lnTo>
                    <a:pt x="146405" y="107937"/>
                  </a:lnTo>
                  <a:lnTo>
                    <a:pt x="146240" y="107569"/>
                  </a:lnTo>
                  <a:lnTo>
                    <a:pt x="113360" y="86207"/>
                  </a:lnTo>
                  <a:lnTo>
                    <a:pt x="113360" y="85178"/>
                  </a:lnTo>
                  <a:lnTo>
                    <a:pt x="121539" y="81788"/>
                  </a:lnTo>
                  <a:lnTo>
                    <a:pt x="127952" y="76454"/>
                  </a:lnTo>
                  <a:lnTo>
                    <a:pt x="128651" y="75349"/>
                  </a:lnTo>
                  <a:lnTo>
                    <a:pt x="132600" y="69202"/>
                  </a:lnTo>
                  <a:lnTo>
                    <a:pt x="135636" y="63576"/>
                  </a:lnTo>
                  <a:lnTo>
                    <a:pt x="137807" y="57581"/>
                  </a:lnTo>
                  <a:lnTo>
                    <a:pt x="139115" y="51181"/>
                  </a:lnTo>
                  <a:lnTo>
                    <a:pt x="139560" y="44411"/>
                  </a:lnTo>
                  <a:lnTo>
                    <a:pt x="139496" y="36156"/>
                  </a:lnTo>
                  <a:lnTo>
                    <a:pt x="139242" y="35090"/>
                  </a:lnTo>
                  <a:lnTo>
                    <a:pt x="137883" y="29337"/>
                  </a:lnTo>
                  <a:lnTo>
                    <a:pt x="106184" y="2857"/>
                  </a:lnTo>
                  <a:lnTo>
                    <a:pt x="103009" y="2387"/>
                  </a:lnTo>
                  <a:lnTo>
                    <a:pt x="103009" y="125450"/>
                  </a:lnTo>
                  <a:lnTo>
                    <a:pt x="103009" y="135928"/>
                  </a:lnTo>
                  <a:lnTo>
                    <a:pt x="65874" y="155549"/>
                  </a:lnTo>
                  <a:lnTo>
                    <a:pt x="47548" y="155613"/>
                  </a:lnTo>
                  <a:lnTo>
                    <a:pt x="47548" y="107937"/>
                  </a:lnTo>
                  <a:lnTo>
                    <a:pt x="64884" y="107937"/>
                  </a:lnTo>
                  <a:lnTo>
                    <a:pt x="71666" y="108000"/>
                  </a:lnTo>
                  <a:lnTo>
                    <a:pt x="81813" y="108267"/>
                  </a:lnTo>
                  <a:lnTo>
                    <a:pt x="85801" y="108864"/>
                  </a:lnTo>
                  <a:lnTo>
                    <a:pt x="88696" y="109982"/>
                  </a:lnTo>
                  <a:lnTo>
                    <a:pt x="93472" y="111683"/>
                  </a:lnTo>
                  <a:lnTo>
                    <a:pt x="97040" y="114198"/>
                  </a:lnTo>
                  <a:lnTo>
                    <a:pt x="101815" y="120853"/>
                  </a:lnTo>
                  <a:lnTo>
                    <a:pt x="103009" y="125450"/>
                  </a:lnTo>
                  <a:lnTo>
                    <a:pt x="103009" y="2387"/>
                  </a:lnTo>
                  <a:lnTo>
                    <a:pt x="98983" y="1790"/>
                  </a:lnTo>
                  <a:lnTo>
                    <a:pt x="92938" y="1092"/>
                  </a:lnTo>
                  <a:lnTo>
                    <a:pt x="90995" y="965"/>
                  </a:lnTo>
                  <a:lnTo>
                    <a:pt x="90995" y="50939"/>
                  </a:lnTo>
                  <a:lnTo>
                    <a:pt x="90995" y="58178"/>
                  </a:lnTo>
                  <a:lnTo>
                    <a:pt x="61722" y="75349"/>
                  </a:lnTo>
                  <a:lnTo>
                    <a:pt x="47548" y="75349"/>
                  </a:lnTo>
                  <a:lnTo>
                    <a:pt x="47548" y="35090"/>
                  </a:lnTo>
                  <a:lnTo>
                    <a:pt x="59372" y="35090"/>
                  </a:lnTo>
                  <a:lnTo>
                    <a:pt x="90995" y="50939"/>
                  </a:lnTo>
                  <a:lnTo>
                    <a:pt x="90995" y="965"/>
                  </a:lnTo>
                  <a:lnTo>
                    <a:pt x="85636" y="584"/>
                  </a:lnTo>
                  <a:lnTo>
                    <a:pt x="77063" y="292"/>
                  </a:lnTo>
                  <a:lnTo>
                    <a:pt x="67233" y="190"/>
                  </a:lnTo>
                  <a:lnTo>
                    <a:pt x="0" y="190"/>
                  </a:lnTo>
                  <a:lnTo>
                    <a:pt x="0" y="190500"/>
                  </a:lnTo>
                  <a:lnTo>
                    <a:pt x="76174" y="190500"/>
                  </a:lnTo>
                  <a:lnTo>
                    <a:pt x="115112" y="184823"/>
                  </a:lnTo>
                  <a:lnTo>
                    <a:pt x="146850" y="157137"/>
                  </a:lnTo>
                  <a:lnTo>
                    <a:pt x="147485" y="155613"/>
                  </a:lnTo>
                  <a:lnTo>
                    <a:pt x="149186" y="151549"/>
                  </a:lnTo>
                  <a:lnTo>
                    <a:pt x="150863" y="145542"/>
                  </a:lnTo>
                  <a:lnTo>
                    <a:pt x="151879" y="139090"/>
                  </a:lnTo>
                  <a:lnTo>
                    <a:pt x="152222" y="132219"/>
                  </a:lnTo>
                  <a:close/>
                </a:path>
                <a:path w="1086485" h="190500">
                  <a:moveTo>
                    <a:pt x="339839" y="190500"/>
                  </a:moveTo>
                  <a:lnTo>
                    <a:pt x="326720" y="151650"/>
                  </a:lnTo>
                  <a:lnTo>
                    <a:pt x="315061" y="117144"/>
                  </a:lnTo>
                  <a:lnTo>
                    <a:pt x="293852" y="54394"/>
                  </a:lnTo>
                  <a:lnTo>
                    <a:pt x="275539" y="190"/>
                  </a:lnTo>
                  <a:lnTo>
                    <a:pt x="268262" y="190"/>
                  </a:lnTo>
                  <a:lnTo>
                    <a:pt x="268262" y="117144"/>
                  </a:lnTo>
                  <a:lnTo>
                    <a:pt x="229400" y="117144"/>
                  </a:lnTo>
                  <a:lnTo>
                    <a:pt x="248831" y="54394"/>
                  </a:lnTo>
                  <a:lnTo>
                    <a:pt x="268262" y="117144"/>
                  </a:lnTo>
                  <a:lnTo>
                    <a:pt x="268262" y="190"/>
                  </a:lnTo>
                  <a:lnTo>
                    <a:pt x="223405" y="190"/>
                  </a:lnTo>
                  <a:lnTo>
                    <a:pt x="159105" y="190500"/>
                  </a:lnTo>
                  <a:lnTo>
                    <a:pt x="207048" y="190500"/>
                  </a:lnTo>
                  <a:lnTo>
                    <a:pt x="218922" y="151650"/>
                  </a:lnTo>
                  <a:lnTo>
                    <a:pt x="278739" y="151650"/>
                  </a:lnTo>
                  <a:lnTo>
                    <a:pt x="290626" y="190500"/>
                  </a:lnTo>
                  <a:lnTo>
                    <a:pt x="339839" y="190500"/>
                  </a:lnTo>
                  <a:close/>
                </a:path>
                <a:path w="1086485" h="190500">
                  <a:moveTo>
                    <a:pt x="519417" y="0"/>
                  </a:moveTo>
                  <a:lnTo>
                    <a:pt x="471614" y="0"/>
                  </a:lnTo>
                  <a:lnTo>
                    <a:pt x="471614" y="69850"/>
                  </a:lnTo>
                  <a:lnTo>
                    <a:pt x="406552" y="69850"/>
                  </a:lnTo>
                  <a:lnTo>
                    <a:pt x="406552" y="0"/>
                  </a:lnTo>
                  <a:lnTo>
                    <a:pt x="358762" y="0"/>
                  </a:lnTo>
                  <a:lnTo>
                    <a:pt x="358762" y="69850"/>
                  </a:lnTo>
                  <a:lnTo>
                    <a:pt x="358762" y="106680"/>
                  </a:lnTo>
                  <a:lnTo>
                    <a:pt x="358762" y="190500"/>
                  </a:lnTo>
                  <a:lnTo>
                    <a:pt x="406552" y="190500"/>
                  </a:lnTo>
                  <a:lnTo>
                    <a:pt x="406552" y="106680"/>
                  </a:lnTo>
                  <a:lnTo>
                    <a:pt x="471614" y="106680"/>
                  </a:lnTo>
                  <a:lnTo>
                    <a:pt x="471614" y="190500"/>
                  </a:lnTo>
                  <a:lnTo>
                    <a:pt x="519417" y="190500"/>
                  </a:lnTo>
                  <a:lnTo>
                    <a:pt x="519417" y="106680"/>
                  </a:lnTo>
                  <a:lnTo>
                    <a:pt x="519417" y="69850"/>
                  </a:lnTo>
                  <a:lnTo>
                    <a:pt x="519417" y="0"/>
                  </a:lnTo>
                  <a:close/>
                </a:path>
                <a:path w="1086485" h="190500">
                  <a:moveTo>
                    <a:pt x="719442" y="0"/>
                  </a:moveTo>
                  <a:lnTo>
                    <a:pt x="671639" y="0"/>
                  </a:lnTo>
                  <a:lnTo>
                    <a:pt x="671639" y="69850"/>
                  </a:lnTo>
                  <a:lnTo>
                    <a:pt x="606577" y="69850"/>
                  </a:lnTo>
                  <a:lnTo>
                    <a:pt x="606577" y="0"/>
                  </a:lnTo>
                  <a:lnTo>
                    <a:pt x="558787" y="0"/>
                  </a:lnTo>
                  <a:lnTo>
                    <a:pt x="558787" y="69850"/>
                  </a:lnTo>
                  <a:lnTo>
                    <a:pt x="558787" y="106680"/>
                  </a:lnTo>
                  <a:lnTo>
                    <a:pt x="558787" y="190500"/>
                  </a:lnTo>
                  <a:lnTo>
                    <a:pt x="606577" y="190500"/>
                  </a:lnTo>
                  <a:lnTo>
                    <a:pt x="606577" y="106680"/>
                  </a:lnTo>
                  <a:lnTo>
                    <a:pt x="671639" y="106680"/>
                  </a:lnTo>
                  <a:lnTo>
                    <a:pt x="671639" y="190500"/>
                  </a:lnTo>
                  <a:lnTo>
                    <a:pt x="719442" y="190500"/>
                  </a:lnTo>
                  <a:lnTo>
                    <a:pt x="719442" y="106680"/>
                  </a:lnTo>
                  <a:lnTo>
                    <a:pt x="719442" y="69850"/>
                  </a:lnTo>
                  <a:lnTo>
                    <a:pt x="719442" y="0"/>
                  </a:lnTo>
                  <a:close/>
                </a:path>
                <a:path w="1086485" h="190500">
                  <a:moveTo>
                    <a:pt x="1086129" y="190"/>
                  </a:moveTo>
                  <a:lnTo>
                    <a:pt x="1038580" y="190"/>
                  </a:lnTo>
                  <a:lnTo>
                    <a:pt x="1038580" y="35217"/>
                  </a:lnTo>
                  <a:lnTo>
                    <a:pt x="1038580" y="86474"/>
                  </a:lnTo>
                  <a:lnTo>
                    <a:pt x="1016342" y="86474"/>
                  </a:lnTo>
                  <a:lnTo>
                    <a:pt x="1010577" y="86182"/>
                  </a:lnTo>
                  <a:lnTo>
                    <a:pt x="1001801" y="84975"/>
                  </a:lnTo>
                  <a:lnTo>
                    <a:pt x="997991" y="83400"/>
                  </a:lnTo>
                  <a:lnTo>
                    <a:pt x="994752" y="80848"/>
                  </a:lnTo>
                  <a:lnTo>
                    <a:pt x="991844" y="78638"/>
                  </a:lnTo>
                  <a:lnTo>
                    <a:pt x="989596" y="75793"/>
                  </a:lnTo>
                  <a:lnTo>
                    <a:pt x="986358" y="68897"/>
                  </a:lnTo>
                  <a:lnTo>
                    <a:pt x="985634" y="65455"/>
                  </a:lnTo>
                  <a:lnTo>
                    <a:pt x="985545" y="56476"/>
                  </a:lnTo>
                  <a:lnTo>
                    <a:pt x="986307" y="52666"/>
                  </a:lnTo>
                  <a:lnTo>
                    <a:pt x="989380" y="45758"/>
                  </a:lnTo>
                  <a:lnTo>
                    <a:pt x="991590" y="42964"/>
                  </a:lnTo>
                  <a:lnTo>
                    <a:pt x="994486" y="40843"/>
                  </a:lnTo>
                  <a:lnTo>
                    <a:pt x="998232" y="38036"/>
                  </a:lnTo>
                  <a:lnTo>
                    <a:pt x="1002118" y="36398"/>
                  </a:lnTo>
                  <a:lnTo>
                    <a:pt x="1010132" y="35445"/>
                  </a:lnTo>
                  <a:lnTo>
                    <a:pt x="1015834" y="35217"/>
                  </a:lnTo>
                  <a:lnTo>
                    <a:pt x="1038580" y="35217"/>
                  </a:lnTo>
                  <a:lnTo>
                    <a:pt x="1038580" y="190"/>
                  </a:lnTo>
                  <a:lnTo>
                    <a:pt x="1008684" y="190"/>
                  </a:lnTo>
                  <a:lnTo>
                    <a:pt x="1000848" y="368"/>
                  </a:lnTo>
                  <a:lnTo>
                    <a:pt x="952309" y="16560"/>
                  </a:lnTo>
                  <a:lnTo>
                    <a:pt x="936218" y="52666"/>
                  </a:lnTo>
                  <a:lnTo>
                    <a:pt x="936155" y="56476"/>
                  </a:lnTo>
                  <a:lnTo>
                    <a:pt x="936663" y="65455"/>
                  </a:lnTo>
                  <a:lnTo>
                    <a:pt x="957122" y="102565"/>
                  </a:lnTo>
                  <a:lnTo>
                    <a:pt x="972642" y="111645"/>
                  </a:lnTo>
                  <a:lnTo>
                    <a:pt x="918057" y="187477"/>
                  </a:lnTo>
                  <a:lnTo>
                    <a:pt x="905954" y="151650"/>
                  </a:lnTo>
                  <a:lnTo>
                    <a:pt x="894295" y="117144"/>
                  </a:lnTo>
                  <a:lnTo>
                    <a:pt x="873099" y="54394"/>
                  </a:lnTo>
                  <a:lnTo>
                    <a:pt x="854786" y="190"/>
                  </a:lnTo>
                  <a:lnTo>
                    <a:pt x="847509" y="190"/>
                  </a:lnTo>
                  <a:lnTo>
                    <a:pt x="847509" y="117144"/>
                  </a:lnTo>
                  <a:lnTo>
                    <a:pt x="808647" y="117144"/>
                  </a:lnTo>
                  <a:lnTo>
                    <a:pt x="828078" y="54394"/>
                  </a:lnTo>
                  <a:lnTo>
                    <a:pt x="847509" y="117144"/>
                  </a:lnTo>
                  <a:lnTo>
                    <a:pt x="847509" y="190"/>
                  </a:lnTo>
                  <a:lnTo>
                    <a:pt x="802652" y="190"/>
                  </a:lnTo>
                  <a:lnTo>
                    <a:pt x="738352" y="190500"/>
                  </a:lnTo>
                  <a:lnTo>
                    <a:pt x="786295" y="190500"/>
                  </a:lnTo>
                  <a:lnTo>
                    <a:pt x="798169" y="151650"/>
                  </a:lnTo>
                  <a:lnTo>
                    <a:pt x="857986" y="151650"/>
                  </a:lnTo>
                  <a:lnTo>
                    <a:pt x="869873" y="190500"/>
                  </a:lnTo>
                  <a:lnTo>
                    <a:pt x="915885" y="190500"/>
                  </a:lnTo>
                  <a:lnTo>
                    <a:pt x="919086" y="190500"/>
                  </a:lnTo>
                  <a:lnTo>
                    <a:pt x="972642" y="190500"/>
                  </a:lnTo>
                  <a:lnTo>
                    <a:pt x="1020559" y="120713"/>
                  </a:lnTo>
                  <a:lnTo>
                    <a:pt x="1038580" y="120713"/>
                  </a:lnTo>
                  <a:lnTo>
                    <a:pt x="1038580" y="190500"/>
                  </a:lnTo>
                  <a:lnTo>
                    <a:pt x="1086129" y="190500"/>
                  </a:lnTo>
                  <a:lnTo>
                    <a:pt x="1086129" y="120713"/>
                  </a:lnTo>
                  <a:lnTo>
                    <a:pt x="1086129" y="86474"/>
                  </a:lnTo>
                  <a:lnTo>
                    <a:pt x="1086129" y="35217"/>
                  </a:lnTo>
                  <a:lnTo>
                    <a:pt x="1086129" y="19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2" name="object 522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2612" y="4171185"/>
              <a:ext cx="152674" cy="190322"/>
            </a:xfrm>
            <a:prstGeom prst="rect">
              <a:avLst/>
            </a:prstGeom>
          </p:spPr>
        </p:pic>
        <p:pic>
          <p:nvPicPr>
            <p:cNvPr id="523" name="object 52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2195" y="4171194"/>
              <a:ext cx="164363" cy="190309"/>
            </a:xfrm>
            <a:prstGeom prst="rect">
              <a:avLst/>
            </a:prstGeom>
          </p:spPr>
        </p:pic>
        <p:pic>
          <p:nvPicPr>
            <p:cNvPr id="524" name="object 524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5137" y="4171185"/>
              <a:ext cx="343425" cy="191601"/>
            </a:xfrm>
            <a:prstGeom prst="rect">
              <a:avLst/>
            </a:prstGeom>
          </p:spPr>
        </p:pic>
        <p:pic>
          <p:nvPicPr>
            <p:cNvPr id="525" name="object 52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7946" y="4171194"/>
              <a:ext cx="164363" cy="190309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764" y="4167230"/>
              <a:ext cx="353279" cy="198234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6332728" y="4171010"/>
              <a:ext cx="128905" cy="190500"/>
            </a:xfrm>
            <a:custGeom>
              <a:avLst/>
              <a:gdLst/>
              <a:ahLst/>
              <a:cxnLst/>
              <a:rect l="l" t="t" r="r" b="b"/>
              <a:pathLst>
                <a:path w="128904" h="190500">
                  <a:moveTo>
                    <a:pt x="128701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28701" y="190500"/>
                  </a:lnTo>
                  <a:lnTo>
                    <a:pt x="128701" y="153670"/>
                  </a:lnTo>
                  <a:lnTo>
                    <a:pt x="47548" y="153670"/>
                  </a:lnTo>
                  <a:lnTo>
                    <a:pt x="47548" y="106680"/>
                  </a:lnTo>
                  <a:lnTo>
                    <a:pt x="122313" y="106680"/>
                  </a:lnTo>
                  <a:lnTo>
                    <a:pt x="122313" y="69850"/>
                  </a:lnTo>
                  <a:lnTo>
                    <a:pt x="47548" y="69850"/>
                  </a:lnTo>
                  <a:lnTo>
                    <a:pt x="47548" y="36830"/>
                  </a:lnTo>
                  <a:lnTo>
                    <a:pt x="128701" y="36830"/>
                  </a:lnTo>
                  <a:lnTo>
                    <a:pt x="128701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217" y="4171194"/>
              <a:ext cx="156311" cy="190309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6681889" y="4171010"/>
              <a:ext cx="527685" cy="190500"/>
            </a:xfrm>
            <a:custGeom>
              <a:avLst/>
              <a:gdLst/>
              <a:ahLst/>
              <a:cxnLst/>
              <a:rect l="l" t="t" r="r" b="b"/>
              <a:pathLst>
                <a:path w="527684" h="190500">
                  <a:moveTo>
                    <a:pt x="160655" y="0"/>
                  </a:moveTo>
                  <a:lnTo>
                    <a:pt x="112852" y="0"/>
                  </a:lnTo>
                  <a:lnTo>
                    <a:pt x="112852" y="69850"/>
                  </a:lnTo>
                  <a:lnTo>
                    <a:pt x="47790" y="69850"/>
                  </a:lnTo>
                  <a:lnTo>
                    <a:pt x="47790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106680"/>
                  </a:lnTo>
                  <a:lnTo>
                    <a:pt x="112852" y="10668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106680"/>
                  </a:lnTo>
                  <a:lnTo>
                    <a:pt x="160655" y="69850"/>
                  </a:lnTo>
                  <a:lnTo>
                    <a:pt x="160655" y="0"/>
                  </a:lnTo>
                  <a:close/>
                </a:path>
                <a:path w="527684" h="190500">
                  <a:moveTo>
                    <a:pt x="527342" y="190"/>
                  </a:moveTo>
                  <a:lnTo>
                    <a:pt x="479793" y="190"/>
                  </a:lnTo>
                  <a:lnTo>
                    <a:pt x="479793" y="35217"/>
                  </a:lnTo>
                  <a:lnTo>
                    <a:pt x="479793" y="86474"/>
                  </a:lnTo>
                  <a:lnTo>
                    <a:pt x="457555" y="86474"/>
                  </a:lnTo>
                  <a:lnTo>
                    <a:pt x="451789" y="86182"/>
                  </a:lnTo>
                  <a:lnTo>
                    <a:pt x="443014" y="84975"/>
                  </a:lnTo>
                  <a:lnTo>
                    <a:pt x="439204" y="83400"/>
                  </a:lnTo>
                  <a:lnTo>
                    <a:pt x="435965" y="80848"/>
                  </a:lnTo>
                  <a:lnTo>
                    <a:pt x="433057" y="78638"/>
                  </a:lnTo>
                  <a:lnTo>
                    <a:pt x="430809" y="75793"/>
                  </a:lnTo>
                  <a:lnTo>
                    <a:pt x="427570" y="68897"/>
                  </a:lnTo>
                  <a:lnTo>
                    <a:pt x="426859" y="65455"/>
                  </a:lnTo>
                  <a:lnTo>
                    <a:pt x="426758" y="56476"/>
                  </a:lnTo>
                  <a:lnTo>
                    <a:pt x="427520" y="52666"/>
                  </a:lnTo>
                  <a:lnTo>
                    <a:pt x="430593" y="45758"/>
                  </a:lnTo>
                  <a:lnTo>
                    <a:pt x="432803" y="42964"/>
                  </a:lnTo>
                  <a:lnTo>
                    <a:pt x="435698" y="40843"/>
                  </a:lnTo>
                  <a:lnTo>
                    <a:pt x="439445" y="38036"/>
                  </a:lnTo>
                  <a:lnTo>
                    <a:pt x="443331" y="36398"/>
                  </a:lnTo>
                  <a:lnTo>
                    <a:pt x="451345" y="35445"/>
                  </a:lnTo>
                  <a:lnTo>
                    <a:pt x="457047" y="35217"/>
                  </a:lnTo>
                  <a:lnTo>
                    <a:pt x="479793" y="35217"/>
                  </a:lnTo>
                  <a:lnTo>
                    <a:pt x="479793" y="190"/>
                  </a:lnTo>
                  <a:lnTo>
                    <a:pt x="449897" y="190"/>
                  </a:lnTo>
                  <a:lnTo>
                    <a:pt x="442074" y="368"/>
                  </a:lnTo>
                  <a:lnTo>
                    <a:pt x="393522" y="16560"/>
                  </a:lnTo>
                  <a:lnTo>
                    <a:pt x="377431" y="52666"/>
                  </a:lnTo>
                  <a:lnTo>
                    <a:pt x="377367" y="56476"/>
                  </a:lnTo>
                  <a:lnTo>
                    <a:pt x="377888" y="65455"/>
                  </a:lnTo>
                  <a:lnTo>
                    <a:pt x="398335" y="102565"/>
                  </a:lnTo>
                  <a:lnTo>
                    <a:pt x="413854" y="111645"/>
                  </a:lnTo>
                  <a:lnTo>
                    <a:pt x="359270" y="187477"/>
                  </a:lnTo>
                  <a:lnTo>
                    <a:pt x="347179" y="151650"/>
                  </a:lnTo>
                  <a:lnTo>
                    <a:pt x="335521" y="117144"/>
                  </a:lnTo>
                  <a:lnTo>
                    <a:pt x="314312" y="54394"/>
                  </a:lnTo>
                  <a:lnTo>
                    <a:pt x="295998" y="190"/>
                  </a:lnTo>
                  <a:lnTo>
                    <a:pt x="288721" y="190"/>
                  </a:lnTo>
                  <a:lnTo>
                    <a:pt x="288721" y="117144"/>
                  </a:lnTo>
                  <a:lnTo>
                    <a:pt x="249859" y="117144"/>
                  </a:lnTo>
                  <a:lnTo>
                    <a:pt x="269290" y="54394"/>
                  </a:lnTo>
                  <a:lnTo>
                    <a:pt x="288721" y="117144"/>
                  </a:lnTo>
                  <a:lnTo>
                    <a:pt x="288721" y="190"/>
                  </a:lnTo>
                  <a:lnTo>
                    <a:pt x="243865" y="190"/>
                  </a:lnTo>
                  <a:lnTo>
                    <a:pt x="179565" y="190500"/>
                  </a:lnTo>
                  <a:lnTo>
                    <a:pt x="227507" y="190500"/>
                  </a:lnTo>
                  <a:lnTo>
                    <a:pt x="239382" y="151650"/>
                  </a:lnTo>
                  <a:lnTo>
                    <a:pt x="299199" y="151650"/>
                  </a:lnTo>
                  <a:lnTo>
                    <a:pt x="311086" y="190500"/>
                  </a:lnTo>
                  <a:lnTo>
                    <a:pt x="357098" y="190500"/>
                  </a:lnTo>
                  <a:lnTo>
                    <a:pt x="360299" y="190500"/>
                  </a:lnTo>
                  <a:lnTo>
                    <a:pt x="413854" y="190500"/>
                  </a:lnTo>
                  <a:lnTo>
                    <a:pt x="461772" y="120713"/>
                  </a:lnTo>
                  <a:lnTo>
                    <a:pt x="479793" y="120713"/>
                  </a:lnTo>
                  <a:lnTo>
                    <a:pt x="479793" y="190500"/>
                  </a:lnTo>
                  <a:lnTo>
                    <a:pt x="527342" y="190500"/>
                  </a:lnTo>
                  <a:lnTo>
                    <a:pt x="527342" y="120713"/>
                  </a:lnTo>
                  <a:lnTo>
                    <a:pt x="527342" y="86474"/>
                  </a:lnTo>
                  <a:lnTo>
                    <a:pt x="527342" y="35217"/>
                  </a:lnTo>
                  <a:lnTo>
                    <a:pt x="527342" y="19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4164" y="4167499"/>
              <a:ext cx="157721" cy="197713"/>
            </a:xfrm>
            <a:prstGeom prst="rect">
              <a:avLst/>
            </a:prstGeom>
          </p:spPr>
        </p:pic>
        <p:pic>
          <p:nvPicPr>
            <p:cNvPr id="531" name="object 531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0007" y="4171194"/>
              <a:ext cx="164363" cy="190309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841" y="4167499"/>
              <a:ext cx="326438" cy="197713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8037944" y="4171010"/>
              <a:ext cx="128905" cy="190500"/>
            </a:xfrm>
            <a:custGeom>
              <a:avLst/>
              <a:gdLst/>
              <a:ahLst/>
              <a:cxnLst/>
              <a:rect l="l" t="t" r="r" b="b"/>
              <a:pathLst>
                <a:path w="128904" h="190500">
                  <a:moveTo>
                    <a:pt x="128701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28701" y="190500"/>
                  </a:lnTo>
                  <a:lnTo>
                    <a:pt x="128701" y="153670"/>
                  </a:lnTo>
                  <a:lnTo>
                    <a:pt x="47548" y="153670"/>
                  </a:lnTo>
                  <a:lnTo>
                    <a:pt x="47548" y="106680"/>
                  </a:lnTo>
                  <a:lnTo>
                    <a:pt x="122313" y="106680"/>
                  </a:lnTo>
                  <a:lnTo>
                    <a:pt x="122313" y="69850"/>
                  </a:lnTo>
                  <a:lnTo>
                    <a:pt x="47548" y="69850"/>
                  </a:lnTo>
                  <a:lnTo>
                    <a:pt x="47548" y="36830"/>
                  </a:lnTo>
                  <a:lnTo>
                    <a:pt x="128701" y="36830"/>
                  </a:lnTo>
                  <a:lnTo>
                    <a:pt x="128701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8994" y="4171189"/>
              <a:ext cx="394042" cy="190314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6519" y="4171189"/>
              <a:ext cx="170243" cy="190309"/>
            </a:xfrm>
            <a:prstGeom prst="rect">
              <a:avLst/>
            </a:prstGeom>
          </p:spPr>
        </p:pic>
        <p:pic>
          <p:nvPicPr>
            <p:cNvPr id="536" name="object 536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6125" y="4108446"/>
              <a:ext cx="164376" cy="253060"/>
            </a:xfrm>
            <a:prstGeom prst="rect">
              <a:avLst/>
            </a:prstGeom>
          </p:spPr>
        </p:pic>
        <p:pic>
          <p:nvPicPr>
            <p:cNvPr id="537" name="object 537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7967" y="4167499"/>
              <a:ext cx="157721" cy="197713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3804" y="4167230"/>
              <a:ext cx="356596" cy="198234"/>
            </a:xfrm>
            <a:prstGeom prst="rect">
              <a:avLst/>
            </a:prstGeom>
          </p:spPr>
        </p:pic>
        <p:pic>
          <p:nvPicPr>
            <p:cNvPr id="539" name="object 539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644" y="4167230"/>
              <a:ext cx="321316" cy="198234"/>
            </a:xfrm>
            <a:prstGeom prst="rect">
              <a:avLst/>
            </a:prstGeom>
          </p:spPr>
        </p:pic>
        <p:pic>
          <p:nvPicPr>
            <p:cNvPr id="540" name="object 540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0519" y="4620295"/>
              <a:ext cx="194398" cy="190309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4" y="4620105"/>
              <a:ext cx="355187" cy="191651"/>
            </a:xfrm>
            <a:prstGeom prst="rect">
              <a:avLst/>
            </a:prstGeom>
          </p:spPr>
        </p:pic>
        <p:pic>
          <p:nvPicPr>
            <p:cNvPr id="542" name="object 54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9409" y="4620295"/>
              <a:ext cx="164363" cy="190309"/>
            </a:xfrm>
            <a:prstGeom prst="rect">
              <a:avLst/>
            </a:prstGeom>
          </p:spPr>
        </p:pic>
        <p:sp>
          <p:nvSpPr>
            <p:cNvPr id="543" name="object 543"/>
            <p:cNvSpPr/>
            <p:nvPr/>
          </p:nvSpPr>
          <p:spPr>
            <a:xfrm>
              <a:off x="2762364" y="4620641"/>
              <a:ext cx="178435" cy="233679"/>
            </a:xfrm>
            <a:custGeom>
              <a:avLst/>
              <a:gdLst/>
              <a:ahLst/>
              <a:cxnLst/>
              <a:rect l="l" t="t" r="r" b="b"/>
              <a:pathLst>
                <a:path w="178435" h="233679">
                  <a:moveTo>
                    <a:pt x="178295" y="153670"/>
                  </a:moveTo>
                  <a:lnTo>
                    <a:pt x="160274" y="153670"/>
                  </a:lnTo>
                  <a:lnTo>
                    <a:pt x="160274" y="0"/>
                  </a:lnTo>
                  <a:lnTo>
                    <a:pt x="112471" y="0"/>
                  </a:lnTo>
                  <a:lnTo>
                    <a:pt x="112471" y="153670"/>
                  </a:lnTo>
                  <a:lnTo>
                    <a:pt x="47802" y="153670"/>
                  </a:lnTo>
                  <a:lnTo>
                    <a:pt x="47802" y="0"/>
                  </a:lnTo>
                  <a:lnTo>
                    <a:pt x="0" y="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34454" y="190500"/>
                  </a:lnTo>
                  <a:lnTo>
                    <a:pt x="134454" y="233680"/>
                  </a:lnTo>
                  <a:lnTo>
                    <a:pt x="178295" y="233680"/>
                  </a:lnTo>
                  <a:lnTo>
                    <a:pt x="178295" y="190500"/>
                  </a:lnTo>
                  <a:lnTo>
                    <a:pt x="178295" y="15367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4" name="object 544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5587" y="4620295"/>
              <a:ext cx="164363" cy="190309"/>
            </a:xfrm>
            <a:prstGeom prst="rect">
              <a:avLst/>
            </a:prstGeom>
          </p:spPr>
        </p:pic>
        <p:sp>
          <p:nvSpPr>
            <p:cNvPr id="545" name="object 545"/>
            <p:cNvSpPr/>
            <p:nvPr/>
          </p:nvSpPr>
          <p:spPr>
            <a:xfrm>
              <a:off x="3168548" y="4620107"/>
              <a:ext cx="543560" cy="192405"/>
            </a:xfrm>
            <a:custGeom>
              <a:avLst/>
              <a:gdLst/>
              <a:ahLst/>
              <a:cxnLst/>
              <a:rect l="l" t="t" r="r" b="b"/>
              <a:pathLst>
                <a:path w="543560" h="192404">
                  <a:moveTo>
                    <a:pt x="16065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36830"/>
                  </a:lnTo>
                  <a:lnTo>
                    <a:pt x="112852" y="3683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36830"/>
                  </a:lnTo>
                  <a:lnTo>
                    <a:pt x="160655" y="0"/>
                  </a:lnTo>
                  <a:close/>
                </a:path>
                <a:path w="543560" h="192404">
                  <a:moveTo>
                    <a:pt x="543052" y="190"/>
                  </a:moveTo>
                  <a:lnTo>
                    <a:pt x="402717" y="190"/>
                  </a:lnTo>
                  <a:lnTo>
                    <a:pt x="401434" y="49949"/>
                  </a:lnTo>
                  <a:lnTo>
                    <a:pt x="399808" y="81051"/>
                  </a:lnTo>
                  <a:lnTo>
                    <a:pt x="393573" y="125971"/>
                  </a:lnTo>
                  <a:lnTo>
                    <a:pt x="369443" y="148831"/>
                  </a:lnTo>
                  <a:lnTo>
                    <a:pt x="359905" y="148450"/>
                  </a:lnTo>
                  <a:lnTo>
                    <a:pt x="359905" y="189344"/>
                  </a:lnTo>
                  <a:lnTo>
                    <a:pt x="347167" y="151650"/>
                  </a:lnTo>
                  <a:lnTo>
                    <a:pt x="335508" y="117144"/>
                  </a:lnTo>
                  <a:lnTo>
                    <a:pt x="314312" y="54394"/>
                  </a:lnTo>
                  <a:lnTo>
                    <a:pt x="295998" y="190"/>
                  </a:lnTo>
                  <a:lnTo>
                    <a:pt x="288721" y="190"/>
                  </a:lnTo>
                  <a:lnTo>
                    <a:pt x="288721" y="117144"/>
                  </a:lnTo>
                  <a:lnTo>
                    <a:pt x="249859" y="117144"/>
                  </a:lnTo>
                  <a:lnTo>
                    <a:pt x="269290" y="54394"/>
                  </a:lnTo>
                  <a:lnTo>
                    <a:pt x="288721" y="117144"/>
                  </a:lnTo>
                  <a:lnTo>
                    <a:pt x="288721" y="190"/>
                  </a:lnTo>
                  <a:lnTo>
                    <a:pt x="243865" y="190"/>
                  </a:lnTo>
                  <a:lnTo>
                    <a:pt x="179565" y="190500"/>
                  </a:lnTo>
                  <a:lnTo>
                    <a:pt x="227507" y="190500"/>
                  </a:lnTo>
                  <a:lnTo>
                    <a:pt x="239382" y="151650"/>
                  </a:lnTo>
                  <a:lnTo>
                    <a:pt x="299199" y="151650"/>
                  </a:lnTo>
                  <a:lnTo>
                    <a:pt x="311086" y="190500"/>
                  </a:lnTo>
                  <a:lnTo>
                    <a:pt x="359905" y="190500"/>
                  </a:lnTo>
                  <a:lnTo>
                    <a:pt x="373748" y="191604"/>
                  </a:lnTo>
                  <a:lnTo>
                    <a:pt x="411543" y="182702"/>
                  </a:lnTo>
                  <a:lnTo>
                    <a:pt x="433387" y="148196"/>
                  </a:lnTo>
                  <a:lnTo>
                    <a:pt x="442163" y="109143"/>
                  </a:lnTo>
                  <a:lnTo>
                    <a:pt x="447192" y="36487"/>
                  </a:lnTo>
                  <a:lnTo>
                    <a:pt x="495249" y="36487"/>
                  </a:lnTo>
                  <a:lnTo>
                    <a:pt x="495249" y="190500"/>
                  </a:lnTo>
                  <a:lnTo>
                    <a:pt x="543052" y="190500"/>
                  </a:lnTo>
                  <a:lnTo>
                    <a:pt x="543052" y="19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6" name="object 546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0976" y="4620287"/>
              <a:ext cx="151773" cy="190322"/>
            </a:xfrm>
            <a:prstGeom prst="rect">
              <a:avLst/>
            </a:prstGeom>
          </p:spPr>
        </p:pic>
        <p:sp>
          <p:nvSpPr>
            <p:cNvPr id="547" name="object 547"/>
            <p:cNvSpPr/>
            <p:nvPr/>
          </p:nvSpPr>
          <p:spPr>
            <a:xfrm>
              <a:off x="3928110" y="4620107"/>
              <a:ext cx="160655" cy="190500"/>
            </a:xfrm>
            <a:custGeom>
              <a:avLst/>
              <a:gdLst/>
              <a:ahLst/>
              <a:cxnLst/>
              <a:rect l="l" t="t" r="r" b="b"/>
              <a:pathLst>
                <a:path w="160654" h="190500">
                  <a:moveTo>
                    <a:pt x="160655" y="0"/>
                  </a:moveTo>
                  <a:lnTo>
                    <a:pt x="112852" y="0"/>
                  </a:lnTo>
                  <a:lnTo>
                    <a:pt x="112852" y="69850"/>
                  </a:lnTo>
                  <a:lnTo>
                    <a:pt x="47790" y="69850"/>
                  </a:lnTo>
                  <a:lnTo>
                    <a:pt x="47790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106680"/>
                  </a:lnTo>
                  <a:lnTo>
                    <a:pt x="112852" y="10668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106680"/>
                  </a:lnTo>
                  <a:lnTo>
                    <a:pt x="160655" y="69850"/>
                  </a:lnTo>
                  <a:lnTo>
                    <a:pt x="160655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8" name="object 548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7011" y="4616332"/>
              <a:ext cx="184442" cy="198234"/>
            </a:xfrm>
            <a:prstGeom prst="rect">
              <a:avLst/>
            </a:prstGeom>
          </p:spPr>
        </p:pic>
        <p:pic>
          <p:nvPicPr>
            <p:cNvPr id="549" name="object 549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9696" y="4616332"/>
              <a:ext cx="321316" cy="198234"/>
            </a:xfrm>
            <a:prstGeom prst="rect">
              <a:avLst/>
            </a:prstGeom>
          </p:spPr>
        </p:pic>
        <p:pic>
          <p:nvPicPr>
            <p:cNvPr id="550" name="object 550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4817" y="4616332"/>
              <a:ext cx="184442" cy="198234"/>
            </a:xfrm>
            <a:prstGeom prst="rect">
              <a:avLst/>
            </a:prstGeom>
          </p:spPr>
        </p:pic>
        <p:sp>
          <p:nvSpPr>
            <p:cNvPr id="551" name="object 551"/>
            <p:cNvSpPr/>
            <p:nvPr/>
          </p:nvSpPr>
          <p:spPr>
            <a:xfrm>
              <a:off x="4957496" y="4619764"/>
              <a:ext cx="838835" cy="192405"/>
            </a:xfrm>
            <a:custGeom>
              <a:avLst/>
              <a:gdLst/>
              <a:ahLst/>
              <a:cxnLst/>
              <a:rect l="l" t="t" r="r" b="b"/>
              <a:pathLst>
                <a:path w="838835" h="192404">
                  <a:moveTo>
                    <a:pt x="167817" y="190842"/>
                  </a:moveTo>
                  <a:lnTo>
                    <a:pt x="101612" y="93065"/>
                  </a:lnTo>
                  <a:lnTo>
                    <a:pt x="104165" y="91630"/>
                  </a:lnTo>
                  <a:lnTo>
                    <a:pt x="106908" y="88836"/>
                  </a:lnTo>
                  <a:lnTo>
                    <a:pt x="112788" y="80556"/>
                  </a:lnTo>
                  <a:lnTo>
                    <a:pt x="115925" y="74498"/>
                  </a:lnTo>
                  <a:lnTo>
                    <a:pt x="123418" y="56426"/>
                  </a:lnTo>
                  <a:lnTo>
                    <a:pt x="127533" y="49720"/>
                  </a:lnTo>
                  <a:lnTo>
                    <a:pt x="135636" y="42989"/>
                  </a:lnTo>
                  <a:lnTo>
                    <a:pt x="140385" y="41313"/>
                  </a:lnTo>
                  <a:lnTo>
                    <a:pt x="156832" y="41313"/>
                  </a:lnTo>
                  <a:lnTo>
                    <a:pt x="156832" y="533"/>
                  </a:lnTo>
                  <a:lnTo>
                    <a:pt x="114642" y="4292"/>
                  </a:lnTo>
                  <a:lnTo>
                    <a:pt x="87934" y="32105"/>
                  </a:lnTo>
                  <a:lnTo>
                    <a:pt x="72732" y="63576"/>
                  </a:lnTo>
                  <a:lnTo>
                    <a:pt x="68313" y="70142"/>
                  </a:lnTo>
                  <a:lnTo>
                    <a:pt x="60896" y="76111"/>
                  </a:lnTo>
                  <a:lnTo>
                    <a:pt x="55308" y="77774"/>
                  </a:lnTo>
                  <a:lnTo>
                    <a:pt x="47802" y="78117"/>
                  </a:lnTo>
                  <a:lnTo>
                    <a:pt x="47802" y="533"/>
                  </a:lnTo>
                  <a:lnTo>
                    <a:pt x="0" y="533"/>
                  </a:lnTo>
                  <a:lnTo>
                    <a:pt x="0" y="190842"/>
                  </a:lnTo>
                  <a:lnTo>
                    <a:pt x="47802" y="190842"/>
                  </a:lnTo>
                  <a:lnTo>
                    <a:pt x="47802" y="114033"/>
                  </a:lnTo>
                  <a:lnTo>
                    <a:pt x="59817" y="114033"/>
                  </a:lnTo>
                  <a:lnTo>
                    <a:pt x="110820" y="190842"/>
                  </a:lnTo>
                  <a:lnTo>
                    <a:pt x="167817" y="190842"/>
                  </a:lnTo>
                  <a:close/>
                </a:path>
                <a:path w="838835" h="192404">
                  <a:moveTo>
                    <a:pt x="329742" y="60604"/>
                  </a:moveTo>
                  <a:lnTo>
                    <a:pt x="329374" y="52654"/>
                  </a:lnTo>
                  <a:lnTo>
                    <a:pt x="328282" y="45262"/>
                  </a:lnTo>
                  <a:lnTo>
                    <a:pt x="326440" y="38430"/>
                  </a:lnTo>
                  <a:lnTo>
                    <a:pt x="325462" y="36068"/>
                  </a:lnTo>
                  <a:lnTo>
                    <a:pt x="323862" y="32169"/>
                  </a:lnTo>
                  <a:lnTo>
                    <a:pt x="293560" y="5537"/>
                  </a:lnTo>
                  <a:lnTo>
                    <a:pt x="280670" y="2514"/>
                  </a:lnTo>
                  <a:lnTo>
                    <a:pt x="280670" y="56388"/>
                  </a:lnTo>
                  <a:lnTo>
                    <a:pt x="280670" y="67551"/>
                  </a:lnTo>
                  <a:lnTo>
                    <a:pt x="280085" y="72148"/>
                  </a:lnTo>
                  <a:lnTo>
                    <a:pt x="277787" y="78968"/>
                  </a:lnTo>
                  <a:lnTo>
                    <a:pt x="275602" y="82245"/>
                  </a:lnTo>
                  <a:lnTo>
                    <a:pt x="272364" y="85394"/>
                  </a:lnTo>
                  <a:lnTo>
                    <a:pt x="270827" y="86931"/>
                  </a:lnTo>
                  <a:lnTo>
                    <a:pt x="268630" y="88328"/>
                  </a:lnTo>
                  <a:lnTo>
                    <a:pt x="265772" y="89547"/>
                  </a:lnTo>
                  <a:lnTo>
                    <a:pt x="262928" y="90792"/>
                  </a:lnTo>
                  <a:lnTo>
                    <a:pt x="238912" y="93065"/>
                  </a:lnTo>
                  <a:lnTo>
                    <a:pt x="231076" y="93065"/>
                  </a:lnTo>
                  <a:lnTo>
                    <a:pt x="231076" y="36068"/>
                  </a:lnTo>
                  <a:lnTo>
                    <a:pt x="244932" y="36068"/>
                  </a:lnTo>
                  <a:lnTo>
                    <a:pt x="250520" y="36207"/>
                  </a:lnTo>
                  <a:lnTo>
                    <a:pt x="258787" y="36817"/>
                  </a:lnTo>
                  <a:lnTo>
                    <a:pt x="263105" y="37947"/>
                  </a:lnTo>
                  <a:lnTo>
                    <a:pt x="267627" y="39890"/>
                  </a:lnTo>
                  <a:lnTo>
                    <a:pt x="271208" y="41351"/>
                  </a:lnTo>
                  <a:lnTo>
                    <a:pt x="274269" y="44018"/>
                  </a:lnTo>
                  <a:lnTo>
                    <a:pt x="279387" y="51765"/>
                  </a:lnTo>
                  <a:lnTo>
                    <a:pt x="280670" y="56388"/>
                  </a:lnTo>
                  <a:lnTo>
                    <a:pt x="280670" y="2514"/>
                  </a:lnTo>
                  <a:lnTo>
                    <a:pt x="279336" y="2235"/>
                  </a:lnTo>
                  <a:lnTo>
                    <a:pt x="272503" y="1295"/>
                  </a:lnTo>
                  <a:lnTo>
                    <a:pt x="265112" y="723"/>
                  </a:lnTo>
                  <a:lnTo>
                    <a:pt x="257136" y="533"/>
                  </a:lnTo>
                  <a:lnTo>
                    <a:pt x="183273" y="533"/>
                  </a:lnTo>
                  <a:lnTo>
                    <a:pt x="183273" y="190842"/>
                  </a:lnTo>
                  <a:lnTo>
                    <a:pt x="231076" y="190842"/>
                  </a:lnTo>
                  <a:lnTo>
                    <a:pt x="231076" y="128600"/>
                  </a:lnTo>
                  <a:lnTo>
                    <a:pt x="262940" y="128600"/>
                  </a:lnTo>
                  <a:lnTo>
                    <a:pt x="306590" y="112369"/>
                  </a:lnTo>
                  <a:lnTo>
                    <a:pt x="313385" y="105968"/>
                  </a:lnTo>
                  <a:lnTo>
                    <a:pt x="318668" y="100609"/>
                  </a:lnTo>
                  <a:lnTo>
                    <a:pt x="329476" y="67170"/>
                  </a:lnTo>
                  <a:lnTo>
                    <a:pt x="329742" y="60604"/>
                  </a:lnTo>
                  <a:close/>
                </a:path>
                <a:path w="838835" h="192404">
                  <a:moveTo>
                    <a:pt x="512508" y="533"/>
                  </a:moveTo>
                  <a:lnTo>
                    <a:pt x="462800" y="533"/>
                  </a:lnTo>
                  <a:lnTo>
                    <a:pt x="428282" y="89750"/>
                  </a:lnTo>
                  <a:lnTo>
                    <a:pt x="387515" y="533"/>
                  </a:lnTo>
                  <a:lnTo>
                    <a:pt x="335889" y="533"/>
                  </a:lnTo>
                  <a:lnTo>
                    <a:pt x="406311" y="143294"/>
                  </a:lnTo>
                  <a:lnTo>
                    <a:pt x="404596" y="146710"/>
                  </a:lnTo>
                  <a:lnTo>
                    <a:pt x="401205" y="149110"/>
                  </a:lnTo>
                  <a:lnTo>
                    <a:pt x="391071" y="151930"/>
                  </a:lnTo>
                  <a:lnTo>
                    <a:pt x="385686" y="152641"/>
                  </a:lnTo>
                  <a:lnTo>
                    <a:pt x="378015" y="152641"/>
                  </a:lnTo>
                  <a:lnTo>
                    <a:pt x="354152" y="150469"/>
                  </a:lnTo>
                  <a:lnTo>
                    <a:pt x="354152" y="190842"/>
                  </a:lnTo>
                  <a:lnTo>
                    <a:pt x="356793" y="191109"/>
                  </a:lnTo>
                  <a:lnTo>
                    <a:pt x="377609" y="191858"/>
                  </a:lnTo>
                  <a:lnTo>
                    <a:pt x="395947" y="191998"/>
                  </a:lnTo>
                  <a:lnTo>
                    <a:pt x="401320" y="191554"/>
                  </a:lnTo>
                  <a:lnTo>
                    <a:pt x="441045" y="168605"/>
                  </a:lnTo>
                  <a:lnTo>
                    <a:pt x="445236" y="161632"/>
                  </a:lnTo>
                  <a:lnTo>
                    <a:pt x="512508" y="533"/>
                  </a:lnTo>
                  <a:close/>
                </a:path>
                <a:path w="838835" h="192404">
                  <a:moveTo>
                    <a:pt x="658736" y="0"/>
                  </a:moveTo>
                  <a:lnTo>
                    <a:pt x="530415" y="0"/>
                  </a:lnTo>
                  <a:lnTo>
                    <a:pt x="530415" y="36830"/>
                  </a:lnTo>
                  <a:lnTo>
                    <a:pt x="530415" y="190500"/>
                  </a:lnTo>
                  <a:lnTo>
                    <a:pt x="578205" y="190500"/>
                  </a:lnTo>
                  <a:lnTo>
                    <a:pt x="578205" y="36830"/>
                  </a:lnTo>
                  <a:lnTo>
                    <a:pt x="658736" y="36830"/>
                  </a:lnTo>
                  <a:lnTo>
                    <a:pt x="658736" y="0"/>
                  </a:lnTo>
                  <a:close/>
                </a:path>
                <a:path w="838835" h="192404">
                  <a:moveTo>
                    <a:pt x="838682" y="190842"/>
                  </a:moveTo>
                  <a:lnTo>
                    <a:pt x="825550" y="151993"/>
                  </a:lnTo>
                  <a:lnTo>
                    <a:pt x="813892" y="117487"/>
                  </a:lnTo>
                  <a:lnTo>
                    <a:pt x="792695" y="54737"/>
                  </a:lnTo>
                  <a:lnTo>
                    <a:pt x="774382" y="533"/>
                  </a:lnTo>
                  <a:lnTo>
                    <a:pt x="767105" y="533"/>
                  </a:lnTo>
                  <a:lnTo>
                    <a:pt x="767105" y="117487"/>
                  </a:lnTo>
                  <a:lnTo>
                    <a:pt x="728243" y="117487"/>
                  </a:lnTo>
                  <a:lnTo>
                    <a:pt x="747674" y="54737"/>
                  </a:lnTo>
                  <a:lnTo>
                    <a:pt x="767105" y="117487"/>
                  </a:lnTo>
                  <a:lnTo>
                    <a:pt x="767105" y="533"/>
                  </a:lnTo>
                  <a:lnTo>
                    <a:pt x="722249" y="533"/>
                  </a:lnTo>
                  <a:lnTo>
                    <a:pt x="657948" y="190842"/>
                  </a:lnTo>
                  <a:lnTo>
                    <a:pt x="705891" y="190842"/>
                  </a:lnTo>
                  <a:lnTo>
                    <a:pt x="717765" y="151993"/>
                  </a:lnTo>
                  <a:lnTo>
                    <a:pt x="777582" y="151993"/>
                  </a:lnTo>
                  <a:lnTo>
                    <a:pt x="789470" y="190842"/>
                  </a:lnTo>
                  <a:lnTo>
                    <a:pt x="838682" y="190842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2" name="object 552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8680" y="4661323"/>
              <a:ext cx="144424" cy="130365"/>
            </a:xfrm>
            <a:prstGeom prst="rect">
              <a:avLst/>
            </a:prstGeom>
          </p:spPr>
        </p:pic>
        <p:sp>
          <p:nvSpPr>
            <p:cNvPr id="553" name="object 553"/>
            <p:cNvSpPr/>
            <p:nvPr/>
          </p:nvSpPr>
          <p:spPr>
            <a:xfrm>
              <a:off x="1939391" y="5065725"/>
              <a:ext cx="1145540" cy="198120"/>
            </a:xfrm>
            <a:custGeom>
              <a:avLst/>
              <a:gdLst/>
              <a:ahLst/>
              <a:cxnLst/>
              <a:rect l="l" t="t" r="r" b="b"/>
              <a:pathLst>
                <a:path w="1145539" h="198120">
                  <a:moveTo>
                    <a:pt x="157721" y="15836"/>
                  </a:moveTo>
                  <a:lnTo>
                    <a:pt x="119811" y="2120"/>
                  </a:lnTo>
                  <a:lnTo>
                    <a:pt x="100888" y="0"/>
                  </a:lnTo>
                  <a:lnTo>
                    <a:pt x="93306" y="0"/>
                  </a:lnTo>
                  <a:lnTo>
                    <a:pt x="54889" y="6718"/>
                  </a:lnTo>
                  <a:lnTo>
                    <a:pt x="14198" y="41490"/>
                  </a:lnTo>
                  <a:lnTo>
                    <a:pt x="1574" y="77558"/>
                  </a:lnTo>
                  <a:lnTo>
                    <a:pt x="0" y="99034"/>
                  </a:lnTo>
                  <a:lnTo>
                    <a:pt x="1574" y="121170"/>
                  </a:lnTo>
                  <a:lnTo>
                    <a:pt x="14160" y="157568"/>
                  </a:lnTo>
                  <a:lnTo>
                    <a:pt x="54775" y="191236"/>
                  </a:lnTo>
                  <a:lnTo>
                    <a:pt x="93179" y="197713"/>
                  </a:lnTo>
                  <a:lnTo>
                    <a:pt x="102298" y="197713"/>
                  </a:lnTo>
                  <a:lnTo>
                    <a:pt x="140982" y="188988"/>
                  </a:lnTo>
                  <a:lnTo>
                    <a:pt x="157721" y="181356"/>
                  </a:lnTo>
                  <a:lnTo>
                    <a:pt x="157721" y="136613"/>
                  </a:lnTo>
                  <a:lnTo>
                    <a:pt x="153377" y="136613"/>
                  </a:lnTo>
                  <a:lnTo>
                    <a:pt x="141693" y="146634"/>
                  </a:lnTo>
                  <a:lnTo>
                    <a:pt x="137947" y="149313"/>
                  </a:lnTo>
                  <a:lnTo>
                    <a:pt x="129781" y="154520"/>
                  </a:lnTo>
                  <a:lnTo>
                    <a:pt x="124955" y="156832"/>
                  </a:lnTo>
                  <a:lnTo>
                    <a:pt x="113550" y="161010"/>
                  </a:lnTo>
                  <a:lnTo>
                    <a:pt x="107543" y="162052"/>
                  </a:lnTo>
                  <a:lnTo>
                    <a:pt x="95173" y="162052"/>
                  </a:lnTo>
                  <a:lnTo>
                    <a:pt x="61353" y="143560"/>
                  </a:lnTo>
                  <a:lnTo>
                    <a:pt x="49339" y="99161"/>
                  </a:lnTo>
                  <a:lnTo>
                    <a:pt x="49618" y="91008"/>
                  </a:lnTo>
                  <a:lnTo>
                    <a:pt x="70764" y="44856"/>
                  </a:lnTo>
                  <a:lnTo>
                    <a:pt x="94068" y="35648"/>
                  </a:lnTo>
                  <a:lnTo>
                    <a:pt x="106768" y="35648"/>
                  </a:lnTo>
                  <a:lnTo>
                    <a:pt x="152869" y="61214"/>
                  </a:lnTo>
                  <a:lnTo>
                    <a:pt x="157721" y="61214"/>
                  </a:lnTo>
                  <a:lnTo>
                    <a:pt x="157721" y="15836"/>
                  </a:lnTo>
                  <a:close/>
                </a:path>
                <a:path w="1145539" h="198120">
                  <a:moveTo>
                    <a:pt x="326428" y="3505"/>
                  </a:moveTo>
                  <a:lnTo>
                    <a:pt x="166154" y="3505"/>
                  </a:lnTo>
                  <a:lnTo>
                    <a:pt x="166154" y="40335"/>
                  </a:lnTo>
                  <a:lnTo>
                    <a:pt x="222389" y="40335"/>
                  </a:lnTo>
                  <a:lnTo>
                    <a:pt x="222389" y="194005"/>
                  </a:lnTo>
                  <a:lnTo>
                    <a:pt x="270192" y="194005"/>
                  </a:lnTo>
                  <a:lnTo>
                    <a:pt x="270192" y="40335"/>
                  </a:lnTo>
                  <a:lnTo>
                    <a:pt x="326428" y="40335"/>
                  </a:lnTo>
                  <a:lnTo>
                    <a:pt x="326428" y="3505"/>
                  </a:lnTo>
                  <a:close/>
                </a:path>
                <a:path w="1145539" h="198120">
                  <a:moveTo>
                    <a:pt x="689152" y="3695"/>
                  </a:moveTo>
                  <a:lnTo>
                    <a:pt x="548817" y="3695"/>
                  </a:lnTo>
                  <a:lnTo>
                    <a:pt x="547535" y="53441"/>
                  </a:lnTo>
                  <a:lnTo>
                    <a:pt x="545909" y="84543"/>
                  </a:lnTo>
                  <a:lnTo>
                    <a:pt x="539673" y="129476"/>
                  </a:lnTo>
                  <a:lnTo>
                    <a:pt x="515543" y="152336"/>
                  </a:lnTo>
                  <a:lnTo>
                    <a:pt x="506006" y="151955"/>
                  </a:lnTo>
                  <a:lnTo>
                    <a:pt x="506006" y="192874"/>
                  </a:lnTo>
                  <a:lnTo>
                    <a:pt x="493268" y="155143"/>
                  </a:lnTo>
                  <a:lnTo>
                    <a:pt x="481609" y="120637"/>
                  </a:lnTo>
                  <a:lnTo>
                    <a:pt x="460400" y="57886"/>
                  </a:lnTo>
                  <a:lnTo>
                    <a:pt x="442087" y="3683"/>
                  </a:lnTo>
                  <a:lnTo>
                    <a:pt x="434809" y="3683"/>
                  </a:lnTo>
                  <a:lnTo>
                    <a:pt x="434809" y="120637"/>
                  </a:lnTo>
                  <a:lnTo>
                    <a:pt x="395947" y="120637"/>
                  </a:lnTo>
                  <a:lnTo>
                    <a:pt x="415378" y="57886"/>
                  </a:lnTo>
                  <a:lnTo>
                    <a:pt x="434809" y="120637"/>
                  </a:lnTo>
                  <a:lnTo>
                    <a:pt x="434809" y="3683"/>
                  </a:lnTo>
                  <a:lnTo>
                    <a:pt x="389953" y="3683"/>
                  </a:lnTo>
                  <a:lnTo>
                    <a:pt x="325653" y="193992"/>
                  </a:lnTo>
                  <a:lnTo>
                    <a:pt x="373595" y="193992"/>
                  </a:lnTo>
                  <a:lnTo>
                    <a:pt x="385470" y="155143"/>
                  </a:lnTo>
                  <a:lnTo>
                    <a:pt x="445287" y="155143"/>
                  </a:lnTo>
                  <a:lnTo>
                    <a:pt x="457174" y="193992"/>
                  </a:lnTo>
                  <a:lnTo>
                    <a:pt x="506006" y="193992"/>
                  </a:lnTo>
                  <a:lnTo>
                    <a:pt x="519849" y="195110"/>
                  </a:lnTo>
                  <a:lnTo>
                    <a:pt x="534212" y="195287"/>
                  </a:lnTo>
                  <a:lnTo>
                    <a:pt x="540258" y="194119"/>
                  </a:lnTo>
                  <a:lnTo>
                    <a:pt x="573493" y="166306"/>
                  </a:lnTo>
                  <a:lnTo>
                    <a:pt x="586778" y="122110"/>
                  </a:lnTo>
                  <a:lnTo>
                    <a:pt x="591388" y="79108"/>
                  </a:lnTo>
                  <a:lnTo>
                    <a:pt x="593293" y="39992"/>
                  </a:lnTo>
                  <a:lnTo>
                    <a:pt x="641350" y="39992"/>
                  </a:lnTo>
                  <a:lnTo>
                    <a:pt x="641350" y="194005"/>
                  </a:lnTo>
                  <a:lnTo>
                    <a:pt x="689152" y="194005"/>
                  </a:lnTo>
                  <a:lnTo>
                    <a:pt x="689152" y="3695"/>
                  </a:lnTo>
                  <a:close/>
                </a:path>
                <a:path w="1145539" h="198120">
                  <a:moveTo>
                    <a:pt x="888796" y="193992"/>
                  </a:moveTo>
                  <a:lnTo>
                    <a:pt x="875665" y="155143"/>
                  </a:lnTo>
                  <a:lnTo>
                    <a:pt x="864006" y="120637"/>
                  </a:lnTo>
                  <a:lnTo>
                    <a:pt x="842810" y="57886"/>
                  </a:lnTo>
                  <a:lnTo>
                    <a:pt x="824496" y="3683"/>
                  </a:lnTo>
                  <a:lnTo>
                    <a:pt x="817219" y="3683"/>
                  </a:lnTo>
                  <a:lnTo>
                    <a:pt x="817219" y="120637"/>
                  </a:lnTo>
                  <a:lnTo>
                    <a:pt x="778357" y="120637"/>
                  </a:lnTo>
                  <a:lnTo>
                    <a:pt x="797788" y="57886"/>
                  </a:lnTo>
                  <a:lnTo>
                    <a:pt x="817219" y="120637"/>
                  </a:lnTo>
                  <a:lnTo>
                    <a:pt x="817219" y="3683"/>
                  </a:lnTo>
                  <a:lnTo>
                    <a:pt x="772363" y="3683"/>
                  </a:lnTo>
                  <a:lnTo>
                    <a:pt x="708063" y="193992"/>
                  </a:lnTo>
                  <a:lnTo>
                    <a:pt x="756005" y="193992"/>
                  </a:lnTo>
                  <a:lnTo>
                    <a:pt x="767880" y="155143"/>
                  </a:lnTo>
                  <a:lnTo>
                    <a:pt x="827697" y="155143"/>
                  </a:lnTo>
                  <a:lnTo>
                    <a:pt x="839584" y="193992"/>
                  </a:lnTo>
                  <a:lnTo>
                    <a:pt x="888796" y="193992"/>
                  </a:lnTo>
                  <a:close/>
                </a:path>
                <a:path w="1145539" h="198120">
                  <a:moveTo>
                    <a:pt x="1145057" y="3505"/>
                  </a:moveTo>
                  <a:lnTo>
                    <a:pt x="984402" y="3505"/>
                  </a:lnTo>
                  <a:lnTo>
                    <a:pt x="984402" y="40335"/>
                  </a:lnTo>
                  <a:lnTo>
                    <a:pt x="984402" y="194005"/>
                  </a:lnTo>
                  <a:lnTo>
                    <a:pt x="1032192" y="194005"/>
                  </a:lnTo>
                  <a:lnTo>
                    <a:pt x="1032192" y="40335"/>
                  </a:lnTo>
                  <a:lnTo>
                    <a:pt x="1097254" y="40335"/>
                  </a:lnTo>
                  <a:lnTo>
                    <a:pt x="1097254" y="194005"/>
                  </a:lnTo>
                  <a:lnTo>
                    <a:pt x="1145057" y="194005"/>
                  </a:lnTo>
                  <a:lnTo>
                    <a:pt x="1145057" y="40335"/>
                  </a:lnTo>
                  <a:lnTo>
                    <a:pt x="1145057" y="3505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4" name="object 554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2682" y="5065446"/>
              <a:ext cx="184442" cy="198234"/>
            </a:xfrm>
            <a:prstGeom prst="rect">
              <a:avLst/>
            </a:prstGeom>
          </p:spPr>
        </p:pic>
        <p:pic>
          <p:nvPicPr>
            <p:cNvPr id="555" name="object 555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369" y="5069401"/>
              <a:ext cx="152674" cy="190322"/>
            </a:xfrm>
            <a:prstGeom prst="rect">
              <a:avLst/>
            </a:prstGeom>
          </p:spPr>
        </p:pic>
        <p:pic>
          <p:nvPicPr>
            <p:cNvPr id="556" name="object 556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4947" y="5069219"/>
              <a:ext cx="336901" cy="234210"/>
            </a:xfrm>
            <a:prstGeom prst="rect">
              <a:avLst/>
            </a:prstGeom>
          </p:spPr>
        </p:pic>
        <p:pic>
          <p:nvPicPr>
            <p:cNvPr id="557" name="object 557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777" y="5069219"/>
              <a:ext cx="343547" cy="190500"/>
            </a:xfrm>
            <a:prstGeom prst="rect">
              <a:avLst/>
            </a:prstGeom>
          </p:spPr>
        </p:pic>
        <p:pic>
          <p:nvPicPr>
            <p:cNvPr id="558" name="object 558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0000" y="5069219"/>
              <a:ext cx="324892" cy="191782"/>
            </a:xfrm>
            <a:prstGeom prst="rect">
              <a:avLst/>
            </a:prstGeom>
          </p:spPr>
        </p:pic>
        <p:sp>
          <p:nvSpPr>
            <p:cNvPr id="559" name="object 559"/>
            <p:cNvSpPr/>
            <p:nvPr/>
          </p:nvSpPr>
          <p:spPr>
            <a:xfrm>
              <a:off x="4594250" y="5069230"/>
              <a:ext cx="128905" cy="190500"/>
            </a:xfrm>
            <a:custGeom>
              <a:avLst/>
              <a:gdLst/>
              <a:ahLst/>
              <a:cxnLst/>
              <a:rect l="l" t="t" r="r" b="b"/>
              <a:pathLst>
                <a:path w="128904" h="190500">
                  <a:moveTo>
                    <a:pt x="128701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28701" y="190500"/>
                  </a:lnTo>
                  <a:lnTo>
                    <a:pt x="128701" y="153670"/>
                  </a:lnTo>
                  <a:lnTo>
                    <a:pt x="47548" y="153670"/>
                  </a:lnTo>
                  <a:lnTo>
                    <a:pt x="47548" y="106680"/>
                  </a:lnTo>
                  <a:lnTo>
                    <a:pt x="122313" y="106680"/>
                  </a:lnTo>
                  <a:lnTo>
                    <a:pt x="122313" y="69850"/>
                  </a:lnTo>
                  <a:lnTo>
                    <a:pt x="47548" y="69850"/>
                  </a:lnTo>
                  <a:lnTo>
                    <a:pt x="47548" y="36830"/>
                  </a:lnTo>
                  <a:lnTo>
                    <a:pt x="128701" y="36830"/>
                  </a:lnTo>
                  <a:lnTo>
                    <a:pt x="128701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0" name="object 56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297" y="5069409"/>
              <a:ext cx="194398" cy="190309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5058079" y="5069230"/>
              <a:ext cx="229235" cy="190500"/>
            </a:xfrm>
            <a:custGeom>
              <a:avLst/>
              <a:gdLst/>
              <a:ahLst/>
              <a:cxnLst/>
              <a:rect l="l" t="t" r="r" b="b"/>
              <a:pathLst>
                <a:path w="229235" h="190500">
                  <a:moveTo>
                    <a:pt x="102501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27343" y="33020"/>
                  </a:lnTo>
                  <a:lnTo>
                    <a:pt x="27343" y="157480"/>
                  </a:lnTo>
                  <a:lnTo>
                    <a:pt x="0" y="157480"/>
                  </a:lnTo>
                  <a:lnTo>
                    <a:pt x="0" y="190500"/>
                  </a:lnTo>
                  <a:lnTo>
                    <a:pt x="102501" y="190500"/>
                  </a:lnTo>
                  <a:lnTo>
                    <a:pt x="102501" y="157480"/>
                  </a:lnTo>
                  <a:lnTo>
                    <a:pt x="75145" y="157480"/>
                  </a:lnTo>
                  <a:lnTo>
                    <a:pt x="75145" y="33020"/>
                  </a:lnTo>
                  <a:lnTo>
                    <a:pt x="102501" y="33020"/>
                  </a:lnTo>
                  <a:lnTo>
                    <a:pt x="102501" y="0"/>
                  </a:lnTo>
                  <a:close/>
                </a:path>
                <a:path w="229235" h="190500">
                  <a:moveTo>
                    <a:pt x="229044" y="0"/>
                  </a:moveTo>
                  <a:lnTo>
                    <a:pt x="126542" y="0"/>
                  </a:lnTo>
                  <a:lnTo>
                    <a:pt x="126542" y="33020"/>
                  </a:lnTo>
                  <a:lnTo>
                    <a:pt x="153885" y="33020"/>
                  </a:lnTo>
                  <a:lnTo>
                    <a:pt x="153885" y="157480"/>
                  </a:lnTo>
                  <a:lnTo>
                    <a:pt x="126542" y="157480"/>
                  </a:lnTo>
                  <a:lnTo>
                    <a:pt x="126542" y="190500"/>
                  </a:lnTo>
                  <a:lnTo>
                    <a:pt x="229044" y="190500"/>
                  </a:lnTo>
                  <a:lnTo>
                    <a:pt x="229044" y="157480"/>
                  </a:lnTo>
                  <a:lnTo>
                    <a:pt x="201688" y="157480"/>
                  </a:lnTo>
                  <a:lnTo>
                    <a:pt x="201688" y="33020"/>
                  </a:lnTo>
                  <a:lnTo>
                    <a:pt x="229044" y="33020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2" name="object 56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498" y="5069408"/>
              <a:ext cx="146469" cy="190309"/>
            </a:xfrm>
            <a:prstGeom prst="rect">
              <a:avLst/>
            </a:prstGeom>
          </p:spPr>
        </p:pic>
        <p:sp>
          <p:nvSpPr>
            <p:cNvPr id="563" name="object 563"/>
            <p:cNvSpPr/>
            <p:nvPr/>
          </p:nvSpPr>
          <p:spPr>
            <a:xfrm>
              <a:off x="5567527" y="5068887"/>
              <a:ext cx="289560" cy="191135"/>
            </a:xfrm>
            <a:custGeom>
              <a:avLst/>
              <a:gdLst/>
              <a:ahLst/>
              <a:cxnLst/>
              <a:rect l="l" t="t" r="r" b="b"/>
              <a:pathLst>
                <a:path w="289560" h="191135">
                  <a:moveTo>
                    <a:pt x="128701" y="342"/>
                  </a:moveTo>
                  <a:lnTo>
                    <a:pt x="0" y="342"/>
                  </a:lnTo>
                  <a:lnTo>
                    <a:pt x="0" y="37172"/>
                  </a:lnTo>
                  <a:lnTo>
                    <a:pt x="0" y="70192"/>
                  </a:lnTo>
                  <a:lnTo>
                    <a:pt x="0" y="107022"/>
                  </a:lnTo>
                  <a:lnTo>
                    <a:pt x="0" y="154012"/>
                  </a:lnTo>
                  <a:lnTo>
                    <a:pt x="0" y="190842"/>
                  </a:lnTo>
                  <a:lnTo>
                    <a:pt x="128701" y="190842"/>
                  </a:lnTo>
                  <a:lnTo>
                    <a:pt x="128701" y="154012"/>
                  </a:lnTo>
                  <a:lnTo>
                    <a:pt x="47548" y="154012"/>
                  </a:lnTo>
                  <a:lnTo>
                    <a:pt x="47548" y="107022"/>
                  </a:lnTo>
                  <a:lnTo>
                    <a:pt x="122313" y="107022"/>
                  </a:lnTo>
                  <a:lnTo>
                    <a:pt x="122313" y="70192"/>
                  </a:lnTo>
                  <a:lnTo>
                    <a:pt x="47548" y="70192"/>
                  </a:lnTo>
                  <a:lnTo>
                    <a:pt x="47548" y="37172"/>
                  </a:lnTo>
                  <a:lnTo>
                    <a:pt x="128701" y="37172"/>
                  </a:lnTo>
                  <a:lnTo>
                    <a:pt x="128701" y="342"/>
                  </a:lnTo>
                  <a:close/>
                </a:path>
                <a:path w="289560" h="191135">
                  <a:moveTo>
                    <a:pt x="289369" y="0"/>
                  </a:moveTo>
                  <a:lnTo>
                    <a:pt x="161048" y="0"/>
                  </a:lnTo>
                  <a:lnTo>
                    <a:pt x="161048" y="36830"/>
                  </a:lnTo>
                  <a:lnTo>
                    <a:pt x="161048" y="190500"/>
                  </a:lnTo>
                  <a:lnTo>
                    <a:pt x="208838" y="190500"/>
                  </a:lnTo>
                  <a:lnTo>
                    <a:pt x="208838" y="36830"/>
                  </a:lnTo>
                  <a:lnTo>
                    <a:pt x="289369" y="36830"/>
                  </a:lnTo>
                  <a:lnTo>
                    <a:pt x="289369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4" name="object 564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8409" y="5065446"/>
              <a:ext cx="184442" cy="198234"/>
            </a:xfrm>
            <a:prstGeom prst="rect">
              <a:avLst/>
            </a:prstGeom>
          </p:spPr>
        </p:pic>
        <p:pic>
          <p:nvPicPr>
            <p:cNvPr id="565" name="object 565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6578" y="5069409"/>
              <a:ext cx="164363" cy="190309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6281090" y="5069230"/>
              <a:ext cx="543560" cy="192405"/>
            </a:xfrm>
            <a:custGeom>
              <a:avLst/>
              <a:gdLst/>
              <a:ahLst/>
              <a:cxnLst/>
              <a:rect l="l" t="t" r="r" b="b"/>
              <a:pathLst>
                <a:path w="543559" h="192404">
                  <a:moveTo>
                    <a:pt x="160655" y="0"/>
                  </a:moveTo>
                  <a:lnTo>
                    <a:pt x="112852" y="0"/>
                  </a:lnTo>
                  <a:lnTo>
                    <a:pt x="112852" y="69850"/>
                  </a:lnTo>
                  <a:lnTo>
                    <a:pt x="47790" y="69850"/>
                  </a:lnTo>
                  <a:lnTo>
                    <a:pt x="47790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106680"/>
                  </a:lnTo>
                  <a:lnTo>
                    <a:pt x="112852" y="10668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106680"/>
                  </a:lnTo>
                  <a:lnTo>
                    <a:pt x="160655" y="69850"/>
                  </a:lnTo>
                  <a:lnTo>
                    <a:pt x="160655" y="0"/>
                  </a:lnTo>
                  <a:close/>
                </a:path>
                <a:path w="543559" h="192404">
                  <a:moveTo>
                    <a:pt x="543052" y="190"/>
                  </a:moveTo>
                  <a:lnTo>
                    <a:pt x="402717" y="190"/>
                  </a:lnTo>
                  <a:lnTo>
                    <a:pt x="401434" y="49936"/>
                  </a:lnTo>
                  <a:lnTo>
                    <a:pt x="399808" y="81038"/>
                  </a:lnTo>
                  <a:lnTo>
                    <a:pt x="393573" y="125971"/>
                  </a:lnTo>
                  <a:lnTo>
                    <a:pt x="369443" y="148831"/>
                  </a:lnTo>
                  <a:lnTo>
                    <a:pt x="359905" y="148450"/>
                  </a:lnTo>
                  <a:lnTo>
                    <a:pt x="359905" y="189331"/>
                  </a:lnTo>
                  <a:lnTo>
                    <a:pt x="347167" y="151638"/>
                  </a:lnTo>
                  <a:lnTo>
                    <a:pt x="335508" y="117132"/>
                  </a:lnTo>
                  <a:lnTo>
                    <a:pt x="314312" y="54381"/>
                  </a:lnTo>
                  <a:lnTo>
                    <a:pt x="295998" y="177"/>
                  </a:lnTo>
                  <a:lnTo>
                    <a:pt x="288721" y="177"/>
                  </a:lnTo>
                  <a:lnTo>
                    <a:pt x="288721" y="117132"/>
                  </a:lnTo>
                  <a:lnTo>
                    <a:pt x="249859" y="117132"/>
                  </a:lnTo>
                  <a:lnTo>
                    <a:pt x="269290" y="54381"/>
                  </a:lnTo>
                  <a:lnTo>
                    <a:pt x="288721" y="117132"/>
                  </a:lnTo>
                  <a:lnTo>
                    <a:pt x="288721" y="177"/>
                  </a:lnTo>
                  <a:lnTo>
                    <a:pt x="243865" y="177"/>
                  </a:lnTo>
                  <a:lnTo>
                    <a:pt x="179565" y="190487"/>
                  </a:lnTo>
                  <a:lnTo>
                    <a:pt x="227507" y="190487"/>
                  </a:lnTo>
                  <a:lnTo>
                    <a:pt x="239382" y="151638"/>
                  </a:lnTo>
                  <a:lnTo>
                    <a:pt x="299199" y="151638"/>
                  </a:lnTo>
                  <a:lnTo>
                    <a:pt x="311086" y="190487"/>
                  </a:lnTo>
                  <a:lnTo>
                    <a:pt x="359905" y="190487"/>
                  </a:lnTo>
                  <a:lnTo>
                    <a:pt x="373748" y="191604"/>
                  </a:lnTo>
                  <a:lnTo>
                    <a:pt x="388112" y="191782"/>
                  </a:lnTo>
                  <a:lnTo>
                    <a:pt x="394157" y="190614"/>
                  </a:lnTo>
                  <a:lnTo>
                    <a:pt x="427393" y="162801"/>
                  </a:lnTo>
                  <a:lnTo>
                    <a:pt x="440677" y="118605"/>
                  </a:lnTo>
                  <a:lnTo>
                    <a:pt x="445287" y="75603"/>
                  </a:lnTo>
                  <a:lnTo>
                    <a:pt x="447192" y="36487"/>
                  </a:lnTo>
                  <a:lnTo>
                    <a:pt x="495249" y="36487"/>
                  </a:lnTo>
                  <a:lnTo>
                    <a:pt x="495249" y="190500"/>
                  </a:lnTo>
                  <a:lnTo>
                    <a:pt x="543052" y="190500"/>
                  </a:lnTo>
                  <a:lnTo>
                    <a:pt x="543052" y="19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3517" y="5069401"/>
              <a:ext cx="151773" cy="190322"/>
            </a:xfrm>
            <a:prstGeom prst="rect">
              <a:avLst/>
            </a:prstGeom>
          </p:spPr>
        </p:pic>
        <p:sp>
          <p:nvSpPr>
            <p:cNvPr id="568" name="object 568"/>
            <p:cNvSpPr/>
            <p:nvPr/>
          </p:nvSpPr>
          <p:spPr>
            <a:xfrm>
              <a:off x="7040651" y="5069230"/>
              <a:ext cx="160655" cy="190500"/>
            </a:xfrm>
            <a:custGeom>
              <a:avLst/>
              <a:gdLst/>
              <a:ahLst/>
              <a:cxnLst/>
              <a:rect l="l" t="t" r="r" b="b"/>
              <a:pathLst>
                <a:path w="160654" h="190500">
                  <a:moveTo>
                    <a:pt x="160655" y="0"/>
                  </a:moveTo>
                  <a:lnTo>
                    <a:pt x="112852" y="0"/>
                  </a:lnTo>
                  <a:lnTo>
                    <a:pt x="112852" y="69850"/>
                  </a:lnTo>
                  <a:lnTo>
                    <a:pt x="47790" y="69850"/>
                  </a:lnTo>
                  <a:lnTo>
                    <a:pt x="47790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106680"/>
                  </a:lnTo>
                  <a:lnTo>
                    <a:pt x="112852" y="10668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106680"/>
                  </a:lnTo>
                  <a:lnTo>
                    <a:pt x="160655" y="69850"/>
                  </a:lnTo>
                  <a:lnTo>
                    <a:pt x="160655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9" name="object 569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9553" y="5065446"/>
              <a:ext cx="184442" cy="198234"/>
            </a:xfrm>
            <a:prstGeom prst="rect">
              <a:avLst/>
            </a:prstGeom>
          </p:spPr>
        </p:pic>
        <p:pic>
          <p:nvPicPr>
            <p:cNvPr id="570" name="object 570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250" y="5065446"/>
              <a:ext cx="321304" cy="198234"/>
            </a:xfrm>
            <a:prstGeom prst="rect">
              <a:avLst/>
            </a:prstGeom>
          </p:spPr>
        </p:pic>
        <p:pic>
          <p:nvPicPr>
            <p:cNvPr id="571" name="object 571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8486" y="5065446"/>
              <a:ext cx="356584" cy="198234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8253323" y="5065725"/>
              <a:ext cx="1065530" cy="198120"/>
            </a:xfrm>
            <a:custGeom>
              <a:avLst/>
              <a:gdLst/>
              <a:ahLst/>
              <a:cxnLst/>
              <a:rect l="l" t="t" r="r" b="b"/>
              <a:pathLst>
                <a:path w="1065529" h="198120">
                  <a:moveTo>
                    <a:pt x="160655" y="3505"/>
                  </a:moveTo>
                  <a:lnTo>
                    <a:pt x="112852" y="3505"/>
                  </a:lnTo>
                  <a:lnTo>
                    <a:pt x="112852" y="73355"/>
                  </a:lnTo>
                  <a:lnTo>
                    <a:pt x="47790" y="73355"/>
                  </a:lnTo>
                  <a:lnTo>
                    <a:pt x="47790" y="3505"/>
                  </a:lnTo>
                  <a:lnTo>
                    <a:pt x="0" y="3505"/>
                  </a:lnTo>
                  <a:lnTo>
                    <a:pt x="0" y="73355"/>
                  </a:lnTo>
                  <a:lnTo>
                    <a:pt x="0" y="110185"/>
                  </a:lnTo>
                  <a:lnTo>
                    <a:pt x="0" y="194005"/>
                  </a:lnTo>
                  <a:lnTo>
                    <a:pt x="47790" y="194005"/>
                  </a:lnTo>
                  <a:lnTo>
                    <a:pt x="47790" y="110185"/>
                  </a:lnTo>
                  <a:lnTo>
                    <a:pt x="112852" y="110185"/>
                  </a:lnTo>
                  <a:lnTo>
                    <a:pt x="112852" y="194005"/>
                  </a:lnTo>
                  <a:lnTo>
                    <a:pt x="160655" y="194005"/>
                  </a:lnTo>
                  <a:lnTo>
                    <a:pt x="160655" y="110185"/>
                  </a:lnTo>
                  <a:lnTo>
                    <a:pt x="160655" y="73355"/>
                  </a:lnTo>
                  <a:lnTo>
                    <a:pt x="160655" y="3505"/>
                  </a:lnTo>
                  <a:close/>
                </a:path>
                <a:path w="1065529" h="198120">
                  <a:moveTo>
                    <a:pt x="367817" y="194005"/>
                  </a:moveTo>
                  <a:lnTo>
                    <a:pt x="301612" y="96227"/>
                  </a:lnTo>
                  <a:lnTo>
                    <a:pt x="304165" y="94792"/>
                  </a:lnTo>
                  <a:lnTo>
                    <a:pt x="306908" y="91998"/>
                  </a:lnTo>
                  <a:lnTo>
                    <a:pt x="312788" y="83718"/>
                  </a:lnTo>
                  <a:lnTo>
                    <a:pt x="315925" y="77660"/>
                  </a:lnTo>
                  <a:lnTo>
                    <a:pt x="323418" y="59588"/>
                  </a:lnTo>
                  <a:lnTo>
                    <a:pt x="327533" y="52882"/>
                  </a:lnTo>
                  <a:lnTo>
                    <a:pt x="335635" y="46151"/>
                  </a:lnTo>
                  <a:lnTo>
                    <a:pt x="340385" y="44475"/>
                  </a:lnTo>
                  <a:lnTo>
                    <a:pt x="356831" y="44475"/>
                  </a:lnTo>
                  <a:lnTo>
                    <a:pt x="356831" y="3695"/>
                  </a:lnTo>
                  <a:lnTo>
                    <a:pt x="314655" y="7442"/>
                  </a:lnTo>
                  <a:lnTo>
                    <a:pt x="287934" y="35267"/>
                  </a:lnTo>
                  <a:lnTo>
                    <a:pt x="272732" y="66738"/>
                  </a:lnTo>
                  <a:lnTo>
                    <a:pt x="268312" y="73304"/>
                  </a:lnTo>
                  <a:lnTo>
                    <a:pt x="260896" y="79273"/>
                  </a:lnTo>
                  <a:lnTo>
                    <a:pt x="255308" y="80937"/>
                  </a:lnTo>
                  <a:lnTo>
                    <a:pt x="247802" y="81280"/>
                  </a:lnTo>
                  <a:lnTo>
                    <a:pt x="247802" y="3695"/>
                  </a:lnTo>
                  <a:lnTo>
                    <a:pt x="199999" y="3695"/>
                  </a:lnTo>
                  <a:lnTo>
                    <a:pt x="199999" y="194005"/>
                  </a:lnTo>
                  <a:lnTo>
                    <a:pt x="247802" y="194005"/>
                  </a:lnTo>
                  <a:lnTo>
                    <a:pt x="247802" y="117195"/>
                  </a:lnTo>
                  <a:lnTo>
                    <a:pt x="259816" y="117195"/>
                  </a:lnTo>
                  <a:lnTo>
                    <a:pt x="310819" y="194005"/>
                  </a:lnTo>
                  <a:lnTo>
                    <a:pt x="367817" y="194005"/>
                  </a:lnTo>
                  <a:close/>
                </a:path>
                <a:path w="1065529" h="198120">
                  <a:moveTo>
                    <a:pt x="540486" y="3683"/>
                  </a:moveTo>
                  <a:lnTo>
                    <a:pt x="490778" y="3683"/>
                  </a:lnTo>
                  <a:lnTo>
                    <a:pt x="456260" y="92900"/>
                  </a:lnTo>
                  <a:lnTo>
                    <a:pt x="415493" y="3683"/>
                  </a:lnTo>
                  <a:lnTo>
                    <a:pt x="363867" y="3683"/>
                  </a:lnTo>
                  <a:lnTo>
                    <a:pt x="434289" y="146443"/>
                  </a:lnTo>
                  <a:lnTo>
                    <a:pt x="432574" y="149860"/>
                  </a:lnTo>
                  <a:lnTo>
                    <a:pt x="429183" y="152260"/>
                  </a:lnTo>
                  <a:lnTo>
                    <a:pt x="419049" y="155079"/>
                  </a:lnTo>
                  <a:lnTo>
                    <a:pt x="413664" y="155790"/>
                  </a:lnTo>
                  <a:lnTo>
                    <a:pt x="405993" y="155790"/>
                  </a:lnTo>
                  <a:lnTo>
                    <a:pt x="382130" y="153619"/>
                  </a:lnTo>
                  <a:lnTo>
                    <a:pt x="382130" y="193992"/>
                  </a:lnTo>
                  <a:lnTo>
                    <a:pt x="384771" y="194259"/>
                  </a:lnTo>
                  <a:lnTo>
                    <a:pt x="405587" y="195008"/>
                  </a:lnTo>
                  <a:lnTo>
                    <a:pt x="423926" y="195148"/>
                  </a:lnTo>
                  <a:lnTo>
                    <a:pt x="429298" y="194703"/>
                  </a:lnTo>
                  <a:lnTo>
                    <a:pt x="469023" y="171754"/>
                  </a:lnTo>
                  <a:lnTo>
                    <a:pt x="473214" y="164782"/>
                  </a:lnTo>
                  <a:lnTo>
                    <a:pt x="540486" y="3683"/>
                  </a:lnTo>
                  <a:close/>
                </a:path>
                <a:path w="1065529" h="198120">
                  <a:moveTo>
                    <a:pt x="704850" y="63754"/>
                  </a:moveTo>
                  <a:lnTo>
                    <a:pt x="704481" y="55803"/>
                  </a:lnTo>
                  <a:lnTo>
                    <a:pt x="703376" y="48412"/>
                  </a:lnTo>
                  <a:lnTo>
                    <a:pt x="701548" y="41579"/>
                  </a:lnTo>
                  <a:lnTo>
                    <a:pt x="700570" y="39217"/>
                  </a:lnTo>
                  <a:lnTo>
                    <a:pt x="698969" y="35318"/>
                  </a:lnTo>
                  <a:lnTo>
                    <a:pt x="668667" y="8686"/>
                  </a:lnTo>
                  <a:lnTo>
                    <a:pt x="655777" y="5676"/>
                  </a:lnTo>
                  <a:lnTo>
                    <a:pt x="655777" y="59537"/>
                  </a:lnTo>
                  <a:lnTo>
                    <a:pt x="655777" y="70700"/>
                  </a:lnTo>
                  <a:lnTo>
                    <a:pt x="655193" y="75298"/>
                  </a:lnTo>
                  <a:lnTo>
                    <a:pt x="652894" y="82118"/>
                  </a:lnTo>
                  <a:lnTo>
                    <a:pt x="650709" y="85394"/>
                  </a:lnTo>
                  <a:lnTo>
                    <a:pt x="647471" y="88544"/>
                  </a:lnTo>
                  <a:lnTo>
                    <a:pt x="645934" y="90081"/>
                  </a:lnTo>
                  <a:lnTo>
                    <a:pt x="643737" y="91478"/>
                  </a:lnTo>
                  <a:lnTo>
                    <a:pt x="640880" y="92697"/>
                  </a:lnTo>
                  <a:lnTo>
                    <a:pt x="638035" y="93941"/>
                  </a:lnTo>
                  <a:lnTo>
                    <a:pt x="614019" y="96215"/>
                  </a:lnTo>
                  <a:lnTo>
                    <a:pt x="606183" y="96215"/>
                  </a:lnTo>
                  <a:lnTo>
                    <a:pt x="606183" y="39217"/>
                  </a:lnTo>
                  <a:lnTo>
                    <a:pt x="620039" y="39217"/>
                  </a:lnTo>
                  <a:lnTo>
                    <a:pt x="625627" y="39357"/>
                  </a:lnTo>
                  <a:lnTo>
                    <a:pt x="633895" y="39966"/>
                  </a:lnTo>
                  <a:lnTo>
                    <a:pt x="638213" y="41097"/>
                  </a:lnTo>
                  <a:lnTo>
                    <a:pt x="642734" y="43040"/>
                  </a:lnTo>
                  <a:lnTo>
                    <a:pt x="646315" y="44500"/>
                  </a:lnTo>
                  <a:lnTo>
                    <a:pt x="649376" y="47167"/>
                  </a:lnTo>
                  <a:lnTo>
                    <a:pt x="654494" y="54914"/>
                  </a:lnTo>
                  <a:lnTo>
                    <a:pt x="655777" y="59537"/>
                  </a:lnTo>
                  <a:lnTo>
                    <a:pt x="655777" y="5676"/>
                  </a:lnTo>
                  <a:lnTo>
                    <a:pt x="654431" y="5384"/>
                  </a:lnTo>
                  <a:lnTo>
                    <a:pt x="647611" y="4445"/>
                  </a:lnTo>
                  <a:lnTo>
                    <a:pt x="640219" y="3873"/>
                  </a:lnTo>
                  <a:lnTo>
                    <a:pt x="632244" y="3683"/>
                  </a:lnTo>
                  <a:lnTo>
                    <a:pt x="558380" y="3683"/>
                  </a:lnTo>
                  <a:lnTo>
                    <a:pt x="558380" y="193992"/>
                  </a:lnTo>
                  <a:lnTo>
                    <a:pt x="606183" y="193992"/>
                  </a:lnTo>
                  <a:lnTo>
                    <a:pt x="606183" y="131749"/>
                  </a:lnTo>
                  <a:lnTo>
                    <a:pt x="638048" y="131749"/>
                  </a:lnTo>
                  <a:lnTo>
                    <a:pt x="681697" y="115519"/>
                  </a:lnTo>
                  <a:lnTo>
                    <a:pt x="688492" y="109118"/>
                  </a:lnTo>
                  <a:lnTo>
                    <a:pt x="693775" y="103759"/>
                  </a:lnTo>
                  <a:lnTo>
                    <a:pt x="697826" y="97066"/>
                  </a:lnTo>
                  <a:lnTo>
                    <a:pt x="698119" y="96215"/>
                  </a:lnTo>
                  <a:lnTo>
                    <a:pt x="700633" y="89052"/>
                  </a:lnTo>
                  <a:lnTo>
                    <a:pt x="702475" y="82981"/>
                  </a:lnTo>
                  <a:lnTo>
                    <a:pt x="703795" y="76733"/>
                  </a:lnTo>
                  <a:lnTo>
                    <a:pt x="704583" y="70332"/>
                  </a:lnTo>
                  <a:lnTo>
                    <a:pt x="704850" y="63754"/>
                  </a:lnTo>
                  <a:close/>
                </a:path>
                <a:path w="1065529" h="198120">
                  <a:moveTo>
                    <a:pt x="877011" y="15836"/>
                  </a:moveTo>
                  <a:lnTo>
                    <a:pt x="839101" y="2120"/>
                  </a:lnTo>
                  <a:lnTo>
                    <a:pt x="820178" y="0"/>
                  </a:lnTo>
                  <a:lnTo>
                    <a:pt x="812596" y="0"/>
                  </a:lnTo>
                  <a:lnTo>
                    <a:pt x="774179" y="6718"/>
                  </a:lnTo>
                  <a:lnTo>
                    <a:pt x="733488" y="41490"/>
                  </a:lnTo>
                  <a:lnTo>
                    <a:pt x="720864" y="77558"/>
                  </a:lnTo>
                  <a:lnTo>
                    <a:pt x="719289" y="99034"/>
                  </a:lnTo>
                  <a:lnTo>
                    <a:pt x="720864" y="121170"/>
                  </a:lnTo>
                  <a:lnTo>
                    <a:pt x="733450" y="157568"/>
                  </a:lnTo>
                  <a:lnTo>
                    <a:pt x="774065" y="191236"/>
                  </a:lnTo>
                  <a:lnTo>
                    <a:pt x="812469" y="197713"/>
                  </a:lnTo>
                  <a:lnTo>
                    <a:pt x="821588" y="197713"/>
                  </a:lnTo>
                  <a:lnTo>
                    <a:pt x="860272" y="188988"/>
                  </a:lnTo>
                  <a:lnTo>
                    <a:pt x="877011" y="181356"/>
                  </a:lnTo>
                  <a:lnTo>
                    <a:pt x="877011" y="136613"/>
                  </a:lnTo>
                  <a:lnTo>
                    <a:pt x="872667" y="136613"/>
                  </a:lnTo>
                  <a:lnTo>
                    <a:pt x="860983" y="146634"/>
                  </a:lnTo>
                  <a:lnTo>
                    <a:pt x="857237" y="149313"/>
                  </a:lnTo>
                  <a:lnTo>
                    <a:pt x="849071" y="154520"/>
                  </a:lnTo>
                  <a:lnTo>
                    <a:pt x="844245" y="156832"/>
                  </a:lnTo>
                  <a:lnTo>
                    <a:pt x="832840" y="161010"/>
                  </a:lnTo>
                  <a:lnTo>
                    <a:pt x="826833" y="162052"/>
                  </a:lnTo>
                  <a:lnTo>
                    <a:pt x="814463" y="162052"/>
                  </a:lnTo>
                  <a:lnTo>
                    <a:pt x="780643" y="143560"/>
                  </a:lnTo>
                  <a:lnTo>
                    <a:pt x="768629" y="99161"/>
                  </a:lnTo>
                  <a:lnTo>
                    <a:pt x="768908" y="91008"/>
                  </a:lnTo>
                  <a:lnTo>
                    <a:pt x="790054" y="44856"/>
                  </a:lnTo>
                  <a:lnTo>
                    <a:pt x="813358" y="35648"/>
                  </a:lnTo>
                  <a:lnTo>
                    <a:pt x="826058" y="35648"/>
                  </a:lnTo>
                  <a:lnTo>
                    <a:pt x="872159" y="61214"/>
                  </a:lnTo>
                  <a:lnTo>
                    <a:pt x="877011" y="61214"/>
                  </a:lnTo>
                  <a:lnTo>
                    <a:pt x="877011" y="15836"/>
                  </a:lnTo>
                  <a:close/>
                </a:path>
                <a:path w="1065529" h="198120">
                  <a:moveTo>
                    <a:pt x="1065415" y="193992"/>
                  </a:moveTo>
                  <a:lnTo>
                    <a:pt x="1052296" y="155143"/>
                  </a:lnTo>
                  <a:lnTo>
                    <a:pt x="1040638" y="120637"/>
                  </a:lnTo>
                  <a:lnTo>
                    <a:pt x="1019429" y="57886"/>
                  </a:lnTo>
                  <a:lnTo>
                    <a:pt x="1001115" y="3683"/>
                  </a:lnTo>
                  <a:lnTo>
                    <a:pt x="993838" y="3683"/>
                  </a:lnTo>
                  <a:lnTo>
                    <a:pt x="993838" y="120637"/>
                  </a:lnTo>
                  <a:lnTo>
                    <a:pt x="954976" y="120637"/>
                  </a:lnTo>
                  <a:lnTo>
                    <a:pt x="974407" y="57886"/>
                  </a:lnTo>
                  <a:lnTo>
                    <a:pt x="993838" y="120637"/>
                  </a:lnTo>
                  <a:lnTo>
                    <a:pt x="993838" y="3683"/>
                  </a:lnTo>
                  <a:lnTo>
                    <a:pt x="948982" y="3683"/>
                  </a:lnTo>
                  <a:lnTo>
                    <a:pt x="884682" y="193992"/>
                  </a:lnTo>
                  <a:lnTo>
                    <a:pt x="932624" y="193992"/>
                  </a:lnTo>
                  <a:lnTo>
                    <a:pt x="944499" y="155143"/>
                  </a:lnTo>
                  <a:lnTo>
                    <a:pt x="1004316" y="155143"/>
                  </a:lnTo>
                  <a:lnTo>
                    <a:pt x="1016203" y="193992"/>
                  </a:lnTo>
                  <a:lnTo>
                    <a:pt x="1065415" y="193992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0523" y="5514806"/>
              <a:ext cx="495519" cy="197726"/>
            </a:xfrm>
            <a:prstGeom prst="rect">
              <a:avLst/>
            </a:prstGeom>
          </p:spPr>
        </p:pic>
        <p:sp>
          <p:nvSpPr>
            <p:cNvPr id="574" name="object 574"/>
            <p:cNvSpPr/>
            <p:nvPr/>
          </p:nvSpPr>
          <p:spPr>
            <a:xfrm>
              <a:off x="2475293" y="5514822"/>
              <a:ext cx="868680" cy="198120"/>
            </a:xfrm>
            <a:custGeom>
              <a:avLst/>
              <a:gdLst/>
              <a:ahLst/>
              <a:cxnLst/>
              <a:rect l="l" t="t" r="r" b="b"/>
              <a:pathLst>
                <a:path w="868679" h="198120">
                  <a:moveTo>
                    <a:pt x="152679" y="134569"/>
                  </a:moveTo>
                  <a:lnTo>
                    <a:pt x="149085" y="110286"/>
                  </a:lnTo>
                  <a:lnTo>
                    <a:pt x="148259" y="107797"/>
                  </a:lnTo>
                  <a:lnTo>
                    <a:pt x="116268" y="79248"/>
                  </a:lnTo>
                  <a:lnTo>
                    <a:pt x="103403" y="76669"/>
                  </a:lnTo>
                  <a:lnTo>
                    <a:pt x="103403" y="131419"/>
                  </a:lnTo>
                  <a:lnTo>
                    <a:pt x="103403" y="142316"/>
                  </a:lnTo>
                  <a:lnTo>
                    <a:pt x="100584" y="148285"/>
                  </a:lnTo>
                  <a:lnTo>
                    <a:pt x="89344" y="156629"/>
                  </a:lnTo>
                  <a:lnTo>
                    <a:pt x="81635" y="158724"/>
                  </a:lnTo>
                  <a:lnTo>
                    <a:pt x="47561" y="158724"/>
                  </a:lnTo>
                  <a:lnTo>
                    <a:pt x="47561" y="110286"/>
                  </a:lnTo>
                  <a:lnTo>
                    <a:pt x="78905" y="110286"/>
                  </a:lnTo>
                  <a:lnTo>
                    <a:pt x="103403" y="131419"/>
                  </a:lnTo>
                  <a:lnTo>
                    <a:pt x="103403" y="76669"/>
                  </a:lnTo>
                  <a:lnTo>
                    <a:pt x="102666" y="76542"/>
                  </a:lnTo>
                  <a:lnTo>
                    <a:pt x="95224" y="75768"/>
                  </a:lnTo>
                  <a:lnTo>
                    <a:pt x="87337" y="75298"/>
                  </a:lnTo>
                  <a:lnTo>
                    <a:pt x="78994" y="75133"/>
                  </a:lnTo>
                  <a:lnTo>
                    <a:pt x="47561" y="75133"/>
                  </a:lnTo>
                  <a:lnTo>
                    <a:pt x="47561" y="39992"/>
                  </a:lnTo>
                  <a:lnTo>
                    <a:pt x="138290" y="39992"/>
                  </a:lnTo>
                  <a:lnTo>
                    <a:pt x="138290" y="3683"/>
                  </a:lnTo>
                  <a:lnTo>
                    <a:pt x="0" y="3683"/>
                  </a:lnTo>
                  <a:lnTo>
                    <a:pt x="0" y="194005"/>
                  </a:lnTo>
                  <a:lnTo>
                    <a:pt x="78232" y="194005"/>
                  </a:lnTo>
                  <a:lnTo>
                    <a:pt x="121500" y="185420"/>
                  </a:lnTo>
                  <a:lnTo>
                    <a:pt x="149758" y="152806"/>
                  </a:lnTo>
                  <a:lnTo>
                    <a:pt x="152412" y="139992"/>
                  </a:lnTo>
                  <a:lnTo>
                    <a:pt x="152679" y="134569"/>
                  </a:lnTo>
                  <a:close/>
                </a:path>
                <a:path w="868679" h="198120">
                  <a:moveTo>
                    <a:pt x="339852" y="193992"/>
                  </a:moveTo>
                  <a:lnTo>
                    <a:pt x="326732" y="155143"/>
                  </a:lnTo>
                  <a:lnTo>
                    <a:pt x="315074" y="120637"/>
                  </a:lnTo>
                  <a:lnTo>
                    <a:pt x="293865" y="57886"/>
                  </a:lnTo>
                  <a:lnTo>
                    <a:pt x="275551" y="3683"/>
                  </a:lnTo>
                  <a:lnTo>
                    <a:pt x="268274" y="3683"/>
                  </a:lnTo>
                  <a:lnTo>
                    <a:pt x="268274" y="120637"/>
                  </a:lnTo>
                  <a:lnTo>
                    <a:pt x="229412" y="120637"/>
                  </a:lnTo>
                  <a:lnTo>
                    <a:pt x="248843" y="57886"/>
                  </a:lnTo>
                  <a:lnTo>
                    <a:pt x="268274" y="120637"/>
                  </a:lnTo>
                  <a:lnTo>
                    <a:pt x="268274" y="3683"/>
                  </a:lnTo>
                  <a:lnTo>
                    <a:pt x="223418" y="3683"/>
                  </a:lnTo>
                  <a:lnTo>
                    <a:pt x="159118" y="193992"/>
                  </a:lnTo>
                  <a:lnTo>
                    <a:pt x="207060" y="193992"/>
                  </a:lnTo>
                  <a:lnTo>
                    <a:pt x="218935" y="155143"/>
                  </a:lnTo>
                  <a:lnTo>
                    <a:pt x="278752" y="155143"/>
                  </a:lnTo>
                  <a:lnTo>
                    <a:pt x="290639" y="193992"/>
                  </a:lnTo>
                  <a:lnTo>
                    <a:pt x="339852" y="193992"/>
                  </a:lnTo>
                  <a:close/>
                </a:path>
                <a:path w="868679" h="198120">
                  <a:moveTo>
                    <a:pt x="505358" y="15836"/>
                  </a:moveTo>
                  <a:lnTo>
                    <a:pt x="467448" y="2120"/>
                  </a:lnTo>
                  <a:lnTo>
                    <a:pt x="448525" y="0"/>
                  </a:lnTo>
                  <a:lnTo>
                    <a:pt x="440944" y="0"/>
                  </a:lnTo>
                  <a:lnTo>
                    <a:pt x="402526" y="6718"/>
                  </a:lnTo>
                  <a:lnTo>
                    <a:pt x="361848" y="41490"/>
                  </a:lnTo>
                  <a:lnTo>
                    <a:pt x="349224" y="77558"/>
                  </a:lnTo>
                  <a:lnTo>
                    <a:pt x="347637" y="99034"/>
                  </a:lnTo>
                  <a:lnTo>
                    <a:pt x="349211" y="121183"/>
                  </a:lnTo>
                  <a:lnTo>
                    <a:pt x="361810" y="157581"/>
                  </a:lnTo>
                  <a:lnTo>
                    <a:pt x="402412" y="191236"/>
                  </a:lnTo>
                  <a:lnTo>
                    <a:pt x="440817" y="197713"/>
                  </a:lnTo>
                  <a:lnTo>
                    <a:pt x="449935" y="197713"/>
                  </a:lnTo>
                  <a:lnTo>
                    <a:pt x="488619" y="188988"/>
                  </a:lnTo>
                  <a:lnTo>
                    <a:pt x="505358" y="181356"/>
                  </a:lnTo>
                  <a:lnTo>
                    <a:pt x="505358" y="136613"/>
                  </a:lnTo>
                  <a:lnTo>
                    <a:pt x="501015" y="136613"/>
                  </a:lnTo>
                  <a:lnTo>
                    <a:pt x="489331" y="146634"/>
                  </a:lnTo>
                  <a:lnTo>
                    <a:pt x="485584" y="149313"/>
                  </a:lnTo>
                  <a:lnTo>
                    <a:pt x="477418" y="154520"/>
                  </a:lnTo>
                  <a:lnTo>
                    <a:pt x="472592" y="156832"/>
                  </a:lnTo>
                  <a:lnTo>
                    <a:pt x="461187" y="161010"/>
                  </a:lnTo>
                  <a:lnTo>
                    <a:pt x="455180" y="162052"/>
                  </a:lnTo>
                  <a:lnTo>
                    <a:pt x="442810" y="162052"/>
                  </a:lnTo>
                  <a:lnTo>
                    <a:pt x="408990" y="143560"/>
                  </a:lnTo>
                  <a:lnTo>
                    <a:pt x="396976" y="99161"/>
                  </a:lnTo>
                  <a:lnTo>
                    <a:pt x="397268" y="91008"/>
                  </a:lnTo>
                  <a:lnTo>
                    <a:pt x="418401" y="44856"/>
                  </a:lnTo>
                  <a:lnTo>
                    <a:pt x="441706" y="35648"/>
                  </a:lnTo>
                  <a:lnTo>
                    <a:pt x="454406" y="35648"/>
                  </a:lnTo>
                  <a:lnTo>
                    <a:pt x="500507" y="61214"/>
                  </a:lnTo>
                  <a:lnTo>
                    <a:pt x="505358" y="61214"/>
                  </a:lnTo>
                  <a:lnTo>
                    <a:pt x="505358" y="15836"/>
                  </a:lnTo>
                  <a:close/>
                </a:path>
                <a:path w="868679" h="198120">
                  <a:moveTo>
                    <a:pt x="680085" y="15836"/>
                  </a:moveTo>
                  <a:lnTo>
                    <a:pt x="642175" y="2120"/>
                  </a:lnTo>
                  <a:lnTo>
                    <a:pt x="623252" y="0"/>
                  </a:lnTo>
                  <a:lnTo>
                    <a:pt x="615670" y="0"/>
                  </a:lnTo>
                  <a:lnTo>
                    <a:pt x="577253" y="6718"/>
                  </a:lnTo>
                  <a:lnTo>
                    <a:pt x="536575" y="41490"/>
                  </a:lnTo>
                  <a:lnTo>
                    <a:pt x="523938" y="77558"/>
                  </a:lnTo>
                  <a:lnTo>
                    <a:pt x="522363" y="99034"/>
                  </a:lnTo>
                  <a:lnTo>
                    <a:pt x="523938" y="121183"/>
                  </a:lnTo>
                  <a:lnTo>
                    <a:pt x="536536" y="157581"/>
                  </a:lnTo>
                  <a:lnTo>
                    <a:pt x="577138" y="191236"/>
                  </a:lnTo>
                  <a:lnTo>
                    <a:pt x="615543" y="197713"/>
                  </a:lnTo>
                  <a:lnTo>
                    <a:pt x="624662" y="197713"/>
                  </a:lnTo>
                  <a:lnTo>
                    <a:pt x="663346" y="188988"/>
                  </a:lnTo>
                  <a:lnTo>
                    <a:pt x="680085" y="181356"/>
                  </a:lnTo>
                  <a:lnTo>
                    <a:pt x="680085" y="136613"/>
                  </a:lnTo>
                  <a:lnTo>
                    <a:pt x="675741" y="136613"/>
                  </a:lnTo>
                  <a:lnTo>
                    <a:pt x="664057" y="146634"/>
                  </a:lnTo>
                  <a:lnTo>
                    <a:pt x="660311" y="149313"/>
                  </a:lnTo>
                  <a:lnTo>
                    <a:pt x="652145" y="154520"/>
                  </a:lnTo>
                  <a:lnTo>
                    <a:pt x="647319" y="156832"/>
                  </a:lnTo>
                  <a:lnTo>
                    <a:pt x="635914" y="161010"/>
                  </a:lnTo>
                  <a:lnTo>
                    <a:pt x="629907" y="162052"/>
                  </a:lnTo>
                  <a:lnTo>
                    <a:pt x="617537" y="162052"/>
                  </a:lnTo>
                  <a:lnTo>
                    <a:pt x="583717" y="143560"/>
                  </a:lnTo>
                  <a:lnTo>
                    <a:pt x="571703" y="99161"/>
                  </a:lnTo>
                  <a:lnTo>
                    <a:pt x="571995" y="91008"/>
                  </a:lnTo>
                  <a:lnTo>
                    <a:pt x="593128" y="44856"/>
                  </a:lnTo>
                  <a:lnTo>
                    <a:pt x="616432" y="35648"/>
                  </a:lnTo>
                  <a:lnTo>
                    <a:pt x="629132" y="35648"/>
                  </a:lnTo>
                  <a:lnTo>
                    <a:pt x="675233" y="61214"/>
                  </a:lnTo>
                  <a:lnTo>
                    <a:pt x="680085" y="61214"/>
                  </a:lnTo>
                  <a:lnTo>
                    <a:pt x="680085" y="15836"/>
                  </a:lnTo>
                  <a:close/>
                </a:path>
                <a:path w="868679" h="198120">
                  <a:moveTo>
                    <a:pt x="868476" y="193992"/>
                  </a:moveTo>
                  <a:lnTo>
                    <a:pt x="855357" y="155143"/>
                  </a:lnTo>
                  <a:lnTo>
                    <a:pt x="843699" y="120637"/>
                  </a:lnTo>
                  <a:lnTo>
                    <a:pt x="822490" y="57886"/>
                  </a:lnTo>
                  <a:lnTo>
                    <a:pt x="804176" y="3683"/>
                  </a:lnTo>
                  <a:lnTo>
                    <a:pt x="796899" y="3683"/>
                  </a:lnTo>
                  <a:lnTo>
                    <a:pt x="796899" y="120637"/>
                  </a:lnTo>
                  <a:lnTo>
                    <a:pt x="758037" y="120637"/>
                  </a:lnTo>
                  <a:lnTo>
                    <a:pt x="777468" y="57886"/>
                  </a:lnTo>
                  <a:lnTo>
                    <a:pt x="796899" y="120637"/>
                  </a:lnTo>
                  <a:lnTo>
                    <a:pt x="796899" y="3683"/>
                  </a:lnTo>
                  <a:lnTo>
                    <a:pt x="752043" y="3683"/>
                  </a:lnTo>
                  <a:lnTo>
                    <a:pt x="687743" y="193992"/>
                  </a:lnTo>
                  <a:lnTo>
                    <a:pt x="735685" y="193992"/>
                  </a:lnTo>
                  <a:lnTo>
                    <a:pt x="747560" y="155143"/>
                  </a:lnTo>
                  <a:lnTo>
                    <a:pt x="807377" y="155143"/>
                  </a:lnTo>
                  <a:lnTo>
                    <a:pt x="819264" y="193992"/>
                  </a:lnTo>
                  <a:lnTo>
                    <a:pt x="868476" y="193992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5" name="object 575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6053" y="5559528"/>
              <a:ext cx="144424" cy="130378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3740" y="5518320"/>
              <a:ext cx="501526" cy="191650"/>
            </a:xfrm>
            <a:prstGeom prst="rect">
              <a:avLst/>
            </a:prstGeom>
          </p:spPr>
        </p:pic>
        <p:pic>
          <p:nvPicPr>
            <p:cNvPr id="577" name="object 57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823" y="5518510"/>
              <a:ext cx="164363" cy="190309"/>
            </a:xfrm>
            <a:prstGeom prst="rect">
              <a:avLst/>
            </a:prstGeom>
          </p:spPr>
        </p:pic>
        <p:pic>
          <p:nvPicPr>
            <p:cNvPr id="578" name="object 578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656" y="5514815"/>
              <a:ext cx="326438" cy="197713"/>
            </a:xfrm>
            <a:prstGeom prst="rect">
              <a:avLst/>
            </a:prstGeom>
          </p:spPr>
        </p:pic>
        <p:pic>
          <p:nvPicPr>
            <p:cNvPr id="579" name="object 57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775" y="5518510"/>
              <a:ext cx="164363" cy="190309"/>
            </a:xfrm>
            <a:prstGeom prst="rect">
              <a:avLst/>
            </a:prstGeom>
          </p:spPr>
        </p:pic>
        <p:pic>
          <p:nvPicPr>
            <p:cNvPr id="580" name="object 580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90" y="5518510"/>
              <a:ext cx="156311" cy="190309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5059858" y="5518327"/>
              <a:ext cx="128905" cy="190500"/>
            </a:xfrm>
            <a:custGeom>
              <a:avLst/>
              <a:gdLst/>
              <a:ahLst/>
              <a:cxnLst/>
              <a:rect l="l" t="t" r="r" b="b"/>
              <a:pathLst>
                <a:path w="128904" h="190500">
                  <a:moveTo>
                    <a:pt x="128701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28701" y="190500"/>
                  </a:lnTo>
                  <a:lnTo>
                    <a:pt x="128701" y="153670"/>
                  </a:lnTo>
                  <a:lnTo>
                    <a:pt x="47548" y="153670"/>
                  </a:lnTo>
                  <a:lnTo>
                    <a:pt x="47548" y="106680"/>
                  </a:lnTo>
                  <a:lnTo>
                    <a:pt x="122313" y="106680"/>
                  </a:lnTo>
                  <a:lnTo>
                    <a:pt x="122313" y="69850"/>
                  </a:lnTo>
                  <a:lnTo>
                    <a:pt x="47548" y="69850"/>
                  </a:lnTo>
                  <a:lnTo>
                    <a:pt x="47548" y="36830"/>
                  </a:lnTo>
                  <a:lnTo>
                    <a:pt x="128701" y="36830"/>
                  </a:lnTo>
                  <a:lnTo>
                    <a:pt x="128701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785" y="5514815"/>
              <a:ext cx="157721" cy="197713"/>
            </a:xfrm>
            <a:prstGeom prst="rect">
              <a:avLst/>
            </a:prstGeom>
          </p:spPr>
        </p:pic>
        <p:pic>
          <p:nvPicPr>
            <p:cNvPr id="583" name="object 583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620" y="5518129"/>
              <a:ext cx="347652" cy="190690"/>
            </a:xfrm>
            <a:prstGeom prst="rect">
              <a:avLst/>
            </a:prstGeom>
          </p:spPr>
        </p:pic>
        <p:pic>
          <p:nvPicPr>
            <p:cNvPr id="584" name="object 584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1864" y="5455762"/>
              <a:ext cx="164376" cy="253060"/>
            </a:xfrm>
            <a:prstGeom prst="rect">
              <a:avLst/>
            </a:prstGeom>
          </p:spPr>
        </p:pic>
        <p:sp>
          <p:nvSpPr>
            <p:cNvPr id="585" name="object 585"/>
            <p:cNvSpPr/>
            <p:nvPr/>
          </p:nvSpPr>
          <p:spPr>
            <a:xfrm>
              <a:off x="6050381" y="5514822"/>
              <a:ext cx="862330" cy="198120"/>
            </a:xfrm>
            <a:custGeom>
              <a:avLst/>
              <a:gdLst/>
              <a:ahLst/>
              <a:cxnLst/>
              <a:rect l="l" t="t" r="r" b="b"/>
              <a:pathLst>
                <a:path w="862329" h="198120">
                  <a:moveTo>
                    <a:pt x="157721" y="15836"/>
                  </a:moveTo>
                  <a:lnTo>
                    <a:pt x="119811" y="2120"/>
                  </a:lnTo>
                  <a:lnTo>
                    <a:pt x="100888" y="0"/>
                  </a:lnTo>
                  <a:lnTo>
                    <a:pt x="93306" y="0"/>
                  </a:lnTo>
                  <a:lnTo>
                    <a:pt x="54889" y="6718"/>
                  </a:lnTo>
                  <a:lnTo>
                    <a:pt x="14211" y="41490"/>
                  </a:lnTo>
                  <a:lnTo>
                    <a:pt x="1574" y="77558"/>
                  </a:lnTo>
                  <a:lnTo>
                    <a:pt x="0" y="99034"/>
                  </a:lnTo>
                  <a:lnTo>
                    <a:pt x="1574" y="121183"/>
                  </a:lnTo>
                  <a:lnTo>
                    <a:pt x="14173" y="157581"/>
                  </a:lnTo>
                  <a:lnTo>
                    <a:pt x="54775" y="191236"/>
                  </a:lnTo>
                  <a:lnTo>
                    <a:pt x="93179" y="197713"/>
                  </a:lnTo>
                  <a:lnTo>
                    <a:pt x="102298" y="197713"/>
                  </a:lnTo>
                  <a:lnTo>
                    <a:pt x="140982" y="188988"/>
                  </a:lnTo>
                  <a:lnTo>
                    <a:pt x="157721" y="181356"/>
                  </a:lnTo>
                  <a:lnTo>
                    <a:pt x="157721" y="136613"/>
                  </a:lnTo>
                  <a:lnTo>
                    <a:pt x="153377" y="136613"/>
                  </a:lnTo>
                  <a:lnTo>
                    <a:pt x="141693" y="146634"/>
                  </a:lnTo>
                  <a:lnTo>
                    <a:pt x="137947" y="149313"/>
                  </a:lnTo>
                  <a:lnTo>
                    <a:pt x="129781" y="154520"/>
                  </a:lnTo>
                  <a:lnTo>
                    <a:pt x="124955" y="156832"/>
                  </a:lnTo>
                  <a:lnTo>
                    <a:pt x="113550" y="161010"/>
                  </a:lnTo>
                  <a:lnTo>
                    <a:pt x="107543" y="162052"/>
                  </a:lnTo>
                  <a:lnTo>
                    <a:pt x="95173" y="162052"/>
                  </a:lnTo>
                  <a:lnTo>
                    <a:pt x="61353" y="143560"/>
                  </a:lnTo>
                  <a:lnTo>
                    <a:pt x="49339" y="99161"/>
                  </a:lnTo>
                  <a:lnTo>
                    <a:pt x="49631" y="91008"/>
                  </a:lnTo>
                  <a:lnTo>
                    <a:pt x="70764" y="44856"/>
                  </a:lnTo>
                  <a:lnTo>
                    <a:pt x="94068" y="35648"/>
                  </a:lnTo>
                  <a:lnTo>
                    <a:pt x="106768" y="35648"/>
                  </a:lnTo>
                  <a:lnTo>
                    <a:pt x="152869" y="61214"/>
                  </a:lnTo>
                  <a:lnTo>
                    <a:pt x="157721" y="61214"/>
                  </a:lnTo>
                  <a:lnTo>
                    <a:pt x="157721" y="15836"/>
                  </a:lnTo>
                  <a:close/>
                </a:path>
                <a:path w="862329" h="198120">
                  <a:moveTo>
                    <a:pt x="343039" y="3683"/>
                  </a:moveTo>
                  <a:lnTo>
                    <a:pt x="293331" y="3683"/>
                  </a:lnTo>
                  <a:lnTo>
                    <a:pt x="258813" y="92900"/>
                  </a:lnTo>
                  <a:lnTo>
                    <a:pt x="218046" y="3683"/>
                  </a:lnTo>
                  <a:lnTo>
                    <a:pt x="166420" y="3683"/>
                  </a:lnTo>
                  <a:lnTo>
                    <a:pt x="236842" y="146443"/>
                  </a:lnTo>
                  <a:lnTo>
                    <a:pt x="235127" y="149860"/>
                  </a:lnTo>
                  <a:lnTo>
                    <a:pt x="231736" y="152260"/>
                  </a:lnTo>
                  <a:lnTo>
                    <a:pt x="221602" y="155079"/>
                  </a:lnTo>
                  <a:lnTo>
                    <a:pt x="216217" y="155790"/>
                  </a:lnTo>
                  <a:lnTo>
                    <a:pt x="208546" y="155790"/>
                  </a:lnTo>
                  <a:lnTo>
                    <a:pt x="184683" y="153619"/>
                  </a:lnTo>
                  <a:lnTo>
                    <a:pt x="184683" y="193992"/>
                  </a:lnTo>
                  <a:lnTo>
                    <a:pt x="187325" y="194259"/>
                  </a:lnTo>
                  <a:lnTo>
                    <a:pt x="208140" y="195008"/>
                  </a:lnTo>
                  <a:lnTo>
                    <a:pt x="226479" y="195148"/>
                  </a:lnTo>
                  <a:lnTo>
                    <a:pt x="231851" y="194703"/>
                  </a:lnTo>
                  <a:lnTo>
                    <a:pt x="271576" y="171754"/>
                  </a:lnTo>
                  <a:lnTo>
                    <a:pt x="275767" y="164782"/>
                  </a:lnTo>
                  <a:lnTo>
                    <a:pt x="343039" y="3683"/>
                  </a:lnTo>
                  <a:close/>
                </a:path>
                <a:path w="862329" h="198120">
                  <a:moveTo>
                    <a:pt x="513168" y="135724"/>
                  </a:moveTo>
                  <a:lnTo>
                    <a:pt x="512495" y="126504"/>
                  </a:lnTo>
                  <a:lnTo>
                    <a:pt x="510501" y="118300"/>
                  </a:lnTo>
                  <a:lnTo>
                    <a:pt x="507352" y="111442"/>
                  </a:lnTo>
                  <a:lnTo>
                    <a:pt x="507187" y="111074"/>
                  </a:lnTo>
                  <a:lnTo>
                    <a:pt x="474306" y="89712"/>
                  </a:lnTo>
                  <a:lnTo>
                    <a:pt x="474306" y="88684"/>
                  </a:lnTo>
                  <a:lnTo>
                    <a:pt x="482485" y="85293"/>
                  </a:lnTo>
                  <a:lnTo>
                    <a:pt x="488899" y="79959"/>
                  </a:lnTo>
                  <a:lnTo>
                    <a:pt x="489597" y="78854"/>
                  </a:lnTo>
                  <a:lnTo>
                    <a:pt x="493547" y="72707"/>
                  </a:lnTo>
                  <a:lnTo>
                    <a:pt x="496582" y="67081"/>
                  </a:lnTo>
                  <a:lnTo>
                    <a:pt x="498754" y="61074"/>
                  </a:lnTo>
                  <a:lnTo>
                    <a:pt x="500062" y="54686"/>
                  </a:lnTo>
                  <a:lnTo>
                    <a:pt x="500507" y="47917"/>
                  </a:lnTo>
                  <a:lnTo>
                    <a:pt x="500443" y="39662"/>
                  </a:lnTo>
                  <a:lnTo>
                    <a:pt x="500189" y="38595"/>
                  </a:lnTo>
                  <a:lnTo>
                    <a:pt x="498830" y="32842"/>
                  </a:lnTo>
                  <a:lnTo>
                    <a:pt x="467131" y="6362"/>
                  </a:lnTo>
                  <a:lnTo>
                    <a:pt x="463956" y="5892"/>
                  </a:lnTo>
                  <a:lnTo>
                    <a:pt x="463956" y="128955"/>
                  </a:lnTo>
                  <a:lnTo>
                    <a:pt x="463956" y="139433"/>
                  </a:lnTo>
                  <a:lnTo>
                    <a:pt x="426821" y="159054"/>
                  </a:lnTo>
                  <a:lnTo>
                    <a:pt x="408495" y="159118"/>
                  </a:lnTo>
                  <a:lnTo>
                    <a:pt x="408495" y="111442"/>
                  </a:lnTo>
                  <a:lnTo>
                    <a:pt x="425831" y="111442"/>
                  </a:lnTo>
                  <a:lnTo>
                    <a:pt x="432612" y="111506"/>
                  </a:lnTo>
                  <a:lnTo>
                    <a:pt x="442760" y="111772"/>
                  </a:lnTo>
                  <a:lnTo>
                    <a:pt x="446747" y="112369"/>
                  </a:lnTo>
                  <a:lnTo>
                    <a:pt x="449643" y="113487"/>
                  </a:lnTo>
                  <a:lnTo>
                    <a:pt x="454418" y="115189"/>
                  </a:lnTo>
                  <a:lnTo>
                    <a:pt x="457987" y="117703"/>
                  </a:lnTo>
                  <a:lnTo>
                    <a:pt x="462762" y="124358"/>
                  </a:lnTo>
                  <a:lnTo>
                    <a:pt x="463956" y="128955"/>
                  </a:lnTo>
                  <a:lnTo>
                    <a:pt x="463956" y="5892"/>
                  </a:lnTo>
                  <a:lnTo>
                    <a:pt x="459930" y="5295"/>
                  </a:lnTo>
                  <a:lnTo>
                    <a:pt x="453885" y="4597"/>
                  </a:lnTo>
                  <a:lnTo>
                    <a:pt x="451942" y="4470"/>
                  </a:lnTo>
                  <a:lnTo>
                    <a:pt x="451942" y="54444"/>
                  </a:lnTo>
                  <a:lnTo>
                    <a:pt x="451942" y="61683"/>
                  </a:lnTo>
                  <a:lnTo>
                    <a:pt x="422668" y="78854"/>
                  </a:lnTo>
                  <a:lnTo>
                    <a:pt x="408495" y="78854"/>
                  </a:lnTo>
                  <a:lnTo>
                    <a:pt x="408495" y="38595"/>
                  </a:lnTo>
                  <a:lnTo>
                    <a:pt x="420319" y="38595"/>
                  </a:lnTo>
                  <a:lnTo>
                    <a:pt x="451942" y="54444"/>
                  </a:lnTo>
                  <a:lnTo>
                    <a:pt x="451942" y="4470"/>
                  </a:lnTo>
                  <a:lnTo>
                    <a:pt x="446582" y="4089"/>
                  </a:lnTo>
                  <a:lnTo>
                    <a:pt x="438010" y="3797"/>
                  </a:lnTo>
                  <a:lnTo>
                    <a:pt x="428180" y="3695"/>
                  </a:lnTo>
                  <a:lnTo>
                    <a:pt x="360946" y="3695"/>
                  </a:lnTo>
                  <a:lnTo>
                    <a:pt x="360946" y="194005"/>
                  </a:lnTo>
                  <a:lnTo>
                    <a:pt x="437121" y="194005"/>
                  </a:lnTo>
                  <a:lnTo>
                    <a:pt x="476059" y="188328"/>
                  </a:lnTo>
                  <a:lnTo>
                    <a:pt x="507796" y="160642"/>
                  </a:lnTo>
                  <a:lnTo>
                    <a:pt x="508431" y="159118"/>
                  </a:lnTo>
                  <a:lnTo>
                    <a:pt x="510133" y="155054"/>
                  </a:lnTo>
                  <a:lnTo>
                    <a:pt x="511810" y="149047"/>
                  </a:lnTo>
                  <a:lnTo>
                    <a:pt x="512826" y="142595"/>
                  </a:lnTo>
                  <a:lnTo>
                    <a:pt x="513168" y="135724"/>
                  </a:lnTo>
                  <a:close/>
                </a:path>
                <a:path w="862329" h="198120">
                  <a:moveTo>
                    <a:pt x="669213" y="3505"/>
                  </a:moveTo>
                  <a:lnTo>
                    <a:pt x="540512" y="3505"/>
                  </a:lnTo>
                  <a:lnTo>
                    <a:pt x="540512" y="40335"/>
                  </a:lnTo>
                  <a:lnTo>
                    <a:pt x="540512" y="73355"/>
                  </a:lnTo>
                  <a:lnTo>
                    <a:pt x="540512" y="110185"/>
                  </a:lnTo>
                  <a:lnTo>
                    <a:pt x="540512" y="157175"/>
                  </a:lnTo>
                  <a:lnTo>
                    <a:pt x="540512" y="194005"/>
                  </a:lnTo>
                  <a:lnTo>
                    <a:pt x="669213" y="194005"/>
                  </a:lnTo>
                  <a:lnTo>
                    <a:pt x="669213" y="157175"/>
                  </a:lnTo>
                  <a:lnTo>
                    <a:pt x="588060" y="157175"/>
                  </a:lnTo>
                  <a:lnTo>
                    <a:pt x="588060" y="110185"/>
                  </a:lnTo>
                  <a:lnTo>
                    <a:pt x="662825" y="110185"/>
                  </a:lnTo>
                  <a:lnTo>
                    <a:pt x="662825" y="73355"/>
                  </a:lnTo>
                  <a:lnTo>
                    <a:pt x="588060" y="73355"/>
                  </a:lnTo>
                  <a:lnTo>
                    <a:pt x="588060" y="40335"/>
                  </a:lnTo>
                  <a:lnTo>
                    <a:pt x="669213" y="40335"/>
                  </a:lnTo>
                  <a:lnTo>
                    <a:pt x="669213" y="3505"/>
                  </a:lnTo>
                  <a:close/>
                </a:path>
                <a:path w="862329" h="198120">
                  <a:moveTo>
                    <a:pt x="862215" y="3505"/>
                  </a:moveTo>
                  <a:lnTo>
                    <a:pt x="814412" y="3505"/>
                  </a:lnTo>
                  <a:lnTo>
                    <a:pt x="814412" y="73355"/>
                  </a:lnTo>
                  <a:lnTo>
                    <a:pt x="749350" y="73355"/>
                  </a:lnTo>
                  <a:lnTo>
                    <a:pt x="749350" y="3505"/>
                  </a:lnTo>
                  <a:lnTo>
                    <a:pt x="701560" y="3505"/>
                  </a:lnTo>
                  <a:lnTo>
                    <a:pt x="701560" y="73355"/>
                  </a:lnTo>
                  <a:lnTo>
                    <a:pt x="701560" y="110185"/>
                  </a:lnTo>
                  <a:lnTo>
                    <a:pt x="701560" y="194005"/>
                  </a:lnTo>
                  <a:lnTo>
                    <a:pt x="749350" y="194005"/>
                  </a:lnTo>
                  <a:lnTo>
                    <a:pt x="749350" y="110185"/>
                  </a:lnTo>
                  <a:lnTo>
                    <a:pt x="814412" y="110185"/>
                  </a:lnTo>
                  <a:lnTo>
                    <a:pt x="814412" y="194005"/>
                  </a:lnTo>
                  <a:lnTo>
                    <a:pt x="862215" y="194005"/>
                  </a:lnTo>
                  <a:lnTo>
                    <a:pt x="862215" y="110185"/>
                  </a:lnTo>
                  <a:lnTo>
                    <a:pt x="862215" y="73355"/>
                  </a:lnTo>
                  <a:lnTo>
                    <a:pt x="862215" y="3505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" name="object 586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1961" y="5518510"/>
              <a:ext cx="164363" cy="190309"/>
            </a:xfrm>
            <a:prstGeom prst="rect">
              <a:avLst/>
            </a:prstGeom>
          </p:spPr>
        </p:pic>
        <p:pic>
          <p:nvPicPr>
            <p:cNvPr id="587" name="object 58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4919" y="5518509"/>
              <a:ext cx="146469" cy="190309"/>
            </a:xfrm>
            <a:prstGeom prst="rect">
              <a:avLst/>
            </a:prstGeom>
          </p:spPr>
        </p:pic>
        <p:sp>
          <p:nvSpPr>
            <p:cNvPr id="588" name="object 588"/>
            <p:cNvSpPr/>
            <p:nvPr/>
          </p:nvSpPr>
          <p:spPr>
            <a:xfrm>
              <a:off x="7321334" y="5607088"/>
              <a:ext cx="85090" cy="35560"/>
            </a:xfrm>
            <a:custGeom>
              <a:avLst/>
              <a:gdLst/>
              <a:ahLst/>
              <a:cxnLst/>
              <a:rect l="l" t="t" r="r" b="b"/>
              <a:pathLst>
                <a:path w="85090" h="35560">
                  <a:moveTo>
                    <a:pt x="84734" y="0"/>
                  </a:moveTo>
                  <a:lnTo>
                    <a:pt x="0" y="0"/>
                  </a:lnTo>
                  <a:lnTo>
                    <a:pt x="0" y="35534"/>
                  </a:lnTo>
                  <a:lnTo>
                    <a:pt x="84734" y="35534"/>
                  </a:lnTo>
                  <a:lnTo>
                    <a:pt x="84734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9426" y="5514674"/>
              <a:ext cx="304053" cy="198107"/>
            </a:xfrm>
            <a:prstGeom prst="rect">
              <a:avLst/>
            </a:prstGeom>
          </p:spPr>
        </p:pic>
        <p:pic>
          <p:nvPicPr>
            <p:cNvPr id="590" name="object 590"/>
            <p:cNvPicPr/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5052" y="5518003"/>
              <a:ext cx="125755" cy="190817"/>
            </a:xfrm>
            <a:prstGeom prst="rect">
              <a:avLst/>
            </a:prstGeom>
          </p:spPr>
        </p:pic>
        <p:pic>
          <p:nvPicPr>
            <p:cNvPr id="591" name="object 591"/>
            <p:cNvPicPr/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2751" y="5514815"/>
              <a:ext cx="139826" cy="194005"/>
            </a:xfrm>
            <a:prstGeom prst="rect">
              <a:avLst/>
            </a:prstGeom>
          </p:spPr>
        </p:pic>
        <p:pic>
          <p:nvPicPr>
            <p:cNvPr id="592" name="object 592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0049" y="5559538"/>
              <a:ext cx="144424" cy="130365"/>
            </a:xfrm>
            <a:prstGeom prst="rect">
              <a:avLst/>
            </a:prstGeom>
          </p:spPr>
        </p:pic>
        <p:pic>
          <p:nvPicPr>
            <p:cNvPr id="593" name="object 593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0529" y="5967624"/>
              <a:ext cx="164363" cy="190309"/>
            </a:xfrm>
            <a:prstGeom prst="rect">
              <a:avLst/>
            </a:prstGeom>
          </p:spPr>
        </p:pic>
        <p:pic>
          <p:nvPicPr>
            <p:cNvPr id="594" name="object 594"/>
            <p:cNvPicPr/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177" y="5967091"/>
              <a:ext cx="507536" cy="190842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7383" y="5967619"/>
              <a:ext cx="332312" cy="190313"/>
            </a:xfrm>
            <a:prstGeom prst="rect">
              <a:avLst/>
            </a:prstGeom>
          </p:spPr>
        </p:pic>
        <p:sp>
          <p:nvSpPr>
            <p:cNvPr id="596" name="object 596"/>
            <p:cNvSpPr/>
            <p:nvPr/>
          </p:nvSpPr>
          <p:spPr>
            <a:xfrm>
              <a:off x="3086628" y="5967243"/>
              <a:ext cx="278130" cy="191135"/>
            </a:xfrm>
            <a:custGeom>
              <a:avLst/>
              <a:gdLst/>
              <a:ahLst/>
              <a:cxnLst/>
              <a:rect l="l" t="t" r="r" b="b"/>
              <a:pathLst>
                <a:path w="278129" h="191135">
                  <a:moveTo>
                    <a:pt x="250748" y="0"/>
                  </a:moveTo>
                  <a:lnTo>
                    <a:pt x="213846" y="11979"/>
                  </a:lnTo>
                  <a:lnTo>
                    <a:pt x="193205" y="50698"/>
                  </a:lnTo>
                  <a:lnTo>
                    <a:pt x="187147" y="64338"/>
                  </a:lnTo>
                  <a:lnTo>
                    <a:pt x="182930" y="71145"/>
                  </a:lnTo>
                  <a:lnTo>
                    <a:pt x="175437" y="77622"/>
                  </a:lnTo>
                  <a:lnTo>
                    <a:pt x="169938" y="79286"/>
                  </a:lnTo>
                  <a:lnTo>
                    <a:pt x="162699" y="79362"/>
                  </a:lnTo>
                  <a:lnTo>
                    <a:pt x="162699" y="380"/>
                  </a:lnTo>
                  <a:lnTo>
                    <a:pt x="115150" y="380"/>
                  </a:lnTo>
                  <a:lnTo>
                    <a:pt x="115150" y="79362"/>
                  </a:lnTo>
                  <a:lnTo>
                    <a:pt x="108419" y="79362"/>
                  </a:lnTo>
                  <a:lnTo>
                    <a:pt x="77317" y="31953"/>
                  </a:lnTo>
                  <a:lnTo>
                    <a:pt x="73398" y="24152"/>
                  </a:lnTo>
                  <a:lnTo>
                    <a:pt x="36320" y="476"/>
                  </a:lnTo>
                  <a:lnTo>
                    <a:pt x="27089" y="0"/>
                  </a:lnTo>
                  <a:lnTo>
                    <a:pt x="9321" y="380"/>
                  </a:lnTo>
                  <a:lnTo>
                    <a:pt x="9321" y="41668"/>
                  </a:lnTo>
                  <a:lnTo>
                    <a:pt x="23901" y="41668"/>
                  </a:lnTo>
                  <a:lnTo>
                    <a:pt x="28727" y="43586"/>
                  </a:lnTo>
                  <a:lnTo>
                    <a:pt x="36309" y="51257"/>
                  </a:lnTo>
                  <a:lnTo>
                    <a:pt x="39827" y="57772"/>
                  </a:lnTo>
                  <a:lnTo>
                    <a:pt x="45796" y="74637"/>
                  </a:lnTo>
                  <a:lnTo>
                    <a:pt x="48475" y="80581"/>
                  </a:lnTo>
                  <a:lnTo>
                    <a:pt x="53746" y="89014"/>
                  </a:lnTo>
                  <a:lnTo>
                    <a:pt x="56565" y="92011"/>
                  </a:lnTo>
                  <a:lnTo>
                    <a:pt x="59562" y="93814"/>
                  </a:lnTo>
                  <a:lnTo>
                    <a:pt x="0" y="190690"/>
                  </a:lnTo>
                  <a:lnTo>
                    <a:pt x="55727" y="190690"/>
                  </a:lnTo>
                  <a:lnTo>
                    <a:pt x="102107" y="112598"/>
                  </a:lnTo>
                  <a:lnTo>
                    <a:pt x="115150" y="112598"/>
                  </a:lnTo>
                  <a:lnTo>
                    <a:pt x="115150" y="190690"/>
                  </a:lnTo>
                  <a:lnTo>
                    <a:pt x="162699" y="190690"/>
                  </a:lnTo>
                  <a:lnTo>
                    <a:pt x="162699" y="112598"/>
                  </a:lnTo>
                  <a:lnTo>
                    <a:pt x="175094" y="112598"/>
                  </a:lnTo>
                  <a:lnTo>
                    <a:pt x="221500" y="190690"/>
                  </a:lnTo>
                  <a:lnTo>
                    <a:pt x="277850" y="190690"/>
                  </a:lnTo>
                  <a:lnTo>
                    <a:pt x="217906" y="93294"/>
                  </a:lnTo>
                  <a:lnTo>
                    <a:pt x="220967" y="91427"/>
                  </a:lnTo>
                  <a:lnTo>
                    <a:pt x="223672" y="88480"/>
                  </a:lnTo>
                  <a:lnTo>
                    <a:pt x="228371" y="80467"/>
                  </a:lnTo>
                  <a:lnTo>
                    <a:pt x="231152" y="74434"/>
                  </a:lnTo>
                  <a:lnTo>
                    <a:pt x="238150" y="57048"/>
                  </a:lnTo>
                  <a:lnTo>
                    <a:pt x="241579" y="50533"/>
                  </a:lnTo>
                  <a:lnTo>
                    <a:pt x="247802" y="43027"/>
                  </a:lnTo>
                  <a:lnTo>
                    <a:pt x="252844" y="41160"/>
                  </a:lnTo>
                  <a:lnTo>
                    <a:pt x="268528" y="41160"/>
                  </a:lnTo>
                  <a:lnTo>
                    <a:pt x="268528" y="380"/>
                  </a:lnTo>
                  <a:lnTo>
                    <a:pt x="250748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7" name="object 597"/>
            <p:cNvPicPr/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3718" y="5967622"/>
              <a:ext cx="194017" cy="234022"/>
            </a:xfrm>
            <a:prstGeom prst="rect">
              <a:avLst/>
            </a:prstGeom>
          </p:spPr>
        </p:pic>
        <p:sp>
          <p:nvSpPr>
            <p:cNvPr id="598" name="object 598"/>
            <p:cNvSpPr/>
            <p:nvPr/>
          </p:nvSpPr>
          <p:spPr>
            <a:xfrm>
              <a:off x="3582644" y="5967438"/>
              <a:ext cx="128905" cy="190500"/>
            </a:xfrm>
            <a:custGeom>
              <a:avLst/>
              <a:gdLst/>
              <a:ahLst/>
              <a:cxnLst/>
              <a:rect l="l" t="t" r="r" b="b"/>
              <a:pathLst>
                <a:path w="128904" h="190500">
                  <a:moveTo>
                    <a:pt x="128701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28701" y="190500"/>
                  </a:lnTo>
                  <a:lnTo>
                    <a:pt x="128701" y="153670"/>
                  </a:lnTo>
                  <a:lnTo>
                    <a:pt x="47548" y="153670"/>
                  </a:lnTo>
                  <a:lnTo>
                    <a:pt x="47548" y="106680"/>
                  </a:lnTo>
                  <a:lnTo>
                    <a:pt x="122313" y="106680"/>
                  </a:lnTo>
                  <a:lnTo>
                    <a:pt x="122313" y="69850"/>
                  </a:lnTo>
                  <a:lnTo>
                    <a:pt x="47548" y="69850"/>
                  </a:lnTo>
                  <a:lnTo>
                    <a:pt x="47548" y="36830"/>
                  </a:lnTo>
                  <a:lnTo>
                    <a:pt x="128701" y="36830"/>
                  </a:lnTo>
                  <a:lnTo>
                    <a:pt x="128701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" name="object 599"/>
            <p:cNvPicPr/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696" y="5967434"/>
              <a:ext cx="360299" cy="190500"/>
            </a:xfrm>
            <a:prstGeom prst="rect">
              <a:avLst/>
            </a:prstGeom>
          </p:spPr>
        </p:pic>
        <p:pic>
          <p:nvPicPr>
            <p:cNvPr id="600" name="object 600"/>
            <p:cNvPicPr/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441" y="5967622"/>
              <a:ext cx="194017" cy="234022"/>
            </a:xfrm>
            <a:prstGeom prst="rect">
              <a:avLst/>
            </a:prstGeom>
          </p:spPr>
        </p:pic>
        <p:pic>
          <p:nvPicPr>
            <p:cNvPr id="601" name="object 601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0375" y="5967624"/>
              <a:ext cx="164363" cy="190309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4603330" y="5967438"/>
              <a:ext cx="160655" cy="190500"/>
            </a:xfrm>
            <a:custGeom>
              <a:avLst/>
              <a:gdLst/>
              <a:ahLst/>
              <a:cxnLst/>
              <a:rect l="l" t="t" r="r" b="b"/>
              <a:pathLst>
                <a:path w="160654" h="190500">
                  <a:moveTo>
                    <a:pt x="16065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36830"/>
                  </a:lnTo>
                  <a:lnTo>
                    <a:pt x="112852" y="3683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36830"/>
                  </a:lnTo>
                  <a:lnTo>
                    <a:pt x="160655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" name="object 603"/>
            <p:cNvPicPr/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4062" y="5967624"/>
              <a:ext cx="183146" cy="191592"/>
            </a:xfrm>
            <a:prstGeom prst="rect">
              <a:avLst/>
            </a:prstGeom>
          </p:spPr>
        </p:pic>
        <p:pic>
          <p:nvPicPr>
            <p:cNvPr id="604" name="object 604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5444" y="5963661"/>
              <a:ext cx="184442" cy="198234"/>
            </a:xfrm>
            <a:prstGeom prst="rect">
              <a:avLst/>
            </a:prstGeom>
          </p:spPr>
        </p:pic>
        <p:pic>
          <p:nvPicPr>
            <p:cNvPr id="605" name="object 605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131" y="5967624"/>
              <a:ext cx="194398" cy="190309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0766" y="5963661"/>
              <a:ext cx="184442" cy="198234"/>
            </a:xfrm>
            <a:prstGeom prst="rect">
              <a:avLst/>
            </a:prstGeom>
          </p:spPr>
        </p:pic>
        <p:pic>
          <p:nvPicPr>
            <p:cNvPr id="607" name="object 607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441" y="5967624"/>
              <a:ext cx="194398" cy="190309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5953900" y="5967095"/>
              <a:ext cx="972819" cy="191135"/>
            </a:xfrm>
            <a:custGeom>
              <a:avLst/>
              <a:gdLst/>
              <a:ahLst/>
              <a:cxnLst/>
              <a:rect l="l" t="t" r="r" b="b"/>
              <a:pathLst>
                <a:path w="972820" h="191135">
                  <a:moveTo>
                    <a:pt x="12832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36830"/>
                  </a:lnTo>
                  <a:lnTo>
                    <a:pt x="128320" y="36830"/>
                  </a:lnTo>
                  <a:lnTo>
                    <a:pt x="128320" y="0"/>
                  </a:lnTo>
                  <a:close/>
                </a:path>
                <a:path w="972820" h="191135">
                  <a:moveTo>
                    <a:pt x="294462" y="60604"/>
                  </a:moveTo>
                  <a:lnTo>
                    <a:pt x="294093" y="52654"/>
                  </a:lnTo>
                  <a:lnTo>
                    <a:pt x="292989" y="45250"/>
                  </a:lnTo>
                  <a:lnTo>
                    <a:pt x="291160" y="38430"/>
                  </a:lnTo>
                  <a:lnTo>
                    <a:pt x="290182" y="36068"/>
                  </a:lnTo>
                  <a:lnTo>
                    <a:pt x="288582" y="32169"/>
                  </a:lnTo>
                  <a:lnTo>
                    <a:pt x="258279" y="5537"/>
                  </a:lnTo>
                  <a:lnTo>
                    <a:pt x="245389" y="2514"/>
                  </a:lnTo>
                  <a:lnTo>
                    <a:pt x="245389" y="56388"/>
                  </a:lnTo>
                  <a:lnTo>
                    <a:pt x="245389" y="67551"/>
                  </a:lnTo>
                  <a:lnTo>
                    <a:pt x="244805" y="72148"/>
                  </a:lnTo>
                  <a:lnTo>
                    <a:pt x="242506" y="78968"/>
                  </a:lnTo>
                  <a:lnTo>
                    <a:pt x="240322" y="82245"/>
                  </a:lnTo>
                  <a:lnTo>
                    <a:pt x="237083" y="85394"/>
                  </a:lnTo>
                  <a:lnTo>
                    <a:pt x="235546" y="86931"/>
                  </a:lnTo>
                  <a:lnTo>
                    <a:pt x="233349" y="88328"/>
                  </a:lnTo>
                  <a:lnTo>
                    <a:pt x="230492" y="89547"/>
                  </a:lnTo>
                  <a:lnTo>
                    <a:pt x="227647" y="90792"/>
                  </a:lnTo>
                  <a:lnTo>
                    <a:pt x="203631" y="93065"/>
                  </a:lnTo>
                  <a:lnTo>
                    <a:pt x="195795" y="93065"/>
                  </a:lnTo>
                  <a:lnTo>
                    <a:pt x="195795" y="36068"/>
                  </a:lnTo>
                  <a:lnTo>
                    <a:pt x="209651" y="36068"/>
                  </a:lnTo>
                  <a:lnTo>
                    <a:pt x="215239" y="36207"/>
                  </a:lnTo>
                  <a:lnTo>
                    <a:pt x="223507" y="36817"/>
                  </a:lnTo>
                  <a:lnTo>
                    <a:pt x="227825" y="37947"/>
                  </a:lnTo>
                  <a:lnTo>
                    <a:pt x="232346" y="39890"/>
                  </a:lnTo>
                  <a:lnTo>
                    <a:pt x="235927" y="41351"/>
                  </a:lnTo>
                  <a:lnTo>
                    <a:pt x="238988" y="44018"/>
                  </a:lnTo>
                  <a:lnTo>
                    <a:pt x="244106" y="51765"/>
                  </a:lnTo>
                  <a:lnTo>
                    <a:pt x="245389" y="56388"/>
                  </a:lnTo>
                  <a:lnTo>
                    <a:pt x="245389" y="2514"/>
                  </a:lnTo>
                  <a:lnTo>
                    <a:pt x="244043" y="2222"/>
                  </a:lnTo>
                  <a:lnTo>
                    <a:pt x="237223" y="1282"/>
                  </a:lnTo>
                  <a:lnTo>
                    <a:pt x="229819" y="723"/>
                  </a:lnTo>
                  <a:lnTo>
                    <a:pt x="221856" y="533"/>
                  </a:lnTo>
                  <a:lnTo>
                    <a:pt x="147993" y="533"/>
                  </a:lnTo>
                  <a:lnTo>
                    <a:pt x="147993" y="190842"/>
                  </a:lnTo>
                  <a:lnTo>
                    <a:pt x="195795" y="190842"/>
                  </a:lnTo>
                  <a:lnTo>
                    <a:pt x="195795" y="128600"/>
                  </a:lnTo>
                  <a:lnTo>
                    <a:pt x="227660" y="128600"/>
                  </a:lnTo>
                  <a:lnTo>
                    <a:pt x="271310" y="112369"/>
                  </a:lnTo>
                  <a:lnTo>
                    <a:pt x="278104" y="105968"/>
                  </a:lnTo>
                  <a:lnTo>
                    <a:pt x="283387" y="100609"/>
                  </a:lnTo>
                  <a:lnTo>
                    <a:pt x="287439" y="93916"/>
                  </a:lnTo>
                  <a:lnTo>
                    <a:pt x="287731" y="93065"/>
                  </a:lnTo>
                  <a:lnTo>
                    <a:pt x="290245" y="85902"/>
                  </a:lnTo>
                  <a:lnTo>
                    <a:pt x="292087" y="79819"/>
                  </a:lnTo>
                  <a:lnTo>
                    <a:pt x="293408" y="73583"/>
                  </a:lnTo>
                  <a:lnTo>
                    <a:pt x="294195" y="67170"/>
                  </a:lnTo>
                  <a:lnTo>
                    <a:pt x="294462" y="60604"/>
                  </a:lnTo>
                  <a:close/>
                </a:path>
                <a:path w="972820" h="191135">
                  <a:moveTo>
                    <a:pt x="480301" y="190842"/>
                  </a:moveTo>
                  <a:lnTo>
                    <a:pt x="467182" y="151993"/>
                  </a:lnTo>
                  <a:lnTo>
                    <a:pt x="455523" y="117487"/>
                  </a:lnTo>
                  <a:lnTo>
                    <a:pt x="434314" y="54737"/>
                  </a:lnTo>
                  <a:lnTo>
                    <a:pt x="416001" y="533"/>
                  </a:lnTo>
                  <a:lnTo>
                    <a:pt x="408724" y="533"/>
                  </a:lnTo>
                  <a:lnTo>
                    <a:pt x="408724" y="117487"/>
                  </a:lnTo>
                  <a:lnTo>
                    <a:pt x="369862" y="117487"/>
                  </a:lnTo>
                  <a:lnTo>
                    <a:pt x="389293" y="54737"/>
                  </a:lnTo>
                  <a:lnTo>
                    <a:pt x="408724" y="117487"/>
                  </a:lnTo>
                  <a:lnTo>
                    <a:pt x="408724" y="533"/>
                  </a:lnTo>
                  <a:lnTo>
                    <a:pt x="363867" y="533"/>
                  </a:lnTo>
                  <a:lnTo>
                    <a:pt x="299567" y="190842"/>
                  </a:lnTo>
                  <a:lnTo>
                    <a:pt x="347510" y="190842"/>
                  </a:lnTo>
                  <a:lnTo>
                    <a:pt x="359384" y="151993"/>
                  </a:lnTo>
                  <a:lnTo>
                    <a:pt x="419201" y="151993"/>
                  </a:lnTo>
                  <a:lnTo>
                    <a:pt x="431088" y="190842"/>
                  </a:lnTo>
                  <a:lnTo>
                    <a:pt x="480301" y="190842"/>
                  </a:lnTo>
                  <a:close/>
                </a:path>
                <a:path w="972820" h="191135">
                  <a:moveTo>
                    <a:pt x="659879" y="342"/>
                  </a:moveTo>
                  <a:lnTo>
                    <a:pt x="612076" y="342"/>
                  </a:lnTo>
                  <a:lnTo>
                    <a:pt x="612076" y="70192"/>
                  </a:lnTo>
                  <a:lnTo>
                    <a:pt x="547014" y="70192"/>
                  </a:lnTo>
                  <a:lnTo>
                    <a:pt x="547014" y="342"/>
                  </a:lnTo>
                  <a:lnTo>
                    <a:pt x="499224" y="342"/>
                  </a:lnTo>
                  <a:lnTo>
                    <a:pt x="499224" y="70192"/>
                  </a:lnTo>
                  <a:lnTo>
                    <a:pt x="499224" y="107022"/>
                  </a:lnTo>
                  <a:lnTo>
                    <a:pt x="499224" y="190842"/>
                  </a:lnTo>
                  <a:lnTo>
                    <a:pt x="547014" y="190842"/>
                  </a:lnTo>
                  <a:lnTo>
                    <a:pt x="547014" y="107022"/>
                  </a:lnTo>
                  <a:lnTo>
                    <a:pt x="612076" y="107022"/>
                  </a:lnTo>
                  <a:lnTo>
                    <a:pt x="612076" y="190842"/>
                  </a:lnTo>
                  <a:lnTo>
                    <a:pt x="659879" y="190842"/>
                  </a:lnTo>
                  <a:lnTo>
                    <a:pt x="659879" y="107022"/>
                  </a:lnTo>
                  <a:lnTo>
                    <a:pt x="659879" y="70192"/>
                  </a:lnTo>
                  <a:lnTo>
                    <a:pt x="659879" y="342"/>
                  </a:lnTo>
                  <a:close/>
                </a:path>
                <a:path w="972820" h="191135">
                  <a:moveTo>
                    <a:pt x="778357" y="89103"/>
                  </a:moveTo>
                  <a:lnTo>
                    <a:pt x="693623" y="89103"/>
                  </a:lnTo>
                  <a:lnTo>
                    <a:pt x="693623" y="124637"/>
                  </a:lnTo>
                  <a:lnTo>
                    <a:pt x="778357" y="124637"/>
                  </a:lnTo>
                  <a:lnTo>
                    <a:pt x="778357" y="89103"/>
                  </a:lnTo>
                  <a:close/>
                </a:path>
                <a:path w="972820" h="191135">
                  <a:moveTo>
                    <a:pt x="972743" y="342"/>
                  </a:moveTo>
                  <a:lnTo>
                    <a:pt x="812088" y="342"/>
                  </a:lnTo>
                  <a:lnTo>
                    <a:pt x="812088" y="37172"/>
                  </a:lnTo>
                  <a:lnTo>
                    <a:pt x="812088" y="190842"/>
                  </a:lnTo>
                  <a:lnTo>
                    <a:pt x="859878" y="190842"/>
                  </a:lnTo>
                  <a:lnTo>
                    <a:pt x="859878" y="37172"/>
                  </a:lnTo>
                  <a:lnTo>
                    <a:pt x="924941" y="37172"/>
                  </a:lnTo>
                  <a:lnTo>
                    <a:pt x="924941" y="190842"/>
                  </a:lnTo>
                  <a:lnTo>
                    <a:pt x="972743" y="190842"/>
                  </a:lnTo>
                  <a:lnTo>
                    <a:pt x="972743" y="37172"/>
                  </a:lnTo>
                  <a:lnTo>
                    <a:pt x="972743" y="342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6018" y="5967623"/>
              <a:ext cx="146469" cy="190309"/>
            </a:xfrm>
            <a:prstGeom prst="rect">
              <a:avLst/>
            </a:prstGeom>
          </p:spPr>
        </p:pic>
        <p:pic>
          <p:nvPicPr>
            <p:cNvPr id="610" name="object 610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8057" y="5967624"/>
              <a:ext cx="164363" cy="190309"/>
            </a:xfrm>
            <a:prstGeom prst="rect">
              <a:avLst/>
            </a:prstGeom>
          </p:spPr>
        </p:pic>
        <p:pic>
          <p:nvPicPr>
            <p:cNvPr id="611" name="object 611"/>
            <p:cNvPicPr/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7705" y="5967622"/>
              <a:ext cx="152222" cy="190309"/>
            </a:xfrm>
            <a:prstGeom prst="rect">
              <a:avLst/>
            </a:prstGeom>
          </p:spPr>
        </p:pic>
        <p:sp>
          <p:nvSpPr>
            <p:cNvPr id="612" name="object 612"/>
            <p:cNvSpPr/>
            <p:nvPr/>
          </p:nvSpPr>
          <p:spPr>
            <a:xfrm>
              <a:off x="7673962" y="5967438"/>
              <a:ext cx="160655" cy="190500"/>
            </a:xfrm>
            <a:custGeom>
              <a:avLst/>
              <a:gdLst/>
              <a:ahLst/>
              <a:cxnLst/>
              <a:rect l="l" t="t" r="r" b="b"/>
              <a:pathLst>
                <a:path w="160654" h="190500">
                  <a:moveTo>
                    <a:pt x="160655" y="0"/>
                  </a:moveTo>
                  <a:lnTo>
                    <a:pt x="112852" y="0"/>
                  </a:lnTo>
                  <a:lnTo>
                    <a:pt x="112852" y="69850"/>
                  </a:lnTo>
                  <a:lnTo>
                    <a:pt x="47790" y="69850"/>
                  </a:lnTo>
                  <a:lnTo>
                    <a:pt x="47790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106680"/>
                  </a:lnTo>
                  <a:lnTo>
                    <a:pt x="112852" y="10668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106680"/>
                  </a:lnTo>
                  <a:lnTo>
                    <a:pt x="160655" y="69850"/>
                  </a:lnTo>
                  <a:lnTo>
                    <a:pt x="160655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" name="object 613"/>
            <p:cNvPicPr/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2854" y="5963661"/>
              <a:ext cx="184442" cy="198234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5528" y="5967624"/>
              <a:ext cx="194398" cy="190309"/>
            </a:xfrm>
            <a:prstGeom prst="rect">
              <a:avLst/>
            </a:prstGeom>
          </p:spPr>
        </p:pic>
        <p:pic>
          <p:nvPicPr>
            <p:cNvPr id="615" name="object 615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9297" y="5967624"/>
              <a:ext cx="164363" cy="190309"/>
            </a:xfrm>
            <a:prstGeom prst="rect">
              <a:avLst/>
            </a:prstGeom>
          </p:spPr>
        </p:pic>
        <p:sp>
          <p:nvSpPr>
            <p:cNvPr id="616" name="object 616"/>
            <p:cNvSpPr/>
            <p:nvPr/>
          </p:nvSpPr>
          <p:spPr>
            <a:xfrm>
              <a:off x="8512251" y="5967438"/>
              <a:ext cx="557530" cy="234315"/>
            </a:xfrm>
            <a:custGeom>
              <a:avLst/>
              <a:gdLst/>
              <a:ahLst/>
              <a:cxnLst/>
              <a:rect l="l" t="t" r="r" b="b"/>
              <a:pathLst>
                <a:path w="557529" h="234314">
                  <a:moveTo>
                    <a:pt x="160655" y="0"/>
                  </a:moveTo>
                  <a:lnTo>
                    <a:pt x="112852" y="0"/>
                  </a:lnTo>
                  <a:lnTo>
                    <a:pt x="112852" y="69850"/>
                  </a:lnTo>
                  <a:lnTo>
                    <a:pt x="47790" y="69850"/>
                  </a:lnTo>
                  <a:lnTo>
                    <a:pt x="47790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47790" y="190500"/>
                  </a:lnTo>
                  <a:lnTo>
                    <a:pt x="47790" y="106680"/>
                  </a:lnTo>
                  <a:lnTo>
                    <a:pt x="112852" y="106680"/>
                  </a:lnTo>
                  <a:lnTo>
                    <a:pt x="112852" y="190500"/>
                  </a:lnTo>
                  <a:lnTo>
                    <a:pt x="160655" y="190500"/>
                  </a:lnTo>
                  <a:lnTo>
                    <a:pt x="160655" y="106680"/>
                  </a:lnTo>
                  <a:lnTo>
                    <a:pt x="160655" y="69850"/>
                  </a:lnTo>
                  <a:lnTo>
                    <a:pt x="160655" y="0"/>
                  </a:lnTo>
                  <a:close/>
                </a:path>
                <a:path w="557529" h="234314">
                  <a:moveTo>
                    <a:pt x="360299" y="190500"/>
                  </a:moveTo>
                  <a:lnTo>
                    <a:pt x="347179" y="151650"/>
                  </a:lnTo>
                  <a:lnTo>
                    <a:pt x="335521" y="117144"/>
                  </a:lnTo>
                  <a:lnTo>
                    <a:pt x="314312" y="54394"/>
                  </a:lnTo>
                  <a:lnTo>
                    <a:pt x="295998" y="190"/>
                  </a:lnTo>
                  <a:lnTo>
                    <a:pt x="288721" y="190"/>
                  </a:lnTo>
                  <a:lnTo>
                    <a:pt x="288721" y="117144"/>
                  </a:lnTo>
                  <a:lnTo>
                    <a:pt x="249859" y="117144"/>
                  </a:lnTo>
                  <a:lnTo>
                    <a:pt x="269290" y="54394"/>
                  </a:lnTo>
                  <a:lnTo>
                    <a:pt x="288721" y="117144"/>
                  </a:lnTo>
                  <a:lnTo>
                    <a:pt x="288721" y="190"/>
                  </a:lnTo>
                  <a:lnTo>
                    <a:pt x="243865" y="190"/>
                  </a:lnTo>
                  <a:lnTo>
                    <a:pt x="179565" y="190500"/>
                  </a:lnTo>
                  <a:lnTo>
                    <a:pt x="227507" y="190500"/>
                  </a:lnTo>
                  <a:lnTo>
                    <a:pt x="239382" y="151650"/>
                  </a:lnTo>
                  <a:lnTo>
                    <a:pt x="299199" y="151650"/>
                  </a:lnTo>
                  <a:lnTo>
                    <a:pt x="311086" y="190500"/>
                  </a:lnTo>
                  <a:lnTo>
                    <a:pt x="360299" y="190500"/>
                  </a:lnTo>
                  <a:close/>
                </a:path>
                <a:path w="557529" h="234314">
                  <a:moveTo>
                    <a:pt x="557504" y="154203"/>
                  </a:moveTo>
                  <a:lnTo>
                    <a:pt x="539483" y="154203"/>
                  </a:lnTo>
                  <a:lnTo>
                    <a:pt x="539483" y="533"/>
                  </a:lnTo>
                  <a:lnTo>
                    <a:pt x="491680" y="533"/>
                  </a:lnTo>
                  <a:lnTo>
                    <a:pt x="491680" y="154203"/>
                  </a:lnTo>
                  <a:lnTo>
                    <a:pt x="427012" y="154203"/>
                  </a:lnTo>
                  <a:lnTo>
                    <a:pt x="427012" y="533"/>
                  </a:lnTo>
                  <a:lnTo>
                    <a:pt x="379209" y="533"/>
                  </a:lnTo>
                  <a:lnTo>
                    <a:pt x="379209" y="154203"/>
                  </a:lnTo>
                  <a:lnTo>
                    <a:pt x="379209" y="191033"/>
                  </a:lnTo>
                  <a:lnTo>
                    <a:pt x="513664" y="191033"/>
                  </a:lnTo>
                  <a:lnTo>
                    <a:pt x="513664" y="234213"/>
                  </a:lnTo>
                  <a:lnTo>
                    <a:pt x="557504" y="234213"/>
                  </a:lnTo>
                  <a:lnTo>
                    <a:pt x="557504" y="191033"/>
                  </a:lnTo>
                  <a:lnTo>
                    <a:pt x="557504" y="154203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" name="object 617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688" y="5967624"/>
              <a:ext cx="164363" cy="190309"/>
            </a:xfrm>
            <a:prstGeom prst="rect">
              <a:avLst/>
            </a:prstGeom>
          </p:spPr>
        </p:pic>
        <p:pic>
          <p:nvPicPr>
            <p:cNvPr id="618" name="object 61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7652" y="5967624"/>
              <a:ext cx="164363" cy="190309"/>
            </a:xfrm>
            <a:prstGeom prst="rect">
              <a:avLst/>
            </a:prstGeom>
          </p:spPr>
        </p:pic>
        <p:pic>
          <p:nvPicPr>
            <p:cNvPr id="619" name="object 619"/>
            <p:cNvPicPr/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200" y="6457743"/>
              <a:ext cx="144424" cy="130378"/>
            </a:xfrm>
            <a:prstGeom prst="rect">
              <a:avLst/>
            </a:prstGeom>
          </p:spPr>
        </p:pic>
        <p:sp>
          <p:nvSpPr>
            <p:cNvPr id="620" name="object 620"/>
            <p:cNvSpPr/>
            <p:nvPr/>
          </p:nvSpPr>
          <p:spPr>
            <a:xfrm>
              <a:off x="2123440" y="6413030"/>
              <a:ext cx="862330" cy="198120"/>
            </a:xfrm>
            <a:custGeom>
              <a:avLst/>
              <a:gdLst/>
              <a:ahLst/>
              <a:cxnLst/>
              <a:rect l="l" t="t" r="r" b="b"/>
              <a:pathLst>
                <a:path w="862330" h="198120">
                  <a:moveTo>
                    <a:pt x="157721" y="15836"/>
                  </a:moveTo>
                  <a:lnTo>
                    <a:pt x="119811" y="2120"/>
                  </a:lnTo>
                  <a:lnTo>
                    <a:pt x="100888" y="0"/>
                  </a:lnTo>
                  <a:lnTo>
                    <a:pt x="93306" y="0"/>
                  </a:lnTo>
                  <a:lnTo>
                    <a:pt x="54889" y="6731"/>
                  </a:lnTo>
                  <a:lnTo>
                    <a:pt x="14211" y="41503"/>
                  </a:lnTo>
                  <a:lnTo>
                    <a:pt x="1574" y="77571"/>
                  </a:lnTo>
                  <a:lnTo>
                    <a:pt x="0" y="99034"/>
                  </a:lnTo>
                  <a:lnTo>
                    <a:pt x="1574" y="121183"/>
                  </a:lnTo>
                  <a:lnTo>
                    <a:pt x="14173" y="157581"/>
                  </a:lnTo>
                  <a:lnTo>
                    <a:pt x="54775" y="191249"/>
                  </a:lnTo>
                  <a:lnTo>
                    <a:pt x="93179" y="197713"/>
                  </a:lnTo>
                  <a:lnTo>
                    <a:pt x="102298" y="197713"/>
                  </a:lnTo>
                  <a:lnTo>
                    <a:pt x="140982" y="188988"/>
                  </a:lnTo>
                  <a:lnTo>
                    <a:pt x="157721" y="181356"/>
                  </a:lnTo>
                  <a:lnTo>
                    <a:pt x="157721" y="136613"/>
                  </a:lnTo>
                  <a:lnTo>
                    <a:pt x="153377" y="136613"/>
                  </a:lnTo>
                  <a:lnTo>
                    <a:pt x="141693" y="146634"/>
                  </a:lnTo>
                  <a:lnTo>
                    <a:pt x="137947" y="149313"/>
                  </a:lnTo>
                  <a:lnTo>
                    <a:pt x="129781" y="154520"/>
                  </a:lnTo>
                  <a:lnTo>
                    <a:pt x="124955" y="156832"/>
                  </a:lnTo>
                  <a:lnTo>
                    <a:pt x="113550" y="161010"/>
                  </a:lnTo>
                  <a:lnTo>
                    <a:pt x="107543" y="162052"/>
                  </a:lnTo>
                  <a:lnTo>
                    <a:pt x="95173" y="162052"/>
                  </a:lnTo>
                  <a:lnTo>
                    <a:pt x="61353" y="143560"/>
                  </a:lnTo>
                  <a:lnTo>
                    <a:pt x="49339" y="99161"/>
                  </a:lnTo>
                  <a:lnTo>
                    <a:pt x="49631" y="91020"/>
                  </a:lnTo>
                  <a:lnTo>
                    <a:pt x="70764" y="44856"/>
                  </a:lnTo>
                  <a:lnTo>
                    <a:pt x="94068" y="35648"/>
                  </a:lnTo>
                  <a:lnTo>
                    <a:pt x="106768" y="35648"/>
                  </a:lnTo>
                  <a:lnTo>
                    <a:pt x="152869" y="61214"/>
                  </a:lnTo>
                  <a:lnTo>
                    <a:pt x="157721" y="61214"/>
                  </a:lnTo>
                  <a:lnTo>
                    <a:pt x="157721" y="15836"/>
                  </a:lnTo>
                  <a:close/>
                </a:path>
                <a:path w="862330" h="198120">
                  <a:moveTo>
                    <a:pt x="343039" y="3695"/>
                  </a:moveTo>
                  <a:lnTo>
                    <a:pt x="293331" y="3695"/>
                  </a:lnTo>
                  <a:lnTo>
                    <a:pt x="258813" y="92913"/>
                  </a:lnTo>
                  <a:lnTo>
                    <a:pt x="218046" y="3695"/>
                  </a:lnTo>
                  <a:lnTo>
                    <a:pt x="166420" y="3695"/>
                  </a:lnTo>
                  <a:lnTo>
                    <a:pt x="236842" y="146456"/>
                  </a:lnTo>
                  <a:lnTo>
                    <a:pt x="235127" y="149872"/>
                  </a:lnTo>
                  <a:lnTo>
                    <a:pt x="231736" y="152273"/>
                  </a:lnTo>
                  <a:lnTo>
                    <a:pt x="221602" y="155092"/>
                  </a:lnTo>
                  <a:lnTo>
                    <a:pt x="216217" y="155803"/>
                  </a:lnTo>
                  <a:lnTo>
                    <a:pt x="208546" y="155803"/>
                  </a:lnTo>
                  <a:lnTo>
                    <a:pt x="184683" y="153631"/>
                  </a:lnTo>
                  <a:lnTo>
                    <a:pt x="184683" y="194005"/>
                  </a:lnTo>
                  <a:lnTo>
                    <a:pt x="187325" y="194271"/>
                  </a:lnTo>
                  <a:lnTo>
                    <a:pt x="208140" y="195021"/>
                  </a:lnTo>
                  <a:lnTo>
                    <a:pt x="226479" y="195160"/>
                  </a:lnTo>
                  <a:lnTo>
                    <a:pt x="231851" y="194716"/>
                  </a:lnTo>
                  <a:lnTo>
                    <a:pt x="271576" y="171767"/>
                  </a:lnTo>
                  <a:lnTo>
                    <a:pt x="275767" y="164795"/>
                  </a:lnTo>
                  <a:lnTo>
                    <a:pt x="343039" y="3695"/>
                  </a:lnTo>
                  <a:close/>
                </a:path>
                <a:path w="862330" h="198120">
                  <a:moveTo>
                    <a:pt x="513168" y="135724"/>
                  </a:moveTo>
                  <a:lnTo>
                    <a:pt x="496798" y="99631"/>
                  </a:lnTo>
                  <a:lnTo>
                    <a:pt x="474306" y="89712"/>
                  </a:lnTo>
                  <a:lnTo>
                    <a:pt x="474306" y="88684"/>
                  </a:lnTo>
                  <a:lnTo>
                    <a:pt x="482485" y="85293"/>
                  </a:lnTo>
                  <a:lnTo>
                    <a:pt x="488899" y="79959"/>
                  </a:lnTo>
                  <a:lnTo>
                    <a:pt x="489597" y="78854"/>
                  </a:lnTo>
                  <a:lnTo>
                    <a:pt x="493547" y="72707"/>
                  </a:lnTo>
                  <a:lnTo>
                    <a:pt x="496582" y="67094"/>
                  </a:lnTo>
                  <a:lnTo>
                    <a:pt x="498754" y="61087"/>
                  </a:lnTo>
                  <a:lnTo>
                    <a:pt x="500062" y="54698"/>
                  </a:lnTo>
                  <a:lnTo>
                    <a:pt x="500507" y="47917"/>
                  </a:lnTo>
                  <a:lnTo>
                    <a:pt x="500443" y="39662"/>
                  </a:lnTo>
                  <a:lnTo>
                    <a:pt x="500189" y="38595"/>
                  </a:lnTo>
                  <a:lnTo>
                    <a:pt x="498830" y="32842"/>
                  </a:lnTo>
                  <a:lnTo>
                    <a:pt x="467131" y="6362"/>
                  </a:lnTo>
                  <a:lnTo>
                    <a:pt x="463956" y="5892"/>
                  </a:lnTo>
                  <a:lnTo>
                    <a:pt x="463956" y="128955"/>
                  </a:lnTo>
                  <a:lnTo>
                    <a:pt x="463956" y="139433"/>
                  </a:lnTo>
                  <a:lnTo>
                    <a:pt x="426821" y="159054"/>
                  </a:lnTo>
                  <a:lnTo>
                    <a:pt x="408495" y="159118"/>
                  </a:lnTo>
                  <a:lnTo>
                    <a:pt x="408495" y="111442"/>
                  </a:lnTo>
                  <a:lnTo>
                    <a:pt x="425831" y="111442"/>
                  </a:lnTo>
                  <a:lnTo>
                    <a:pt x="432612" y="111506"/>
                  </a:lnTo>
                  <a:lnTo>
                    <a:pt x="442760" y="111772"/>
                  </a:lnTo>
                  <a:lnTo>
                    <a:pt x="446747" y="112369"/>
                  </a:lnTo>
                  <a:lnTo>
                    <a:pt x="449643" y="113487"/>
                  </a:lnTo>
                  <a:lnTo>
                    <a:pt x="454418" y="115189"/>
                  </a:lnTo>
                  <a:lnTo>
                    <a:pt x="457987" y="117703"/>
                  </a:lnTo>
                  <a:lnTo>
                    <a:pt x="462762" y="124358"/>
                  </a:lnTo>
                  <a:lnTo>
                    <a:pt x="463956" y="128955"/>
                  </a:lnTo>
                  <a:lnTo>
                    <a:pt x="463956" y="5892"/>
                  </a:lnTo>
                  <a:lnTo>
                    <a:pt x="459930" y="5295"/>
                  </a:lnTo>
                  <a:lnTo>
                    <a:pt x="453885" y="4597"/>
                  </a:lnTo>
                  <a:lnTo>
                    <a:pt x="451942" y="4470"/>
                  </a:lnTo>
                  <a:lnTo>
                    <a:pt x="451942" y="54444"/>
                  </a:lnTo>
                  <a:lnTo>
                    <a:pt x="451942" y="61683"/>
                  </a:lnTo>
                  <a:lnTo>
                    <a:pt x="422668" y="78854"/>
                  </a:lnTo>
                  <a:lnTo>
                    <a:pt x="408495" y="78854"/>
                  </a:lnTo>
                  <a:lnTo>
                    <a:pt x="408495" y="38595"/>
                  </a:lnTo>
                  <a:lnTo>
                    <a:pt x="420319" y="38595"/>
                  </a:lnTo>
                  <a:lnTo>
                    <a:pt x="451942" y="54444"/>
                  </a:lnTo>
                  <a:lnTo>
                    <a:pt x="451942" y="4470"/>
                  </a:lnTo>
                  <a:lnTo>
                    <a:pt x="446582" y="4102"/>
                  </a:lnTo>
                  <a:lnTo>
                    <a:pt x="438010" y="3797"/>
                  </a:lnTo>
                  <a:lnTo>
                    <a:pt x="428180" y="3695"/>
                  </a:lnTo>
                  <a:lnTo>
                    <a:pt x="360946" y="3695"/>
                  </a:lnTo>
                  <a:lnTo>
                    <a:pt x="360946" y="194005"/>
                  </a:lnTo>
                  <a:lnTo>
                    <a:pt x="437121" y="194005"/>
                  </a:lnTo>
                  <a:lnTo>
                    <a:pt x="476059" y="188328"/>
                  </a:lnTo>
                  <a:lnTo>
                    <a:pt x="507796" y="160642"/>
                  </a:lnTo>
                  <a:lnTo>
                    <a:pt x="508431" y="159118"/>
                  </a:lnTo>
                  <a:lnTo>
                    <a:pt x="510133" y="155067"/>
                  </a:lnTo>
                  <a:lnTo>
                    <a:pt x="511810" y="149047"/>
                  </a:lnTo>
                  <a:lnTo>
                    <a:pt x="512826" y="142608"/>
                  </a:lnTo>
                  <a:lnTo>
                    <a:pt x="513168" y="135724"/>
                  </a:lnTo>
                  <a:close/>
                </a:path>
                <a:path w="862330" h="198120">
                  <a:moveTo>
                    <a:pt x="669213" y="3505"/>
                  </a:moveTo>
                  <a:lnTo>
                    <a:pt x="540512" y="3505"/>
                  </a:lnTo>
                  <a:lnTo>
                    <a:pt x="540512" y="40335"/>
                  </a:lnTo>
                  <a:lnTo>
                    <a:pt x="540512" y="73355"/>
                  </a:lnTo>
                  <a:lnTo>
                    <a:pt x="540512" y="110185"/>
                  </a:lnTo>
                  <a:lnTo>
                    <a:pt x="540512" y="157175"/>
                  </a:lnTo>
                  <a:lnTo>
                    <a:pt x="540512" y="194005"/>
                  </a:lnTo>
                  <a:lnTo>
                    <a:pt x="669213" y="194005"/>
                  </a:lnTo>
                  <a:lnTo>
                    <a:pt x="669213" y="157175"/>
                  </a:lnTo>
                  <a:lnTo>
                    <a:pt x="588060" y="157175"/>
                  </a:lnTo>
                  <a:lnTo>
                    <a:pt x="588060" y="110185"/>
                  </a:lnTo>
                  <a:lnTo>
                    <a:pt x="662825" y="110185"/>
                  </a:lnTo>
                  <a:lnTo>
                    <a:pt x="662825" y="73355"/>
                  </a:lnTo>
                  <a:lnTo>
                    <a:pt x="588060" y="73355"/>
                  </a:lnTo>
                  <a:lnTo>
                    <a:pt x="588060" y="40335"/>
                  </a:lnTo>
                  <a:lnTo>
                    <a:pt x="669213" y="40335"/>
                  </a:lnTo>
                  <a:lnTo>
                    <a:pt x="669213" y="3505"/>
                  </a:lnTo>
                  <a:close/>
                </a:path>
                <a:path w="862330" h="198120">
                  <a:moveTo>
                    <a:pt x="862215" y="3505"/>
                  </a:moveTo>
                  <a:lnTo>
                    <a:pt x="814412" y="3505"/>
                  </a:lnTo>
                  <a:lnTo>
                    <a:pt x="814412" y="73355"/>
                  </a:lnTo>
                  <a:lnTo>
                    <a:pt x="749350" y="73355"/>
                  </a:lnTo>
                  <a:lnTo>
                    <a:pt x="749350" y="3505"/>
                  </a:lnTo>
                  <a:lnTo>
                    <a:pt x="701560" y="3505"/>
                  </a:lnTo>
                  <a:lnTo>
                    <a:pt x="701560" y="73355"/>
                  </a:lnTo>
                  <a:lnTo>
                    <a:pt x="701560" y="110185"/>
                  </a:lnTo>
                  <a:lnTo>
                    <a:pt x="701560" y="194005"/>
                  </a:lnTo>
                  <a:lnTo>
                    <a:pt x="749350" y="194005"/>
                  </a:lnTo>
                  <a:lnTo>
                    <a:pt x="749350" y="110185"/>
                  </a:lnTo>
                  <a:lnTo>
                    <a:pt x="814412" y="110185"/>
                  </a:lnTo>
                  <a:lnTo>
                    <a:pt x="814412" y="194005"/>
                  </a:lnTo>
                  <a:lnTo>
                    <a:pt x="862215" y="194005"/>
                  </a:lnTo>
                  <a:lnTo>
                    <a:pt x="862215" y="110185"/>
                  </a:lnTo>
                  <a:lnTo>
                    <a:pt x="862215" y="73355"/>
                  </a:lnTo>
                  <a:lnTo>
                    <a:pt x="862215" y="3505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1" name="object 62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5017" y="6416726"/>
              <a:ext cx="164363" cy="190309"/>
            </a:xfrm>
            <a:prstGeom prst="rect">
              <a:avLst/>
            </a:prstGeom>
          </p:spPr>
        </p:pic>
        <p:pic>
          <p:nvPicPr>
            <p:cNvPr id="622" name="object 62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978" y="6416725"/>
              <a:ext cx="146469" cy="190309"/>
            </a:xfrm>
            <a:prstGeom prst="rect">
              <a:avLst/>
            </a:prstGeom>
          </p:spPr>
        </p:pic>
        <p:pic>
          <p:nvPicPr>
            <p:cNvPr id="623" name="object 623"/>
            <p:cNvPicPr/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7008" y="6416535"/>
              <a:ext cx="501526" cy="191650"/>
            </a:xfrm>
            <a:prstGeom prst="rect">
              <a:avLst/>
            </a:prstGeom>
          </p:spPr>
        </p:pic>
        <p:pic>
          <p:nvPicPr>
            <p:cNvPr id="624" name="object 624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4104" y="6416726"/>
              <a:ext cx="164363" cy="190309"/>
            </a:xfrm>
            <a:prstGeom prst="rect">
              <a:avLst/>
            </a:prstGeom>
          </p:spPr>
        </p:pic>
        <p:pic>
          <p:nvPicPr>
            <p:cNvPr id="625" name="object 625"/>
            <p:cNvPicPr/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5937" y="6413030"/>
              <a:ext cx="326425" cy="197713"/>
            </a:xfrm>
            <a:prstGeom prst="rect">
              <a:avLst/>
            </a:prstGeom>
          </p:spPr>
        </p:pic>
        <p:pic>
          <p:nvPicPr>
            <p:cNvPr id="626" name="object 626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2056" y="6416726"/>
              <a:ext cx="164363" cy="190309"/>
            </a:xfrm>
            <a:prstGeom prst="rect">
              <a:avLst/>
            </a:prstGeom>
          </p:spPr>
        </p:pic>
        <p:pic>
          <p:nvPicPr>
            <p:cNvPr id="627" name="object 627"/>
            <p:cNvPicPr/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7469" y="6416726"/>
              <a:ext cx="156311" cy="190309"/>
            </a:xfrm>
            <a:prstGeom prst="rect">
              <a:avLst/>
            </a:prstGeom>
          </p:spPr>
        </p:pic>
        <p:sp>
          <p:nvSpPr>
            <p:cNvPr id="628" name="object 628"/>
            <p:cNvSpPr/>
            <p:nvPr/>
          </p:nvSpPr>
          <p:spPr>
            <a:xfrm>
              <a:off x="4913134" y="6416535"/>
              <a:ext cx="128905" cy="190500"/>
            </a:xfrm>
            <a:custGeom>
              <a:avLst/>
              <a:gdLst/>
              <a:ahLst/>
              <a:cxnLst/>
              <a:rect l="l" t="t" r="r" b="b"/>
              <a:pathLst>
                <a:path w="128904" h="190500">
                  <a:moveTo>
                    <a:pt x="128701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0" y="153670"/>
                  </a:lnTo>
                  <a:lnTo>
                    <a:pt x="0" y="190500"/>
                  </a:lnTo>
                  <a:lnTo>
                    <a:pt x="128701" y="190500"/>
                  </a:lnTo>
                  <a:lnTo>
                    <a:pt x="128701" y="153670"/>
                  </a:lnTo>
                  <a:lnTo>
                    <a:pt x="47548" y="153670"/>
                  </a:lnTo>
                  <a:lnTo>
                    <a:pt x="47548" y="106680"/>
                  </a:lnTo>
                  <a:lnTo>
                    <a:pt x="122313" y="106680"/>
                  </a:lnTo>
                  <a:lnTo>
                    <a:pt x="122313" y="69850"/>
                  </a:lnTo>
                  <a:lnTo>
                    <a:pt x="47548" y="69850"/>
                  </a:lnTo>
                  <a:lnTo>
                    <a:pt x="47548" y="36830"/>
                  </a:lnTo>
                  <a:lnTo>
                    <a:pt x="128701" y="36830"/>
                  </a:lnTo>
                  <a:lnTo>
                    <a:pt x="128701" y="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" name="object 629"/>
            <p:cNvPicPr/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064" y="6413030"/>
              <a:ext cx="157721" cy="197713"/>
            </a:xfrm>
            <a:prstGeom prst="rect">
              <a:avLst/>
            </a:prstGeom>
          </p:spPr>
        </p:pic>
        <p:pic>
          <p:nvPicPr>
            <p:cNvPr id="630" name="object 630"/>
            <p:cNvPicPr/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8901" y="6412762"/>
              <a:ext cx="356596" cy="198234"/>
            </a:xfrm>
            <a:prstGeom prst="rect">
              <a:avLst/>
            </a:prstGeom>
          </p:spPr>
        </p:pic>
        <p:pic>
          <p:nvPicPr>
            <p:cNvPr id="631" name="object 631"/>
            <p:cNvPicPr/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741" y="6412762"/>
              <a:ext cx="321316" cy="198234"/>
            </a:xfrm>
            <a:prstGeom prst="rect">
              <a:avLst/>
            </a:prstGeom>
          </p:spPr>
        </p:pic>
        <p:sp>
          <p:nvSpPr>
            <p:cNvPr id="632" name="object 632"/>
            <p:cNvSpPr/>
            <p:nvPr/>
          </p:nvSpPr>
          <p:spPr>
            <a:xfrm>
              <a:off x="6059970" y="6416535"/>
              <a:ext cx="1537970" cy="191770"/>
            </a:xfrm>
            <a:custGeom>
              <a:avLst/>
              <a:gdLst/>
              <a:ahLst/>
              <a:cxnLst/>
              <a:rect l="l" t="t" r="r" b="b"/>
              <a:pathLst>
                <a:path w="1537970" h="191770">
                  <a:moveTo>
                    <a:pt x="194398" y="190"/>
                  </a:moveTo>
                  <a:lnTo>
                    <a:pt x="139319" y="190"/>
                  </a:lnTo>
                  <a:lnTo>
                    <a:pt x="97269" y="94132"/>
                  </a:lnTo>
                  <a:lnTo>
                    <a:pt x="55092" y="190"/>
                  </a:lnTo>
                  <a:lnTo>
                    <a:pt x="0" y="190"/>
                  </a:lnTo>
                  <a:lnTo>
                    <a:pt x="0" y="190500"/>
                  </a:lnTo>
                  <a:lnTo>
                    <a:pt x="44983" y="190500"/>
                  </a:lnTo>
                  <a:lnTo>
                    <a:pt x="44983" y="64350"/>
                  </a:lnTo>
                  <a:lnTo>
                    <a:pt x="79629" y="145770"/>
                  </a:lnTo>
                  <a:lnTo>
                    <a:pt x="112217" y="145770"/>
                  </a:lnTo>
                  <a:lnTo>
                    <a:pt x="146862" y="64350"/>
                  </a:lnTo>
                  <a:lnTo>
                    <a:pt x="146862" y="190500"/>
                  </a:lnTo>
                  <a:lnTo>
                    <a:pt x="194398" y="190500"/>
                  </a:lnTo>
                  <a:lnTo>
                    <a:pt x="194398" y="190"/>
                  </a:lnTo>
                  <a:close/>
                </a:path>
                <a:path w="1537970" h="191770">
                  <a:moveTo>
                    <a:pt x="394042" y="190500"/>
                  </a:moveTo>
                  <a:lnTo>
                    <a:pt x="380911" y="151650"/>
                  </a:lnTo>
                  <a:lnTo>
                    <a:pt x="369252" y="117144"/>
                  </a:lnTo>
                  <a:lnTo>
                    <a:pt x="348056" y="54394"/>
                  </a:lnTo>
                  <a:lnTo>
                    <a:pt x="329742" y="190"/>
                  </a:lnTo>
                  <a:lnTo>
                    <a:pt x="322465" y="190"/>
                  </a:lnTo>
                  <a:lnTo>
                    <a:pt x="322465" y="117144"/>
                  </a:lnTo>
                  <a:lnTo>
                    <a:pt x="283603" y="117144"/>
                  </a:lnTo>
                  <a:lnTo>
                    <a:pt x="303034" y="54394"/>
                  </a:lnTo>
                  <a:lnTo>
                    <a:pt x="322465" y="117144"/>
                  </a:lnTo>
                  <a:lnTo>
                    <a:pt x="322465" y="190"/>
                  </a:lnTo>
                  <a:lnTo>
                    <a:pt x="277609" y="190"/>
                  </a:lnTo>
                  <a:lnTo>
                    <a:pt x="213309" y="190500"/>
                  </a:lnTo>
                  <a:lnTo>
                    <a:pt x="261251" y="190500"/>
                  </a:lnTo>
                  <a:lnTo>
                    <a:pt x="273126" y="151650"/>
                  </a:lnTo>
                  <a:lnTo>
                    <a:pt x="332943" y="151650"/>
                  </a:lnTo>
                  <a:lnTo>
                    <a:pt x="344830" y="190500"/>
                  </a:lnTo>
                  <a:lnTo>
                    <a:pt x="394042" y="190500"/>
                  </a:lnTo>
                  <a:close/>
                </a:path>
                <a:path w="1537970" h="191770">
                  <a:moveTo>
                    <a:pt x="559422" y="60261"/>
                  </a:moveTo>
                  <a:lnTo>
                    <a:pt x="559054" y="52311"/>
                  </a:lnTo>
                  <a:lnTo>
                    <a:pt x="557949" y="44919"/>
                  </a:lnTo>
                  <a:lnTo>
                    <a:pt x="556120" y="38087"/>
                  </a:lnTo>
                  <a:lnTo>
                    <a:pt x="555142" y="35725"/>
                  </a:lnTo>
                  <a:lnTo>
                    <a:pt x="553542" y="31826"/>
                  </a:lnTo>
                  <a:lnTo>
                    <a:pt x="523240" y="5194"/>
                  </a:lnTo>
                  <a:lnTo>
                    <a:pt x="510349" y="2184"/>
                  </a:lnTo>
                  <a:lnTo>
                    <a:pt x="510349" y="56045"/>
                  </a:lnTo>
                  <a:lnTo>
                    <a:pt x="510349" y="67208"/>
                  </a:lnTo>
                  <a:lnTo>
                    <a:pt x="509765" y="71805"/>
                  </a:lnTo>
                  <a:lnTo>
                    <a:pt x="507466" y="78625"/>
                  </a:lnTo>
                  <a:lnTo>
                    <a:pt x="505282" y="81902"/>
                  </a:lnTo>
                  <a:lnTo>
                    <a:pt x="502043" y="85051"/>
                  </a:lnTo>
                  <a:lnTo>
                    <a:pt x="500507" y="86588"/>
                  </a:lnTo>
                  <a:lnTo>
                    <a:pt x="498309" y="87985"/>
                  </a:lnTo>
                  <a:lnTo>
                    <a:pt x="495452" y="89204"/>
                  </a:lnTo>
                  <a:lnTo>
                    <a:pt x="492607" y="90449"/>
                  </a:lnTo>
                  <a:lnTo>
                    <a:pt x="468591" y="92722"/>
                  </a:lnTo>
                  <a:lnTo>
                    <a:pt x="460756" y="92722"/>
                  </a:lnTo>
                  <a:lnTo>
                    <a:pt x="460756" y="35725"/>
                  </a:lnTo>
                  <a:lnTo>
                    <a:pt x="474611" y="35725"/>
                  </a:lnTo>
                  <a:lnTo>
                    <a:pt x="480199" y="35864"/>
                  </a:lnTo>
                  <a:lnTo>
                    <a:pt x="488467" y="36474"/>
                  </a:lnTo>
                  <a:lnTo>
                    <a:pt x="492785" y="37604"/>
                  </a:lnTo>
                  <a:lnTo>
                    <a:pt x="497306" y="39547"/>
                  </a:lnTo>
                  <a:lnTo>
                    <a:pt x="500888" y="41008"/>
                  </a:lnTo>
                  <a:lnTo>
                    <a:pt x="503948" y="43675"/>
                  </a:lnTo>
                  <a:lnTo>
                    <a:pt x="509066" y="51422"/>
                  </a:lnTo>
                  <a:lnTo>
                    <a:pt x="510349" y="56045"/>
                  </a:lnTo>
                  <a:lnTo>
                    <a:pt x="510349" y="2184"/>
                  </a:lnTo>
                  <a:lnTo>
                    <a:pt x="509003" y="1892"/>
                  </a:lnTo>
                  <a:lnTo>
                    <a:pt x="502183" y="952"/>
                  </a:lnTo>
                  <a:lnTo>
                    <a:pt x="494779" y="381"/>
                  </a:lnTo>
                  <a:lnTo>
                    <a:pt x="486816" y="190"/>
                  </a:lnTo>
                  <a:lnTo>
                    <a:pt x="412953" y="190"/>
                  </a:lnTo>
                  <a:lnTo>
                    <a:pt x="412953" y="190500"/>
                  </a:lnTo>
                  <a:lnTo>
                    <a:pt x="460756" y="190500"/>
                  </a:lnTo>
                  <a:lnTo>
                    <a:pt x="460756" y="128257"/>
                  </a:lnTo>
                  <a:lnTo>
                    <a:pt x="492620" y="128257"/>
                  </a:lnTo>
                  <a:lnTo>
                    <a:pt x="536270" y="112026"/>
                  </a:lnTo>
                  <a:lnTo>
                    <a:pt x="543064" y="105625"/>
                  </a:lnTo>
                  <a:lnTo>
                    <a:pt x="548347" y="100266"/>
                  </a:lnTo>
                  <a:lnTo>
                    <a:pt x="552399" y="93573"/>
                  </a:lnTo>
                  <a:lnTo>
                    <a:pt x="552691" y="92722"/>
                  </a:lnTo>
                  <a:lnTo>
                    <a:pt x="555205" y="85559"/>
                  </a:lnTo>
                  <a:lnTo>
                    <a:pt x="557047" y="79489"/>
                  </a:lnTo>
                  <a:lnTo>
                    <a:pt x="558368" y="73240"/>
                  </a:lnTo>
                  <a:lnTo>
                    <a:pt x="559155" y="66840"/>
                  </a:lnTo>
                  <a:lnTo>
                    <a:pt x="559422" y="60261"/>
                  </a:lnTo>
                  <a:close/>
                </a:path>
                <a:path w="1537970" h="191770">
                  <a:moveTo>
                    <a:pt x="830757" y="0"/>
                  </a:moveTo>
                  <a:lnTo>
                    <a:pt x="783082" y="0"/>
                  </a:lnTo>
                  <a:lnTo>
                    <a:pt x="783082" y="154940"/>
                  </a:lnTo>
                  <a:lnTo>
                    <a:pt x="731697" y="154940"/>
                  </a:lnTo>
                  <a:lnTo>
                    <a:pt x="731697" y="0"/>
                  </a:lnTo>
                  <a:lnTo>
                    <a:pt x="684034" y="0"/>
                  </a:lnTo>
                  <a:lnTo>
                    <a:pt x="684034" y="154940"/>
                  </a:lnTo>
                  <a:lnTo>
                    <a:pt x="632650" y="154940"/>
                  </a:lnTo>
                  <a:lnTo>
                    <a:pt x="632650" y="0"/>
                  </a:lnTo>
                  <a:lnTo>
                    <a:pt x="584974" y="0"/>
                  </a:lnTo>
                  <a:lnTo>
                    <a:pt x="584974" y="154940"/>
                  </a:lnTo>
                  <a:lnTo>
                    <a:pt x="584974" y="190500"/>
                  </a:lnTo>
                  <a:lnTo>
                    <a:pt x="830757" y="190500"/>
                  </a:lnTo>
                  <a:lnTo>
                    <a:pt x="830757" y="154940"/>
                  </a:lnTo>
                  <a:lnTo>
                    <a:pt x="830757" y="0"/>
                  </a:lnTo>
                  <a:close/>
                </a:path>
                <a:path w="1537970" h="191770">
                  <a:moveTo>
                    <a:pt x="1016596" y="60261"/>
                  </a:moveTo>
                  <a:lnTo>
                    <a:pt x="1016228" y="52311"/>
                  </a:lnTo>
                  <a:lnTo>
                    <a:pt x="1015123" y="44919"/>
                  </a:lnTo>
                  <a:lnTo>
                    <a:pt x="1013294" y="38087"/>
                  </a:lnTo>
                  <a:lnTo>
                    <a:pt x="1012317" y="35725"/>
                  </a:lnTo>
                  <a:lnTo>
                    <a:pt x="1010716" y="31826"/>
                  </a:lnTo>
                  <a:lnTo>
                    <a:pt x="980414" y="5194"/>
                  </a:lnTo>
                  <a:lnTo>
                    <a:pt x="967524" y="2184"/>
                  </a:lnTo>
                  <a:lnTo>
                    <a:pt x="967524" y="56045"/>
                  </a:lnTo>
                  <a:lnTo>
                    <a:pt x="967524" y="67208"/>
                  </a:lnTo>
                  <a:lnTo>
                    <a:pt x="966939" y="71805"/>
                  </a:lnTo>
                  <a:lnTo>
                    <a:pt x="964641" y="78625"/>
                  </a:lnTo>
                  <a:lnTo>
                    <a:pt x="962456" y="81902"/>
                  </a:lnTo>
                  <a:lnTo>
                    <a:pt x="959218" y="85051"/>
                  </a:lnTo>
                  <a:lnTo>
                    <a:pt x="957681" y="86588"/>
                  </a:lnTo>
                  <a:lnTo>
                    <a:pt x="955484" y="87985"/>
                  </a:lnTo>
                  <a:lnTo>
                    <a:pt x="952627" y="89204"/>
                  </a:lnTo>
                  <a:lnTo>
                    <a:pt x="949782" y="90449"/>
                  </a:lnTo>
                  <a:lnTo>
                    <a:pt x="925766" y="92722"/>
                  </a:lnTo>
                  <a:lnTo>
                    <a:pt x="917930" y="92722"/>
                  </a:lnTo>
                  <a:lnTo>
                    <a:pt x="917930" y="35725"/>
                  </a:lnTo>
                  <a:lnTo>
                    <a:pt x="931786" y="35725"/>
                  </a:lnTo>
                  <a:lnTo>
                    <a:pt x="937374" y="35864"/>
                  </a:lnTo>
                  <a:lnTo>
                    <a:pt x="945642" y="36474"/>
                  </a:lnTo>
                  <a:lnTo>
                    <a:pt x="949960" y="37604"/>
                  </a:lnTo>
                  <a:lnTo>
                    <a:pt x="954481" y="39547"/>
                  </a:lnTo>
                  <a:lnTo>
                    <a:pt x="958062" y="41008"/>
                  </a:lnTo>
                  <a:lnTo>
                    <a:pt x="961123" y="43675"/>
                  </a:lnTo>
                  <a:lnTo>
                    <a:pt x="966241" y="51422"/>
                  </a:lnTo>
                  <a:lnTo>
                    <a:pt x="967524" y="56045"/>
                  </a:lnTo>
                  <a:lnTo>
                    <a:pt x="967524" y="2184"/>
                  </a:lnTo>
                  <a:lnTo>
                    <a:pt x="966177" y="1892"/>
                  </a:lnTo>
                  <a:lnTo>
                    <a:pt x="959358" y="952"/>
                  </a:lnTo>
                  <a:lnTo>
                    <a:pt x="951953" y="381"/>
                  </a:lnTo>
                  <a:lnTo>
                    <a:pt x="943991" y="190"/>
                  </a:lnTo>
                  <a:lnTo>
                    <a:pt x="870127" y="190"/>
                  </a:lnTo>
                  <a:lnTo>
                    <a:pt x="870127" y="190500"/>
                  </a:lnTo>
                  <a:lnTo>
                    <a:pt x="917930" y="190500"/>
                  </a:lnTo>
                  <a:lnTo>
                    <a:pt x="917930" y="128257"/>
                  </a:lnTo>
                  <a:lnTo>
                    <a:pt x="949794" y="128257"/>
                  </a:lnTo>
                  <a:lnTo>
                    <a:pt x="993444" y="112026"/>
                  </a:lnTo>
                  <a:lnTo>
                    <a:pt x="1000239" y="105625"/>
                  </a:lnTo>
                  <a:lnTo>
                    <a:pt x="1005522" y="100266"/>
                  </a:lnTo>
                  <a:lnTo>
                    <a:pt x="1009573" y="93573"/>
                  </a:lnTo>
                  <a:lnTo>
                    <a:pt x="1009865" y="92722"/>
                  </a:lnTo>
                  <a:lnTo>
                    <a:pt x="1012380" y="85559"/>
                  </a:lnTo>
                  <a:lnTo>
                    <a:pt x="1014222" y="79489"/>
                  </a:lnTo>
                  <a:lnTo>
                    <a:pt x="1015542" y="73240"/>
                  </a:lnTo>
                  <a:lnTo>
                    <a:pt x="1016330" y="66840"/>
                  </a:lnTo>
                  <a:lnTo>
                    <a:pt x="1016596" y="60261"/>
                  </a:lnTo>
                  <a:close/>
                </a:path>
                <a:path w="1537970" h="191770">
                  <a:moveTo>
                    <a:pt x="1357845" y="0"/>
                  </a:moveTo>
                  <a:lnTo>
                    <a:pt x="1197571" y="0"/>
                  </a:lnTo>
                  <a:lnTo>
                    <a:pt x="1197571" y="190"/>
                  </a:lnTo>
                  <a:lnTo>
                    <a:pt x="1149654" y="190"/>
                  </a:lnTo>
                  <a:lnTo>
                    <a:pt x="1115136" y="89408"/>
                  </a:lnTo>
                  <a:lnTo>
                    <a:pt x="1074369" y="190"/>
                  </a:lnTo>
                  <a:lnTo>
                    <a:pt x="1022743" y="190"/>
                  </a:lnTo>
                  <a:lnTo>
                    <a:pt x="1093165" y="142951"/>
                  </a:lnTo>
                  <a:lnTo>
                    <a:pt x="1091450" y="146367"/>
                  </a:lnTo>
                  <a:lnTo>
                    <a:pt x="1088059" y="148767"/>
                  </a:lnTo>
                  <a:lnTo>
                    <a:pt x="1077925" y="151587"/>
                  </a:lnTo>
                  <a:lnTo>
                    <a:pt x="1072540" y="152298"/>
                  </a:lnTo>
                  <a:lnTo>
                    <a:pt x="1064869" y="152298"/>
                  </a:lnTo>
                  <a:lnTo>
                    <a:pt x="1041006" y="150126"/>
                  </a:lnTo>
                  <a:lnTo>
                    <a:pt x="1041006" y="190500"/>
                  </a:lnTo>
                  <a:lnTo>
                    <a:pt x="1043647" y="190766"/>
                  </a:lnTo>
                  <a:lnTo>
                    <a:pt x="1064463" y="191516"/>
                  </a:lnTo>
                  <a:lnTo>
                    <a:pt x="1082802" y="191655"/>
                  </a:lnTo>
                  <a:lnTo>
                    <a:pt x="1088174" y="191211"/>
                  </a:lnTo>
                  <a:lnTo>
                    <a:pt x="1127899" y="168262"/>
                  </a:lnTo>
                  <a:lnTo>
                    <a:pt x="1197571" y="4483"/>
                  </a:lnTo>
                  <a:lnTo>
                    <a:pt x="1197571" y="36830"/>
                  </a:lnTo>
                  <a:lnTo>
                    <a:pt x="1253807" y="36830"/>
                  </a:lnTo>
                  <a:lnTo>
                    <a:pt x="1253807" y="190500"/>
                  </a:lnTo>
                  <a:lnTo>
                    <a:pt x="1301610" y="190500"/>
                  </a:lnTo>
                  <a:lnTo>
                    <a:pt x="1301610" y="36830"/>
                  </a:lnTo>
                  <a:lnTo>
                    <a:pt x="1357845" y="36830"/>
                  </a:lnTo>
                  <a:lnTo>
                    <a:pt x="1357845" y="0"/>
                  </a:lnTo>
                  <a:close/>
                </a:path>
                <a:path w="1537970" h="191770">
                  <a:moveTo>
                    <a:pt x="1537804" y="190500"/>
                  </a:moveTo>
                  <a:lnTo>
                    <a:pt x="1524685" y="151650"/>
                  </a:lnTo>
                  <a:lnTo>
                    <a:pt x="1513027" y="117144"/>
                  </a:lnTo>
                  <a:lnTo>
                    <a:pt x="1491818" y="54394"/>
                  </a:lnTo>
                  <a:lnTo>
                    <a:pt x="1473504" y="190"/>
                  </a:lnTo>
                  <a:lnTo>
                    <a:pt x="1466227" y="190"/>
                  </a:lnTo>
                  <a:lnTo>
                    <a:pt x="1466227" y="117144"/>
                  </a:lnTo>
                  <a:lnTo>
                    <a:pt x="1427365" y="117144"/>
                  </a:lnTo>
                  <a:lnTo>
                    <a:pt x="1446796" y="54394"/>
                  </a:lnTo>
                  <a:lnTo>
                    <a:pt x="1466227" y="117144"/>
                  </a:lnTo>
                  <a:lnTo>
                    <a:pt x="1466227" y="190"/>
                  </a:lnTo>
                  <a:lnTo>
                    <a:pt x="1421371" y="190"/>
                  </a:lnTo>
                  <a:lnTo>
                    <a:pt x="1357071" y="190500"/>
                  </a:lnTo>
                  <a:lnTo>
                    <a:pt x="1405013" y="190500"/>
                  </a:lnTo>
                  <a:lnTo>
                    <a:pt x="1416888" y="151650"/>
                  </a:lnTo>
                  <a:lnTo>
                    <a:pt x="1476705" y="151650"/>
                  </a:lnTo>
                  <a:lnTo>
                    <a:pt x="1488592" y="190500"/>
                  </a:lnTo>
                  <a:lnTo>
                    <a:pt x="1537804" y="190500"/>
                  </a:lnTo>
                  <a:close/>
                </a:path>
              </a:pathLst>
            </a:custGeom>
            <a:solidFill>
              <a:srgbClr val="2D4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281" y="6457752"/>
              <a:ext cx="144424" cy="1303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0476"/>
            <a:ext cx="10692130" cy="567690"/>
          </a:xfrm>
          <a:custGeom>
            <a:avLst/>
            <a:gdLst/>
            <a:ahLst/>
            <a:cxnLst/>
            <a:rect l="l" t="t" r="r" b="b"/>
            <a:pathLst>
              <a:path w="10692130" h="567689">
                <a:moveTo>
                  <a:pt x="10692003" y="0"/>
                </a:moveTo>
                <a:lnTo>
                  <a:pt x="0" y="0"/>
                </a:lnTo>
                <a:lnTo>
                  <a:pt x="0" y="567258"/>
                </a:lnTo>
                <a:lnTo>
                  <a:pt x="10692003" y="567258"/>
                </a:lnTo>
                <a:lnTo>
                  <a:pt x="10692003" y="0"/>
                </a:lnTo>
                <a:close/>
              </a:path>
            </a:pathLst>
          </a:custGeom>
          <a:solidFill>
            <a:srgbClr val="81B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07906" y="10164"/>
            <a:ext cx="7784465" cy="1243965"/>
            <a:chOff x="2907906" y="10164"/>
            <a:chExt cx="7784465" cy="1243965"/>
          </a:xfrm>
        </p:grpSpPr>
        <p:sp>
          <p:nvSpPr>
            <p:cNvPr id="4" name="object 4"/>
            <p:cNvSpPr/>
            <p:nvPr/>
          </p:nvSpPr>
          <p:spPr>
            <a:xfrm>
              <a:off x="2907906" y="10164"/>
              <a:ext cx="7784465" cy="1243965"/>
            </a:xfrm>
            <a:custGeom>
              <a:avLst/>
              <a:gdLst/>
              <a:ahLst/>
              <a:cxnLst/>
              <a:rect l="l" t="t" r="r" b="b"/>
              <a:pathLst>
                <a:path w="7784465" h="1243965">
                  <a:moveTo>
                    <a:pt x="4726813" y="0"/>
                  </a:moveTo>
                  <a:lnTo>
                    <a:pt x="0" y="0"/>
                  </a:lnTo>
                  <a:lnTo>
                    <a:pt x="973315" y="1193571"/>
                  </a:lnTo>
                  <a:lnTo>
                    <a:pt x="7784096" y="1243393"/>
                  </a:lnTo>
                  <a:lnTo>
                    <a:pt x="7784096" y="389572"/>
                  </a:lnTo>
                  <a:lnTo>
                    <a:pt x="4726813" y="0"/>
                  </a:lnTo>
                  <a:close/>
                </a:path>
              </a:pathLst>
            </a:custGeom>
            <a:solidFill>
              <a:srgbClr val="A0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4718" y="1043457"/>
              <a:ext cx="224154" cy="160655"/>
            </a:xfrm>
            <a:custGeom>
              <a:avLst/>
              <a:gdLst/>
              <a:ahLst/>
              <a:cxnLst/>
              <a:rect l="l" t="t" r="r" b="b"/>
              <a:pathLst>
                <a:path w="224154" h="160655">
                  <a:moveTo>
                    <a:pt x="223697" y="0"/>
                  </a:moveTo>
                  <a:lnTo>
                    <a:pt x="0" y="160261"/>
                  </a:lnTo>
                  <a:lnTo>
                    <a:pt x="223697" y="160261"/>
                  </a:lnTo>
                  <a:lnTo>
                    <a:pt x="223697" y="0"/>
                  </a:lnTo>
                  <a:close/>
                </a:path>
              </a:pathLst>
            </a:custGeom>
            <a:solidFill>
              <a:srgbClr val="3C6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4664" y="828980"/>
              <a:ext cx="3788410" cy="402590"/>
            </a:xfrm>
            <a:custGeom>
              <a:avLst/>
              <a:gdLst/>
              <a:ahLst/>
              <a:cxnLst/>
              <a:rect l="l" t="t" r="r" b="b"/>
              <a:pathLst>
                <a:path w="3788409" h="402590">
                  <a:moveTo>
                    <a:pt x="48361" y="0"/>
                  </a:moveTo>
                  <a:lnTo>
                    <a:pt x="0" y="374738"/>
                  </a:lnTo>
                  <a:lnTo>
                    <a:pt x="330047" y="374738"/>
                  </a:lnTo>
                  <a:lnTo>
                    <a:pt x="3787863" y="402183"/>
                  </a:lnTo>
                  <a:lnTo>
                    <a:pt x="553758" y="119926"/>
                  </a:lnTo>
                  <a:lnTo>
                    <a:pt x="48361" y="0"/>
                  </a:lnTo>
                  <a:close/>
                </a:path>
              </a:pathLst>
            </a:custGeom>
            <a:solidFill>
              <a:srgbClr val="5D9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9072" y="235180"/>
              <a:ext cx="40005" cy="40640"/>
            </a:xfrm>
            <a:custGeom>
              <a:avLst/>
              <a:gdLst/>
              <a:ahLst/>
              <a:cxnLst/>
              <a:rect l="l" t="t" r="r" b="b"/>
              <a:pathLst>
                <a:path w="40004" h="40639">
                  <a:moveTo>
                    <a:pt x="0" y="0"/>
                  </a:moveTo>
                  <a:lnTo>
                    <a:pt x="2857" y="40500"/>
                  </a:lnTo>
                  <a:lnTo>
                    <a:pt x="39801" y="33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" y="10164"/>
            <a:ext cx="506730" cy="388620"/>
          </a:xfrm>
          <a:custGeom>
            <a:avLst/>
            <a:gdLst/>
            <a:ahLst/>
            <a:cxnLst/>
            <a:rect l="l" t="t" r="r" b="b"/>
            <a:pathLst>
              <a:path w="506730" h="388620">
                <a:moveTo>
                  <a:pt x="453618" y="0"/>
                </a:moveTo>
                <a:lnTo>
                  <a:pt x="161467" y="0"/>
                </a:lnTo>
                <a:lnTo>
                  <a:pt x="0" y="183743"/>
                </a:lnTo>
                <a:lnTo>
                  <a:pt x="0" y="388454"/>
                </a:lnTo>
                <a:lnTo>
                  <a:pt x="506590" y="388454"/>
                </a:lnTo>
                <a:lnTo>
                  <a:pt x="453618" y="0"/>
                </a:lnTo>
                <a:close/>
              </a:path>
            </a:pathLst>
          </a:custGeom>
          <a:solidFill>
            <a:srgbClr val="3C6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700" y="10161"/>
            <a:ext cx="594360" cy="931544"/>
          </a:xfrm>
          <a:custGeom>
            <a:avLst/>
            <a:gdLst/>
            <a:ahLst/>
            <a:cxnLst/>
            <a:rect l="l" t="t" r="r" b="b"/>
            <a:pathLst>
              <a:path w="594360" h="931544">
                <a:moveTo>
                  <a:pt x="594233" y="0"/>
                </a:moveTo>
                <a:lnTo>
                  <a:pt x="592924" y="0"/>
                </a:lnTo>
                <a:lnTo>
                  <a:pt x="0" y="388467"/>
                </a:lnTo>
                <a:lnTo>
                  <a:pt x="522566" y="931532"/>
                </a:lnTo>
                <a:lnTo>
                  <a:pt x="594233" y="0"/>
                </a:lnTo>
                <a:close/>
              </a:path>
            </a:pathLst>
          </a:custGeom>
          <a:solidFill>
            <a:srgbClr val="4A8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398630"/>
            <a:ext cx="553085" cy="1464310"/>
            <a:chOff x="0" y="398630"/>
            <a:chExt cx="553085" cy="1464310"/>
          </a:xfrm>
        </p:grpSpPr>
        <p:sp>
          <p:nvSpPr>
            <p:cNvPr id="11" name="object 11"/>
            <p:cNvSpPr/>
            <p:nvPr/>
          </p:nvSpPr>
          <p:spPr>
            <a:xfrm>
              <a:off x="0" y="1274560"/>
              <a:ext cx="461009" cy="588645"/>
            </a:xfrm>
            <a:custGeom>
              <a:avLst/>
              <a:gdLst/>
              <a:ahLst/>
              <a:cxnLst/>
              <a:rect l="l" t="t" r="r" b="b"/>
              <a:pathLst>
                <a:path w="461009" h="588644">
                  <a:moveTo>
                    <a:pt x="0" y="0"/>
                  </a:moveTo>
                  <a:lnTo>
                    <a:pt x="0" y="588314"/>
                  </a:lnTo>
                  <a:lnTo>
                    <a:pt x="460463" y="25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98630"/>
              <a:ext cx="553085" cy="1127125"/>
            </a:xfrm>
            <a:custGeom>
              <a:avLst/>
              <a:gdLst/>
              <a:ahLst/>
              <a:cxnLst/>
              <a:rect l="l" t="t" r="r" b="b"/>
              <a:pathLst>
                <a:path w="553085" h="1127125">
                  <a:moveTo>
                    <a:pt x="552704" y="0"/>
                  </a:moveTo>
                  <a:lnTo>
                    <a:pt x="0" y="690879"/>
                  </a:lnTo>
                  <a:lnTo>
                    <a:pt x="0" y="875931"/>
                  </a:lnTo>
                  <a:lnTo>
                    <a:pt x="460463" y="1127099"/>
                  </a:lnTo>
                  <a:lnTo>
                    <a:pt x="552704" y="0"/>
                  </a:lnTo>
                  <a:close/>
                </a:path>
              </a:pathLst>
            </a:custGeom>
            <a:solidFill>
              <a:srgbClr val="315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0164"/>
            <a:ext cx="207645" cy="236220"/>
          </a:xfrm>
          <a:custGeom>
            <a:avLst/>
            <a:gdLst/>
            <a:ahLst/>
            <a:cxnLst/>
            <a:rect l="l" t="t" r="r" b="b"/>
            <a:pathLst>
              <a:path w="207645" h="236220">
                <a:moveTo>
                  <a:pt x="207594" y="0"/>
                </a:moveTo>
                <a:lnTo>
                  <a:pt x="0" y="0"/>
                </a:lnTo>
                <a:lnTo>
                  <a:pt x="0" y="236207"/>
                </a:lnTo>
                <a:lnTo>
                  <a:pt x="207594" y="0"/>
                </a:lnTo>
                <a:close/>
              </a:path>
            </a:pathLst>
          </a:custGeom>
          <a:solidFill>
            <a:srgbClr val="528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10161"/>
            <a:ext cx="1146175" cy="1515745"/>
            <a:chOff x="0" y="10161"/>
            <a:chExt cx="1146175" cy="1515745"/>
          </a:xfrm>
        </p:grpSpPr>
        <p:sp>
          <p:nvSpPr>
            <p:cNvPr id="15" name="object 15"/>
            <p:cNvSpPr/>
            <p:nvPr/>
          </p:nvSpPr>
          <p:spPr>
            <a:xfrm>
              <a:off x="0" y="398635"/>
              <a:ext cx="553085" cy="690880"/>
            </a:xfrm>
            <a:custGeom>
              <a:avLst/>
              <a:gdLst/>
              <a:ahLst/>
              <a:cxnLst/>
              <a:rect l="l" t="t" r="r" b="b"/>
              <a:pathLst>
                <a:path w="553085" h="690880">
                  <a:moveTo>
                    <a:pt x="552704" y="0"/>
                  </a:moveTo>
                  <a:lnTo>
                    <a:pt x="0" y="0"/>
                  </a:lnTo>
                  <a:lnTo>
                    <a:pt x="0" y="690867"/>
                  </a:lnTo>
                  <a:lnTo>
                    <a:pt x="552704" y="0"/>
                  </a:lnTo>
                  <a:close/>
                </a:path>
              </a:pathLst>
            </a:custGeom>
            <a:solidFill>
              <a:srgbClr val="336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482" y="398631"/>
              <a:ext cx="615315" cy="1127125"/>
            </a:xfrm>
            <a:custGeom>
              <a:avLst/>
              <a:gdLst/>
              <a:ahLst/>
              <a:cxnLst/>
              <a:rect l="l" t="t" r="r" b="b"/>
              <a:pathLst>
                <a:path w="615315" h="1127125">
                  <a:moveTo>
                    <a:pt x="92227" y="0"/>
                  </a:moveTo>
                  <a:lnTo>
                    <a:pt x="0" y="1127099"/>
                  </a:lnTo>
                  <a:lnTo>
                    <a:pt x="614781" y="543064"/>
                  </a:lnTo>
                  <a:lnTo>
                    <a:pt x="92227" y="0"/>
                  </a:lnTo>
                  <a:close/>
                </a:path>
              </a:pathLst>
            </a:custGeom>
            <a:solidFill>
              <a:srgbClr val="316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9727" y="10161"/>
              <a:ext cx="646430" cy="388620"/>
            </a:xfrm>
            <a:custGeom>
              <a:avLst/>
              <a:gdLst/>
              <a:ahLst/>
              <a:cxnLst/>
              <a:rect l="l" t="t" r="r" b="b"/>
              <a:pathLst>
                <a:path w="646430" h="388620">
                  <a:moveTo>
                    <a:pt x="645896" y="0"/>
                  </a:moveTo>
                  <a:lnTo>
                    <a:pt x="0" y="0"/>
                  </a:lnTo>
                  <a:lnTo>
                    <a:pt x="52984" y="388467"/>
                  </a:lnTo>
                  <a:lnTo>
                    <a:pt x="645896" y="0"/>
                  </a:lnTo>
                  <a:close/>
                </a:path>
              </a:pathLst>
            </a:custGeom>
            <a:solidFill>
              <a:srgbClr val="4B7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832076" y="10161"/>
            <a:ext cx="256540" cy="276225"/>
          </a:xfrm>
          <a:custGeom>
            <a:avLst/>
            <a:gdLst/>
            <a:ahLst/>
            <a:cxnLst/>
            <a:rect l="l" t="t" r="r" b="b"/>
            <a:pathLst>
              <a:path w="256539" h="276225">
                <a:moveTo>
                  <a:pt x="255930" y="0"/>
                </a:moveTo>
                <a:lnTo>
                  <a:pt x="0" y="0"/>
                </a:lnTo>
                <a:lnTo>
                  <a:pt x="155117" y="275755"/>
                </a:lnTo>
                <a:lnTo>
                  <a:pt x="255930" y="0"/>
                </a:lnTo>
                <a:close/>
              </a:path>
            </a:pathLst>
          </a:custGeom>
          <a:solidFill>
            <a:srgbClr val="ACC5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60489" y="10161"/>
            <a:ext cx="2242185" cy="1546860"/>
            <a:chOff x="460489" y="10161"/>
            <a:chExt cx="2242185" cy="1546860"/>
          </a:xfrm>
        </p:grpSpPr>
        <p:sp>
          <p:nvSpPr>
            <p:cNvPr id="20" name="object 20"/>
            <p:cNvSpPr/>
            <p:nvPr/>
          </p:nvSpPr>
          <p:spPr>
            <a:xfrm>
              <a:off x="460489" y="941693"/>
              <a:ext cx="1311910" cy="615315"/>
            </a:xfrm>
            <a:custGeom>
              <a:avLst/>
              <a:gdLst/>
              <a:ahLst/>
              <a:cxnLst/>
              <a:rect l="l" t="t" r="r" b="b"/>
              <a:pathLst>
                <a:path w="1311910" h="615315">
                  <a:moveTo>
                    <a:pt x="614781" y="0"/>
                  </a:moveTo>
                  <a:lnTo>
                    <a:pt x="0" y="584034"/>
                  </a:lnTo>
                  <a:lnTo>
                    <a:pt x="1311529" y="614781"/>
                  </a:lnTo>
                  <a:lnTo>
                    <a:pt x="614781" y="0"/>
                  </a:lnTo>
                  <a:close/>
                </a:path>
              </a:pathLst>
            </a:custGeom>
            <a:solidFill>
              <a:srgbClr val="33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5275" y="10161"/>
              <a:ext cx="912494" cy="931544"/>
            </a:xfrm>
            <a:custGeom>
              <a:avLst/>
              <a:gdLst/>
              <a:ahLst/>
              <a:cxnLst/>
              <a:rect l="l" t="t" r="r" b="b"/>
              <a:pathLst>
                <a:path w="912494" h="931544">
                  <a:moveTo>
                    <a:pt x="74434" y="0"/>
                  </a:moveTo>
                  <a:lnTo>
                    <a:pt x="71640" y="0"/>
                  </a:lnTo>
                  <a:lnTo>
                    <a:pt x="0" y="931532"/>
                  </a:lnTo>
                  <a:lnTo>
                    <a:pt x="911910" y="275755"/>
                  </a:lnTo>
                  <a:lnTo>
                    <a:pt x="74434" y="0"/>
                  </a:lnTo>
                  <a:close/>
                </a:path>
              </a:pathLst>
            </a:custGeom>
            <a:solidFill>
              <a:srgbClr val="5F9E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9694" y="10161"/>
              <a:ext cx="837565" cy="276225"/>
            </a:xfrm>
            <a:custGeom>
              <a:avLst/>
              <a:gdLst/>
              <a:ahLst/>
              <a:cxnLst/>
              <a:rect l="l" t="t" r="r" b="b"/>
              <a:pathLst>
                <a:path w="837564" h="276225">
                  <a:moveTo>
                    <a:pt x="682371" y="0"/>
                  </a:moveTo>
                  <a:lnTo>
                    <a:pt x="0" y="0"/>
                  </a:lnTo>
                  <a:lnTo>
                    <a:pt x="837488" y="275755"/>
                  </a:lnTo>
                  <a:lnTo>
                    <a:pt x="682371" y="0"/>
                  </a:lnTo>
                  <a:close/>
                </a:path>
              </a:pathLst>
            </a:custGeom>
            <a:solidFill>
              <a:srgbClr val="7CA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5267" y="285925"/>
              <a:ext cx="1291590" cy="768985"/>
            </a:xfrm>
            <a:custGeom>
              <a:avLst/>
              <a:gdLst/>
              <a:ahLst/>
              <a:cxnLst/>
              <a:rect l="l" t="t" r="r" b="b"/>
              <a:pathLst>
                <a:path w="1291589" h="768985">
                  <a:moveTo>
                    <a:pt x="911923" y="0"/>
                  </a:moveTo>
                  <a:lnTo>
                    <a:pt x="0" y="655764"/>
                  </a:lnTo>
                  <a:lnTo>
                    <a:pt x="1291043" y="768477"/>
                  </a:lnTo>
                  <a:lnTo>
                    <a:pt x="911923" y="0"/>
                  </a:lnTo>
                  <a:close/>
                </a:path>
              </a:pathLst>
            </a:custGeom>
            <a:solidFill>
              <a:srgbClr val="6FA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5270" y="941693"/>
              <a:ext cx="1291590" cy="615315"/>
            </a:xfrm>
            <a:custGeom>
              <a:avLst/>
              <a:gdLst/>
              <a:ahLst/>
              <a:cxnLst/>
              <a:rect l="l" t="t" r="r" b="b"/>
              <a:pathLst>
                <a:path w="1291589" h="615315">
                  <a:moveTo>
                    <a:pt x="0" y="0"/>
                  </a:moveTo>
                  <a:lnTo>
                    <a:pt x="696747" y="614781"/>
                  </a:lnTo>
                  <a:lnTo>
                    <a:pt x="1291031" y="112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87175" y="10161"/>
              <a:ext cx="715645" cy="1044575"/>
            </a:xfrm>
            <a:custGeom>
              <a:avLst/>
              <a:gdLst/>
              <a:ahLst/>
              <a:cxnLst/>
              <a:rect l="l" t="t" r="r" b="b"/>
              <a:pathLst>
                <a:path w="715644" h="1044575">
                  <a:moveTo>
                    <a:pt x="715098" y="0"/>
                  </a:moveTo>
                  <a:lnTo>
                    <a:pt x="510184" y="0"/>
                  </a:lnTo>
                  <a:lnTo>
                    <a:pt x="0" y="275755"/>
                  </a:lnTo>
                  <a:lnTo>
                    <a:pt x="379133" y="1044232"/>
                  </a:lnTo>
                  <a:lnTo>
                    <a:pt x="715098" y="0"/>
                  </a:lnTo>
                  <a:close/>
                </a:path>
              </a:pathLst>
            </a:custGeom>
            <a:solidFill>
              <a:srgbClr val="A0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140933" y="275679"/>
            <a:ext cx="752475" cy="928369"/>
          </a:xfrm>
          <a:custGeom>
            <a:avLst/>
            <a:gdLst/>
            <a:ahLst/>
            <a:cxnLst/>
            <a:rect l="l" t="t" r="r" b="b"/>
            <a:pathLst>
              <a:path w="752475" h="928369">
                <a:moveTo>
                  <a:pt x="290995" y="0"/>
                </a:moveTo>
                <a:lnTo>
                  <a:pt x="0" y="928039"/>
                </a:lnTo>
                <a:lnTo>
                  <a:pt x="271957" y="928039"/>
                </a:lnTo>
                <a:lnTo>
                  <a:pt x="752093" y="553300"/>
                </a:lnTo>
                <a:lnTo>
                  <a:pt x="290995" y="0"/>
                </a:lnTo>
                <a:close/>
              </a:path>
            </a:pathLst>
          </a:custGeom>
          <a:solidFill>
            <a:srgbClr val="81B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7193" y="10161"/>
            <a:ext cx="510540" cy="276225"/>
          </a:xfrm>
          <a:custGeom>
            <a:avLst/>
            <a:gdLst/>
            <a:ahLst/>
            <a:cxnLst/>
            <a:rect l="l" t="t" r="r" b="b"/>
            <a:pathLst>
              <a:path w="510539" h="276225">
                <a:moveTo>
                  <a:pt x="510158" y="0"/>
                </a:moveTo>
                <a:lnTo>
                  <a:pt x="100812" y="0"/>
                </a:lnTo>
                <a:lnTo>
                  <a:pt x="0" y="275755"/>
                </a:lnTo>
                <a:lnTo>
                  <a:pt x="510158" y="0"/>
                </a:lnTo>
                <a:close/>
              </a:path>
            </a:pathLst>
          </a:custGeom>
          <a:solidFill>
            <a:srgbClr val="BA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772022" y="10161"/>
            <a:ext cx="2121535" cy="1546860"/>
            <a:chOff x="1772022" y="10161"/>
            <a:chExt cx="2121535" cy="1546860"/>
          </a:xfrm>
        </p:grpSpPr>
        <p:sp>
          <p:nvSpPr>
            <p:cNvPr id="29" name="object 29"/>
            <p:cNvSpPr/>
            <p:nvPr/>
          </p:nvSpPr>
          <p:spPr>
            <a:xfrm>
              <a:off x="1772022" y="1054400"/>
              <a:ext cx="847090" cy="502284"/>
            </a:xfrm>
            <a:custGeom>
              <a:avLst/>
              <a:gdLst/>
              <a:ahLst/>
              <a:cxnLst/>
              <a:rect l="l" t="t" r="r" b="b"/>
              <a:pathLst>
                <a:path w="847089" h="502284">
                  <a:moveTo>
                    <a:pt x="594283" y="0"/>
                  </a:moveTo>
                  <a:lnTo>
                    <a:pt x="0" y="502069"/>
                  </a:lnTo>
                  <a:lnTo>
                    <a:pt x="516077" y="473163"/>
                  </a:lnTo>
                  <a:lnTo>
                    <a:pt x="847064" y="158457"/>
                  </a:lnTo>
                  <a:lnTo>
                    <a:pt x="594283" y="0"/>
                  </a:lnTo>
                  <a:close/>
                </a:path>
              </a:pathLst>
            </a:custGeom>
            <a:solidFill>
              <a:srgbClr val="569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66309" y="275675"/>
              <a:ext cx="1066165" cy="937260"/>
            </a:xfrm>
            <a:custGeom>
              <a:avLst/>
              <a:gdLst/>
              <a:ahLst/>
              <a:cxnLst/>
              <a:rect l="l" t="t" r="r" b="b"/>
              <a:pathLst>
                <a:path w="1066164" h="937260">
                  <a:moveTo>
                    <a:pt x="1065618" y="0"/>
                  </a:moveTo>
                  <a:lnTo>
                    <a:pt x="0" y="778725"/>
                  </a:lnTo>
                  <a:lnTo>
                    <a:pt x="252780" y="937183"/>
                  </a:lnTo>
                  <a:lnTo>
                    <a:pt x="262394" y="928039"/>
                  </a:lnTo>
                  <a:lnTo>
                    <a:pt x="774623" y="928039"/>
                  </a:lnTo>
                  <a:lnTo>
                    <a:pt x="1065618" y="0"/>
                  </a:lnTo>
                  <a:close/>
                </a:path>
              </a:pathLst>
            </a:custGeom>
            <a:solidFill>
              <a:srgbClr val="79B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66310" y="10161"/>
              <a:ext cx="1066165" cy="1044575"/>
            </a:xfrm>
            <a:custGeom>
              <a:avLst/>
              <a:gdLst/>
              <a:ahLst/>
              <a:cxnLst/>
              <a:rect l="l" t="t" r="r" b="b"/>
              <a:pathLst>
                <a:path w="1066164" h="1044575">
                  <a:moveTo>
                    <a:pt x="609473" y="0"/>
                  </a:moveTo>
                  <a:lnTo>
                    <a:pt x="335965" y="0"/>
                  </a:lnTo>
                  <a:lnTo>
                    <a:pt x="0" y="1044232"/>
                  </a:lnTo>
                  <a:lnTo>
                    <a:pt x="1065618" y="265506"/>
                  </a:lnTo>
                  <a:lnTo>
                    <a:pt x="609473" y="0"/>
                  </a:lnTo>
                  <a:close/>
                </a:path>
              </a:pathLst>
            </a:custGeom>
            <a:solidFill>
              <a:srgbClr val="B9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75785" y="10161"/>
              <a:ext cx="456565" cy="266065"/>
            </a:xfrm>
            <a:custGeom>
              <a:avLst/>
              <a:gdLst/>
              <a:ahLst/>
              <a:cxnLst/>
              <a:rect l="l" t="t" r="r" b="b"/>
              <a:pathLst>
                <a:path w="456564" h="266065">
                  <a:moveTo>
                    <a:pt x="185102" y="0"/>
                  </a:moveTo>
                  <a:lnTo>
                    <a:pt x="0" y="0"/>
                  </a:lnTo>
                  <a:lnTo>
                    <a:pt x="456133" y="265506"/>
                  </a:lnTo>
                  <a:lnTo>
                    <a:pt x="453275" y="225018"/>
                  </a:lnTo>
                  <a:lnTo>
                    <a:pt x="185102" y="0"/>
                  </a:lnTo>
                  <a:close/>
                </a:path>
              </a:pathLst>
            </a:custGeom>
            <a:solidFill>
              <a:srgbClr val="D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12889" y="828980"/>
              <a:ext cx="480695" cy="375285"/>
            </a:xfrm>
            <a:custGeom>
              <a:avLst/>
              <a:gdLst/>
              <a:ahLst/>
              <a:cxnLst/>
              <a:rect l="l" t="t" r="r" b="b"/>
              <a:pathLst>
                <a:path w="480695" h="375284">
                  <a:moveTo>
                    <a:pt x="480136" y="0"/>
                  </a:moveTo>
                  <a:lnTo>
                    <a:pt x="0" y="374738"/>
                  </a:lnTo>
                  <a:lnTo>
                    <a:pt x="431774" y="374738"/>
                  </a:lnTo>
                  <a:lnTo>
                    <a:pt x="480136" y="0"/>
                  </a:lnTo>
                  <a:close/>
                </a:path>
              </a:pathLst>
            </a:custGeom>
            <a:solidFill>
              <a:srgbClr val="56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949778" y="2099056"/>
            <a:ext cx="1742439" cy="1326515"/>
            <a:chOff x="8949778" y="2099056"/>
            <a:chExt cx="1742439" cy="1326515"/>
          </a:xfrm>
        </p:grpSpPr>
        <p:sp>
          <p:nvSpPr>
            <p:cNvPr id="35" name="object 35"/>
            <p:cNvSpPr/>
            <p:nvPr/>
          </p:nvSpPr>
          <p:spPr>
            <a:xfrm>
              <a:off x="9891522" y="2140000"/>
              <a:ext cx="800735" cy="1285875"/>
            </a:xfrm>
            <a:custGeom>
              <a:avLst/>
              <a:gdLst/>
              <a:ahLst/>
              <a:cxnLst/>
              <a:rect l="l" t="t" r="r" b="b"/>
              <a:pathLst>
                <a:path w="800734" h="1285875">
                  <a:moveTo>
                    <a:pt x="800481" y="352552"/>
                  </a:moveTo>
                  <a:lnTo>
                    <a:pt x="761504" y="327875"/>
                  </a:lnTo>
                  <a:lnTo>
                    <a:pt x="720471" y="289775"/>
                  </a:lnTo>
                  <a:lnTo>
                    <a:pt x="678827" y="264375"/>
                  </a:lnTo>
                  <a:lnTo>
                    <a:pt x="636600" y="251675"/>
                  </a:lnTo>
                  <a:lnTo>
                    <a:pt x="550443" y="200875"/>
                  </a:lnTo>
                  <a:lnTo>
                    <a:pt x="506539" y="175475"/>
                  </a:lnTo>
                  <a:lnTo>
                    <a:pt x="462102" y="162775"/>
                  </a:lnTo>
                  <a:lnTo>
                    <a:pt x="417144" y="137375"/>
                  </a:lnTo>
                  <a:lnTo>
                    <a:pt x="371678" y="124675"/>
                  </a:lnTo>
                  <a:lnTo>
                    <a:pt x="325704" y="99275"/>
                  </a:lnTo>
                  <a:lnTo>
                    <a:pt x="232346" y="73875"/>
                  </a:lnTo>
                  <a:lnTo>
                    <a:pt x="184975" y="48475"/>
                  </a:lnTo>
                  <a:lnTo>
                    <a:pt x="9613" y="2514"/>
                  </a:lnTo>
                  <a:lnTo>
                    <a:pt x="0" y="0"/>
                  </a:lnTo>
                  <a:lnTo>
                    <a:pt x="0" y="822375"/>
                  </a:lnTo>
                  <a:lnTo>
                    <a:pt x="9613" y="824877"/>
                  </a:lnTo>
                  <a:lnTo>
                    <a:pt x="149212" y="861275"/>
                  </a:lnTo>
                  <a:lnTo>
                    <a:pt x="195681" y="886675"/>
                  </a:lnTo>
                  <a:lnTo>
                    <a:pt x="241528" y="899375"/>
                  </a:lnTo>
                  <a:lnTo>
                    <a:pt x="331279" y="950175"/>
                  </a:lnTo>
                  <a:lnTo>
                    <a:pt x="375158" y="962875"/>
                  </a:lnTo>
                  <a:lnTo>
                    <a:pt x="460806" y="1013675"/>
                  </a:lnTo>
                  <a:lnTo>
                    <a:pt x="502526" y="1039075"/>
                  </a:lnTo>
                  <a:lnTo>
                    <a:pt x="543496" y="1064475"/>
                  </a:lnTo>
                  <a:lnTo>
                    <a:pt x="583692" y="1102575"/>
                  </a:lnTo>
                  <a:lnTo>
                    <a:pt x="623100" y="1127975"/>
                  </a:lnTo>
                  <a:lnTo>
                    <a:pt x="661695" y="1153375"/>
                  </a:lnTo>
                  <a:lnTo>
                    <a:pt x="699439" y="1191475"/>
                  </a:lnTo>
                  <a:lnTo>
                    <a:pt x="736346" y="1216875"/>
                  </a:lnTo>
                  <a:lnTo>
                    <a:pt x="772375" y="1254975"/>
                  </a:lnTo>
                  <a:lnTo>
                    <a:pt x="800481" y="1285443"/>
                  </a:lnTo>
                  <a:lnTo>
                    <a:pt x="800481" y="352552"/>
                  </a:lnTo>
                  <a:close/>
                </a:path>
              </a:pathLst>
            </a:custGeom>
            <a:solidFill>
              <a:srgbClr val="CCD41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81920" y="2137156"/>
              <a:ext cx="10160" cy="825500"/>
            </a:xfrm>
            <a:custGeom>
              <a:avLst/>
              <a:gdLst/>
              <a:ahLst/>
              <a:cxnLst/>
              <a:rect l="l" t="t" r="r" b="b"/>
              <a:pathLst>
                <a:path w="10159" h="825500">
                  <a:moveTo>
                    <a:pt x="9613" y="2540"/>
                  </a:moveTo>
                  <a:lnTo>
                    <a:pt x="3619" y="2540"/>
                  </a:lnTo>
                  <a:lnTo>
                    <a:pt x="361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2960"/>
                  </a:lnTo>
                  <a:lnTo>
                    <a:pt x="5829" y="822960"/>
                  </a:lnTo>
                  <a:lnTo>
                    <a:pt x="5829" y="825500"/>
                  </a:lnTo>
                  <a:lnTo>
                    <a:pt x="9613" y="825500"/>
                  </a:lnTo>
                  <a:lnTo>
                    <a:pt x="9613" y="822960"/>
                  </a:lnTo>
                  <a:lnTo>
                    <a:pt x="9613" y="2540"/>
                  </a:lnTo>
                  <a:close/>
                </a:path>
              </a:pathLst>
            </a:custGeom>
            <a:solidFill>
              <a:srgbClr val="CCD41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72306" y="2137677"/>
              <a:ext cx="10160" cy="822325"/>
            </a:xfrm>
            <a:custGeom>
              <a:avLst/>
              <a:gdLst/>
              <a:ahLst/>
              <a:cxnLst/>
              <a:rect l="l" t="t" r="r" b="b"/>
              <a:pathLst>
                <a:path w="10159" h="822325">
                  <a:moveTo>
                    <a:pt x="9613" y="0"/>
                  </a:moveTo>
                  <a:lnTo>
                    <a:pt x="0" y="0"/>
                  </a:lnTo>
                  <a:lnTo>
                    <a:pt x="0" y="819681"/>
                  </a:lnTo>
                  <a:lnTo>
                    <a:pt x="9613" y="822188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CCD41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62692" y="2137677"/>
              <a:ext cx="10160" cy="819785"/>
            </a:xfrm>
            <a:custGeom>
              <a:avLst/>
              <a:gdLst/>
              <a:ahLst/>
              <a:cxnLst/>
              <a:rect l="l" t="t" r="r" b="b"/>
              <a:pathLst>
                <a:path w="10159" h="819785">
                  <a:moveTo>
                    <a:pt x="9613" y="0"/>
                  </a:moveTo>
                  <a:lnTo>
                    <a:pt x="0" y="0"/>
                  </a:lnTo>
                  <a:lnTo>
                    <a:pt x="0" y="817174"/>
                  </a:lnTo>
                  <a:lnTo>
                    <a:pt x="9613" y="819681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CDD5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43477" y="2137676"/>
              <a:ext cx="19685" cy="817244"/>
            </a:xfrm>
            <a:custGeom>
              <a:avLst/>
              <a:gdLst/>
              <a:ahLst/>
              <a:cxnLst/>
              <a:rect l="l" t="t" r="r" b="b"/>
              <a:pathLst>
                <a:path w="19684" h="817244">
                  <a:moveTo>
                    <a:pt x="19215" y="0"/>
                  </a:moveTo>
                  <a:lnTo>
                    <a:pt x="9613" y="0"/>
                  </a:lnTo>
                  <a:lnTo>
                    <a:pt x="0" y="0"/>
                  </a:lnTo>
                  <a:lnTo>
                    <a:pt x="0" y="812165"/>
                  </a:lnTo>
                  <a:lnTo>
                    <a:pt x="9613" y="814679"/>
                  </a:lnTo>
                  <a:lnTo>
                    <a:pt x="19215" y="817181"/>
                  </a:lnTo>
                  <a:lnTo>
                    <a:pt x="19215" y="0"/>
                  </a:lnTo>
                  <a:close/>
                </a:path>
              </a:pathLst>
            </a:custGeom>
            <a:solidFill>
              <a:srgbClr val="CDD51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33863" y="2137677"/>
              <a:ext cx="10160" cy="812165"/>
            </a:xfrm>
            <a:custGeom>
              <a:avLst/>
              <a:gdLst/>
              <a:ahLst/>
              <a:cxnLst/>
              <a:rect l="l" t="t" r="r" b="b"/>
              <a:pathLst>
                <a:path w="10159" h="812164">
                  <a:moveTo>
                    <a:pt x="9613" y="0"/>
                  </a:moveTo>
                  <a:lnTo>
                    <a:pt x="0" y="0"/>
                  </a:lnTo>
                  <a:lnTo>
                    <a:pt x="0" y="809657"/>
                  </a:lnTo>
                  <a:lnTo>
                    <a:pt x="9613" y="81216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CDD5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24262" y="2135886"/>
              <a:ext cx="10160" cy="811530"/>
            </a:xfrm>
            <a:custGeom>
              <a:avLst/>
              <a:gdLst/>
              <a:ahLst/>
              <a:cxnLst/>
              <a:rect l="l" t="t" r="r" b="b"/>
              <a:pathLst>
                <a:path w="10159" h="811530">
                  <a:moveTo>
                    <a:pt x="9601" y="1270"/>
                  </a:moveTo>
                  <a:lnTo>
                    <a:pt x="4394" y="1270"/>
                  </a:lnTo>
                  <a:lnTo>
                    <a:pt x="439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08990"/>
                  </a:lnTo>
                  <a:lnTo>
                    <a:pt x="5041" y="808990"/>
                  </a:lnTo>
                  <a:lnTo>
                    <a:pt x="5041" y="811530"/>
                  </a:lnTo>
                  <a:lnTo>
                    <a:pt x="9601" y="811530"/>
                  </a:lnTo>
                  <a:lnTo>
                    <a:pt x="9601" y="808990"/>
                  </a:lnTo>
                  <a:lnTo>
                    <a:pt x="9601" y="1270"/>
                  </a:lnTo>
                  <a:close/>
                </a:path>
              </a:pathLst>
            </a:custGeom>
            <a:solidFill>
              <a:srgbClr val="CED52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14648" y="2132962"/>
              <a:ext cx="10160" cy="812165"/>
            </a:xfrm>
            <a:custGeom>
              <a:avLst/>
              <a:gdLst/>
              <a:ahLst/>
              <a:cxnLst/>
              <a:rect l="l" t="t" r="r" b="b"/>
              <a:pathLst>
                <a:path w="10159" h="812164">
                  <a:moveTo>
                    <a:pt x="0" y="0"/>
                  </a:moveTo>
                  <a:lnTo>
                    <a:pt x="0" y="809361"/>
                  </a:lnTo>
                  <a:lnTo>
                    <a:pt x="9613" y="811868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2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05034" y="2130522"/>
              <a:ext cx="10160" cy="812165"/>
            </a:xfrm>
            <a:custGeom>
              <a:avLst/>
              <a:gdLst/>
              <a:ahLst/>
              <a:cxnLst/>
              <a:rect l="l" t="t" r="r" b="b"/>
              <a:pathLst>
                <a:path w="10159" h="812164">
                  <a:moveTo>
                    <a:pt x="0" y="0"/>
                  </a:moveTo>
                  <a:lnTo>
                    <a:pt x="0" y="809295"/>
                  </a:lnTo>
                  <a:lnTo>
                    <a:pt x="9613" y="811801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2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95433" y="2128085"/>
              <a:ext cx="10160" cy="812165"/>
            </a:xfrm>
            <a:custGeom>
              <a:avLst/>
              <a:gdLst/>
              <a:ahLst/>
              <a:cxnLst/>
              <a:rect l="l" t="t" r="r" b="b"/>
              <a:pathLst>
                <a:path w="10159" h="812164">
                  <a:moveTo>
                    <a:pt x="0" y="0"/>
                  </a:moveTo>
                  <a:lnTo>
                    <a:pt x="0" y="809228"/>
                  </a:lnTo>
                  <a:lnTo>
                    <a:pt x="9613" y="811735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2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85819" y="2125644"/>
              <a:ext cx="10160" cy="812165"/>
            </a:xfrm>
            <a:custGeom>
              <a:avLst/>
              <a:gdLst/>
              <a:ahLst/>
              <a:cxnLst/>
              <a:rect l="l" t="t" r="r" b="b"/>
              <a:pathLst>
                <a:path w="10159" h="812164">
                  <a:moveTo>
                    <a:pt x="0" y="0"/>
                  </a:moveTo>
                  <a:lnTo>
                    <a:pt x="0" y="809162"/>
                  </a:lnTo>
                  <a:lnTo>
                    <a:pt x="9613" y="811669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6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776205" y="2123204"/>
              <a:ext cx="10160" cy="812165"/>
            </a:xfrm>
            <a:custGeom>
              <a:avLst/>
              <a:gdLst/>
              <a:ahLst/>
              <a:cxnLst/>
              <a:rect l="l" t="t" r="r" b="b"/>
              <a:pathLst>
                <a:path w="10159" h="812164">
                  <a:moveTo>
                    <a:pt x="0" y="0"/>
                  </a:moveTo>
                  <a:lnTo>
                    <a:pt x="0" y="809095"/>
                  </a:lnTo>
                  <a:lnTo>
                    <a:pt x="9613" y="811602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66604" y="2120767"/>
              <a:ext cx="10160" cy="811530"/>
            </a:xfrm>
            <a:custGeom>
              <a:avLst/>
              <a:gdLst/>
              <a:ahLst/>
              <a:cxnLst/>
              <a:rect l="l" t="t" r="r" b="b"/>
              <a:pathLst>
                <a:path w="10159" h="811530">
                  <a:moveTo>
                    <a:pt x="0" y="0"/>
                  </a:moveTo>
                  <a:lnTo>
                    <a:pt x="0" y="809029"/>
                  </a:lnTo>
                  <a:lnTo>
                    <a:pt x="9613" y="811536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62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56990" y="2118327"/>
              <a:ext cx="10160" cy="811530"/>
            </a:xfrm>
            <a:custGeom>
              <a:avLst/>
              <a:gdLst/>
              <a:ahLst/>
              <a:cxnLst/>
              <a:rect l="l" t="t" r="r" b="b"/>
              <a:pathLst>
                <a:path w="10159" h="811530">
                  <a:moveTo>
                    <a:pt x="0" y="0"/>
                  </a:moveTo>
                  <a:lnTo>
                    <a:pt x="0" y="808962"/>
                  </a:lnTo>
                  <a:lnTo>
                    <a:pt x="9613" y="811469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47376" y="2115886"/>
              <a:ext cx="10160" cy="811530"/>
            </a:xfrm>
            <a:custGeom>
              <a:avLst/>
              <a:gdLst/>
              <a:ahLst/>
              <a:cxnLst/>
              <a:rect l="l" t="t" r="r" b="b"/>
              <a:pathLst>
                <a:path w="10159" h="811530">
                  <a:moveTo>
                    <a:pt x="0" y="0"/>
                  </a:moveTo>
                  <a:lnTo>
                    <a:pt x="0" y="808896"/>
                  </a:lnTo>
                  <a:lnTo>
                    <a:pt x="9613" y="811403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72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737775" y="2113449"/>
              <a:ext cx="10160" cy="811530"/>
            </a:xfrm>
            <a:custGeom>
              <a:avLst/>
              <a:gdLst/>
              <a:ahLst/>
              <a:cxnLst/>
              <a:rect l="l" t="t" r="r" b="b"/>
              <a:pathLst>
                <a:path w="10159" h="811530">
                  <a:moveTo>
                    <a:pt x="0" y="0"/>
                  </a:moveTo>
                  <a:lnTo>
                    <a:pt x="0" y="808830"/>
                  </a:lnTo>
                  <a:lnTo>
                    <a:pt x="9613" y="811336"/>
                  </a:lnTo>
                  <a:lnTo>
                    <a:pt x="961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72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718548" y="2111756"/>
              <a:ext cx="19685" cy="810260"/>
            </a:xfrm>
            <a:custGeom>
              <a:avLst/>
              <a:gdLst/>
              <a:ahLst/>
              <a:cxnLst/>
              <a:rect l="l" t="t" r="r" b="b"/>
              <a:pathLst>
                <a:path w="19684" h="810260">
                  <a:moveTo>
                    <a:pt x="19215" y="1270"/>
                  </a:moveTo>
                  <a:lnTo>
                    <a:pt x="15049" y="1270"/>
                  </a:lnTo>
                  <a:lnTo>
                    <a:pt x="15049" y="0"/>
                  </a:lnTo>
                  <a:lnTo>
                    <a:pt x="9613" y="0"/>
                  </a:lnTo>
                  <a:lnTo>
                    <a:pt x="9613" y="520"/>
                  </a:lnTo>
                  <a:lnTo>
                    <a:pt x="0" y="520"/>
                  </a:lnTo>
                  <a:lnTo>
                    <a:pt x="0" y="805510"/>
                  </a:lnTo>
                  <a:lnTo>
                    <a:pt x="9613" y="808024"/>
                  </a:lnTo>
                  <a:lnTo>
                    <a:pt x="9613" y="807720"/>
                  </a:lnTo>
                  <a:lnTo>
                    <a:pt x="13335" y="807720"/>
                  </a:lnTo>
                  <a:lnTo>
                    <a:pt x="13335" y="810260"/>
                  </a:lnTo>
                  <a:lnTo>
                    <a:pt x="19215" y="810260"/>
                  </a:lnTo>
                  <a:lnTo>
                    <a:pt x="19215" y="807720"/>
                  </a:lnTo>
                  <a:lnTo>
                    <a:pt x="19215" y="1270"/>
                  </a:lnTo>
                  <a:close/>
                </a:path>
              </a:pathLst>
            </a:custGeom>
            <a:solidFill>
              <a:srgbClr val="D0D72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08946" y="2112277"/>
              <a:ext cx="10160" cy="805180"/>
            </a:xfrm>
            <a:custGeom>
              <a:avLst/>
              <a:gdLst/>
              <a:ahLst/>
              <a:cxnLst/>
              <a:rect l="l" t="t" r="r" b="b"/>
              <a:pathLst>
                <a:path w="10159" h="805180">
                  <a:moveTo>
                    <a:pt x="9613" y="0"/>
                  </a:moveTo>
                  <a:lnTo>
                    <a:pt x="0" y="0"/>
                  </a:lnTo>
                  <a:lnTo>
                    <a:pt x="0" y="802485"/>
                  </a:lnTo>
                  <a:lnTo>
                    <a:pt x="9613" y="804992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0D92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99332" y="2112277"/>
              <a:ext cx="10160" cy="802640"/>
            </a:xfrm>
            <a:custGeom>
              <a:avLst/>
              <a:gdLst/>
              <a:ahLst/>
              <a:cxnLst/>
              <a:rect l="l" t="t" r="r" b="b"/>
              <a:pathLst>
                <a:path w="10159" h="802639">
                  <a:moveTo>
                    <a:pt x="9613" y="0"/>
                  </a:moveTo>
                  <a:lnTo>
                    <a:pt x="0" y="0"/>
                  </a:lnTo>
                  <a:lnTo>
                    <a:pt x="0" y="799983"/>
                  </a:lnTo>
                  <a:lnTo>
                    <a:pt x="9613" y="802485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0D92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689718" y="2112277"/>
              <a:ext cx="10160" cy="800100"/>
            </a:xfrm>
            <a:custGeom>
              <a:avLst/>
              <a:gdLst/>
              <a:ahLst/>
              <a:cxnLst/>
              <a:rect l="l" t="t" r="r" b="b"/>
              <a:pathLst>
                <a:path w="10159" h="800100">
                  <a:moveTo>
                    <a:pt x="9613" y="0"/>
                  </a:moveTo>
                  <a:lnTo>
                    <a:pt x="0" y="0"/>
                  </a:lnTo>
                  <a:lnTo>
                    <a:pt x="0" y="797575"/>
                  </a:lnTo>
                  <a:lnTo>
                    <a:pt x="9613" y="79998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1D92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80117" y="2112277"/>
              <a:ext cx="10160" cy="798195"/>
            </a:xfrm>
            <a:custGeom>
              <a:avLst/>
              <a:gdLst/>
              <a:ahLst/>
              <a:cxnLst/>
              <a:rect l="l" t="t" r="r" b="b"/>
              <a:pathLst>
                <a:path w="10159" h="798194">
                  <a:moveTo>
                    <a:pt x="9613" y="0"/>
                  </a:moveTo>
                  <a:lnTo>
                    <a:pt x="0" y="0"/>
                  </a:lnTo>
                  <a:lnTo>
                    <a:pt x="0" y="795171"/>
                  </a:lnTo>
                  <a:lnTo>
                    <a:pt x="9613" y="797579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1D93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70503" y="2112277"/>
              <a:ext cx="10160" cy="795655"/>
            </a:xfrm>
            <a:custGeom>
              <a:avLst/>
              <a:gdLst/>
              <a:ahLst/>
              <a:cxnLst/>
              <a:rect l="l" t="t" r="r" b="b"/>
              <a:pathLst>
                <a:path w="10159" h="795655">
                  <a:moveTo>
                    <a:pt x="9613" y="0"/>
                  </a:moveTo>
                  <a:lnTo>
                    <a:pt x="0" y="0"/>
                  </a:lnTo>
                  <a:lnTo>
                    <a:pt x="0" y="792763"/>
                  </a:lnTo>
                  <a:lnTo>
                    <a:pt x="9613" y="795171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1D93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660889" y="2112277"/>
              <a:ext cx="10160" cy="793115"/>
            </a:xfrm>
            <a:custGeom>
              <a:avLst/>
              <a:gdLst/>
              <a:ahLst/>
              <a:cxnLst/>
              <a:rect l="l" t="t" r="r" b="b"/>
              <a:pathLst>
                <a:path w="10159" h="793114">
                  <a:moveTo>
                    <a:pt x="9613" y="0"/>
                  </a:moveTo>
                  <a:lnTo>
                    <a:pt x="0" y="0"/>
                  </a:lnTo>
                  <a:lnTo>
                    <a:pt x="0" y="790356"/>
                  </a:lnTo>
                  <a:lnTo>
                    <a:pt x="9613" y="79276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1D9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651288" y="2112277"/>
              <a:ext cx="10160" cy="790575"/>
            </a:xfrm>
            <a:custGeom>
              <a:avLst/>
              <a:gdLst/>
              <a:ahLst/>
              <a:cxnLst/>
              <a:rect l="l" t="t" r="r" b="b"/>
              <a:pathLst>
                <a:path w="10159" h="790575">
                  <a:moveTo>
                    <a:pt x="9613" y="0"/>
                  </a:moveTo>
                  <a:lnTo>
                    <a:pt x="0" y="0"/>
                  </a:lnTo>
                  <a:lnTo>
                    <a:pt x="0" y="787951"/>
                  </a:lnTo>
                  <a:lnTo>
                    <a:pt x="9613" y="790359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2DA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641675" y="2111756"/>
              <a:ext cx="10160" cy="788670"/>
            </a:xfrm>
            <a:custGeom>
              <a:avLst/>
              <a:gdLst/>
              <a:ahLst/>
              <a:cxnLst/>
              <a:rect l="l" t="t" r="r" b="b"/>
              <a:pathLst>
                <a:path w="10159" h="788669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7861" y="787400"/>
                  </a:lnTo>
                  <a:lnTo>
                    <a:pt x="7861" y="788670"/>
                  </a:lnTo>
                  <a:lnTo>
                    <a:pt x="9613" y="78867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2DA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632060" y="21122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2DA3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22459" y="2110486"/>
              <a:ext cx="10160" cy="788670"/>
            </a:xfrm>
            <a:custGeom>
              <a:avLst/>
              <a:gdLst/>
              <a:ahLst/>
              <a:cxnLst/>
              <a:rect l="l" t="t" r="r" b="b"/>
              <a:pathLst>
                <a:path w="10159" h="788669">
                  <a:moveTo>
                    <a:pt x="9601" y="1270"/>
                  </a:moveTo>
                  <a:lnTo>
                    <a:pt x="4546" y="127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88670"/>
                  </a:lnTo>
                  <a:lnTo>
                    <a:pt x="9601" y="788670"/>
                  </a:lnTo>
                  <a:lnTo>
                    <a:pt x="9601" y="1270"/>
                  </a:lnTo>
                  <a:close/>
                </a:path>
              </a:pathLst>
            </a:custGeom>
            <a:solidFill>
              <a:srgbClr val="D2DA3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612845" y="2107611"/>
              <a:ext cx="10160" cy="792480"/>
            </a:xfrm>
            <a:custGeom>
              <a:avLst/>
              <a:gdLst/>
              <a:ahLst/>
              <a:cxnLst/>
              <a:rect l="l" t="t" r="r" b="b"/>
              <a:pathLst>
                <a:path w="10159" h="792480">
                  <a:moveTo>
                    <a:pt x="0" y="0"/>
                  </a:moveTo>
                  <a:lnTo>
                    <a:pt x="0" y="792065"/>
                  </a:lnTo>
                  <a:lnTo>
                    <a:pt x="9613" y="792065"/>
                  </a:lnTo>
                  <a:lnTo>
                    <a:pt x="9613" y="2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3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593630" y="2102853"/>
              <a:ext cx="19685" cy="796925"/>
            </a:xfrm>
            <a:custGeom>
              <a:avLst/>
              <a:gdLst/>
              <a:ahLst/>
              <a:cxnLst/>
              <a:rect l="l" t="t" r="r" b="b"/>
              <a:pathLst>
                <a:path w="19684" h="796925">
                  <a:moveTo>
                    <a:pt x="19202" y="4762"/>
                  </a:moveTo>
                  <a:lnTo>
                    <a:pt x="9613" y="2387"/>
                  </a:lnTo>
                  <a:lnTo>
                    <a:pt x="0" y="0"/>
                  </a:lnTo>
                  <a:lnTo>
                    <a:pt x="0" y="796823"/>
                  </a:lnTo>
                  <a:lnTo>
                    <a:pt x="9601" y="796823"/>
                  </a:lnTo>
                  <a:lnTo>
                    <a:pt x="19202" y="796823"/>
                  </a:lnTo>
                  <a:lnTo>
                    <a:pt x="19202" y="4762"/>
                  </a:lnTo>
                  <a:close/>
                </a:path>
              </a:pathLst>
            </a:custGeom>
            <a:solidFill>
              <a:srgbClr val="D2DB3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84016" y="2100466"/>
              <a:ext cx="10160" cy="799465"/>
            </a:xfrm>
            <a:custGeom>
              <a:avLst/>
              <a:gdLst/>
              <a:ahLst/>
              <a:cxnLst/>
              <a:rect l="l" t="t" r="r" b="b"/>
              <a:pathLst>
                <a:path w="10159" h="799464">
                  <a:moveTo>
                    <a:pt x="0" y="0"/>
                  </a:moveTo>
                  <a:lnTo>
                    <a:pt x="0" y="799210"/>
                  </a:lnTo>
                  <a:lnTo>
                    <a:pt x="9613" y="799210"/>
                  </a:lnTo>
                  <a:lnTo>
                    <a:pt x="9613" y="2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B3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574403" y="2099056"/>
              <a:ext cx="10160" cy="800100"/>
            </a:xfrm>
            <a:custGeom>
              <a:avLst/>
              <a:gdLst/>
              <a:ahLst/>
              <a:cxnLst/>
              <a:rect l="l" t="t" r="r" b="b"/>
              <a:pathLst>
                <a:path w="10159" h="800100">
                  <a:moveTo>
                    <a:pt x="9601" y="1270"/>
                  </a:moveTo>
                  <a:lnTo>
                    <a:pt x="6477" y="1270"/>
                  </a:lnTo>
                  <a:lnTo>
                    <a:pt x="647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00100"/>
                  </a:lnTo>
                  <a:lnTo>
                    <a:pt x="9601" y="800100"/>
                  </a:lnTo>
                  <a:lnTo>
                    <a:pt x="9601" y="1270"/>
                  </a:lnTo>
                  <a:close/>
                </a:path>
              </a:pathLst>
            </a:custGeom>
            <a:solidFill>
              <a:srgbClr val="D2DB3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564801" y="2099577"/>
              <a:ext cx="10160" cy="800100"/>
            </a:xfrm>
            <a:custGeom>
              <a:avLst/>
              <a:gdLst/>
              <a:ahLst/>
              <a:cxnLst/>
              <a:rect l="l" t="t" r="r" b="b"/>
              <a:pathLst>
                <a:path w="10159" h="800100">
                  <a:moveTo>
                    <a:pt x="9613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9613" y="8001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3DB3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555187" y="2099577"/>
              <a:ext cx="10160" cy="800100"/>
            </a:xfrm>
            <a:custGeom>
              <a:avLst/>
              <a:gdLst/>
              <a:ahLst/>
              <a:cxnLst/>
              <a:rect l="l" t="t" r="r" b="b"/>
              <a:pathLst>
                <a:path w="10159" h="800100">
                  <a:moveTo>
                    <a:pt x="9613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9613" y="8001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3DB3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545573" y="2099577"/>
              <a:ext cx="10160" cy="800100"/>
            </a:xfrm>
            <a:custGeom>
              <a:avLst/>
              <a:gdLst/>
              <a:ahLst/>
              <a:cxnLst/>
              <a:rect l="l" t="t" r="r" b="b"/>
              <a:pathLst>
                <a:path w="10159" h="800100">
                  <a:moveTo>
                    <a:pt x="9613" y="0"/>
                  </a:moveTo>
                  <a:lnTo>
                    <a:pt x="0" y="0"/>
                  </a:lnTo>
                  <a:lnTo>
                    <a:pt x="0" y="799909"/>
                  </a:lnTo>
                  <a:lnTo>
                    <a:pt x="779" y="800100"/>
                  </a:lnTo>
                  <a:lnTo>
                    <a:pt x="9613" y="8001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3DC3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535972" y="2099577"/>
              <a:ext cx="10160" cy="800100"/>
            </a:xfrm>
            <a:custGeom>
              <a:avLst/>
              <a:gdLst/>
              <a:ahLst/>
              <a:cxnLst/>
              <a:rect l="l" t="t" r="r" b="b"/>
              <a:pathLst>
                <a:path w="10159" h="800100">
                  <a:moveTo>
                    <a:pt x="9613" y="0"/>
                  </a:moveTo>
                  <a:lnTo>
                    <a:pt x="0" y="0"/>
                  </a:lnTo>
                  <a:lnTo>
                    <a:pt x="0" y="797563"/>
                  </a:lnTo>
                  <a:lnTo>
                    <a:pt x="9613" y="799912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3DC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526358" y="2099577"/>
              <a:ext cx="10160" cy="797560"/>
            </a:xfrm>
            <a:custGeom>
              <a:avLst/>
              <a:gdLst/>
              <a:ahLst/>
              <a:cxnLst/>
              <a:rect l="l" t="t" r="r" b="b"/>
              <a:pathLst>
                <a:path w="10159" h="797560">
                  <a:moveTo>
                    <a:pt x="9613" y="0"/>
                  </a:moveTo>
                  <a:lnTo>
                    <a:pt x="0" y="0"/>
                  </a:lnTo>
                  <a:lnTo>
                    <a:pt x="0" y="795214"/>
                  </a:lnTo>
                  <a:lnTo>
                    <a:pt x="9613" y="79756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4DC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516744" y="2099577"/>
              <a:ext cx="10160" cy="795655"/>
            </a:xfrm>
            <a:custGeom>
              <a:avLst/>
              <a:gdLst/>
              <a:ahLst/>
              <a:cxnLst/>
              <a:rect l="l" t="t" r="r" b="b"/>
              <a:pathLst>
                <a:path w="10159" h="795655">
                  <a:moveTo>
                    <a:pt x="9613" y="0"/>
                  </a:moveTo>
                  <a:lnTo>
                    <a:pt x="0" y="0"/>
                  </a:lnTo>
                  <a:lnTo>
                    <a:pt x="0" y="792866"/>
                  </a:lnTo>
                  <a:lnTo>
                    <a:pt x="9613" y="79521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4DC4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507143" y="2099577"/>
              <a:ext cx="10160" cy="793115"/>
            </a:xfrm>
            <a:custGeom>
              <a:avLst/>
              <a:gdLst/>
              <a:ahLst/>
              <a:cxnLst/>
              <a:rect l="l" t="t" r="r" b="b"/>
              <a:pathLst>
                <a:path w="10159" h="793114">
                  <a:moveTo>
                    <a:pt x="9613" y="0"/>
                  </a:moveTo>
                  <a:lnTo>
                    <a:pt x="0" y="0"/>
                  </a:lnTo>
                  <a:lnTo>
                    <a:pt x="0" y="790520"/>
                  </a:lnTo>
                  <a:lnTo>
                    <a:pt x="9613" y="792869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4DC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497529" y="2099577"/>
              <a:ext cx="10160" cy="790575"/>
            </a:xfrm>
            <a:custGeom>
              <a:avLst/>
              <a:gdLst/>
              <a:ahLst/>
              <a:cxnLst/>
              <a:rect l="l" t="t" r="r" b="b"/>
              <a:pathLst>
                <a:path w="10159" h="790575">
                  <a:moveTo>
                    <a:pt x="9613" y="0"/>
                  </a:moveTo>
                  <a:lnTo>
                    <a:pt x="0" y="0"/>
                  </a:lnTo>
                  <a:lnTo>
                    <a:pt x="0" y="788171"/>
                  </a:lnTo>
                  <a:lnTo>
                    <a:pt x="9613" y="79052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4DD4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487916" y="2099056"/>
              <a:ext cx="10160" cy="788670"/>
            </a:xfrm>
            <a:custGeom>
              <a:avLst/>
              <a:gdLst/>
              <a:ahLst/>
              <a:cxnLst/>
              <a:rect l="l" t="t" r="r" b="b"/>
              <a:pathLst>
                <a:path w="10159" h="788669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6921" y="787400"/>
                  </a:lnTo>
                  <a:lnTo>
                    <a:pt x="6921" y="788670"/>
                  </a:lnTo>
                  <a:lnTo>
                    <a:pt x="9613" y="78867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4DD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468700" y="2099576"/>
              <a:ext cx="19685" cy="787400"/>
            </a:xfrm>
            <a:custGeom>
              <a:avLst/>
              <a:gdLst/>
              <a:ahLst/>
              <a:cxnLst/>
              <a:rect l="l" t="t" r="r" b="b"/>
              <a:pathLst>
                <a:path w="19684" h="787400">
                  <a:moveTo>
                    <a:pt x="19215" y="0"/>
                  </a:moveTo>
                  <a:lnTo>
                    <a:pt x="9613" y="0"/>
                  </a:ln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19215" y="787400"/>
                  </a:lnTo>
                  <a:lnTo>
                    <a:pt x="19215" y="0"/>
                  </a:lnTo>
                  <a:close/>
                </a:path>
              </a:pathLst>
            </a:custGeom>
            <a:solidFill>
              <a:srgbClr val="D5DD4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459086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5DD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449485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5DE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439871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6DE4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30257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6DE4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420656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6DE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411042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6DE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401428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6DE4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391827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7DF4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382213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7D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372599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7DF5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362998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7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353384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9DF5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343770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9DF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334169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9DF5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324555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9DF5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314941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9DF5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305340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ADF5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295726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ADF5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286112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AE05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76511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AE05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266897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BE0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257283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BE05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247682" y="20995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BE05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238068" y="2099056"/>
              <a:ext cx="10160" cy="789940"/>
            </a:xfrm>
            <a:custGeom>
              <a:avLst/>
              <a:gdLst/>
              <a:ahLst/>
              <a:cxnLst/>
              <a:rect l="l" t="t" r="r" b="b"/>
              <a:pathLst>
                <a:path w="10159" h="789939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0" y="789940"/>
                  </a:lnTo>
                  <a:lnTo>
                    <a:pt x="3556" y="789940"/>
                  </a:lnTo>
                  <a:lnTo>
                    <a:pt x="3556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BE1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228455" y="2099056"/>
              <a:ext cx="10160" cy="792480"/>
            </a:xfrm>
            <a:custGeom>
              <a:avLst/>
              <a:gdLst/>
              <a:ahLst/>
              <a:cxnLst/>
              <a:rect l="l" t="t" r="r" b="b"/>
              <a:pathLst>
                <a:path w="10159" h="792480">
                  <a:moveTo>
                    <a:pt x="9601" y="0"/>
                  </a:moveTo>
                  <a:lnTo>
                    <a:pt x="2006" y="0"/>
                  </a:lnTo>
                  <a:lnTo>
                    <a:pt x="2006" y="1270"/>
                  </a:lnTo>
                  <a:lnTo>
                    <a:pt x="0" y="1270"/>
                  </a:lnTo>
                  <a:lnTo>
                    <a:pt x="0" y="789940"/>
                  </a:lnTo>
                  <a:lnTo>
                    <a:pt x="0" y="792480"/>
                  </a:lnTo>
                  <a:lnTo>
                    <a:pt x="3644" y="792480"/>
                  </a:lnTo>
                  <a:lnTo>
                    <a:pt x="3644" y="789940"/>
                  </a:lnTo>
                  <a:lnTo>
                    <a:pt x="9601" y="789940"/>
                  </a:lnTo>
                  <a:lnTo>
                    <a:pt x="9601" y="127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DCE1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218853" y="2100229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590"/>
                  </a:lnTo>
                  <a:lnTo>
                    <a:pt x="0" y="793573"/>
                  </a:lnTo>
                  <a:lnTo>
                    <a:pt x="9613" y="791009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CE16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209239" y="2102819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590"/>
                  </a:lnTo>
                  <a:lnTo>
                    <a:pt x="0" y="793546"/>
                  </a:lnTo>
                  <a:lnTo>
                    <a:pt x="9613" y="790982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CE16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199625" y="2105410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590"/>
                  </a:lnTo>
                  <a:lnTo>
                    <a:pt x="0" y="793519"/>
                  </a:lnTo>
                  <a:lnTo>
                    <a:pt x="9613" y="790955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CE1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190024" y="2107946"/>
              <a:ext cx="10160" cy="791210"/>
            </a:xfrm>
            <a:custGeom>
              <a:avLst/>
              <a:gdLst/>
              <a:ahLst/>
              <a:cxnLst/>
              <a:rect l="l" t="t" r="r" b="b"/>
              <a:pathLst>
                <a:path w="10159" h="791210">
                  <a:moveTo>
                    <a:pt x="9613" y="0"/>
                  </a:moveTo>
                  <a:lnTo>
                    <a:pt x="5080" y="0"/>
                  </a:lnTo>
                  <a:lnTo>
                    <a:pt x="5080" y="2540"/>
                  </a:lnTo>
                  <a:lnTo>
                    <a:pt x="0" y="2540"/>
                  </a:lnTo>
                  <a:lnTo>
                    <a:pt x="0" y="791210"/>
                  </a:lnTo>
                  <a:lnTo>
                    <a:pt x="9613" y="791210"/>
                  </a:lnTo>
                  <a:lnTo>
                    <a:pt x="9613" y="254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CE26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180410" y="2110486"/>
              <a:ext cx="10160" cy="788670"/>
            </a:xfrm>
            <a:custGeom>
              <a:avLst/>
              <a:gdLst/>
              <a:ahLst/>
              <a:cxnLst/>
              <a:rect l="l" t="t" r="r" b="b"/>
              <a:pathLst>
                <a:path w="10159" h="788669">
                  <a:moveTo>
                    <a:pt x="9601" y="0"/>
                  </a:moveTo>
                  <a:lnTo>
                    <a:pt x="7632" y="0"/>
                  </a:lnTo>
                  <a:lnTo>
                    <a:pt x="7632" y="1270"/>
                  </a:lnTo>
                  <a:lnTo>
                    <a:pt x="0" y="1270"/>
                  </a:lnTo>
                  <a:lnTo>
                    <a:pt x="0" y="788670"/>
                  </a:lnTo>
                  <a:lnTo>
                    <a:pt x="9601" y="788670"/>
                  </a:lnTo>
                  <a:lnTo>
                    <a:pt x="9601" y="127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DDE26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170796" y="21122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0" y="0"/>
                  </a:moveTo>
                  <a:lnTo>
                    <a:pt x="9613" y="0"/>
                  </a:lnTo>
                  <a:lnTo>
                    <a:pt x="9613" y="787400"/>
                  </a:lnTo>
                  <a:lnTo>
                    <a:pt x="0" y="78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61195" y="21122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0" y="0"/>
                  </a:moveTo>
                  <a:lnTo>
                    <a:pt x="9613" y="0"/>
                  </a:lnTo>
                  <a:lnTo>
                    <a:pt x="9613" y="787400"/>
                  </a:lnTo>
                  <a:lnTo>
                    <a:pt x="0" y="78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151581" y="21122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0" y="0"/>
                  </a:moveTo>
                  <a:lnTo>
                    <a:pt x="9613" y="0"/>
                  </a:lnTo>
                  <a:lnTo>
                    <a:pt x="9613" y="787400"/>
                  </a:lnTo>
                  <a:lnTo>
                    <a:pt x="0" y="78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6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141968" y="2111756"/>
              <a:ext cx="10160" cy="789940"/>
            </a:xfrm>
            <a:custGeom>
              <a:avLst/>
              <a:gdLst/>
              <a:ahLst/>
              <a:cxnLst/>
              <a:rect l="l" t="t" r="r" b="b"/>
              <a:pathLst>
                <a:path w="10159" h="789939">
                  <a:moveTo>
                    <a:pt x="9613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0" y="789940"/>
                  </a:lnTo>
                  <a:lnTo>
                    <a:pt x="4813" y="789940"/>
                  </a:lnTo>
                  <a:lnTo>
                    <a:pt x="4813" y="787400"/>
                  </a:lnTo>
                  <a:lnTo>
                    <a:pt x="9613" y="7874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EE26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132366" y="2111756"/>
              <a:ext cx="10160" cy="792480"/>
            </a:xfrm>
            <a:custGeom>
              <a:avLst/>
              <a:gdLst/>
              <a:ahLst/>
              <a:cxnLst/>
              <a:rect l="l" t="t" r="r" b="b"/>
              <a:pathLst>
                <a:path w="10159" h="792480">
                  <a:moveTo>
                    <a:pt x="9601" y="0"/>
                  </a:moveTo>
                  <a:lnTo>
                    <a:pt x="4127" y="0"/>
                  </a:lnTo>
                  <a:lnTo>
                    <a:pt x="4127" y="1270"/>
                  </a:lnTo>
                  <a:lnTo>
                    <a:pt x="0" y="1270"/>
                  </a:lnTo>
                  <a:lnTo>
                    <a:pt x="0" y="789940"/>
                  </a:lnTo>
                  <a:lnTo>
                    <a:pt x="0" y="792480"/>
                  </a:lnTo>
                  <a:lnTo>
                    <a:pt x="5041" y="792480"/>
                  </a:lnTo>
                  <a:lnTo>
                    <a:pt x="5041" y="789940"/>
                  </a:lnTo>
                  <a:lnTo>
                    <a:pt x="9601" y="789940"/>
                  </a:lnTo>
                  <a:lnTo>
                    <a:pt x="9601" y="127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DEE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122752" y="2113518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23"/>
                  </a:lnTo>
                  <a:lnTo>
                    <a:pt x="0" y="793418"/>
                  </a:lnTo>
                  <a:lnTo>
                    <a:pt x="9613" y="79081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EE36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103537" y="2116150"/>
              <a:ext cx="19685" cy="796290"/>
            </a:xfrm>
            <a:custGeom>
              <a:avLst/>
              <a:gdLst/>
              <a:ahLst/>
              <a:cxnLst/>
              <a:rect l="l" t="t" r="r" b="b"/>
              <a:pathLst>
                <a:path w="19684" h="796289">
                  <a:moveTo>
                    <a:pt x="19215" y="0"/>
                  </a:moveTo>
                  <a:lnTo>
                    <a:pt x="9601" y="2616"/>
                  </a:lnTo>
                  <a:lnTo>
                    <a:pt x="0" y="5245"/>
                  </a:lnTo>
                  <a:lnTo>
                    <a:pt x="0" y="795997"/>
                  </a:lnTo>
                  <a:lnTo>
                    <a:pt x="9601" y="793394"/>
                  </a:lnTo>
                  <a:lnTo>
                    <a:pt x="19215" y="790790"/>
                  </a:lnTo>
                  <a:lnTo>
                    <a:pt x="19215" y="0"/>
                  </a:lnTo>
                  <a:close/>
                </a:path>
              </a:pathLst>
            </a:custGeom>
            <a:solidFill>
              <a:srgbClr val="DEE3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93923" y="2121916"/>
              <a:ext cx="10160" cy="789940"/>
            </a:xfrm>
            <a:custGeom>
              <a:avLst/>
              <a:gdLst/>
              <a:ahLst/>
              <a:cxnLst/>
              <a:rect l="l" t="t" r="r" b="b"/>
              <a:pathLst>
                <a:path w="10159" h="789939">
                  <a:moveTo>
                    <a:pt x="9613" y="0"/>
                  </a:moveTo>
                  <a:lnTo>
                    <a:pt x="3009" y="0"/>
                  </a:lnTo>
                  <a:lnTo>
                    <a:pt x="3009" y="2540"/>
                  </a:lnTo>
                  <a:lnTo>
                    <a:pt x="0" y="2540"/>
                  </a:lnTo>
                  <a:lnTo>
                    <a:pt x="0" y="789940"/>
                  </a:lnTo>
                  <a:lnTo>
                    <a:pt x="9613" y="789940"/>
                  </a:lnTo>
                  <a:lnTo>
                    <a:pt x="9613" y="254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FE36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84309" y="2124008"/>
              <a:ext cx="10160" cy="788670"/>
            </a:xfrm>
            <a:custGeom>
              <a:avLst/>
              <a:gdLst/>
              <a:ahLst/>
              <a:cxnLst/>
              <a:rect l="l" t="t" r="r" b="b"/>
              <a:pathLst>
                <a:path w="10159" h="788669">
                  <a:moveTo>
                    <a:pt x="9613" y="0"/>
                  </a:moveTo>
                  <a:lnTo>
                    <a:pt x="6063" y="968"/>
                  </a:lnTo>
                  <a:lnTo>
                    <a:pt x="0" y="968"/>
                  </a:lnTo>
                  <a:lnTo>
                    <a:pt x="0" y="788368"/>
                  </a:lnTo>
                  <a:lnTo>
                    <a:pt x="9613" y="788368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FE4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74708" y="21249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0" y="0"/>
                  </a:moveTo>
                  <a:lnTo>
                    <a:pt x="9613" y="0"/>
                  </a:lnTo>
                  <a:lnTo>
                    <a:pt x="9613" y="787400"/>
                  </a:lnTo>
                  <a:lnTo>
                    <a:pt x="0" y="78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6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65094" y="2124977"/>
              <a:ext cx="10160" cy="787400"/>
            </a:xfrm>
            <a:custGeom>
              <a:avLst/>
              <a:gdLst/>
              <a:ahLst/>
              <a:cxnLst/>
              <a:rect l="l" t="t" r="r" b="b"/>
              <a:pathLst>
                <a:path w="10159" h="787400">
                  <a:moveTo>
                    <a:pt x="0" y="0"/>
                  </a:moveTo>
                  <a:lnTo>
                    <a:pt x="9613" y="0"/>
                  </a:lnTo>
                  <a:lnTo>
                    <a:pt x="9613" y="787400"/>
                  </a:lnTo>
                  <a:lnTo>
                    <a:pt x="0" y="78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7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55481" y="2124456"/>
              <a:ext cx="10160" cy="788670"/>
            </a:xfrm>
            <a:custGeom>
              <a:avLst/>
              <a:gdLst/>
              <a:ahLst/>
              <a:cxnLst/>
              <a:rect l="l" t="t" r="r" b="b"/>
              <a:pathLst>
                <a:path w="10159" h="788669">
                  <a:moveTo>
                    <a:pt x="9601" y="0"/>
                  </a:moveTo>
                  <a:lnTo>
                    <a:pt x="0" y="0"/>
                  </a:lnTo>
                  <a:lnTo>
                    <a:pt x="0" y="787400"/>
                  </a:lnTo>
                  <a:lnTo>
                    <a:pt x="0" y="788670"/>
                  </a:lnTo>
                  <a:lnTo>
                    <a:pt x="254" y="788670"/>
                  </a:lnTo>
                  <a:lnTo>
                    <a:pt x="254" y="787400"/>
                  </a:lnTo>
                  <a:lnTo>
                    <a:pt x="9601" y="78740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DFE47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45866" y="2124977"/>
              <a:ext cx="10160" cy="790575"/>
            </a:xfrm>
            <a:custGeom>
              <a:avLst/>
              <a:gdLst/>
              <a:ahLst/>
              <a:cxnLst/>
              <a:rect l="l" t="t" r="r" b="b"/>
              <a:pathLst>
                <a:path w="10159" h="790575">
                  <a:moveTo>
                    <a:pt x="9613" y="0"/>
                  </a:moveTo>
                  <a:lnTo>
                    <a:pt x="0" y="0"/>
                  </a:lnTo>
                  <a:lnTo>
                    <a:pt x="0" y="790245"/>
                  </a:lnTo>
                  <a:lnTo>
                    <a:pt x="9613" y="787585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FE47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6265" y="2124456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5181" y="0"/>
                  </a:lnTo>
                  <a:lnTo>
                    <a:pt x="5181" y="2540"/>
                  </a:lnTo>
                  <a:lnTo>
                    <a:pt x="0" y="2540"/>
                  </a:lnTo>
                  <a:lnTo>
                    <a:pt x="0" y="791210"/>
                  </a:lnTo>
                  <a:lnTo>
                    <a:pt x="0" y="793750"/>
                  </a:lnTo>
                  <a:lnTo>
                    <a:pt x="3403" y="793750"/>
                  </a:lnTo>
                  <a:lnTo>
                    <a:pt x="3403" y="791210"/>
                  </a:lnTo>
                  <a:lnTo>
                    <a:pt x="9613" y="791210"/>
                  </a:lnTo>
                  <a:lnTo>
                    <a:pt x="9613" y="254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FE47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26651" y="2127170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367"/>
                  </a:lnTo>
                  <a:lnTo>
                    <a:pt x="9613" y="790707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FE67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17050" y="2129845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348"/>
                  </a:lnTo>
                  <a:lnTo>
                    <a:pt x="9613" y="790688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FE67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07436" y="2132524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329"/>
                  </a:lnTo>
                  <a:lnTo>
                    <a:pt x="9613" y="790669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0E6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997822" y="2135203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310"/>
                  </a:lnTo>
                  <a:lnTo>
                    <a:pt x="9613" y="790651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0E6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988221" y="2137878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292"/>
                  </a:lnTo>
                  <a:lnTo>
                    <a:pt x="9613" y="790632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0E6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978607" y="2140556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273"/>
                  </a:lnTo>
                  <a:lnTo>
                    <a:pt x="9613" y="79061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0E7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968993" y="2143235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254"/>
                  </a:lnTo>
                  <a:lnTo>
                    <a:pt x="9613" y="79059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1E77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959392" y="2146046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4559" y="0"/>
                  </a:lnTo>
                  <a:lnTo>
                    <a:pt x="4559" y="2540"/>
                  </a:lnTo>
                  <a:lnTo>
                    <a:pt x="0" y="2540"/>
                  </a:lnTo>
                  <a:lnTo>
                    <a:pt x="0" y="789940"/>
                  </a:lnTo>
                  <a:lnTo>
                    <a:pt x="0" y="791210"/>
                  </a:lnTo>
                  <a:lnTo>
                    <a:pt x="0" y="793750"/>
                  </a:lnTo>
                  <a:lnTo>
                    <a:pt x="2336" y="793750"/>
                  </a:lnTo>
                  <a:lnTo>
                    <a:pt x="2336" y="791210"/>
                  </a:lnTo>
                  <a:lnTo>
                    <a:pt x="9118" y="791210"/>
                  </a:lnTo>
                  <a:lnTo>
                    <a:pt x="9118" y="789940"/>
                  </a:lnTo>
                  <a:lnTo>
                    <a:pt x="9613" y="789940"/>
                  </a:lnTo>
                  <a:lnTo>
                    <a:pt x="9613" y="254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1E77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949778" y="2148589"/>
              <a:ext cx="10160" cy="793750"/>
            </a:xfrm>
            <a:custGeom>
              <a:avLst/>
              <a:gdLst/>
              <a:ahLst/>
              <a:cxnLst/>
              <a:rect l="l" t="t" r="r" b="b"/>
              <a:pathLst>
                <a:path w="10159" h="793750">
                  <a:moveTo>
                    <a:pt x="9613" y="0"/>
                  </a:moveTo>
                  <a:lnTo>
                    <a:pt x="0" y="2678"/>
                  </a:lnTo>
                  <a:lnTo>
                    <a:pt x="0" y="793381"/>
                  </a:lnTo>
                  <a:lnTo>
                    <a:pt x="9613" y="79061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1E77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8940165" y="6542666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0" y="0"/>
                </a:moveTo>
                <a:lnTo>
                  <a:pt x="0" y="420"/>
                </a:lnTo>
                <a:lnTo>
                  <a:pt x="5389" y="1910"/>
                </a:lnTo>
                <a:lnTo>
                  <a:pt x="6739" y="1910"/>
                </a:lnTo>
                <a:lnTo>
                  <a:pt x="0" y="0"/>
                </a:lnTo>
                <a:close/>
              </a:path>
            </a:pathLst>
          </a:custGeom>
          <a:solidFill>
            <a:srgbClr val="E1E77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40165" y="2151267"/>
            <a:ext cx="10160" cy="793750"/>
          </a:xfrm>
          <a:custGeom>
            <a:avLst/>
            <a:gdLst/>
            <a:ahLst/>
            <a:cxnLst/>
            <a:rect l="l" t="t" r="r" b="b"/>
            <a:pathLst>
              <a:path w="10159" h="793750">
                <a:moveTo>
                  <a:pt x="9613" y="0"/>
                </a:moveTo>
                <a:lnTo>
                  <a:pt x="0" y="2678"/>
                </a:lnTo>
                <a:lnTo>
                  <a:pt x="0" y="793471"/>
                </a:lnTo>
                <a:lnTo>
                  <a:pt x="9613" y="790702"/>
                </a:lnTo>
                <a:lnTo>
                  <a:pt x="9613" y="0"/>
                </a:lnTo>
                <a:close/>
              </a:path>
            </a:pathLst>
          </a:custGeom>
          <a:solidFill>
            <a:srgbClr val="E1E77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30551" y="6539941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0" y="0"/>
                </a:moveTo>
                <a:lnTo>
                  <a:pt x="0" y="488"/>
                </a:lnTo>
                <a:lnTo>
                  <a:pt x="9613" y="3146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1E8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30551" y="2153946"/>
            <a:ext cx="10160" cy="793750"/>
          </a:xfrm>
          <a:custGeom>
            <a:avLst/>
            <a:gdLst/>
            <a:ahLst/>
            <a:cxnLst/>
            <a:rect l="l" t="t" r="r" b="b"/>
            <a:pathLst>
              <a:path w="10159" h="793750">
                <a:moveTo>
                  <a:pt x="9613" y="0"/>
                </a:moveTo>
                <a:lnTo>
                  <a:pt x="0" y="2678"/>
                </a:lnTo>
                <a:lnTo>
                  <a:pt x="0" y="793561"/>
                </a:lnTo>
                <a:lnTo>
                  <a:pt x="9613" y="790792"/>
                </a:lnTo>
                <a:lnTo>
                  <a:pt x="9613" y="0"/>
                </a:lnTo>
                <a:close/>
              </a:path>
            </a:pathLst>
          </a:custGeom>
          <a:solidFill>
            <a:srgbClr val="E1E8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20950" y="6537219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556"/>
                </a:lnTo>
                <a:lnTo>
                  <a:pt x="9613" y="3214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2E88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20950" y="2156621"/>
            <a:ext cx="10160" cy="793750"/>
          </a:xfrm>
          <a:custGeom>
            <a:avLst/>
            <a:gdLst/>
            <a:ahLst/>
            <a:cxnLst/>
            <a:rect l="l" t="t" r="r" b="b"/>
            <a:pathLst>
              <a:path w="10159" h="793750">
                <a:moveTo>
                  <a:pt x="9613" y="0"/>
                </a:moveTo>
                <a:lnTo>
                  <a:pt x="0" y="2678"/>
                </a:lnTo>
                <a:lnTo>
                  <a:pt x="0" y="793651"/>
                </a:lnTo>
                <a:lnTo>
                  <a:pt x="9613" y="790882"/>
                </a:lnTo>
                <a:lnTo>
                  <a:pt x="9613" y="0"/>
                </a:lnTo>
                <a:close/>
              </a:path>
            </a:pathLst>
          </a:custGeom>
          <a:solidFill>
            <a:srgbClr val="E2E88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11335" y="6534494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624"/>
                </a:lnTo>
                <a:lnTo>
                  <a:pt x="9613" y="3281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2E88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11335" y="2159299"/>
            <a:ext cx="10160" cy="793750"/>
          </a:xfrm>
          <a:custGeom>
            <a:avLst/>
            <a:gdLst/>
            <a:ahLst/>
            <a:cxnLst/>
            <a:rect l="l" t="t" r="r" b="b"/>
            <a:pathLst>
              <a:path w="10159" h="793750">
                <a:moveTo>
                  <a:pt x="9613" y="0"/>
                </a:moveTo>
                <a:lnTo>
                  <a:pt x="0" y="2678"/>
                </a:lnTo>
                <a:lnTo>
                  <a:pt x="0" y="793740"/>
                </a:lnTo>
                <a:lnTo>
                  <a:pt x="9613" y="790972"/>
                </a:lnTo>
                <a:lnTo>
                  <a:pt x="9613" y="0"/>
                </a:lnTo>
                <a:close/>
              </a:path>
            </a:pathLst>
          </a:custGeom>
          <a:solidFill>
            <a:srgbClr val="E2E88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01734" y="653177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692"/>
                </a:lnTo>
                <a:lnTo>
                  <a:pt x="9613" y="3349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2E88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01734" y="2162556"/>
            <a:ext cx="10160" cy="793750"/>
          </a:xfrm>
          <a:custGeom>
            <a:avLst/>
            <a:gdLst/>
            <a:ahLst/>
            <a:cxnLst/>
            <a:rect l="l" t="t" r="r" b="b"/>
            <a:pathLst>
              <a:path w="10159" h="793750">
                <a:moveTo>
                  <a:pt x="9601" y="0"/>
                </a:moveTo>
                <a:lnTo>
                  <a:pt x="0" y="0"/>
                </a:lnTo>
                <a:lnTo>
                  <a:pt x="0" y="789940"/>
                </a:lnTo>
                <a:lnTo>
                  <a:pt x="0" y="793750"/>
                </a:lnTo>
                <a:lnTo>
                  <a:pt x="4876" y="793750"/>
                </a:lnTo>
                <a:lnTo>
                  <a:pt x="4876" y="789940"/>
                </a:lnTo>
                <a:lnTo>
                  <a:pt x="9601" y="789940"/>
                </a:lnTo>
                <a:lnTo>
                  <a:pt x="9601" y="0"/>
                </a:lnTo>
                <a:close/>
              </a:path>
            </a:pathLst>
          </a:custGeom>
          <a:solidFill>
            <a:srgbClr val="E2E88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92120" y="6529047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760"/>
                </a:lnTo>
                <a:lnTo>
                  <a:pt x="9613" y="3417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2E88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92120" y="2163077"/>
            <a:ext cx="10160" cy="795655"/>
          </a:xfrm>
          <a:custGeom>
            <a:avLst/>
            <a:gdLst/>
            <a:ahLst/>
            <a:cxnLst/>
            <a:rect l="l" t="t" r="r" b="b"/>
            <a:pathLst>
              <a:path w="10159" h="795655">
                <a:moveTo>
                  <a:pt x="9613" y="0"/>
                </a:moveTo>
                <a:lnTo>
                  <a:pt x="0" y="0"/>
                </a:lnTo>
                <a:lnTo>
                  <a:pt x="0" y="795497"/>
                </a:lnTo>
                <a:lnTo>
                  <a:pt x="9613" y="792728"/>
                </a:lnTo>
                <a:lnTo>
                  <a:pt x="9613" y="0"/>
                </a:lnTo>
                <a:close/>
              </a:path>
            </a:pathLst>
          </a:custGeom>
          <a:solidFill>
            <a:srgbClr val="E2E88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882506" y="6526322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828"/>
                </a:lnTo>
                <a:lnTo>
                  <a:pt x="9613" y="3485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3E88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82506" y="2163077"/>
            <a:ext cx="10160" cy="798830"/>
          </a:xfrm>
          <a:custGeom>
            <a:avLst/>
            <a:gdLst/>
            <a:ahLst/>
            <a:cxnLst/>
            <a:rect l="l" t="t" r="r" b="b"/>
            <a:pathLst>
              <a:path w="10159" h="798830">
                <a:moveTo>
                  <a:pt x="9613" y="0"/>
                </a:moveTo>
                <a:lnTo>
                  <a:pt x="0" y="0"/>
                </a:lnTo>
                <a:lnTo>
                  <a:pt x="0" y="798265"/>
                </a:lnTo>
                <a:lnTo>
                  <a:pt x="9613" y="795497"/>
                </a:lnTo>
                <a:lnTo>
                  <a:pt x="9613" y="0"/>
                </a:lnTo>
                <a:close/>
              </a:path>
            </a:pathLst>
          </a:custGeom>
          <a:solidFill>
            <a:srgbClr val="E3E88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72905" y="6523601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896"/>
                </a:lnTo>
                <a:lnTo>
                  <a:pt x="9613" y="3553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3E98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72905" y="2163077"/>
            <a:ext cx="10160" cy="801370"/>
          </a:xfrm>
          <a:custGeom>
            <a:avLst/>
            <a:gdLst/>
            <a:ahLst/>
            <a:cxnLst/>
            <a:rect l="l" t="t" r="r" b="b"/>
            <a:pathLst>
              <a:path w="10159" h="801369">
                <a:moveTo>
                  <a:pt x="9613" y="0"/>
                </a:moveTo>
                <a:lnTo>
                  <a:pt x="0" y="0"/>
                </a:lnTo>
                <a:lnTo>
                  <a:pt x="0" y="801030"/>
                </a:lnTo>
                <a:lnTo>
                  <a:pt x="9613" y="798262"/>
                </a:lnTo>
                <a:lnTo>
                  <a:pt x="9613" y="0"/>
                </a:lnTo>
                <a:close/>
              </a:path>
            </a:pathLst>
          </a:custGeom>
          <a:solidFill>
            <a:srgbClr val="E3E98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63291" y="6520875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964"/>
                </a:lnTo>
                <a:lnTo>
                  <a:pt x="9613" y="3621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3E98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63291" y="2163077"/>
            <a:ext cx="10160" cy="803910"/>
          </a:xfrm>
          <a:custGeom>
            <a:avLst/>
            <a:gdLst/>
            <a:ahLst/>
            <a:cxnLst/>
            <a:rect l="l" t="t" r="r" b="b"/>
            <a:pathLst>
              <a:path w="10159" h="803910">
                <a:moveTo>
                  <a:pt x="9613" y="0"/>
                </a:moveTo>
                <a:lnTo>
                  <a:pt x="0" y="0"/>
                </a:lnTo>
                <a:lnTo>
                  <a:pt x="0" y="803798"/>
                </a:lnTo>
                <a:lnTo>
                  <a:pt x="9613" y="801030"/>
                </a:lnTo>
                <a:lnTo>
                  <a:pt x="9613" y="0"/>
                </a:lnTo>
                <a:close/>
              </a:path>
            </a:pathLst>
          </a:custGeom>
          <a:solidFill>
            <a:srgbClr val="E3E98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53678" y="6518150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1032"/>
                </a:lnTo>
                <a:lnTo>
                  <a:pt x="9613" y="3689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3E98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853678" y="2162556"/>
            <a:ext cx="10160" cy="807720"/>
          </a:xfrm>
          <a:custGeom>
            <a:avLst/>
            <a:gdLst/>
            <a:ahLst/>
            <a:cxnLst/>
            <a:rect l="l" t="t" r="r" b="b"/>
            <a:pathLst>
              <a:path w="10159" h="807719">
                <a:moveTo>
                  <a:pt x="9601" y="0"/>
                </a:moveTo>
                <a:lnTo>
                  <a:pt x="6210" y="0"/>
                </a:lnTo>
                <a:lnTo>
                  <a:pt x="6210" y="2540"/>
                </a:lnTo>
                <a:lnTo>
                  <a:pt x="0" y="2540"/>
                </a:lnTo>
                <a:lnTo>
                  <a:pt x="0" y="803910"/>
                </a:lnTo>
                <a:lnTo>
                  <a:pt x="0" y="807720"/>
                </a:lnTo>
                <a:lnTo>
                  <a:pt x="4419" y="807720"/>
                </a:lnTo>
                <a:lnTo>
                  <a:pt x="4419" y="803910"/>
                </a:lnTo>
                <a:lnTo>
                  <a:pt x="9601" y="803910"/>
                </a:lnTo>
                <a:lnTo>
                  <a:pt x="9601" y="2540"/>
                </a:lnTo>
                <a:lnTo>
                  <a:pt x="9601" y="0"/>
                </a:lnTo>
                <a:close/>
              </a:path>
            </a:pathLst>
          </a:custGeom>
          <a:solidFill>
            <a:srgbClr val="E3E98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844064" y="6515424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0" y="0"/>
                </a:moveTo>
                <a:lnTo>
                  <a:pt x="0" y="1100"/>
                </a:lnTo>
                <a:lnTo>
                  <a:pt x="9613" y="3757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3E98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44064" y="2165612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00"/>
                </a:lnTo>
                <a:lnTo>
                  <a:pt x="9613" y="804031"/>
                </a:lnTo>
                <a:lnTo>
                  <a:pt x="9613" y="0"/>
                </a:lnTo>
                <a:close/>
              </a:path>
            </a:pathLst>
          </a:custGeom>
          <a:solidFill>
            <a:srgbClr val="E3E98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34463" y="6512703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59" h="4445">
                <a:moveTo>
                  <a:pt x="0" y="0"/>
                </a:moveTo>
                <a:lnTo>
                  <a:pt x="0" y="1167"/>
                </a:lnTo>
                <a:lnTo>
                  <a:pt x="9613" y="3825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4E98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834463" y="2168373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03"/>
                </a:lnTo>
                <a:lnTo>
                  <a:pt x="9613" y="804035"/>
                </a:lnTo>
                <a:lnTo>
                  <a:pt x="9613" y="0"/>
                </a:lnTo>
                <a:close/>
              </a:path>
            </a:pathLst>
          </a:custGeom>
          <a:solidFill>
            <a:srgbClr val="E4E98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824848" y="6509977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59" h="4445">
                <a:moveTo>
                  <a:pt x="0" y="0"/>
                </a:moveTo>
                <a:lnTo>
                  <a:pt x="0" y="1235"/>
                </a:lnTo>
                <a:lnTo>
                  <a:pt x="9613" y="3893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4EA8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24848" y="2171138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07"/>
                </a:lnTo>
                <a:lnTo>
                  <a:pt x="9613" y="804039"/>
                </a:lnTo>
                <a:lnTo>
                  <a:pt x="9613" y="0"/>
                </a:lnTo>
                <a:close/>
              </a:path>
            </a:pathLst>
          </a:custGeom>
          <a:solidFill>
            <a:srgbClr val="E4EA8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15234" y="6507253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59" h="4445">
                <a:moveTo>
                  <a:pt x="0" y="0"/>
                </a:moveTo>
                <a:lnTo>
                  <a:pt x="0" y="1303"/>
                </a:lnTo>
                <a:lnTo>
                  <a:pt x="9613" y="3961"/>
                </a:lnTo>
                <a:lnTo>
                  <a:pt x="9613" y="2725"/>
                </a:lnTo>
                <a:lnTo>
                  <a:pt x="0" y="0"/>
                </a:lnTo>
                <a:close/>
              </a:path>
            </a:pathLst>
          </a:custGeom>
          <a:solidFill>
            <a:srgbClr val="E4EA8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15234" y="2173903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11"/>
                </a:lnTo>
                <a:lnTo>
                  <a:pt x="9613" y="804043"/>
                </a:lnTo>
                <a:lnTo>
                  <a:pt x="9613" y="0"/>
                </a:lnTo>
                <a:close/>
              </a:path>
            </a:pathLst>
          </a:custGeom>
          <a:solidFill>
            <a:srgbClr val="E4EA8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805659" y="650468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9575" y="2540"/>
                </a:moveTo>
                <a:lnTo>
                  <a:pt x="7239" y="2540"/>
                </a:lnTo>
                <a:lnTo>
                  <a:pt x="7239" y="1270"/>
                </a:lnTo>
                <a:lnTo>
                  <a:pt x="2755" y="1270"/>
                </a:lnTo>
                <a:lnTo>
                  <a:pt x="2755" y="0"/>
                </a:lnTo>
                <a:lnTo>
                  <a:pt x="0" y="0"/>
                </a:lnTo>
                <a:lnTo>
                  <a:pt x="0" y="1270"/>
                </a:lnTo>
                <a:lnTo>
                  <a:pt x="2463" y="1270"/>
                </a:lnTo>
                <a:lnTo>
                  <a:pt x="2463" y="2540"/>
                </a:lnTo>
                <a:lnTo>
                  <a:pt x="7048" y="2540"/>
                </a:lnTo>
                <a:lnTo>
                  <a:pt x="7048" y="3810"/>
                </a:lnTo>
                <a:lnTo>
                  <a:pt x="9575" y="3810"/>
                </a:lnTo>
                <a:lnTo>
                  <a:pt x="9575" y="2540"/>
                </a:lnTo>
                <a:close/>
              </a:path>
            </a:pathLst>
          </a:custGeom>
          <a:solidFill>
            <a:srgbClr val="E4EA8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805633" y="2176664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15"/>
                </a:lnTo>
                <a:lnTo>
                  <a:pt x="9613" y="804047"/>
                </a:lnTo>
                <a:lnTo>
                  <a:pt x="9613" y="0"/>
                </a:lnTo>
                <a:close/>
              </a:path>
            </a:pathLst>
          </a:custGeom>
          <a:solidFill>
            <a:srgbClr val="E4EA8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96020" y="6499873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59" h="5715">
                <a:moveTo>
                  <a:pt x="6870" y="3886"/>
                </a:moveTo>
                <a:lnTo>
                  <a:pt x="0" y="0"/>
                </a:lnTo>
                <a:lnTo>
                  <a:pt x="0" y="1905"/>
                </a:lnTo>
                <a:lnTo>
                  <a:pt x="6870" y="3886"/>
                </a:lnTo>
                <a:close/>
              </a:path>
              <a:path w="10159" h="5715">
                <a:moveTo>
                  <a:pt x="9613" y="4660"/>
                </a:moveTo>
                <a:lnTo>
                  <a:pt x="6870" y="3886"/>
                </a:lnTo>
                <a:lnTo>
                  <a:pt x="9613" y="5435"/>
                </a:lnTo>
                <a:lnTo>
                  <a:pt x="9613" y="4660"/>
                </a:lnTo>
                <a:close/>
              </a:path>
            </a:pathLst>
          </a:custGeom>
          <a:solidFill>
            <a:srgbClr val="E6EA8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0" name="object 160"/>
          <p:cNvGrpSpPr/>
          <p:nvPr/>
        </p:nvGrpSpPr>
        <p:grpSpPr>
          <a:xfrm>
            <a:off x="8786418" y="2179428"/>
            <a:ext cx="19685" cy="809625"/>
            <a:chOff x="8786418" y="2179428"/>
            <a:chExt cx="19685" cy="809625"/>
          </a:xfrm>
        </p:grpSpPr>
        <p:sp>
          <p:nvSpPr>
            <p:cNvPr id="161" name="object 161"/>
            <p:cNvSpPr/>
            <p:nvPr/>
          </p:nvSpPr>
          <p:spPr>
            <a:xfrm>
              <a:off x="8796019" y="2179428"/>
              <a:ext cx="10160" cy="807085"/>
            </a:xfrm>
            <a:custGeom>
              <a:avLst/>
              <a:gdLst/>
              <a:ahLst/>
              <a:cxnLst/>
              <a:rect l="l" t="t" r="r" b="b"/>
              <a:pathLst>
                <a:path w="10159" h="807085">
                  <a:moveTo>
                    <a:pt x="9613" y="0"/>
                  </a:moveTo>
                  <a:lnTo>
                    <a:pt x="0" y="2764"/>
                  </a:lnTo>
                  <a:lnTo>
                    <a:pt x="0" y="806819"/>
                  </a:lnTo>
                  <a:lnTo>
                    <a:pt x="9613" y="804051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6EA8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786418" y="2182189"/>
              <a:ext cx="10160" cy="807085"/>
            </a:xfrm>
            <a:custGeom>
              <a:avLst/>
              <a:gdLst/>
              <a:ahLst/>
              <a:cxnLst/>
              <a:rect l="l" t="t" r="r" b="b"/>
              <a:pathLst>
                <a:path w="10159" h="807085">
                  <a:moveTo>
                    <a:pt x="9613" y="0"/>
                  </a:moveTo>
                  <a:lnTo>
                    <a:pt x="0" y="2764"/>
                  </a:lnTo>
                  <a:lnTo>
                    <a:pt x="0" y="806823"/>
                  </a:lnTo>
                  <a:lnTo>
                    <a:pt x="9613" y="80405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6EA8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/>
          <p:nvPr/>
        </p:nvSpPr>
        <p:spPr>
          <a:xfrm>
            <a:off x="8786418" y="6494443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59" h="7620">
                <a:moveTo>
                  <a:pt x="0" y="0"/>
                </a:moveTo>
                <a:lnTo>
                  <a:pt x="0" y="4568"/>
                </a:lnTo>
                <a:lnTo>
                  <a:pt x="9613" y="7335"/>
                </a:lnTo>
                <a:lnTo>
                  <a:pt x="9613" y="5433"/>
                </a:lnTo>
                <a:lnTo>
                  <a:pt x="0" y="0"/>
                </a:lnTo>
                <a:close/>
              </a:path>
            </a:pathLst>
          </a:custGeom>
          <a:solidFill>
            <a:srgbClr val="E6EA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76804" y="2184954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27"/>
                </a:lnTo>
                <a:lnTo>
                  <a:pt x="9613" y="804058"/>
                </a:lnTo>
                <a:lnTo>
                  <a:pt x="9613" y="0"/>
                </a:lnTo>
                <a:close/>
              </a:path>
            </a:pathLst>
          </a:custGeom>
          <a:solidFill>
            <a:srgbClr val="E6EA9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76804" y="64890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7234"/>
                </a:lnTo>
                <a:lnTo>
                  <a:pt x="9613" y="10001"/>
                </a:lnTo>
                <a:lnTo>
                  <a:pt x="9613" y="5433"/>
                </a:lnTo>
                <a:lnTo>
                  <a:pt x="0" y="0"/>
                </a:lnTo>
                <a:close/>
              </a:path>
            </a:pathLst>
          </a:custGeom>
          <a:solidFill>
            <a:srgbClr val="E6EA9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67191" y="2187718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31"/>
                </a:lnTo>
                <a:lnTo>
                  <a:pt x="9613" y="804062"/>
                </a:lnTo>
                <a:lnTo>
                  <a:pt x="9613" y="0"/>
                </a:lnTo>
                <a:close/>
              </a:path>
            </a:pathLst>
          </a:custGeom>
          <a:solidFill>
            <a:srgbClr val="E6EB9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67191" y="6483577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0" y="0"/>
                </a:moveTo>
                <a:lnTo>
                  <a:pt x="0" y="9909"/>
                </a:lnTo>
                <a:lnTo>
                  <a:pt x="9613" y="12667"/>
                </a:lnTo>
                <a:lnTo>
                  <a:pt x="9613" y="5433"/>
                </a:lnTo>
                <a:lnTo>
                  <a:pt x="0" y="0"/>
                </a:lnTo>
                <a:close/>
              </a:path>
            </a:pathLst>
          </a:custGeom>
          <a:solidFill>
            <a:srgbClr val="E6EB9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57577" y="2190483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35"/>
                </a:lnTo>
                <a:lnTo>
                  <a:pt x="9613" y="804066"/>
                </a:lnTo>
                <a:lnTo>
                  <a:pt x="9613" y="0"/>
                </a:lnTo>
                <a:close/>
              </a:path>
            </a:pathLst>
          </a:custGeom>
          <a:solidFill>
            <a:srgbClr val="E7EB9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57577" y="6479286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9601" y="3810"/>
                </a:moveTo>
                <a:lnTo>
                  <a:pt x="6515" y="3810"/>
                </a:lnTo>
                <a:lnTo>
                  <a:pt x="6515" y="1270"/>
                </a:lnTo>
                <a:lnTo>
                  <a:pt x="1168" y="1270"/>
                </a:lnTo>
                <a:lnTo>
                  <a:pt x="1168" y="0"/>
                </a:lnTo>
                <a:lnTo>
                  <a:pt x="0" y="0"/>
                </a:lnTo>
                <a:lnTo>
                  <a:pt x="0" y="1270"/>
                </a:lnTo>
                <a:lnTo>
                  <a:pt x="0" y="3810"/>
                </a:lnTo>
                <a:lnTo>
                  <a:pt x="0" y="11430"/>
                </a:lnTo>
                <a:lnTo>
                  <a:pt x="4216" y="11430"/>
                </a:lnTo>
                <a:lnTo>
                  <a:pt x="4216" y="13970"/>
                </a:lnTo>
                <a:lnTo>
                  <a:pt x="9601" y="13970"/>
                </a:lnTo>
                <a:lnTo>
                  <a:pt x="9601" y="11430"/>
                </a:lnTo>
                <a:lnTo>
                  <a:pt x="9601" y="3810"/>
                </a:lnTo>
                <a:close/>
              </a:path>
            </a:pathLst>
          </a:custGeom>
          <a:solidFill>
            <a:srgbClr val="E7EB9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47976" y="2193244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39"/>
                </a:lnTo>
                <a:lnTo>
                  <a:pt x="9613" y="804070"/>
                </a:lnTo>
                <a:lnTo>
                  <a:pt x="9613" y="0"/>
                </a:lnTo>
                <a:close/>
              </a:path>
            </a:pathLst>
          </a:custGeom>
          <a:solidFill>
            <a:srgbClr val="E7EB9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47976" y="6476821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0" y="0"/>
                </a:moveTo>
                <a:lnTo>
                  <a:pt x="0" y="11315"/>
                </a:lnTo>
                <a:lnTo>
                  <a:pt x="9613" y="13992"/>
                </a:lnTo>
                <a:lnTo>
                  <a:pt x="9613" y="2766"/>
                </a:lnTo>
                <a:lnTo>
                  <a:pt x="0" y="0"/>
                </a:lnTo>
                <a:close/>
              </a:path>
            </a:pathLst>
          </a:custGeom>
          <a:solidFill>
            <a:srgbClr val="E7EB9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38361" y="2196008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2764"/>
                </a:lnTo>
                <a:lnTo>
                  <a:pt x="0" y="806842"/>
                </a:lnTo>
                <a:lnTo>
                  <a:pt x="9613" y="804074"/>
                </a:lnTo>
                <a:lnTo>
                  <a:pt x="9613" y="0"/>
                </a:lnTo>
                <a:close/>
              </a:path>
            </a:pathLst>
          </a:custGeom>
          <a:solidFill>
            <a:srgbClr val="E7EB9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8361" y="6474055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0" y="0"/>
                </a:moveTo>
                <a:lnTo>
                  <a:pt x="0" y="11404"/>
                </a:lnTo>
                <a:lnTo>
                  <a:pt x="9613" y="14081"/>
                </a:lnTo>
                <a:lnTo>
                  <a:pt x="9613" y="2766"/>
                </a:lnTo>
                <a:lnTo>
                  <a:pt x="0" y="0"/>
                </a:lnTo>
                <a:close/>
              </a:path>
            </a:pathLst>
          </a:custGeom>
          <a:solidFill>
            <a:srgbClr val="E7EB9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28748" y="2199386"/>
            <a:ext cx="10160" cy="806450"/>
          </a:xfrm>
          <a:custGeom>
            <a:avLst/>
            <a:gdLst/>
            <a:ahLst/>
            <a:cxnLst/>
            <a:rect l="l" t="t" r="r" b="b"/>
            <a:pathLst>
              <a:path w="10159" h="806450">
                <a:moveTo>
                  <a:pt x="9613" y="0"/>
                </a:moveTo>
                <a:lnTo>
                  <a:pt x="5270" y="0"/>
                </a:lnTo>
                <a:lnTo>
                  <a:pt x="5270" y="1270"/>
                </a:lnTo>
                <a:lnTo>
                  <a:pt x="1054" y="1270"/>
                </a:lnTo>
                <a:lnTo>
                  <a:pt x="1054" y="2540"/>
                </a:lnTo>
                <a:lnTo>
                  <a:pt x="0" y="2540"/>
                </a:lnTo>
                <a:lnTo>
                  <a:pt x="0" y="803910"/>
                </a:lnTo>
                <a:lnTo>
                  <a:pt x="0" y="806450"/>
                </a:lnTo>
                <a:lnTo>
                  <a:pt x="3657" y="806450"/>
                </a:lnTo>
                <a:lnTo>
                  <a:pt x="3657" y="803910"/>
                </a:lnTo>
                <a:lnTo>
                  <a:pt x="9613" y="803910"/>
                </a:lnTo>
                <a:lnTo>
                  <a:pt x="9613" y="2540"/>
                </a:lnTo>
                <a:lnTo>
                  <a:pt x="9613" y="1270"/>
                </a:lnTo>
                <a:lnTo>
                  <a:pt x="9613" y="0"/>
                </a:lnTo>
                <a:close/>
              </a:path>
            </a:pathLst>
          </a:custGeom>
          <a:solidFill>
            <a:srgbClr val="E7EB9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8747" y="6471289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0" y="0"/>
                </a:moveTo>
                <a:lnTo>
                  <a:pt x="0" y="11493"/>
                </a:lnTo>
                <a:lnTo>
                  <a:pt x="9613" y="14170"/>
                </a:lnTo>
                <a:lnTo>
                  <a:pt x="9613" y="2766"/>
                </a:lnTo>
                <a:lnTo>
                  <a:pt x="0" y="0"/>
                </a:lnTo>
                <a:close/>
              </a:path>
            </a:pathLst>
          </a:custGeom>
          <a:solidFill>
            <a:srgbClr val="E7EB9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146" y="2201904"/>
            <a:ext cx="10160" cy="807085"/>
          </a:xfrm>
          <a:custGeom>
            <a:avLst/>
            <a:gdLst/>
            <a:ahLst/>
            <a:cxnLst/>
            <a:rect l="l" t="t" r="r" b="b"/>
            <a:pathLst>
              <a:path w="10159" h="807085">
                <a:moveTo>
                  <a:pt x="9613" y="0"/>
                </a:moveTo>
                <a:lnTo>
                  <a:pt x="0" y="5626"/>
                </a:lnTo>
                <a:lnTo>
                  <a:pt x="0" y="806480"/>
                </a:lnTo>
                <a:lnTo>
                  <a:pt x="9613" y="803712"/>
                </a:lnTo>
                <a:lnTo>
                  <a:pt x="9613" y="0"/>
                </a:lnTo>
                <a:close/>
              </a:path>
            </a:pathLst>
          </a:custGeom>
          <a:solidFill>
            <a:srgbClr val="E7EB9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19146" y="6468526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0" y="0"/>
                </a:moveTo>
                <a:lnTo>
                  <a:pt x="0" y="11582"/>
                </a:lnTo>
                <a:lnTo>
                  <a:pt x="9613" y="14259"/>
                </a:lnTo>
                <a:lnTo>
                  <a:pt x="9613" y="2766"/>
                </a:lnTo>
                <a:lnTo>
                  <a:pt x="0" y="0"/>
                </a:lnTo>
                <a:close/>
              </a:path>
            </a:pathLst>
          </a:custGeom>
          <a:solidFill>
            <a:srgbClr val="E7EB9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09532" y="2207530"/>
            <a:ext cx="10160" cy="803910"/>
          </a:xfrm>
          <a:custGeom>
            <a:avLst/>
            <a:gdLst/>
            <a:ahLst/>
            <a:cxnLst/>
            <a:rect l="l" t="t" r="r" b="b"/>
            <a:pathLst>
              <a:path w="10159" h="803910">
                <a:moveTo>
                  <a:pt x="9613" y="0"/>
                </a:moveTo>
                <a:lnTo>
                  <a:pt x="0" y="5626"/>
                </a:lnTo>
                <a:lnTo>
                  <a:pt x="0" y="803622"/>
                </a:lnTo>
                <a:lnTo>
                  <a:pt x="9613" y="800854"/>
                </a:lnTo>
                <a:lnTo>
                  <a:pt x="9613" y="0"/>
                </a:lnTo>
                <a:close/>
              </a:path>
            </a:pathLst>
          </a:custGeom>
          <a:solidFill>
            <a:srgbClr val="E8EB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09532" y="6465760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0" y="0"/>
                </a:moveTo>
                <a:lnTo>
                  <a:pt x="0" y="11671"/>
                </a:lnTo>
                <a:lnTo>
                  <a:pt x="9613" y="14348"/>
                </a:lnTo>
                <a:lnTo>
                  <a:pt x="9613" y="2766"/>
                </a:lnTo>
                <a:lnTo>
                  <a:pt x="0" y="0"/>
                </a:lnTo>
                <a:close/>
              </a:path>
            </a:pathLst>
          </a:custGeom>
          <a:solidFill>
            <a:srgbClr val="E8EB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699919" y="2213157"/>
            <a:ext cx="10160" cy="801370"/>
          </a:xfrm>
          <a:custGeom>
            <a:avLst/>
            <a:gdLst/>
            <a:ahLst/>
            <a:cxnLst/>
            <a:rect l="l" t="t" r="r" b="b"/>
            <a:pathLst>
              <a:path w="10159" h="801369">
                <a:moveTo>
                  <a:pt x="9613" y="0"/>
                </a:moveTo>
                <a:lnTo>
                  <a:pt x="0" y="5626"/>
                </a:lnTo>
                <a:lnTo>
                  <a:pt x="0" y="800764"/>
                </a:lnTo>
                <a:lnTo>
                  <a:pt x="9613" y="797995"/>
                </a:lnTo>
                <a:lnTo>
                  <a:pt x="9613" y="0"/>
                </a:lnTo>
                <a:close/>
              </a:path>
            </a:pathLst>
          </a:custGeom>
          <a:solidFill>
            <a:srgbClr val="E8EB9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699919" y="6462994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0" y="0"/>
                </a:moveTo>
                <a:lnTo>
                  <a:pt x="0" y="11760"/>
                </a:lnTo>
                <a:lnTo>
                  <a:pt x="9613" y="14437"/>
                </a:lnTo>
                <a:lnTo>
                  <a:pt x="9613" y="2766"/>
                </a:lnTo>
                <a:lnTo>
                  <a:pt x="0" y="0"/>
                </a:lnTo>
                <a:close/>
              </a:path>
            </a:pathLst>
          </a:custGeom>
          <a:solidFill>
            <a:srgbClr val="E8EB9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690318" y="2218436"/>
            <a:ext cx="10160" cy="801370"/>
          </a:xfrm>
          <a:custGeom>
            <a:avLst/>
            <a:gdLst/>
            <a:ahLst/>
            <a:cxnLst/>
            <a:rect l="l" t="t" r="r" b="b"/>
            <a:pathLst>
              <a:path w="10159" h="801369">
                <a:moveTo>
                  <a:pt x="9613" y="0"/>
                </a:moveTo>
                <a:lnTo>
                  <a:pt x="4762" y="0"/>
                </a:lnTo>
                <a:lnTo>
                  <a:pt x="4762" y="6350"/>
                </a:lnTo>
                <a:lnTo>
                  <a:pt x="0" y="6350"/>
                </a:lnTo>
                <a:lnTo>
                  <a:pt x="0" y="795020"/>
                </a:lnTo>
                <a:lnTo>
                  <a:pt x="0" y="801370"/>
                </a:lnTo>
                <a:lnTo>
                  <a:pt x="4978" y="801370"/>
                </a:lnTo>
                <a:lnTo>
                  <a:pt x="4978" y="795020"/>
                </a:lnTo>
                <a:lnTo>
                  <a:pt x="9613" y="795020"/>
                </a:lnTo>
                <a:lnTo>
                  <a:pt x="9613" y="6350"/>
                </a:lnTo>
                <a:lnTo>
                  <a:pt x="9613" y="0"/>
                </a:lnTo>
                <a:close/>
              </a:path>
            </a:pathLst>
          </a:custGeom>
          <a:solidFill>
            <a:srgbClr val="E8EB9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90317" y="6460232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4">
                <a:moveTo>
                  <a:pt x="0" y="0"/>
                </a:moveTo>
                <a:lnTo>
                  <a:pt x="0" y="11849"/>
                </a:lnTo>
                <a:lnTo>
                  <a:pt x="9613" y="14526"/>
                </a:lnTo>
                <a:lnTo>
                  <a:pt x="9613" y="2766"/>
                </a:lnTo>
                <a:lnTo>
                  <a:pt x="0" y="0"/>
                </a:lnTo>
                <a:close/>
              </a:path>
            </a:pathLst>
          </a:custGeom>
          <a:solidFill>
            <a:srgbClr val="E8EB9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80704" y="2224786"/>
            <a:ext cx="10160" cy="800100"/>
          </a:xfrm>
          <a:custGeom>
            <a:avLst/>
            <a:gdLst/>
            <a:ahLst/>
            <a:cxnLst/>
            <a:rect l="l" t="t" r="r" b="b"/>
            <a:pathLst>
              <a:path w="10159" h="800100">
                <a:moveTo>
                  <a:pt x="9601" y="0"/>
                </a:moveTo>
                <a:lnTo>
                  <a:pt x="7874" y="0"/>
                </a:lnTo>
                <a:lnTo>
                  <a:pt x="7874" y="1270"/>
                </a:lnTo>
                <a:lnTo>
                  <a:pt x="3378" y="1270"/>
                </a:lnTo>
                <a:lnTo>
                  <a:pt x="3378" y="3810"/>
                </a:lnTo>
                <a:lnTo>
                  <a:pt x="0" y="3810"/>
                </a:lnTo>
                <a:lnTo>
                  <a:pt x="0" y="795020"/>
                </a:lnTo>
                <a:lnTo>
                  <a:pt x="0" y="800100"/>
                </a:lnTo>
                <a:lnTo>
                  <a:pt x="5054" y="800100"/>
                </a:lnTo>
                <a:lnTo>
                  <a:pt x="5054" y="795020"/>
                </a:lnTo>
                <a:lnTo>
                  <a:pt x="9601" y="795020"/>
                </a:lnTo>
                <a:lnTo>
                  <a:pt x="9601" y="3810"/>
                </a:lnTo>
                <a:lnTo>
                  <a:pt x="9601" y="1270"/>
                </a:lnTo>
                <a:lnTo>
                  <a:pt x="9601" y="0"/>
                </a:lnTo>
                <a:close/>
              </a:path>
            </a:pathLst>
          </a:custGeom>
          <a:solidFill>
            <a:srgbClr val="E8EB9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5" name="object 185"/>
          <p:cNvGrpSpPr/>
          <p:nvPr/>
        </p:nvGrpSpPr>
        <p:grpSpPr>
          <a:xfrm>
            <a:off x="7177785" y="2228336"/>
            <a:ext cx="1512570" cy="4244340"/>
            <a:chOff x="7177785" y="2228336"/>
            <a:chExt cx="1512570" cy="4244340"/>
          </a:xfrm>
        </p:grpSpPr>
        <p:sp>
          <p:nvSpPr>
            <p:cNvPr id="186" name="object 186"/>
            <p:cNvSpPr/>
            <p:nvPr/>
          </p:nvSpPr>
          <p:spPr>
            <a:xfrm>
              <a:off x="8680703" y="6457465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0" y="0"/>
                  </a:moveTo>
                  <a:lnTo>
                    <a:pt x="0" y="11938"/>
                  </a:lnTo>
                  <a:lnTo>
                    <a:pt x="9613" y="14615"/>
                  </a:lnTo>
                  <a:lnTo>
                    <a:pt x="9613" y="2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9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671090" y="2228336"/>
              <a:ext cx="10160" cy="4241165"/>
            </a:xfrm>
            <a:custGeom>
              <a:avLst/>
              <a:gdLst/>
              <a:ahLst/>
              <a:cxnLst/>
              <a:rect l="l" t="t" r="r" b="b"/>
              <a:pathLst>
                <a:path w="10159" h="4241165">
                  <a:moveTo>
                    <a:pt x="9613" y="0"/>
                  </a:moveTo>
                  <a:lnTo>
                    <a:pt x="0" y="2867"/>
                  </a:lnTo>
                  <a:lnTo>
                    <a:pt x="0" y="802810"/>
                  </a:lnTo>
                  <a:lnTo>
                    <a:pt x="9613" y="797046"/>
                  </a:lnTo>
                  <a:lnTo>
                    <a:pt x="9613" y="0"/>
                  </a:lnTo>
                  <a:close/>
                </a:path>
                <a:path w="10159" h="4241165">
                  <a:moveTo>
                    <a:pt x="0" y="4225348"/>
                  </a:moveTo>
                  <a:lnTo>
                    <a:pt x="0" y="4236692"/>
                  </a:lnTo>
                  <a:lnTo>
                    <a:pt x="5925" y="4240040"/>
                  </a:lnTo>
                  <a:lnTo>
                    <a:pt x="9613" y="4241067"/>
                  </a:lnTo>
                  <a:lnTo>
                    <a:pt x="9613" y="4229129"/>
                  </a:lnTo>
                  <a:lnTo>
                    <a:pt x="3396" y="4227340"/>
                  </a:lnTo>
                  <a:lnTo>
                    <a:pt x="0" y="4225348"/>
                  </a:lnTo>
                  <a:close/>
                </a:path>
              </a:pathLst>
            </a:custGeom>
            <a:solidFill>
              <a:srgbClr val="E9EB9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661489" y="2231212"/>
              <a:ext cx="10160" cy="4234180"/>
            </a:xfrm>
            <a:custGeom>
              <a:avLst/>
              <a:gdLst/>
              <a:ahLst/>
              <a:cxnLst/>
              <a:rect l="l" t="t" r="r" b="b"/>
              <a:pathLst>
                <a:path w="10159" h="4234180">
                  <a:moveTo>
                    <a:pt x="9601" y="4222483"/>
                  </a:moveTo>
                  <a:lnTo>
                    <a:pt x="0" y="4216844"/>
                  </a:lnTo>
                  <a:lnTo>
                    <a:pt x="0" y="4228401"/>
                  </a:lnTo>
                  <a:lnTo>
                    <a:pt x="9601" y="4233824"/>
                  </a:lnTo>
                  <a:lnTo>
                    <a:pt x="9601" y="4222483"/>
                  </a:lnTo>
                  <a:close/>
                </a:path>
                <a:path w="10159" h="4234180">
                  <a:moveTo>
                    <a:pt x="9601" y="0"/>
                  </a:moveTo>
                  <a:lnTo>
                    <a:pt x="0" y="2857"/>
                  </a:lnTo>
                  <a:lnTo>
                    <a:pt x="0" y="805700"/>
                  </a:lnTo>
                  <a:lnTo>
                    <a:pt x="9601" y="799934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9EC9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651875" y="2233676"/>
              <a:ext cx="10160" cy="4226560"/>
            </a:xfrm>
            <a:custGeom>
              <a:avLst/>
              <a:gdLst/>
              <a:ahLst/>
              <a:cxnLst/>
              <a:rect l="l" t="t" r="r" b="b"/>
              <a:pathLst>
                <a:path w="10159" h="4226560">
                  <a:moveTo>
                    <a:pt x="9613" y="4214380"/>
                  </a:moveTo>
                  <a:lnTo>
                    <a:pt x="0" y="4208742"/>
                  </a:lnTo>
                  <a:lnTo>
                    <a:pt x="0" y="4220502"/>
                  </a:lnTo>
                  <a:lnTo>
                    <a:pt x="9613" y="4225937"/>
                  </a:lnTo>
                  <a:lnTo>
                    <a:pt x="9613" y="4214380"/>
                  </a:lnTo>
                  <a:close/>
                </a:path>
                <a:path w="10159" h="4226560">
                  <a:moveTo>
                    <a:pt x="9613" y="0"/>
                  </a:moveTo>
                  <a:lnTo>
                    <a:pt x="4533" y="0"/>
                  </a:lnTo>
                  <a:lnTo>
                    <a:pt x="4533" y="3810"/>
                  </a:lnTo>
                  <a:lnTo>
                    <a:pt x="0" y="3810"/>
                  </a:lnTo>
                  <a:lnTo>
                    <a:pt x="0" y="802640"/>
                  </a:lnTo>
                  <a:lnTo>
                    <a:pt x="0" y="805180"/>
                  </a:lnTo>
                  <a:lnTo>
                    <a:pt x="0" y="807720"/>
                  </a:lnTo>
                  <a:lnTo>
                    <a:pt x="3009" y="807720"/>
                  </a:lnTo>
                  <a:lnTo>
                    <a:pt x="3009" y="805180"/>
                  </a:lnTo>
                  <a:lnTo>
                    <a:pt x="8470" y="805180"/>
                  </a:lnTo>
                  <a:lnTo>
                    <a:pt x="8470" y="802640"/>
                  </a:lnTo>
                  <a:lnTo>
                    <a:pt x="9613" y="802640"/>
                  </a:lnTo>
                  <a:lnTo>
                    <a:pt x="9613" y="381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9EC9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642261" y="2236940"/>
              <a:ext cx="10160" cy="4217670"/>
            </a:xfrm>
            <a:custGeom>
              <a:avLst/>
              <a:gdLst/>
              <a:ahLst/>
              <a:cxnLst/>
              <a:rect l="l" t="t" r="r" b="b"/>
              <a:pathLst>
                <a:path w="10159" h="4217670">
                  <a:moveTo>
                    <a:pt x="9613" y="4205478"/>
                  </a:moveTo>
                  <a:lnTo>
                    <a:pt x="0" y="4199839"/>
                  </a:lnTo>
                  <a:lnTo>
                    <a:pt x="0" y="4211802"/>
                  </a:lnTo>
                  <a:lnTo>
                    <a:pt x="9613" y="4217238"/>
                  </a:lnTo>
                  <a:lnTo>
                    <a:pt x="9613" y="4205478"/>
                  </a:lnTo>
                  <a:close/>
                </a:path>
                <a:path w="10159" h="4217670">
                  <a:moveTo>
                    <a:pt x="9613" y="0"/>
                  </a:moveTo>
                  <a:lnTo>
                    <a:pt x="0" y="2870"/>
                  </a:lnTo>
                  <a:lnTo>
                    <a:pt x="0" y="807034"/>
                  </a:lnTo>
                  <a:lnTo>
                    <a:pt x="9613" y="80411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9EC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632660" y="2239797"/>
              <a:ext cx="10160" cy="4209415"/>
            </a:xfrm>
            <a:custGeom>
              <a:avLst/>
              <a:gdLst/>
              <a:ahLst/>
              <a:cxnLst/>
              <a:rect l="l" t="t" r="r" b="b"/>
              <a:pathLst>
                <a:path w="10159" h="4209415">
                  <a:moveTo>
                    <a:pt x="9601" y="4196994"/>
                  </a:moveTo>
                  <a:lnTo>
                    <a:pt x="0" y="4191355"/>
                  </a:lnTo>
                  <a:lnTo>
                    <a:pt x="0" y="4203522"/>
                  </a:lnTo>
                  <a:lnTo>
                    <a:pt x="9601" y="4208957"/>
                  </a:lnTo>
                  <a:lnTo>
                    <a:pt x="9601" y="4196994"/>
                  </a:lnTo>
                  <a:close/>
                </a:path>
                <a:path w="10159" h="4209415">
                  <a:moveTo>
                    <a:pt x="9601" y="0"/>
                  </a:moveTo>
                  <a:lnTo>
                    <a:pt x="0" y="2870"/>
                  </a:lnTo>
                  <a:lnTo>
                    <a:pt x="0" y="807085"/>
                  </a:lnTo>
                  <a:lnTo>
                    <a:pt x="9601" y="804164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9EC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623045" y="2242664"/>
              <a:ext cx="10160" cy="4201160"/>
            </a:xfrm>
            <a:custGeom>
              <a:avLst/>
              <a:gdLst/>
              <a:ahLst/>
              <a:cxnLst/>
              <a:rect l="l" t="t" r="r" b="b"/>
              <a:pathLst>
                <a:path w="10159" h="4201160">
                  <a:moveTo>
                    <a:pt x="9613" y="0"/>
                  </a:moveTo>
                  <a:lnTo>
                    <a:pt x="0" y="2867"/>
                  </a:lnTo>
                  <a:lnTo>
                    <a:pt x="0" y="807131"/>
                  </a:lnTo>
                  <a:lnTo>
                    <a:pt x="9613" y="804212"/>
                  </a:lnTo>
                  <a:lnTo>
                    <a:pt x="9613" y="0"/>
                  </a:lnTo>
                  <a:close/>
                </a:path>
                <a:path w="10159" h="4201160">
                  <a:moveTo>
                    <a:pt x="0" y="4185193"/>
                  </a:moveTo>
                  <a:lnTo>
                    <a:pt x="0" y="4197725"/>
                  </a:lnTo>
                  <a:lnTo>
                    <a:pt x="9017" y="4200312"/>
                  </a:lnTo>
                  <a:lnTo>
                    <a:pt x="9613" y="4200649"/>
                  </a:lnTo>
                  <a:lnTo>
                    <a:pt x="9613" y="4188478"/>
                  </a:lnTo>
                  <a:lnTo>
                    <a:pt x="8136" y="4187612"/>
                  </a:lnTo>
                  <a:lnTo>
                    <a:pt x="0" y="4185193"/>
                  </a:lnTo>
                  <a:close/>
                </a:path>
              </a:pathLst>
            </a:custGeom>
            <a:solidFill>
              <a:srgbClr val="EAEC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613432" y="2245106"/>
              <a:ext cx="10160" cy="4195445"/>
            </a:xfrm>
            <a:custGeom>
              <a:avLst/>
              <a:gdLst/>
              <a:ahLst/>
              <a:cxnLst/>
              <a:rect l="l" t="t" r="r" b="b"/>
              <a:pathLst>
                <a:path w="10159" h="4195445">
                  <a:moveTo>
                    <a:pt x="9601" y="4182757"/>
                  </a:moveTo>
                  <a:lnTo>
                    <a:pt x="0" y="4179900"/>
                  </a:lnTo>
                  <a:lnTo>
                    <a:pt x="0" y="4192536"/>
                  </a:lnTo>
                  <a:lnTo>
                    <a:pt x="9601" y="4195292"/>
                  </a:lnTo>
                  <a:lnTo>
                    <a:pt x="9601" y="4182757"/>
                  </a:lnTo>
                  <a:close/>
                </a:path>
                <a:path w="10159" h="4195445">
                  <a:moveTo>
                    <a:pt x="9601" y="0"/>
                  </a:moveTo>
                  <a:lnTo>
                    <a:pt x="4648" y="0"/>
                  </a:lnTo>
                  <a:lnTo>
                    <a:pt x="4648" y="3810"/>
                  </a:lnTo>
                  <a:lnTo>
                    <a:pt x="0" y="3810"/>
                  </a:lnTo>
                  <a:lnTo>
                    <a:pt x="0" y="805180"/>
                  </a:lnTo>
                  <a:lnTo>
                    <a:pt x="0" y="806450"/>
                  </a:lnTo>
                  <a:lnTo>
                    <a:pt x="0" y="807720"/>
                  </a:lnTo>
                  <a:lnTo>
                    <a:pt x="1905" y="807720"/>
                  </a:lnTo>
                  <a:lnTo>
                    <a:pt x="1905" y="806450"/>
                  </a:lnTo>
                  <a:lnTo>
                    <a:pt x="5905" y="806450"/>
                  </a:lnTo>
                  <a:lnTo>
                    <a:pt x="5905" y="805180"/>
                  </a:lnTo>
                  <a:lnTo>
                    <a:pt x="9601" y="805180"/>
                  </a:lnTo>
                  <a:lnTo>
                    <a:pt x="9601" y="381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AEDA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603831" y="2248395"/>
              <a:ext cx="10160" cy="4189729"/>
            </a:xfrm>
            <a:custGeom>
              <a:avLst/>
              <a:gdLst/>
              <a:ahLst/>
              <a:cxnLst/>
              <a:rect l="l" t="t" r="r" b="b"/>
              <a:pathLst>
                <a:path w="10159" h="4189729">
                  <a:moveTo>
                    <a:pt x="9601" y="4176611"/>
                  </a:moveTo>
                  <a:lnTo>
                    <a:pt x="0" y="4173753"/>
                  </a:lnTo>
                  <a:lnTo>
                    <a:pt x="0" y="4186491"/>
                  </a:lnTo>
                  <a:lnTo>
                    <a:pt x="9601" y="4189247"/>
                  </a:lnTo>
                  <a:lnTo>
                    <a:pt x="9601" y="4176611"/>
                  </a:lnTo>
                  <a:close/>
                </a:path>
                <a:path w="10159" h="4189729">
                  <a:moveTo>
                    <a:pt x="9601" y="0"/>
                  </a:moveTo>
                  <a:lnTo>
                    <a:pt x="0" y="2870"/>
                  </a:lnTo>
                  <a:lnTo>
                    <a:pt x="0" y="810895"/>
                  </a:lnTo>
                  <a:lnTo>
                    <a:pt x="9601" y="804976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AEDA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594217" y="2251265"/>
              <a:ext cx="10160" cy="4184015"/>
            </a:xfrm>
            <a:custGeom>
              <a:avLst/>
              <a:gdLst/>
              <a:ahLst/>
              <a:cxnLst/>
              <a:rect l="l" t="t" r="r" b="b"/>
              <a:pathLst>
                <a:path w="10159" h="4184015">
                  <a:moveTo>
                    <a:pt x="9613" y="4170883"/>
                  </a:moveTo>
                  <a:lnTo>
                    <a:pt x="0" y="4168025"/>
                  </a:lnTo>
                  <a:lnTo>
                    <a:pt x="0" y="4180865"/>
                  </a:lnTo>
                  <a:lnTo>
                    <a:pt x="9613" y="4183621"/>
                  </a:lnTo>
                  <a:lnTo>
                    <a:pt x="9613" y="4170883"/>
                  </a:lnTo>
                  <a:close/>
                </a:path>
                <a:path w="10159" h="4184015">
                  <a:moveTo>
                    <a:pt x="9613" y="0"/>
                  </a:moveTo>
                  <a:lnTo>
                    <a:pt x="0" y="2870"/>
                  </a:lnTo>
                  <a:lnTo>
                    <a:pt x="0" y="813930"/>
                  </a:lnTo>
                  <a:lnTo>
                    <a:pt x="9613" y="80802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AEDA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584603" y="2254135"/>
              <a:ext cx="10160" cy="4178300"/>
            </a:xfrm>
            <a:custGeom>
              <a:avLst/>
              <a:gdLst/>
              <a:ahLst/>
              <a:cxnLst/>
              <a:rect l="l" t="t" r="r" b="b"/>
              <a:pathLst>
                <a:path w="10159" h="4178300">
                  <a:moveTo>
                    <a:pt x="9601" y="4165460"/>
                  </a:moveTo>
                  <a:lnTo>
                    <a:pt x="6375" y="4165460"/>
                  </a:lnTo>
                  <a:lnTo>
                    <a:pt x="6375" y="4162920"/>
                  </a:lnTo>
                  <a:lnTo>
                    <a:pt x="1943" y="4162920"/>
                  </a:lnTo>
                  <a:lnTo>
                    <a:pt x="1943" y="4161650"/>
                  </a:lnTo>
                  <a:lnTo>
                    <a:pt x="0" y="4161650"/>
                  </a:lnTo>
                  <a:lnTo>
                    <a:pt x="0" y="4162920"/>
                  </a:lnTo>
                  <a:lnTo>
                    <a:pt x="0" y="4165460"/>
                  </a:lnTo>
                  <a:lnTo>
                    <a:pt x="0" y="4175620"/>
                  </a:lnTo>
                  <a:lnTo>
                    <a:pt x="5803" y="4175620"/>
                  </a:lnTo>
                  <a:lnTo>
                    <a:pt x="5803" y="4178160"/>
                  </a:lnTo>
                  <a:lnTo>
                    <a:pt x="9601" y="4178160"/>
                  </a:lnTo>
                  <a:lnTo>
                    <a:pt x="9601" y="4175620"/>
                  </a:lnTo>
                  <a:lnTo>
                    <a:pt x="9601" y="4165460"/>
                  </a:lnTo>
                  <a:close/>
                </a:path>
                <a:path w="10159" h="4178300">
                  <a:moveTo>
                    <a:pt x="9601" y="0"/>
                  </a:moveTo>
                  <a:lnTo>
                    <a:pt x="0" y="2870"/>
                  </a:lnTo>
                  <a:lnTo>
                    <a:pt x="0" y="816978"/>
                  </a:lnTo>
                  <a:lnTo>
                    <a:pt x="9601" y="81106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BEDA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575002" y="2256993"/>
              <a:ext cx="10160" cy="4172585"/>
            </a:xfrm>
            <a:custGeom>
              <a:avLst/>
              <a:gdLst/>
              <a:ahLst/>
              <a:cxnLst/>
              <a:rect l="l" t="t" r="r" b="b"/>
              <a:pathLst>
                <a:path w="10159" h="4172585">
                  <a:moveTo>
                    <a:pt x="9613" y="4158259"/>
                  </a:moveTo>
                  <a:lnTo>
                    <a:pt x="0" y="4152417"/>
                  </a:lnTo>
                  <a:lnTo>
                    <a:pt x="0" y="4169613"/>
                  </a:lnTo>
                  <a:lnTo>
                    <a:pt x="9613" y="4172381"/>
                  </a:lnTo>
                  <a:lnTo>
                    <a:pt x="9613" y="4158259"/>
                  </a:lnTo>
                  <a:close/>
                </a:path>
                <a:path w="10159" h="4172585">
                  <a:moveTo>
                    <a:pt x="9613" y="0"/>
                  </a:moveTo>
                  <a:lnTo>
                    <a:pt x="0" y="2870"/>
                  </a:lnTo>
                  <a:lnTo>
                    <a:pt x="0" y="820039"/>
                  </a:lnTo>
                  <a:lnTo>
                    <a:pt x="9613" y="81412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BED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565388" y="2260346"/>
              <a:ext cx="10160" cy="4166870"/>
            </a:xfrm>
            <a:custGeom>
              <a:avLst/>
              <a:gdLst/>
              <a:ahLst/>
              <a:cxnLst/>
              <a:rect l="l" t="t" r="r" b="b"/>
              <a:pathLst>
                <a:path w="10159" h="4166870">
                  <a:moveTo>
                    <a:pt x="9613" y="4149064"/>
                  </a:moveTo>
                  <a:lnTo>
                    <a:pt x="0" y="4143222"/>
                  </a:lnTo>
                  <a:lnTo>
                    <a:pt x="0" y="4163504"/>
                  </a:lnTo>
                  <a:lnTo>
                    <a:pt x="9613" y="4166260"/>
                  </a:lnTo>
                  <a:lnTo>
                    <a:pt x="9613" y="4149064"/>
                  </a:lnTo>
                  <a:close/>
                </a:path>
                <a:path w="10159" h="4166870">
                  <a:moveTo>
                    <a:pt x="9613" y="0"/>
                  </a:moveTo>
                  <a:lnTo>
                    <a:pt x="3721" y="0"/>
                  </a:lnTo>
                  <a:lnTo>
                    <a:pt x="3721" y="2540"/>
                  </a:lnTo>
                  <a:lnTo>
                    <a:pt x="0" y="2540"/>
                  </a:lnTo>
                  <a:lnTo>
                    <a:pt x="0" y="816610"/>
                  </a:lnTo>
                  <a:lnTo>
                    <a:pt x="0" y="820420"/>
                  </a:lnTo>
                  <a:lnTo>
                    <a:pt x="4432" y="820420"/>
                  </a:lnTo>
                  <a:lnTo>
                    <a:pt x="4432" y="816610"/>
                  </a:lnTo>
                  <a:lnTo>
                    <a:pt x="9613" y="816610"/>
                  </a:lnTo>
                  <a:lnTo>
                    <a:pt x="9613" y="254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BEE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555774" y="2262886"/>
              <a:ext cx="10160" cy="4161154"/>
            </a:xfrm>
            <a:custGeom>
              <a:avLst/>
              <a:gdLst/>
              <a:ahLst/>
              <a:cxnLst/>
              <a:rect l="l" t="t" r="r" b="b"/>
              <a:pathLst>
                <a:path w="10159" h="4161154">
                  <a:moveTo>
                    <a:pt x="9601" y="4140682"/>
                  </a:moveTo>
                  <a:lnTo>
                    <a:pt x="0" y="4134840"/>
                  </a:lnTo>
                  <a:lnTo>
                    <a:pt x="0" y="4158208"/>
                  </a:lnTo>
                  <a:lnTo>
                    <a:pt x="9601" y="4160964"/>
                  </a:lnTo>
                  <a:lnTo>
                    <a:pt x="9601" y="4140682"/>
                  </a:lnTo>
                  <a:close/>
                </a:path>
                <a:path w="10159" h="4161154">
                  <a:moveTo>
                    <a:pt x="9601" y="0"/>
                  </a:moveTo>
                  <a:lnTo>
                    <a:pt x="6946" y="0"/>
                  </a:lnTo>
                  <a:lnTo>
                    <a:pt x="6946" y="1270"/>
                  </a:lnTo>
                  <a:lnTo>
                    <a:pt x="1841" y="1270"/>
                  </a:lnTo>
                  <a:lnTo>
                    <a:pt x="1841" y="3810"/>
                  </a:lnTo>
                  <a:lnTo>
                    <a:pt x="0" y="3810"/>
                  </a:lnTo>
                  <a:lnTo>
                    <a:pt x="0" y="817880"/>
                  </a:lnTo>
                  <a:lnTo>
                    <a:pt x="0" y="820420"/>
                  </a:lnTo>
                  <a:lnTo>
                    <a:pt x="3860" y="820420"/>
                  </a:lnTo>
                  <a:lnTo>
                    <a:pt x="3860" y="817880"/>
                  </a:lnTo>
                  <a:lnTo>
                    <a:pt x="9601" y="817880"/>
                  </a:lnTo>
                  <a:lnTo>
                    <a:pt x="9601" y="3810"/>
                  </a:lnTo>
                  <a:lnTo>
                    <a:pt x="9601" y="127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BEEA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546173" y="2266543"/>
              <a:ext cx="10160" cy="4154804"/>
            </a:xfrm>
            <a:custGeom>
              <a:avLst/>
              <a:gdLst/>
              <a:ahLst/>
              <a:cxnLst/>
              <a:rect l="l" t="t" r="r" b="b"/>
              <a:pathLst>
                <a:path w="10159" h="4154804">
                  <a:moveTo>
                    <a:pt x="9613" y="4131195"/>
                  </a:moveTo>
                  <a:lnTo>
                    <a:pt x="0" y="4125353"/>
                  </a:lnTo>
                  <a:lnTo>
                    <a:pt x="0" y="4151795"/>
                  </a:lnTo>
                  <a:lnTo>
                    <a:pt x="9613" y="4154551"/>
                  </a:lnTo>
                  <a:lnTo>
                    <a:pt x="9613" y="4131195"/>
                  </a:lnTo>
                  <a:close/>
                </a:path>
                <a:path w="10159" h="4154804">
                  <a:moveTo>
                    <a:pt x="9613" y="0"/>
                  </a:moveTo>
                  <a:lnTo>
                    <a:pt x="0" y="5854"/>
                  </a:lnTo>
                  <a:lnTo>
                    <a:pt x="0" y="819696"/>
                  </a:lnTo>
                  <a:lnTo>
                    <a:pt x="9613" y="816698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BEEA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536559" y="2272398"/>
              <a:ext cx="10160" cy="4146550"/>
            </a:xfrm>
            <a:custGeom>
              <a:avLst/>
              <a:gdLst/>
              <a:ahLst/>
              <a:cxnLst/>
              <a:rect l="l" t="t" r="r" b="b"/>
              <a:pathLst>
                <a:path w="10159" h="4146550">
                  <a:moveTo>
                    <a:pt x="9601" y="4119257"/>
                  </a:moveTo>
                  <a:lnTo>
                    <a:pt x="5029" y="4119257"/>
                  </a:lnTo>
                  <a:lnTo>
                    <a:pt x="5029" y="4114177"/>
                  </a:lnTo>
                  <a:lnTo>
                    <a:pt x="0" y="4114177"/>
                  </a:lnTo>
                  <a:lnTo>
                    <a:pt x="0" y="4119257"/>
                  </a:lnTo>
                  <a:lnTo>
                    <a:pt x="0" y="4140847"/>
                  </a:lnTo>
                  <a:lnTo>
                    <a:pt x="2806" y="4140847"/>
                  </a:lnTo>
                  <a:lnTo>
                    <a:pt x="2806" y="4144657"/>
                  </a:lnTo>
                  <a:lnTo>
                    <a:pt x="7366" y="4144657"/>
                  </a:lnTo>
                  <a:lnTo>
                    <a:pt x="7366" y="4145927"/>
                  </a:lnTo>
                  <a:lnTo>
                    <a:pt x="9601" y="4145927"/>
                  </a:lnTo>
                  <a:lnTo>
                    <a:pt x="9601" y="4144657"/>
                  </a:lnTo>
                  <a:lnTo>
                    <a:pt x="9601" y="4140847"/>
                  </a:lnTo>
                  <a:lnTo>
                    <a:pt x="9601" y="4119257"/>
                  </a:lnTo>
                  <a:close/>
                </a:path>
                <a:path w="10159" h="4146550">
                  <a:moveTo>
                    <a:pt x="9601" y="0"/>
                  </a:moveTo>
                  <a:lnTo>
                    <a:pt x="0" y="5854"/>
                  </a:lnTo>
                  <a:lnTo>
                    <a:pt x="0" y="816851"/>
                  </a:lnTo>
                  <a:lnTo>
                    <a:pt x="9601" y="813841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BEEA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526945" y="2278126"/>
              <a:ext cx="10160" cy="4135754"/>
            </a:xfrm>
            <a:custGeom>
              <a:avLst/>
              <a:gdLst/>
              <a:ahLst/>
              <a:cxnLst/>
              <a:rect l="l" t="t" r="r" b="b"/>
              <a:pathLst>
                <a:path w="10159" h="4135754">
                  <a:moveTo>
                    <a:pt x="9613" y="4107929"/>
                  </a:moveTo>
                  <a:lnTo>
                    <a:pt x="0" y="4102100"/>
                  </a:lnTo>
                  <a:lnTo>
                    <a:pt x="0" y="4129786"/>
                  </a:lnTo>
                  <a:lnTo>
                    <a:pt x="9613" y="4135386"/>
                  </a:lnTo>
                  <a:lnTo>
                    <a:pt x="9613" y="4107929"/>
                  </a:lnTo>
                  <a:close/>
                </a:path>
                <a:path w="10159" h="4135754">
                  <a:moveTo>
                    <a:pt x="9613" y="0"/>
                  </a:moveTo>
                  <a:lnTo>
                    <a:pt x="4584" y="0"/>
                  </a:lnTo>
                  <a:lnTo>
                    <a:pt x="4584" y="6350"/>
                  </a:lnTo>
                  <a:lnTo>
                    <a:pt x="0" y="6350"/>
                  </a:lnTo>
                  <a:lnTo>
                    <a:pt x="0" y="811530"/>
                  </a:lnTo>
                  <a:lnTo>
                    <a:pt x="0" y="816610"/>
                  </a:lnTo>
                  <a:lnTo>
                    <a:pt x="3429" y="816610"/>
                  </a:lnTo>
                  <a:lnTo>
                    <a:pt x="3429" y="811530"/>
                  </a:lnTo>
                  <a:lnTo>
                    <a:pt x="9613" y="811530"/>
                  </a:lnTo>
                  <a:lnTo>
                    <a:pt x="9613" y="635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BEE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517344" y="2284095"/>
              <a:ext cx="10160" cy="4124325"/>
            </a:xfrm>
            <a:custGeom>
              <a:avLst/>
              <a:gdLst/>
              <a:ahLst/>
              <a:cxnLst/>
              <a:rect l="l" t="t" r="r" b="b"/>
              <a:pathLst>
                <a:path w="10159" h="4124325">
                  <a:moveTo>
                    <a:pt x="9613" y="4096131"/>
                  </a:moveTo>
                  <a:lnTo>
                    <a:pt x="0" y="4090301"/>
                  </a:lnTo>
                  <a:lnTo>
                    <a:pt x="0" y="4118216"/>
                  </a:lnTo>
                  <a:lnTo>
                    <a:pt x="9613" y="4123829"/>
                  </a:lnTo>
                  <a:lnTo>
                    <a:pt x="9613" y="4096131"/>
                  </a:lnTo>
                  <a:close/>
                </a:path>
                <a:path w="10159" h="4124325">
                  <a:moveTo>
                    <a:pt x="9613" y="0"/>
                  </a:moveTo>
                  <a:lnTo>
                    <a:pt x="0" y="5842"/>
                  </a:lnTo>
                  <a:lnTo>
                    <a:pt x="0" y="816419"/>
                  </a:lnTo>
                  <a:lnTo>
                    <a:pt x="9613" y="810298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BEEA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507730" y="2289556"/>
              <a:ext cx="10160" cy="4112895"/>
            </a:xfrm>
            <a:custGeom>
              <a:avLst/>
              <a:gdLst/>
              <a:ahLst/>
              <a:cxnLst/>
              <a:rect l="l" t="t" r="r" b="b"/>
              <a:pathLst>
                <a:path w="10159" h="4112895">
                  <a:moveTo>
                    <a:pt x="9601" y="4084840"/>
                  </a:moveTo>
                  <a:lnTo>
                    <a:pt x="0" y="4078998"/>
                  </a:lnTo>
                  <a:lnTo>
                    <a:pt x="0" y="4107154"/>
                  </a:lnTo>
                  <a:lnTo>
                    <a:pt x="9601" y="4112755"/>
                  </a:lnTo>
                  <a:lnTo>
                    <a:pt x="9601" y="4084840"/>
                  </a:lnTo>
                  <a:close/>
                </a:path>
                <a:path w="10159" h="4112895">
                  <a:moveTo>
                    <a:pt x="9601" y="0"/>
                  </a:moveTo>
                  <a:lnTo>
                    <a:pt x="4876" y="0"/>
                  </a:lnTo>
                  <a:lnTo>
                    <a:pt x="4876" y="3810"/>
                  </a:lnTo>
                  <a:lnTo>
                    <a:pt x="0" y="3810"/>
                  </a:lnTo>
                  <a:lnTo>
                    <a:pt x="0" y="811530"/>
                  </a:lnTo>
                  <a:lnTo>
                    <a:pt x="0" y="816610"/>
                  </a:lnTo>
                  <a:lnTo>
                    <a:pt x="4724" y="816610"/>
                  </a:lnTo>
                  <a:lnTo>
                    <a:pt x="4724" y="811530"/>
                  </a:lnTo>
                  <a:lnTo>
                    <a:pt x="9601" y="811530"/>
                  </a:lnTo>
                  <a:lnTo>
                    <a:pt x="9601" y="381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B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98115" y="2292961"/>
              <a:ext cx="10160" cy="4104004"/>
            </a:xfrm>
            <a:custGeom>
              <a:avLst/>
              <a:gdLst/>
              <a:ahLst/>
              <a:cxnLst/>
              <a:rect l="l" t="t" r="r" b="b"/>
              <a:pathLst>
                <a:path w="10159" h="4104004">
                  <a:moveTo>
                    <a:pt x="9613" y="0"/>
                  </a:moveTo>
                  <a:lnTo>
                    <a:pt x="0" y="2956"/>
                  </a:lnTo>
                  <a:lnTo>
                    <a:pt x="0" y="819815"/>
                  </a:lnTo>
                  <a:lnTo>
                    <a:pt x="9613" y="813683"/>
                  </a:lnTo>
                  <a:lnTo>
                    <a:pt x="9613" y="0"/>
                  </a:lnTo>
                  <a:close/>
                </a:path>
                <a:path w="10159" h="4104004">
                  <a:moveTo>
                    <a:pt x="0" y="4069651"/>
                  </a:moveTo>
                  <a:lnTo>
                    <a:pt x="0" y="4098667"/>
                  </a:lnTo>
                  <a:lnTo>
                    <a:pt x="1856" y="4099215"/>
                  </a:lnTo>
                  <a:lnTo>
                    <a:pt x="9613" y="4103738"/>
                  </a:lnTo>
                  <a:lnTo>
                    <a:pt x="9613" y="4075583"/>
                  </a:lnTo>
                  <a:lnTo>
                    <a:pt x="6701" y="4073815"/>
                  </a:lnTo>
                  <a:lnTo>
                    <a:pt x="0" y="4069651"/>
                  </a:lnTo>
                  <a:close/>
                </a:path>
              </a:pathLst>
            </a:custGeom>
            <a:solidFill>
              <a:srgbClr val="ECEF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88515" y="2295918"/>
              <a:ext cx="10160" cy="4095750"/>
            </a:xfrm>
            <a:custGeom>
              <a:avLst/>
              <a:gdLst/>
              <a:ahLst/>
              <a:cxnLst/>
              <a:rect l="l" t="t" r="r" b="b"/>
              <a:pathLst>
                <a:path w="10159" h="4095750">
                  <a:moveTo>
                    <a:pt x="9601" y="4066705"/>
                  </a:moveTo>
                  <a:lnTo>
                    <a:pt x="0" y="4060736"/>
                  </a:lnTo>
                  <a:lnTo>
                    <a:pt x="0" y="4092879"/>
                  </a:lnTo>
                  <a:lnTo>
                    <a:pt x="9601" y="4095724"/>
                  </a:lnTo>
                  <a:lnTo>
                    <a:pt x="9601" y="4066705"/>
                  </a:lnTo>
                  <a:close/>
                </a:path>
                <a:path w="10159" h="4095750">
                  <a:moveTo>
                    <a:pt x="9601" y="0"/>
                  </a:moveTo>
                  <a:lnTo>
                    <a:pt x="0" y="2959"/>
                  </a:lnTo>
                  <a:lnTo>
                    <a:pt x="0" y="822985"/>
                  </a:lnTo>
                  <a:lnTo>
                    <a:pt x="9601" y="816851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CEF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78901" y="2298877"/>
              <a:ext cx="10160" cy="4090035"/>
            </a:xfrm>
            <a:custGeom>
              <a:avLst/>
              <a:gdLst/>
              <a:ahLst/>
              <a:cxnLst/>
              <a:rect l="l" t="t" r="r" b="b"/>
              <a:pathLst>
                <a:path w="10159" h="4090035">
                  <a:moveTo>
                    <a:pt x="9613" y="4057777"/>
                  </a:moveTo>
                  <a:lnTo>
                    <a:pt x="0" y="4051808"/>
                  </a:lnTo>
                  <a:lnTo>
                    <a:pt x="0" y="4087088"/>
                  </a:lnTo>
                  <a:lnTo>
                    <a:pt x="9613" y="4089920"/>
                  </a:lnTo>
                  <a:lnTo>
                    <a:pt x="9613" y="4057777"/>
                  </a:lnTo>
                  <a:close/>
                </a:path>
                <a:path w="10159" h="4090035">
                  <a:moveTo>
                    <a:pt x="9613" y="0"/>
                  </a:moveTo>
                  <a:lnTo>
                    <a:pt x="0" y="2959"/>
                  </a:lnTo>
                  <a:lnTo>
                    <a:pt x="0" y="826160"/>
                  </a:lnTo>
                  <a:lnTo>
                    <a:pt x="9613" y="820026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CEF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69287" y="2302256"/>
              <a:ext cx="10160" cy="4084320"/>
            </a:xfrm>
            <a:custGeom>
              <a:avLst/>
              <a:gdLst/>
              <a:ahLst/>
              <a:cxnLst/>
              <a:rect l="l" t="t" r="r" b="b"/>
              <a:pathLst>
                <a:path w="10159" h="4084320">
                  <a:moveTo>
                    <a:pt x="9613" y="4048429"/>
                  </a:moveTo>
                  <a:lnTo>
                    <a:pt x="0" y="4042448"/>
                  </a:lnTo>
                  <a:lnTo>
                    <a:pt x="0" y="4080878"/>
                  </a:lnTo>
                  <a:lnTo>
                    <a:pt x="9613" y="4083710"/>
                  </a:lnTo>
                  <a:lnTo>
                    <a:pt x="9613" y="4048429"/>
                  </a:lnTo>
                  <a:close/>
                </a:path>
                <a:path w="10159" h="4084320">
                  <a:moveTo>
                    <a:pt x="9613" y="0"/>
                  </a:moveTo>
                  <a:lnTo>
                    <a:pt x="3289" y="0"/>
                  </a:lnTo>
                  <a:lnTo>
                    <a:pt x="3289" y="5080"/>
                  </a:lnTo>
                  <a:lnTo>
                    <a:pt x="0" y="5080"/>
                  </a:lnTo>
                  <a:lnTo>
                    <a:pt x="0" y="822960"/>
                  </a:lnTo>
                  <a:lnTo>
                    <a:pt x="0" y="829310"/>
                  </a:lnTo>
                  <a:lnTo>
                    <a:pt x="4343" y="829310"/>
                  </a:lnTo>
                  <a:lnTo>
                    <a:pt x="4343" y="822960"/>
                  </a:lnTo>
                  <a:lnTo>
                    <a:pt x="9613" y="822960"/>
                  </a:lnTo>
                  <a:lnTo>
                    <a:pt x="9613" y="508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CEFA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59686" y="2306853"/>
              <a:ext cx="10160" cy="4076065"/>
            </a:xfrm>
            <a:custGeom>
              <a:avLst/>
              <a:gdLst/>
              <a:ahLst/>
              <a:cxnLst/>
              <a:rect l="l" t="t" r="r" b="b"/>
              <a:pathLst>
                <a:path w="10159" h="4076065">
                  <a:moveTo>
                    <a:pt x="9601" y="4037812"/>
                  </a:moveTo>
                  <a:lnTo>
                    <a:pt x="6464" y="4037812"/>
                  </a:lnTo>
                  <a:lnTo>
                    <a:pt x="6464" y="4034002"/>
                  </a:lnTo>
                  <a:lnTo>
                    <a:pt x="584" y="4034002"/>
                  </a:lnTo>
                  <a:lnTo>
                    <a:pt x="584" y="4032732"/>
                  </a:lnTo>
                  <a:lnTo>
                    <a:pt x="0" y="4032732"/>
                  </a:lnTo>
                  <a:lnTo>
                    <a:pt x="0" y="4034002"/>
                  </a:lnTo>
                  <a:lnTo>
                    <a:pt x="0" y="4037812"/>
                  </a:lnTo>
                  <a:lnTo>
                    <a:pt x="0" y="4073372"/>
                  </a:lnTo>
                  <a:lnTo>
                    <a:pt x="4064" y="4073372"/>
                  </a:lnTo>
                  <a:lnTo>
                    <a:pt x="4064" y="4075912"/>
                  </a:lnTo>
                  <a:lnTo>
                    <a:pt x="9601" y="4075912"/>
                  </a:lnTo>
                  <a:lnTo>
                    <a:pt x="9601" y="4073372"/>
                  </a:lnTo>
                  <a:lnTo>
                    <a:pt x="9601" y="4037812"/>
                  </a:lnTo>
                  <a:close/>
                </a:path>
                <a:path w="10159" h="4076065">
                  <a:moveTo>
                    <a:pt x="9601" y="0"/>
                  </a:moveTo>
                  <a:lnTo>
                    <a:pt x="0" y="6019"/>
                  </a:lnTo>
                  <a:lnTo>
                    <a:pt x="0" y="830440"/>
                  </a:lnTo>
                  <a:lnTo>
                    <a:pt x="9601" y="824306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CF0B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50071" y="2312861"/>
              <a:ext cx="10160" cy="4067810"/>
            </a:xfrm>
            <a:custGeom>
              <a:avLst/>
              <a:gdLst/>
              <a:ahLst/>
              <a:cxnLst/>
              <a:rect l="l" t="t" r="r" b="b"/>
              <a:pathLst>
                <a:path w="10159" h="4067810">
                  <a:moveTo>
                    <a:pt x="9613" y="0"/>
                  </a:moveTo>
                  <a:lnTo>
                    <a:pt x="0" y="6012"/>
                  </a:lnTo>
                  <a:lnTo>
                    <a:pt x="0" y="830613"/>
                  </a:lnTo>
                  <a:lnTo>
                    <a:pt x="3827" y="828115"/>
                  </a:lnTo>
                  <a:lnTo>
                    <a:pt x="9613" y="824425"/>
                  </a:lnTo>
                  <a:lnTo>
                    <a:pt x="9613" y="0"/>
                  </a:lnTo>
                  <a:close/>
                </a:path>
                <a:path w="10159" h="4067810">
                  <a:moveTo>
                    <a:pt x="0" y="4024139"/>
                  </a:moveTo>
                  <a:lnTo>
                    <a:pt x="0" y="4062514"/>
                  </a:lnTo>
                  <a:lnTo>
                    <a:pt x="6831" y="4066615"/>
                  </a:lnTo>
                  <a:lnTo>
                    <a:pt x="9613" y="4067435"/>
                  </a:lnTo>
                  <a:lnTo>
                    <a:pt x="9613" y="4027174"/>
                  </a:lnTo>
                  <a:lnTo>
                    <a:pt x="0" y="4024139"/>
                  </a:lnTo>
                  <a:close/>
                </a:path>
              </a:pathLst>
            </a:custGeom>
            <a:solidFill>
              <a:srgbClr val="EDF0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40458" y="2318880"/>
              <a:ext cx="10160" cy="4057015"/>
            </a:xfrm>
            <a:custGeom>
              <a:avLst/>
              <a:gdLst/>
              <a:ahLst/>
              <a:cxnLst/>
              <a:rect l="l" t="t" r="r" b="b"/>
              <a:pathLst>
                <a:path w="10159" h="4057015">
                  <a:moveTo>
                    <a:pt x="9601" y="4018127"/>
                  </a:moveTo>
                  <a:lnTo>
                    <a:pt x="0" y="4015092"/>
                  </a:lnTo>
                  <a:lnTo>
                    <a:pt x="0" y="4050728"/>
                  </a:lnTo>
                  <a:lnTo>
                    <a:pt x="9601" y="4056507"/>
                  </a:lnTo>
                  <a:lnTo>
                    <a:pt x="9601" y="4018127"/>
                  </a:lnTo>
                  <a:close/>
                </a:path>
                <a:path w="10159" h="4057015">
                  <a:moveTo>
                    <a:pt x="9601" y="0"/>
                  </a:moveTo>
                  <a:lnTo>
                    <a:pt x="0" y="6007"/>
                  </a:lnTo>
                  <a:lnTo>
                    <a:pt x="0" y="830872"/>
                  </a:lnTo>
                  <a:lnTo>
                    <a:pt x="9601" y="824598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DF0B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30857" y="2324887"/>
              <a:ext cx="10160" cy="4044950"/>
            </a:xfrm>
            <a:custGeom>
              <a:avLst/>
              <a:gdLst/>
              <a:ahLst/>
              <a:cxnLst/>
              <a:rect l="l" t="t" r="r" b="b"/>
              <a:pathLst>
                <a:path w="10159" h="4044950">
                  <a:moveTo>
                    <a:pt x="9601" y="4009085"/>
                  </a:moveTo>
                  <a:lnTo>
                    <a:pt x="0" y="4006050"/>
                  </a:lnTo>
                  <a:lnTo>
                    <a:pt x="0" y="4038955"/>
                  </a:lnTo>
                  <a:lnTo>
                    <a:pt x="9601" y="4044734"/>
                  </a:lnTo>
                  <a:lnTo>
                    <a:pt x="9601" y="4009085"/>
                  </a:lnTo>
                  <a:close/>
                </a:path>
                <a:path w="10159" h="4044950">
                  <a:moveTo>
                    <a:pt x="9601" y="0"/>
                  </a:moveTo>
                  <a:lnTo>
                    <a:pt x="0" y="6007"/>
                  </a:lnTo>
                  <a:lnTo>
                    <a:pt x="0" y="831138"/>
                  </a:lnTo>
                  <a:lnTo>
                    <a:pt x="9601" y="824865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DF0B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21243" y="2330894"/>
              <a:ext cx="10160" cy="4032885"/>
            </a:xfrm>
            <a:custGeom>
              <a:avLst/>
              <a:gdLst/>
              <a:ahLst/>
              <a:cxnLst/>
              <a:rect l="l" t="t" r="r" b="b"/>
              <a:pathLst>
                <a:path w="10159" h="4032885">
                  <a:moveTo>
                    <a:pt x="9613" y="3999801"/>
                  </a:moveTo>
                  <a:lnTo>
                    <a:pt x="4826" y="3999801"/>
                  </a:lnTo>
                  <a:lnTo>
                    <a:pt x="4826" y="3997261"/>
                  </a:lnTo>
                  <a:lnTo>
                    <a:pt x="647" y="3997261"/>
                  </a:lnTo>
                  <a:lnTo>
                    <a:pt x="647" y="3995991"/>
                  </a:lnTo>
                  <a:lnTo>
                    <a:pt x="0" y="3995991"/>
                  </a:lnTo>
                  <a:lnTo>
                    <a:pt x="0" y="3997261"/>
                  </a:lnTo>
                  <a:lnTo>
                    <a:pt x="0" y="3999801"/>
                  </a:lnTo>
                  <a:lnTo>
                    <a:pt x="0" y="4027741"/>
                  </a:lnTo>
                  <a:lnTo>
                    <a:pt x="5168" y="4027741"/>
                  </a:lnTo>
                  <a:lnTo>
                    <a:pt x="5168" y="4032821"/>
                  </a:lnTo>
                  <a:lnTo>
                    <a:pt x="9613" y="4032821"/>
                  </a:lnTo>
                  <a:lnTo>
                    <a:pt x="9613" y="4027741"/>
                  </a:lnTo>
                  <a:lnTo>
                    <a:pt x="9613" y="3999801"/>
                  </a:lnTo>
                  <a:close/>
                </a:path>
                <a:path w="10159" h="4032885">
                  <a:moveTo>
                    <a:pt x="9613" y="0"/>
                  </a:moveTo>
                  <a:lnTo>
                    <a:pt x="0" y="6019"/>
                  </a:lnTo>
                  <a:lnTo>
                    <a:pt x="0" y="831405"/>
                  </a:lnTo>
                  <a:lnTo>
                    <a:pt x="9613" y="825131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DF0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11629" y="2336546"/>
              <a:ext cx="10160" cy="4022090"/>
            </a:xfrm>
            <a:custGeom>
              <a:avLst/>
              <a:gdLst/>
              <a:ahLst/>
              <a:cxnLst/>
              <a:rect l="l" t="t" r="r" b="b"/>
              <a:pathLst>
                <a:path w="10159" h="4022090">
                  <a:moveTo>
                    <a:pt x="9601" y="3990556"/>
                  </a:moveTo>
                  <a:lnTo>
                    <a:pt x="0" y="3984396"/>
                  </a:lnTo>
                  <a:lnTo>
                    <a:pt x="0" y="4015765"/>
                  </a:lnTo>
                  <a:lnTo>
                    <a:pt x="9601" y="4021531"/>
                  </a:lnTo>
                  <a:lnTo>
                    <a:pt x="9601" y="3990556"/>
                  </a:lnTo>
                  <a:close/>
                </a:path>
                <a:path w="10159" h="4022090">
                  <a:moveTo>
                    <a:pt x="9601" y="0"/>
                  </a:moveTo>
                  <a:lnTo>
                    <a:pt x="5105" y="0"/>
                  </a:lnTo>
                  <a:lnTo>
                    <a:pt x="5105" y="6350"/>
                  </a:lnTo>
                  <a:lnTo>
                    <a:pt x="0" y="6350"/>
                  </a:lnTo>
                  <a:lnTo>
                    <a:pt x="0" y="825500"/>
                  </a:lnTo>
                  <a:lnTo>
                    <a:pt x="0" y="829310"/>
                  </a:lnTo>
                  <a:lnTo>
                    <a:pt x="0" y="831850"/>
                  </a:lnTo>
                  <a:lnTo>
                    <a:pt x="2222" y="831850"/>
                  </a:lnTo>
                  <a:lnTo>
                    <a:pt x="2222" y="829310"/>
                  </a:lnTo>
                  <a:lnTo>
                    <a:pt x="7061" y="829310"/>
                  </a:lnTo>
                  <a:lnTo>
                    <a:pt x="7061" y="825500"/>
                  </a:lnTo>
                  <a:lnTo>
                    <a:pt x="9601" y="825500"/>
                  </a:lnTo>
                  <a:lnTo>
                    <a:pt x="9601" y="635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EF0B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402028" y="2342908"/>
              <a:ext cx="10160" cy="4010025"/>
            </a:xfrm>
            <a:custGeom>
              <a:avLst/>
              <a:gdLst/>
              <a:ahLst/>
              <a:cxnLst/>
              <a:rect l="l" t="t" r="r" b="b"/>
              <a:pathLst>
                <a:path w="10159" h="4010025">
                  <a:moveTo>
                    <a:pt x="9613" y="3978033"/>
                  </a:moveTo>
                  <a:lnTo>
                    <a:pt x="0" y="3971861"/>
                  </a:lnTo>
                  <a:lnTo>
                    <a:pt x="0" y="4003637"/>
                  </a:lnTo>
                  <a:lnTo>
                    <a:pt x="9613" y="4009402"/>
                  </a:lnTo>
                  <a:lnTo>
                    <a:pt x="9613" y="3978033"/>
                  </a:lnTo>
                  <a:close/>
                </a:path>
                <a:path w="10159" h="4010025">
                  <a:moveTo>
                    <a:pt x="9613" y="0"/>
                  </a:moveTo>
                  <a:lnTo>
                    <a:pt x="0" y="6019"/>
                  </a:lnTo>
                  <a:lnTo>
                    <a:pt x="0" y="832065"/>
                  </a:lnTo>
                  <a:lnTo>
                    <a:pt x="9613" y="82569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EF1B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382800" y="2349246"/>
              <a:ext cx="19685" cy="3997325"/>
            </a:xfrm>
            <a:custGeom>
              <a:avLst/>
              <a:gdLst/>
              <a:ahLst/>
              <a:cxnLst/>
              <a:rect l="l" t="t" r="r" b="b"/>
              <a:pathLst>
                <a:path w="19684" h="3997325">
                  <a:moveTo>
                    <a:pt x="9601" y="3959352"/>
                  </a:moveTo>
                  <a:lnTo>
                    <a:pt x="0" y="3953167"/>
                  </a:lnTo>
                  <a:lnTo>
                    <a:pt x="0" y="3985755"/>
                  </a:lnTo>
                  <a:lnTo>
                    <a:pt x="9601" y="3991521"/>
                  </a:lnTo>
                  <a:lnTo>
                    <a:pt x="9601" y="3959352"/>
                  </a:lnTo>
                  <a:close/>
                </a:path>
                <a:path w="19684" h="3997325">
                  <a:moveTo>
                    <a:pt x="9601" y="5029"/>
                  </a:moveTo>
                  <a:lnTo>
                    <a:pt x="0" y="8089"/>
                  </a:lnTo>
                  <a:lnTo>
                    <a:pt x="0" y="838492"/>
                  </a:lnTo>
                  <a:lnTo>
                    <a:pt x="9601" y="832116"/>
                  </a:lnTo>
                  <a:lnTo>
                    <a:pt x="9601" y="5029"/>
                  </a:lnTo>
                  <a:close/>
                </a:path>
                <a:path w="19684" h="3997325">
                  <a:moveTo>
                    <a:pt x="19227" y="3965524"/>
                  </a:moveTo>
                  <a:lnTo>
                    <a:pt x="9613" y="3959352"/>
                  </a:lnTo>
                  <a:lnTo>
                    <a:pt x="9613" y="3991521"/>
                  </a:lnTo>
                  <a:lnTo>
                    <a:pt x="19227" y="3997299"/>
                  </a:lnTo>
                  <a:lnTo>
                    <a:pt x="19227" y="3965524"/>
                  </a:lnTo>
                  <a:close/>
                </a:path>
                <a:path w="19684" h="3997325">
                  <a:moveTo>
                    <a:pt x="19227" y="0"/>
                  </a:moveTo>
                  <a:lnTo>
                    <a:pt x="15646" y="0"/>
                  </a:lnTo>
                  <a:lnTo>
                    <a:pt x="15646" y="3810"/>
                  </a:lnTo>
                  <a:lnTo>
                    <a:pt x="11417" y="3810"/>
                  </a:lnTo>
                  <a:lnTo>
                    <a:pt x="11417" y="5080"/>
                  </a:lnTo>
                  <a:lnTo>
                    <a:pt x="9613" y="5080"/>
                  </a:lnTo>
                  <a:lnTo>
                    <a:pt x="9613" y="825500"/>
                  </a:lnTo>
                  <a:lnTo>
                    <a:pt x="9613" y="831850"/>
                  </a:lnTo>
                  <a:lnTo>
                    <a:pt x="14782" y="831850"/>
                  </a:lnTo>
                  <a:lnTo>
                    <a:pt x="14782" y="825500"/>
                  </a:lnTo>
                  <a:lnTo>
                    <a:pt x="19227" y="825500"/>
                  </a:lnTo>
                  <a:lnTo>
                    <a:pt x="19227" y="5080"/>
                  </a:lnTo>
                  <a:lnTo>
                    <a:pt x="19227" y="3810"/>
                  </a:lnTo>
                  <a:lnTo>
                    <a:pt x="19227" y="0"/>
                  </a:lnTo>
                  <a:close/>
                </a:path>
              </a:pathLst>
            </a:custGeom>
            <a:solidFill>
              <a:srgbClr val="EEF1B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373199" y="2356866"/>
              <a:ext cx="10160" cy="3978275"/>
            </a:xfrm>
            <a:custGeom>
              <a:avLst/>
              <a:gdLst/>
              <a:ahLst/>
              <a:cxnLst/>
              <a:rect l="l" t="t" r="r" b="b"/>
              <a:pathLst>
                <a:path w="10159" h="3978275">
                  <a:moveTo>
                    <a:pt x="9613" y="3945559"/>
                  </a:moveTo>
                  <a:lnTo>
                    <a:pt x="0" y="3939286"/>
                  </a:lnTo>
                  <a:lnTo>
                    <a:pt x="0" y="3972369"/>
                  </a:lnTo>
                  <a:lnTo>
                    <a:pt x="9613" y="3978148"/>
                  </a:lnTo>
                  <a:lnTo>
                    <a:pt x="9613" y="3945559"/>
                  </a:lnTo>
                  <a:close/>
                </a:path>
                <a:path w="10159" h="3978275">
                  <a:moveTo>
                    <a:pt x="9613" y="0"/>
                  </a:moveTo>
                  <a:lnTo>
                    <a:pt x="5041" y="0"/>
                  </a:lnTo>
                  <a:lnTo>
                    <a:pt x="5041" y="3810"/>
                  </a:lnTo>
                  <a:lnTo>
                    <a:pt x="0" y="3810"/>
                  </a:lnTo>
                  <a:lnTo>
                    <a:pt x="0" y="830580"/>
                  </a:lnTo>
                  <a:lnTo>
                    <a:pt x="0" y="834390"/>
                  </a:lnTo>
                  <a:lnTo>
                    <a:pt x="0" y="836930"/>
                  </a:lnTo>
                  <a:lnTo>
                    <a:pt x="2387" y="836930"/>
                  </a:lnTo>
                  <a:lnTo>
                    <a:pt x="2387" y="834390"/>
                  </a:lnTo>
                  <a:lnTo>
                    <a:pt x="7150" y="834390"/>
                  </a:lnTo>
                  <a:lnTo>
                    <a:pt x="7150" y="830580"/>
                  </a:lnTo>
                  <a:lnTo>
                    <a:pt x="9613" y="830580"/>
                  </a:lnTo>
                  <a:lnTo>
                    <a:pt x="9613" y="381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EF1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363585" y="2360384"/>
              <a:ext cx="10160" cy="3969385"/>
            </a:xfrm>
            <a:custGeom>
              <a:avLst/>
              <a:gdLst/>
              <a:ahLst/>
              <a:cxnLst/>
              <a:rect l="l" t="t" r="r" b="b"/>
              <a:pathLst>
                <a:path w="10159" h="3969385">
                  <a:moveTo>
                    <a:pt x="9601" y="3935768"/>
                  </a:moveTo>
                  <a:lnTo>
                    <a:pt x="0" y="3929481"/>
                  </a:lnTo>
                  <a:lnTo>
                    <a:pt x="0" y="3962984"/>
                  </a:lnTo>
                  <a:lnTo>
                    <a:pt x="9601" y="3968851"/>
                  </a:lnTo>
                  <a:lnTo>
                    <a:pt x="9601" y="3935768"/>
                  </a:lnTo>
                  <a:close/>
                </a:path>
                <a:path w="10159" h="3969385">
                  <a:moveTo>
                    <a:pt x="9601" y="0"/>
                  </a:moveTo>
                  <a:lnTo>
                    <a:pt x="0" y="3060"/>
                  </a:lnTo>
                  <a:lnTo>
                    <a:pt x="0" y="840244"/>
                  </a:lnTo>
                  <a:lnTo>
                    <a:pt x="9601" y="833767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FF1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353971" y="2363216"/>
              <a:ext cx="10160" cy="3960495"/>
            </a:xfrm>
            <a:custGeom>
              <a:avLst/>
              <a:gdLst/>
              <a:ahLst/>
              <a:cxnLst/>
              <a:rect l="l" t="t" r="r" b="b"/>
              <a:pathLst>
                <a:path w="10159" h="3960495">
                  <a:moveTo>
                    <a:pt x="9613" y="3926649"/>
                  </a:moveTo>
                  <a:lnTo>
                    <a:pt x="0" y="3920375"/>
                  </a:lnTo>
                  <a:lnTo>
                    <a:pt x="0" y="3954272"/>
                  </a:lnTo>
                  <a:lnTo>
                    <a:pt x="9613" y="3960152"/>
                  </a:lnTo>
                  <a:lnTo>
                    <a:pt x="9613" y="3926649"/>
                  </a:lnTo>
                  <a:close/>
                </a:path>
                <a:path w="10159" h="3960495">
                  <a:moveTo>
                    <a:pt x="9613" y="0"/>
                  </a:moveTo>
                  <a:lnTo>
                    <a:pt x="6311" y="0"/>
                  </a:lnTo>
                  <a:lnTo>
                    <a:pt x="6311" y="2540"/>
                  </a:lnTo>
                  <a:lnTo>
                    <a:pt x="508" y="2540"/>
                  </a:lnTo>
                  <a:lnTo>
                    <a:pt x="508" y="3810"/>
                  </a:lnTo>
                  <a:lnTo>
                    <a:pt x="0" y="3810"/>
                  </a:lnTo>
                  <a:lnTo>
                    <a:pt x="0" y="836930"/>
                  </a:lnTo>
                  <a:lnTo>
                    <a:pt x="0" y="843280"/>
                  </a:lnTo>
                  <a:lnTo>
                    <a:pt x="5613" y="843280"/>
                  </a:lnTo>
                  <a:lnTo>
                    <a:pt x="5613" y="836930"/>
                  </a:lnTo>
                  <a:lnTo>
                    <a:pt x="9613" y="836930"/>
                  </a:lnTo>
                  <a:lnTo>
                    <a:pt x="9613" y="3810"/>
                  </a:lnTo>
                  <a:lnTo>
                    <a:pt x="9613" y="254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FF3B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344370" y="2366721"/>
              <a:ext cx="10160" cy="3951604"/>
            </a:xfrm>
            <a:custGeom>
              <a:avLst/>
              <a:gdLst/>
              <a:ahLst/>
              <a:cxnLst/>
              <a:rect l="l" t="t" r="r" b="b"/>
              <a:pathLst>
                <a:path w="10159" h="3951604">
                  <a:moveTo>
                    <a:pt x="9613" y="3916984"/>
                  </a:moveTo>
                  <a:lnTo>
                    <a:pt x="4914" y="3916984"/>
                  </a:lnTo>
                  <a:lnTo>
                    <a:pt x="4914" y="3910634"/>
                  </a:lnTo>
                  <a:lnTo>
                    <a:pt x="0" y="3910634"/>
                  </a:lnTo>
                  <a:lnTo>
                    <a:pt x="0" y="3916984"/>
                  </a:lnTo>
                  <a:lnTo>
                    <a:pt x="0" y="3944924"/>
                  </a:lnTo>
                  <a:lnTo>
                    <a:pt x="5245" y="3944924"/>
                  </a:lnTo>
                  <a:lnTo>
                    <a:pt x="5245" y="3951274"/>
                  </a:lnTo>
                  <a:lnTo>
                    <a:pt x="9613" y="3951274"/>
                  </a:lnTo>
                  <a:lnTo>
                    <a:pt x="9613" y="3944924"/>
                  </a:lnTo>
                  <a:lnTo>
                    <a:pt x="9613" y="3916984"/>
                  </a:lnTo>
                  <a:close/>
                </a:path>
                <a:path w="10159" h="3951604">
                  <a:moveTo>
                    <a:pt x="9613" y="0"/>
                  </a:moveTo>
                  <a:lnTo>
                    <a:pt x="0" y="6184"/>
                  </a:lnTo>
                  <a:lnTo>
                    <a:pt x="0" y="846874"/>
                  </a:lnTo>
                  <a:lnTo>
                    <a:pt x="9613" y="840397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EFF3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334756" y="2373376"/>
              <a:ext cx="10160" cy="3938270"/>
            </a:xfrm>
            <a:custGeom>
              <a:avLst/>
              <a:gdLst/>
              <a:ahLst/>
              <a:cxnLst/>
              <a:rect l="l" t="t" r="r" b="b"/>
              <a:pathLst>
                <a:path w="10159" h="3938270">
                  <a:moveTo>
                    <a:pt x="9601" y="3903649"/>
                  </a:moveTo>
                  <a:lnTo>
                    <a:pt x="0" y="3894061"/>
                  </a:lnTo>
                  <a:lnTo>
                    <a:pt x="0" y="3932364"/>
                  </a:lnTo>
                  <a:lnTo>
                    <a:pt x="9601" y="3938244"/>
                  </a:lnTo>
                  <a:lnTo>
                    <a:pt x="9601" y="3903649"/>
                  </a:lnTo>
                  <a:close/>
                </a:path>
                <a:path w="10159" h="3938270">
                  <a:moveTo>
                    <a:pt x="9601" y="0"/>
                  </a:moveTo>
                  <a:lnTo>
                    <a:pt x="3949" y="0"/>
                  </a:lnTo>
                  <a:lnTo>
                    <a:pt x="3949" y="6350"/>
                  </a:lnTo>
                  <a:lnTo>
                    <a:pt x="0" y="6350"/>
                  </a:lnTo>
                  <a:lnTo>
                    <a:pt x="0" y="840740"/>
                  </a:lnTo>
                  <a:lnTo>
                    <a:pt x="0" y="843280"/>
                  </a:lnTo>
                  <a:lnTo>
                    <a:pt x="0" y="847090"/>
                  </a:lnTo>
                  <a:lnTo>
                    <a:pt x="2286" y="847090"/>
                  </a:lnTo>
                  <a:lnTo>
                    <a:pt x="2286" y="843280"/>
                  </a:lnTo>
                  <a:lnTo>
                    <a:pt x="6946" y="843280"/>
                  </a:lnTo>
                  <a:lnTo>
                    <a:pt x="6946" y="840740"/>
                  </a:lnTo>
                  <a:lnTo>
                    <a:pt x="9601" y="840740"/>
                  </a:lnTo>
                  <a:lnTo>
                    <a:pt x="9601" y="635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EFF3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325142" y="2379103"/>
              <a:ext cx="10160" cy="3926204"/>
            </a:xfrm>
            <a:custGeom>
              <a:avLst/>
              <a:gdLst/>
              <a:ahLst/>
              <a:cxnLst/>
              <a:rect l="l" t="t" r="r" b="b"/>
              <a:pathLst>
                <a:path w="10159" h="3926204">
                  <a:moveTo>
                    <a:pt x="9613" y="3888092"/>
                  </a:moveTo>
                  <a:lnTo>
                    <a:pt x="4914" y="3888092"/>
                  </a:lnTo>
                  <a:lnTo>
                    <a:pt x="4914" y="3879202"/>
                  </a:lnTo>
                  <a:lnTo>
                    <a:pt x="0" y="3879202"/>
                  </a:lnTo>
                  <a:lnTo>
                    <a:pt x="0" y="3888092"/>
                  </a:lnTo>
                  <a:lnTo>
                    <a:pt x="0" y="3922382"/>
                  </a:lnTo>
                  <a:lnTo>
                    <a:pt x="1854" y="3922382"/>
                  </a:lnTo>
                  <a:lnTo>
                    <a:pt x="1854" y="3923652"/>
                  </a:lnTo>
                  <a:lnTo>
                    <a:pt x="6819" y="3923652"/>
                  </a:lnTo>
                  <a:lnTo>
                    <a:pt x="6819" y="3926192"/>
                  </a:lnTo>
                  <a:lnTo>
                    <a:pt x="9613" y="3926192"/>
                  </a:lnTo>
                  <a:lnTo>
                    <a:pt x="9613" y="3923652"/>
                  </a:lnTo>
                  <a:lnTo>
                    <a:pt x="9613" y="3922382"/>
                  </a:lnTo>
                  <a:lnTo>
                    <a:pt x="9613" y="3888092"/>
                  </a:lnTo>
                  <a:close/>
                </a:path>
                <a:path w="10159" h="3926204">
                  <a:moveTo>
                    <a:pt x="9613" y="0"/>
                  </a:moveTo>
                  <a:lnTo>
                    <a:pt x="0" y="6197"/>
                  </a:lnTo>
                  <a:lnTo>
                    <a:pt x="0" y="847636"/>
                  </a:lnTo>
                  <a:lnTo>
                    <a:pt x="9613" y="841032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0F3B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315541" y="2385288"/>
              <a:ext cx="10160" cy="3916679"/>
            </a:xfrm>
            <a:custGeom>
              <a:avLst/>
              <a:gdLst/>
              <a:ahLst/>
              <a:cxnLst/>
              <a:rect l="l" t="t" r="r" b="b"/>
              <a:pathLst>
                <a:path w="10159" h="3916679">
                  <a:moveTo>
                    <a:pt x="9613" y="3872573"/>
                  </a:moveTo>
                  <a:lnTo>
                    <a:pt x="0" y="3862984"/>
                  </a:lnTo>
                  <a:lnTo>
                    <a:pt x="0" y="3913289"/>
                  </a:lnTo>
                  <a:lnTo>
                    <a:pt x="9613" y="3916261"/>
                  </a:lnTo>
                  <a:lnTo>
                    <a:pt x="9613" y="3872573"/>
                  </a:lnTo>
                  <a:close/>
                </a:path>
                <a:path w="10159" h="3916679">
                  <a:moveTo>
                    <a:pt x="9613" y="0"/>
                  </a:moveTo>
                  <a:lnTo>
                    <a:pt x="0" y="6197"/>
                  </a:lnTo>
                  <a:lnTo>
                    <a:pt x="0" y="848042"/>
                  </a:lnTo>
                  <a:lnTo>
                    <a:pt x="9613" y="841451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0F3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305927" y="2391486"/>
              <a:ext cx="10160" cy="3907790"/>
            </a:xfrm>
            <a:custGeom>
              <a:avLst/>
              <a:gdLst/>
              <a:ahLst/>
              <a:cxnLst/>
              <a:rect l="l" t="t" r="r" b="b"/>
              <a:pathLst>
                <a:path w="10159" h="3907790">
                  <a:moveTo>
                    <a:pt x="9601" y="3856659"/>
                  </a:moveTo>
                  <a:lnTo>
                    <a:pt x="5029" y="3856659"/>
                  </a:lnTo>
                  <a:lnTo>
                    <a:pt x="5029" y="3847769"/>
                  </a:lnTo>
                  <a:lnTo>
                    <a:pt x="0" y="3847769"/>
                  </a:lnTo>
                  <a:lnTo>
                    <a:pt x="0" y="3856659"/>
                  </a:lnTo>
                  <a:lnTo>
                    <a:pt x="0" y="3903649"/>
                  </a:lnTo>
                  <a:lnTo>
                    <a:pt x="4673" y="3903649"/>
                  </a:lnTo>
                  <a:lnTo>
                    <a:pt x="4673" y="3907459"/>
                  </a:lnTo>
                  <a:lnTo>
                    <a:pt x="9601" y="3907459"/>
                  </a:lnTo>
                  <a:lnTo>
                    <a:pt x="9601" y="3903649"/>
                  </a:lnTo>
                  <a:lnTo>
                    <a:pt x="9601" y="3856659"/>
                  </a:lnTo>
                  <a:close/>
                </a:path>
                <a:path w="10159" h="3907790">
                  <a:moveTo>
                    <a:pt x="9601" y="0"/>
                  </a:moveTo>
                  <a:lnTo>
                    <a:pt x="0" y="6299"/>
                  </a:lnTo>
                  <a:lnTo>
                    <a:pt x="0" y="848448"/>
                  </a:lnTo>
                  <a:lnTo>
                    <a:pt x="9601" y="841844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0F4C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296313" y="2397506"/>
              <a:ext cx="10160" cy="3898265"/>
            </a:xfrm>
            <a:custGeom>
              <a:avLst/>
              <a:gdLst/>
              <a:ahLst/>
              <a:cxnLst/>
              <a:rect l="l" t="t" r="r" b="b"/>
              <a:pathLst>
                <a:path w="10159" h="3898265">
                  <a:moveTo>
                    <a:pt x="9613" y="3841521"/>
                  </a:moveTo>
                  <a:lnTo>
                    <a:pt x="0" y="3835019"/>
                  </a:lnTo>
                  <a:lnTo>
                    <a:pt x="0" y="3895115"/>
                  </a:lnTo>
                  <a:lnTo>
                    <a:pt x="9613" y="3898087"/>
                  </a:lnTo>
                  <a:lnTo>
                    <a:pt x="9613" y="3841521"/>
                  </a:lnTo>
                  <a:close/>
                </a:path>
                <a:path w="10159" h="3898265">
                  <a:moveTo>
                    <a:pt x="9613" y="0"/>
                  </a:moveTo>
                  <a:lnTo>
                    <a:pt x="5194" y="0"/>
                  </a:lnTo>
                  <a:lnTo>
                    <a:pt x="5194" y="6350"/>
                  </a:lnTo>
                  <a:lnTo>
                    <a:pt x="0" y="6350"/>
                  </a:lnTo>
                  <a:lnTo>
                    <a:pt x="0" y="842010"/>
                  </a:lnTo>
                  <a:lnTo>
                    <a:pt x="0" y="844550"/>
                  </a:lnTo>
                  <a:lnTo>
                    <a:pt x="0" y="849630"/>
                  </a:lnTo>
                  <a:lnTo>
                    <a:pt x="2870" y="849630"/>
                  </a:lnTo>
                  <a:lnTo>
                    <a:pt x="2870" y="844550"/>
                  </a:lnTo>
                  <a:lnTo>
                    <a:pt x="8369" y="844550"/>
                  </a:lnTo>
                  <a:lnTo>
                    <a:pt x="8369" y="842010"/>
                  </a:lnTo>
                  <a:lnTo>
                    <a:pt x="9613" y="842010"/>
                  </a:lnTo>
                  <a:lnTo>
                    <a:pt x="9613" y="635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0F4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286712" y="2404084"/>
              <a:ext cx="10160" cy="3888740"/>
            </a:xfrm>
            <a:custGeom>
              <a:avLst/>
              <a:gdLst/>
              <a:ahLst/>
              <a:cxnLst/>
              <a:rect l="l" t="t" r="r" b="b"/>
              <a:pathLst>
                <a:path w="10159" h="3888740">
                  <a:moveTo>
                    <a:pt x="9601" y="3828821"/>
                  </a:moveTo>
                  <a:lnTo>
                    <a:pt x="5486" y="3828821"/>
                  </a:lnTo>
                  <a:lnTo>
                    <a:pt x="5486" y="3822471"/>
                  </a:lnTo>
                  <a:lnTo>
                    <a:pt x="0" y="3822471"/>
                  </a:lnTo>
                  <a:lnTo>
                    <a:pt x="0" y="3828821"/>
                  </a:lnTo>
                  <a:lnTo>
                    <a:pt x="0" y="3884701"/>
                  </a:lnTo>
                  <a:lnTo>
                    <a:pt x="1193" y="3884701"/>
                  </a:lnTo>
                  <a:lnTo>
                    <a:pt x="1193" y="3885971"/>
                  </a:lnTo>
                  <a:lnTo>
                    <a:pt x="5435" y="3885971"/>
                  </a:lnTo>
                  <a:lnTo>
                    <a:pt x="5435" y="3888511"/>
                  </a:lnTo>
                  <a:lnTo>
                    <a:pt x="9601" y="3888511"/>
                  </a:lnTo>
                  <a:lnTo>
                    <a:pt x="9601" y="3885971"/>
                  </a:lnTo>
                  <a:lnTo>
                    <a:pt x="9601" y="3884701"/>
                  </a:lnTo>
                  <a:lnTo>
                    <a:pt x="9601" y="3828821"/>
                  </a:lnTo>
                  <a:close/>
                </a:path>
                <a:path w="10159" h="3888740">
                  <a:moveTo>
                    <a:pt x="9601" y="0"/>
                  </a:moveTo>
                  <a:lnTo>
                    <a:pt x="0" y="6311"/>
                  </a:lnTo>
                  <a:lnTo>
                    <a:pt x="0" y="849249"/>
                  </a:lnTo>
                  <a:lnTo>
                    <a:pt x="9601" y="842518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1F4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277098" y="2410396"/>
              <a:ext cx="10160" cy="3878579"/>
            </a:xfrm>
            <a:custGeom>
              <a:avLst/>
              <a:gdLst/>
              <a:ahLst/>
              <a:cxnLst/>
              <a:rect l="l" t="t" r="r" b="b"/>
              <a:pathLst>
                <a:path w="10159" h="3878579">
                  <a:moveTo>
                    <a:pt x="9613" y="3815613"/>
                  </a:moveTo>
                  <a:lnTo>
                    <a:pt x="0" y="3809098"/>
                  </a:lnTo>
                  <a:lnTo>
                    <a:pt x="0" y="3872192"/>
                  </a:lnTo>
                  <a:lnTo>
                    <a:pt x="9613" y="3878275"/>
                  </a:lnTo>
                  <a:lnTo>
                    <a:pt x="9613" y="3815613"/>
                  </a:lnTo>
                  <a:close/>
                </a:path>
                <a:path w="10159" h="3878579">
                  <a:moveTo>
                    <a:pt x="9613" y="0"/>
                  </a:moveTo>
                  <a:lnTo>
                    <a:pt x="0" y="6311"/>
                  </a:lnTo>
                  <a:lnTo>
                    <a:pt x="0" y="849668"/>
                  </a:lnTo>
                  <a:lnTo>
                    <a:pt x="9613" y="842937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1F4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257883" y="2416708"/>
              <a:ext cx="19685" cy="3865879"/>
            </a:xfrm>
            <a:custGeom>
              <a:avLst/>
              <a:gdLst/>
              <a:ahLst/>
              <a:cxnLst/>
              <a:rect l="l" t="t" r="r" b="b"/>
              <a:pathLst>
                <a:path w="19684" h="3865879">
                  <a:moveTo>
                    <a:pt x="19202" y="3802227"/>
                  </a:moveTo>
                  <a:lnTo>
                    <a:pt x="14643" y="3802227"/>
                  </a:lnTo>
                  <a:lnTo>
                    <a:pt x="14643" y="3797147"/>
                  </a:lnTo>
                  <a:lnTo>
                    <a:pt x="9982" y="3797147"/>
                  </a:lnTo>
                  <a:lnTo>
                    <a:pt x="9982" y="3795877"/>
                  </a:lnTo>
                  <a:lnTo>
                    <a:pt x="9601" y="3795877"/>
                  </a:lnTo>
                  <a:lnTo>
                    <a:pt x="9601" y="3796258"/>
                  </a:lnTo>
                  <a:lnTo>
                    <a:pt x="0" y="3789616"/>
                  </a:lnTo>
                  <a:lnTo>
                    <a:pt x="0" y="3853738"/>
                  </a:lnTo>
                  <a:lnTo>
                    <a:pt x="9601" y="3859809"/>
                  </a:lnTo>
                  <a:lnTo>
                    <a:pt x="9601" y="3859377"/>
                  </a:lnTo>
                  <a:lnTo>
                    <a:pt x="13944" y="3859377"/>
                  </a:lnTo>
                  <a:lnTo>
                    <a:pt x="13944" y="3865727"/>
                  </a:lnTo>
                  <a:lnTo>
                    <a:pt x="19202" y="3865727"/>
                  </a:lnTo>
                  <a:lnTo>
                    <a:pt x="19202" y="3859377"/>
                  </a:lnTo>
                  <a:lnTo>
                    <a:pt x="19202" y="3802227"/>
                  </a:lnTo>
                  <a:close/>
                </a:path>
                <a:path w="19684" h="3865879">
                  <a:moveTo>
                    <a:pt x="19202" y="0"/>
                  </a:moveTo>
                  <a:lnTo>
                    <a:pt x="9601" y="6311"/>
                  </a:lnTo>
                  <a:lnTo>
                    <a:pt x="4927" y="6197"/>
                  </a:lnTo>
                  <a:lnTo>
                    <a:pt x="4927" y="12547"/>
                  </a:lnTo>
                  <a:lnTo>
                    <a:pt x="0" y="12547"/>
                  </a:lnTo>
                  <a:lnTo>
                    <a:pt x="0" y="849477"/>
                  </a:lnTo>
                  <a:lnTo>
                    <a:pt x="0" y="850747"/>
                  </a:lnTo>
                  <a:lnTo>
                    <a:pt x="0" y="857097"/>
                  </a:lnTo>
                  <a:lnTo>
                    <a:pt x="4165" y="857097"/>
                  </a:lnTo>
                  <a:lnTo>
                    <a:pt x="4165" y="850747"/>
                  </a:lnTo>
                  <a:lnTo>
                    <a:pt x="9537" y="850747"/>
                  </a:lnTo>
                  <a:lnTo>
                    <a:pt x="9537" y="849477"/>
                  </a:lnTo>
                  <a:lnTo>
                    <a:pt x="9601" y="850074"/>
                  </a:lnTo>
                  <a:lnTo>
                    <a:pt x="19202" y="843356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F1F4C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248269" y="2429319"/>
              <a:ext cx="10160" cy="3841750"/>
            </a:xfrm>
            <a:custGeom>
              <a:avLst/>
              <a:gdLst/>
              <a:ahLst/>
              <a:cxnLst/>
              <a:rect l="l" t="t" r="r" b="b"/>
              <a:pathLst>
                <a:path w="10159" h="3841750">
                  <a:moveTo>
                    <a:pt x="9613" y="3777005"/>
                  </a:moveTo>
                  <a:lnTo>
                    <a:pt x="0" y="3770350"/>
                  </a:lnTo>
                  <a:lnTo>
                    <a:pt x="0" y="3835044"/>
                  </a:lnTo>
                  <a:lnTo>
                    <a:pt x="9613" y="3841127"/>
                  </a:lnTo>
                  <a:lnTo>
                    <a:pt x="9613" y="3777005"/>
                  </a:lnTo>
                  <a:close/>
                </a:path>
                <a:path w="10159" h="3841750">
                  <a:moveTo>
                    <a:pt x="9613" y="0"/>
                  </a:moveTo>
                  <a:lnTo>
                    <a:pt x="0" y="6311"/>
                  </a:lnTo>
                  <a:lnTo>
                    <a:pt x="0" y="851141"/>
                  </a:lnTo>
                  <a:lnTo>
                    <a:pt x="9613" y="84428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1F5C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238655" y="2435631"/>
              <a:ext cx="10160" cy="3829050"/>
            </a:xfrm>
            <a:custGeom>
              <a:avLst/>
              <a:gdLst/>
              <a:ahLst/>
              <a:cxnLst/>
              <a:rect l="l" t="t" r="r" b="b"/>
              <a:pathLst>
                <a:path w="10159" h="3829050">
                  <a:moveTo>
                    <a:pt x="9601" y="3764038"/>
                  </a:moveTo>
                  <a:lnTo>
                    <a:pt x="0" y="3757396"/>
                  </a:lnTo>
                  <a:lnTo>
                    <a:pt x="0" y="3822662"/>
                  </a:lnTo>
                  <a:lnTo>
                    <a:pt x="9601" y="3828732"/>
                  </a:lnTo>
                  <a:lnTo>
                    <a:pt x="9601" y="3764038"/>
                  </a:lnTo>
                  <a:close/>
                </a:path>
                <a:path w="10159" h="3829050">
                  <a:moveTo>
                    <a:pt x="9601" y="0"/>
                  </a:moveTo>
                  <a:lnTo>
                    <a:pt x="0" y="6311"/>
                  </a:lnTo>
                  <a:lnTo>
                    <a:pt x="0" y="851687"/>
                  </a:lnTo>
                  <a:lnTo>
                    <a:pt x="9601" y="844829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3F5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229053" y="2441931"/>
              <a:ext cx="10160" cy="3816985"/>
            </a:xfrm>
            <a:custGeom>
              <a:avLst/>
              <a:gdLst/>
              <a:ahLst/>
              <a:cxnLst/>
              <a:rect l="l" t="t" r="r" b="b"/>
              <a:pathLst>
                <a:path w="10159" h="3816985">
                  <a:moveTo>
                    <a:pt x="9613" y="0"/>
                  </a:moveTo>
                  <a:lnTo>
                    <a:pt x="8783" y="545"/>
                  </a:lnTo>
                  <a:lnTo>
                    <a:pt x="0" y="3485"/>
                  </a:lnTo>
                  <a:lnTo>
                    <a:pt x="0" y="852245"/>
                  </a:lnTo>
                  <a:lnTo>
                    <a:pt x="9613" y="845373"/>
                  </a:lnTo>
                  <a:lnTo>
                    <a:pt x="9613" y="0"/>
                  </a:lnTo>
                  <a:close/>
                </a:path>
                <a:path w="10159" h="3816985">
                  <a:moveTo>
                    <a:pt x="0" y="3744405"/>
                  </a:moveTo>
                  <a:lnTo>
                    <a:pt x="0" y="3810280"/>
                  </a:lnTo>
                  <a:lnTo>
                    <a:pt x="9613" y="3816358"/>
                  </a:lnTo>
                  <a:lnTo>
                    <a:pt x="9613" y="3751103"/>
                  </a:lnTo>
                  <a:lnTo>
                    <a:pt x="3742" y="3747045"/>
                  </a:lnTo>
                  <a:lnTo>
                    <a:pt x="0" y="3744405"/>
                  </a:lnTo>
                  <a:close/>
                </a:path>
              </a:pathLst>
            </a:custGeom>
            <a:solidFill>
              <a:srgbClr val="F3F5C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219440" y="2445423"/>
              <a:ext cx="10160" cy="3806825"/>
            </a:xfrm>
            <a:custGeom>
              <a:avLst/>
              <a:gdLst/>
              <a:ahLst/>
              <a:cxnLst/>
              <a:rect l="l" t="t" r="r" b="b"/>
              <a:pathLst>
                <a:path w="10159" h="3806825">
                  <a:moveTo>
                    <a:pt x="9613" y="3740924"/>
                  </a:moveTo>
                  <a:lnTo>
                    <a:pt x="0" y="3734143"/>
                  </a:lnTo>
                  <a:lnTo>
                    <a:pt x="0" y="3800716"/>
                  </a:lnTo>
                  <a:lnTo>
                    <a:pt x="9613" y="3806799"/>
                  </a:lnTo>
                  <a:lnTo>
                    <a:pt x="9613" y="3740924"/>
                  </a:lnTo>
                  <a:close/>
                </a:path>
                <a:path w="10159" h="3806825">
                  <a:moveTo>
                    <a:pt x="9613" y="0"/>
                  </a:moveTo>
                  <a:lnTo>
                    <a:pt x="0" y="3213"/>
                  </a:lnTo>
                  <a:lnTo>
                    <a:pt x="0" y="855751"/>
                  </a:lnTo>
                  <a:lnTo>
                    <a:pt x="9613" y="848766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3F5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209826" y="2448636"/>
              <a:ext cx="10160" cy="3797935"/>
            </a:xfrm>
            <a:custGeom>
              <a:avLst/>
              <a:gdLst/>
              <a:ahLst/>
              <a:cxnLst/>
              <a:rect l="l" t="t" r="r" b="b"/>
              <a:pathLst>
                <a:path w="10159" h="3797935">
                  <a:moveTo>
                    <a:pt x="9601" y="3730929"/>
                  </a:moveTo>
                  <a:lnTo>
                    <a:pt x="0" y="3724148"/>
                  </a:lnTo>
                  <a:lnTo>
                    <a:pt x="0" y="3791420"/>
                  </a:lnTo>
                  <a:lnTo>
                    <a:pt x="9601" y="3797503"/>
                  </a:lnTo>
                  <a:lnTo>
                    <a:pt x="9601" y="3730929"/>
                  </a:lnTo>
                  <a:close/>
                </a:path>
                <a:path w="10159" h="3797935">
                  <a:moveTo>
                    <a:pt x="9601" y="0"/>
                  </a:moveTo>
                  <a:lnTo>
                    <a:pt x="0" y="3225"/>
                  </a:lnTo>
                  <a:lnTo>
                    <a:pt x="0" y="859536"/>
                  </a:lnTo>
                  <a:lnTo>
                    <a:pt x="9601" y="852538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3F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200225" y="2451862"/>
              <a:ext cx="10160" cy="3788410"/>
            </a:xfrm>
            <a:custGeom>
              <a:avLst/>
              <a:gdLst/>
              <a:ahLst/>
              <a:cxnLst/>
              <a:rect l="l" t="t" r="r" b="b"/>
              <a:pathLst>
                <a:path w="10159" h="3788410">
                  <a:moveTo>
                    <a:pt x="9613" y="3720922"/>
                  </a:moveTo>
                  <a:lnTo>
                    <a:pt x="0" y="3714140"/>
                  </a:lnTo>
                  <a:lnTo>
                    <a:pt x="0" y="3781958"/>
                  </a:lnTo>
                  <a:lnTo>
                    <a:pt x="9613" y="3788206"/>
                  </a:lnTo>
                  <a:lnTo>
                    <a:pt x="9613" y="3720922"/>
                  </a:lnTo>
                  <a:close/>
                </a:path>
                <a:path w="10159" h="3788410">
                  <a:moveTo>
                    <a:pt x="9613" y="0"/>
                  </a:moveTo>
                  <a:lnTo>
                    <a:pt x="0" y="3213"/>
                  </a:lnTo>
                  <a:lnTo>
                    <a:pt x="0" y="863295"/>
                  </a:lnTo>
                  <a:lnTo>
                    <a:pt x="9613" y="856297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4F6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190610" y="2455069"/>
              <a:ext cx="10160" cy="3778885"/>
            </a:xfrm>
            <a:custGeom>
              <a:avLst/>
              <a:gdLst/>
              <a:ahLst/>
              <a:cxnLst/>
              <a:rect l="l" t="t" r="r" b="b"/>
              <a:pathLst>
                <a:path w="10159" h="3778885">
                  <a:moveTo>
                    <a:pt x="9613" y="0"/>
                  </a:moveTo>
                  <a:lnTo>
                    <a:pt x="9293" y="107"/>
                  </a:lnTo>
                  <a:lnTo>
                    <a:pt x="0" y="6462"/>
                  </a:lnTo>
                  <a:lnTo>
                    <a:pt x="0" y="868867"/>
                  </a:lnTo>
                  <a:lnTo>
                    <a:pt x="4630" y="863707"/>
                  </a:lnTo>
                  <a:lnTo>
                    <a:pt x="9613" y="860081"/>
                  </a:lnTo>
                  <a:lnTo>
                    <a:pt x="9613" y="0"/>
                  </a:lnTo>
                  <a:close/>
                </a:path>
                <a:path w="10159" h="3778885">
                  <a:moveTo>
                    <a:pt x="0" y="3701827"/>
                  </a:moveTo>
                  <a:lnTo>
                    <a:pt x="0" y="3772491"/>
                  </a:lnTo>
                  <a:lnTo>
                    <a:pt x="9613" y="3778747"/>
                  </a:lnTo>
                  <a:lnTo>
                    <a:pt x="9613" y="3710930"/>
                  </a:lnTo>
                  <a:lnTo>
                    <a:pt x="6178" y="3708507"/>
                  </a:lnTo>
                  <a:lnTo>
                    <a:pt x="0" y="3701827"/>
                  </a:lnTo>
                  <a:close/>
                </a:path>
              </a:pathLst>
            </a:custGeom>
            <a:solidFill>
              <a:srgbClr val="F4F6C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180997" y="2461539"/>
              <a:ext cx="10160" cy="3766185"/>
            </a:xfrm>
            <a:custGeom>
              <a:avLst/>
              <a:gdLst/>
              <a:ahLst/>
              <a:cxnLst/>
              <a:rect l="l" t="t" r="r" b="b"/>
              <a:pathLst>
                <a:path w="10159" h="3766185">
                  <a:moveTo>
                    <a:pt x="9613" y="3695369"/>
                  </a:moveTo>
                  <a:lnTo>
                    <a:pt x="0" y="3684968"/>
                  </a:lnTo>
                  <a:lnTo>
                    <a:pt x="0" y="3759771"/>
                  </a:lnTo>
                  <a:lnTo>
                    <a:pt x="9613" y="3766032"/>
                  </a:lnTo>
                  <a:lnTo>
                    <a:pt x="9613" y="3695369"/>
                  </a:lnTo>
                  <a:close/>
                </a:path>
                <a:path w="10159" h="3766185">
                  <a:moveTo>
                    <a:pt x="9613" y="0"/>
                  </a:moveTo>
                  <a:lnTo>
                    <a:pt x="0" y="6578"/>
                  </a:lnTo>
                  <a:lnTo>
                    <a:pt x="0" y="873112"/>
                  </a:lnTo>
                  <a:lnTo>
                    <a:pt x="9613" y="862406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4F6C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171396" y="2468105"/>
              <a:ext cx="10160" cy="3753485"/>
            </a:xfrm>
            <a:custGeom>
              <a:avLst/>
              <a:gdLst/>
              <a:ahLst/>
              <a:cxnLst/>
              <a:rect l="l" t="t" r="r" b="b"/>
              <a:pathLst>
                <a:path w="10159" h="3753485">
                  <a:moveTo>
                    <a:pt x="9613" y="3678415"/>
                  </a:moveTo>
                  <a:lnTo>
                    <a:pt x="0" y="3668026"/>
                  </a:lnTo>
                  <a:lnTo>
                    <a:pt x="0" y="3746957"/>
                  </a:lnTo>
                  <a:lnTo>
                    <a:pt x="9613" y="3753218"/>
                  </a:lnTo>
                  <a:lnTo>
                    <a:pt x="9613" y="3678415"/>
                  </a:lnTo>
                  <a:close/>
                </a:path>
                <a:path w="10159" h="3753485">
                  <a:moveTo>
                    <a:pt x="9613" y="0"/>
                  </a:moveTo>
                  <a:lnTo>
                    <a:pt x="0" y="6565"/>
                  </a:lnTo>
                  <a:lnTo>
                    <a:pt x="0" y="877252"/>
                  </a:lnTo>
                  <a:lnTo>
                    <a:pt x="9613" y="866533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4F6C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161782" y="2474671"/>
              <a:ext cx="10160" cy="3740785"/>
            </a:xfrm>
            <a:custGeom>
              <a:avLst/>
              <a:gdLst/>
              <a:ahLst/>
              <a:cxnLst/>
              <a:rect l="l" t="t" r="r" b="b"/>
              <a:pathLst>
                <a:path w="10159" h="3740785">
                  <a:moveTo>
                    <a:pt x="9601" y="3661460"/>
                  </a:moveTo>
                  <a:lnTo>
                    <a:pt x="0" y="3651072"/>
                  </a:lnTo>
                  <a:lnTo>
                    <a:pt x="0" y="3734143"/>
                  </a:lnTo>
                  <a:lnTo>
                    <a:pt x="9601" y="3740391"/>
                  </a:lnTo>
                  <a:lnTo>
                    <a:pt x="9601" y="3661460"/>
                  </a:lnTo>
                  <a:close/>
                </a:path>
                <a:path w="10159" h="3740785">
                  <a:moveTo>
                    <a:pt x="9601" y="0"/>
                  </a:moveTo>
                  <a:lnTo>
                    <a:pt x="0" y="6578"/>
                  </a:lnTo>
                  <a:lnTo>
                    <a:pt x="0" y="881392"/>
                  </a:lnTo>
                  <a:lnTo>
                    <a:pt x="9601" y="870686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4F6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152168" y="2481244"/>
              <a:ext cx="10160" cy="3728085"/>
            </a:xfrm>
            <a:custGeom>
              <a:avLst/>
              <a:gdLst/>
              <a:ahLst/>
              <a:cxnLst/>
              <a:rect l="l" t="t" r="r" b="b"/>
              <a:pathLst>
                <a:path w="10159" h="3728085">
                  <a:moveTo>
                    <a:pt x="9613" y="0"/>
                  </a:moveTo>
                  <a:lnTo>
                    <a:pt x="0" y="6573"/>
                  </a:lnTo>
                  <a:lnTo>
                    <a:pt x="0" y="882374"/>
                  </a:lnTo>
                  <a:lnTo>
                    <a:pt x="8881" y="875632"/>
                  </a:lnTo>
                  <a:lnTo>
                    <a:pt x="9613" y="874815"/>
                  </a:lnTo>
                  <a:lnTo>
                    <a:pt x="9613" y="0"/>
                  </a:lnTo>
                  <a:close/>
                </a:path>
                <a:path w="10159" h="3728085">
                  <a:moveTo>
                    <a:pt x="0" y="3637320"/>
                  </a:moveTo>
                  <a:lnTo>
                    <a:pt x="0" y="3721303"/>
                  </a:lnTo>
                  <a:lnTo>
                    <a:pt x="9613" y="3727558"/>
                  </a:lnTo>
                  <a:lnTo>
                    <a:pt x="9613" y="3644486"/>
                  </a:lnTo>
                  <a:lnTo>
                    <a:pt x="9378" y="3644232"/>
                  </a:lnTo>
                  <a:lnTo>
                    <a:pt x="0" y="3637320"/>
                  </a:lnTo>
                  <a:close/>
                </a:path>
              </a:pathLst>
            </a:custGeom>
            <a:solidFill>
              <a:srgbClr val="F5F6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132953" y="2487815"/>
              <a:ext cx="19685" cy="3714750"/>
            </a:xfrm>
            <a:custGeom>
              <a:avLst/>
              <a:gdLst/>
              <a:ahLst/>
              <a:cxnLst/>
              <a:rect l="l" t="t" r="r" b="b"/>
              <a:pathLst>
                <a:path w="19684" h="3714750">
                  <a:moveTo>
                    <a:pt x="9601" y="3623678"/>
                  </a:moveTo>
                  <a:lnTo>
                    <a:pt x="0" y="3616591"/>
                  </a:lnTo>
                  <a:lnTo>
                    <a:pt x="0" y="3702240"/>
                  </a:lnTo>
                  <a:lnTo>
                    <a:pt x="9601" y="3708489"/>
                  </a:lnTo>
                  <a:lnTo>
                    <a:pt x="9601" y="3623678"/>
                  </a:lnTo>
                  <a:close/>
                </a:path>
                <a:path w="19684" h="3714750">
                  <a:moveTo>
                    <a:pt x="9601" y="6578"/>
                  </a:moveTo>
                  <a:lnTo>
                    <a:pt x="0" y="13144"/>
                  </a:lnTo>
                  <a:lnTo>
                    <a:pt x="0" y="890397"/>
                  </a:lnTo>
                  <a:lnTo>
                    <a:pt x="9601" y="883094"/>
                  </a:lnTo>
                  <a:lnTo>
                    <a:pt x="9601" y="6578"/>
                  </a:lnTo>
                  <a:close/>
                </a:path>
                <a:path w="19684" h="3714750">
                  <a:moveTo>
                    <a:pt x="19227" y="3630765"/>
                  </a:moveTo>
                  <a:lnTo>
                    <a:pt x="9613" y="3623678"/>
                  </a:lnTo>
                  <a:lnTo>
                    <a:pt x="9613" y="3708489"/>
                  </a:lnTo>
                  <a:lnTo>
                    <a:pt x="19227" y="3714750"/>
                  </a:lnTo>
                  <a:lnTo>
                    <a:pt x="19227" y="3630765"/>
                  </a:lnTo>
                  <a:close/>
                </a:path>
                <a:path w="19684" h="3714750">
                  <a:moveTo>
                    <a:pt x="19227" y="0"/>
                  </a:moveTo>
                  <a:lnTo>
                    <a:pt x="9613" y="6578"/>
                  </a:lnTo>
                  <a:lnTo>
                    <a:pt x="9613" y="883094"/>
                  </a:lnTo>
                  <a:lnTo>
                    <a:pt x="19227" y="875804"/>
                  </a:lnTo>
                  <a:lnTo>
                    <a:pt x="19227" y="0"/>
                  </a:lnTo>
                  <a:close/>
                </a:path>
              </a:pathLst>
            </a:custGeom>
            <a:solidFill>
              <a:srgbClr val="F5F7D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123339" y="2500957"/>
              <a:ext cx="10160" cy="3689350"/>
            </a:xfrm>
            <a:custGeom>
              <a:avLst/>
              <a:gdLst/>
              <a:ahLst/>
              <a:cxnLst/>
              <a:rect l="l" t="t" r="r" b="b"/>
              <a:pathLst>
                <a:path w="10159" h="3689350">
                  <a:moveTo>
                    <a:pt x="9613" y="0"/>
                  </a:moveTo>
                  <a:lnTo>
                    <a:pt x="2273" y="5019"/>
                  </a:lnTo>
                  <a:lnTo>
                    <a:pt x="0" y="6608"/>
                  </a:lnTo>
                  <a:lnTo>
                    <a:pt x="0" y="886273"/>
                  </a:lnTo>
                  <a:lnTo>
                    <a:pt x="4253" y="881319"/>
                  </a:lnTo>
                  <a:lnTo>
                    <a:pt x="9613" y="877249"/>
                  </a:lnTo>
                  <a:lnTo>
                    <a:pt x="9613" y="0"/>
                  </a:lnTo>
                  <a:close/>
                </a:path>
                <a:path w="10159" h="3689350">
                  <a:moveTo>
                    <a:pt x="0" y="3594881"/>
                  </a:moveTo>
                  <a:lnTo>
                    <a:pt x="0" y="3680059"/>
                  </a:lnTo>
                  <a:lnTo>
                    <a:pt x="7971" y="3688019"/>
                  </a:lnTo>
                  <a:lnTo>
                    <a:pt x="9613" y="3689088"/>
                  </a:lnTo>
                  <a:lnTo>
                    <a:pt x="9613" y="3603445"/>
                  </a:lnTo>
                  <a:lnTo>
                    <a:pt x="3744" y="3599119"/>
                  </a:lnTo>
                  <a:lnTo>
                    <a:pt x="0" y="3594881"/>
                  </a:lnTo>
                  <a:close/>
                </a:path>
              </a:pathLst>
            </a:custGeom>
            <a:solidFill>
              <a:srgbClr val="F5F7D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113738" y="2507564"/>
              <a:ext cx="10160" cy="3673475"/>
            </a:xfrm>
            <a:custGeom>
              <a:avLst/>
              <a:gdLst/>
              <a:ahLst/>
              <a:cxnLst/>
              <a:rect l="l" t="t" r="r" b="b"/>
              <a:pathLst>
                <a:path w="10159" h="3673475">
                  <a:moveTo>
                    <a:pt x="9601" y="3588296"/>
                  </a:moveTo>
                  <a:lnTo>
                    <a:pt x="0" y="3577412"/>
                  </a:lnTo>
                  <a:lnTo>
                    <a:pt x="0" y="3663873"/>
                  </a:lnTo>
                  <a:lnTo>
                    <a:pt x="9601" y="3673475"/>
                  </a:lnTo>
                  <a:lnTo>
                    <a:pt x="9601" y="3588296"/>
                  </a:lnTo>
                  <a:close/>
                </a:path>
                <a:path w="10159" h="3673475">
                  <a:moveTo>
                    <a:pt x="9601" y="0"/>
                  </a:moveTo>
                  <a:lnTo>
                    <a:pt x="0" y="6718"/>
                  </a:lnTo>
                  <a:lnTo>
                    <a:pt x="0" y="890854"/>
                  </a:lnTo>
                  <a:lnTo>
                    <a:pt x="9601" y="879652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6F7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104124" y="2514282"/>
              <a:ext cx="10160" cy="3657600"/>
            </a:xfrm>
            <a:custGeom>
              <a:avLst/>
              <a:gdLst/>
              <a:ahLst/>
              <a:cxnLst/>
              <a:rect l="l" t="t" r="r" b="b"/>
              <a:pathLst>
                <a:path w="10159" h="3657600">
                  <a:moveTo>
                    <a:pt x="9613" y="3570694"/>
                  </a:moveTo>
                  <a:lnTo>
                    <a:pt x="0" y="3559822"/>
                  </a:lnTo>
                  <a:lnTo>
                    <a:pt x="0" y="3647554"/>
                  </a:lnTo>
                  <a:lnTo>
                    <a:pt x="9613" y="3657155"/>
                  </a:lnTo>
                  <a:lnTo>
                    <a:pt x="9613" y="3570694"/>
                  </a:lnTo>
                  <a:close/>
                </a:path>
                <a:path w="10159" h="3657600">
                  <a:moveTo>
                    <a:pt x="9613" y="0"/>
                  </a:moveTo>
                  <a:lnTo>
                    <a:pt x="0" y="6718"/>
                  </a:lnTo>
                  <a:lnTo>
                    <a:pt x="0" y="895337"/>
                  </a:lnTo>
                  <a:lnTo>
                    <a:pt x="9613" y="884135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6F7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094510" y="2520696"/>
              <a:ext cx="10160" cy="3641725"/>
            </a:xfrm>
            <a:custGeom>
              <a:avLst/>
              <a:gdLst/>
              <a:ahLst/>
              <a:cxnLst/>
              <a:rect l="l" t="t" r="r" b="b"/>
              <a:pathLst>
                <a:path w="10159" h="3641725">
                  <a:moveTo>
                    <a:pt x="9613" y="3553409"/>
                  </a:moveTo>
                  <a:lnTo>
                    <a:pt x="0" y="3542525"/>
                  </a:lnTo>
                  <a:lnTo>
                    <a:pt x="0" y="3631539"/>
                  </a:lnTo>
                  <a:lnTo>
                    <a:pt x="9613" y="3641140"/>
                  </a:lnTo>
                  <a:lnTo>
                    <a:pt x="9613" y="3553409"/>
                  </a:lnTo>
                  <a:close/>
                </a:path>
                <a:path w="10159" h="3641725">
                  <a:moveTo>
                    <a:pt x="9613" y="0"/>
                  </a:moveTo>
                  <a:lnTo>
                    <a:pt x="4584" y="0"/>
                  </a:lnTo>
                  <a:lnTo>
                    <a:pt x="4584" y="7620"/>
                  </a:lnTo>
                  <a:lnTo>
                    <a:pt x="0" y="7620"/>
                  </a:lnTo>
                  <a:lnTo>
                    <a:pt x="0" y="889000"/>
                  </a:lnTo>
                  <a:lnTo>
                    <a:pt x="0" y="899160"/>
                  </a:lnTo>
                  <a:lnTo>
                    <a:pt x="0" y="900430"/>
                  </a:lnTo>
                  <a:lnTo>
                    <a:pt x="228" y="900430"/>
                  </a:lnTo>
                  <a:lnTo>
                    <a:pt x="228" y="899160"/>
                  </a:lnTo>
                  <a:lnTo>
                    <a:pt x="5181" y="899160"/>
                  </a:lnTo>
                  <a:lnTo>
                    <a:pt x="5181" y="889000"/>
                  </a:lnTo>
                  <a:lnTo>
                    <a:pt x="9613" y="889000"/>
                  </a:lnTo>
                  <a:lnTo>
                    <a:pt x="9613" y="762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6F8D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084908" y="2527708"/>
              <a:ext cx="10160" cy="3624579"/>
            </a:xfrm>
            <a:custGeom>
              <a:avLst/>
              <a:gdLst/>
              <a:ahLst/>
              <a:cxnLst/>
              <a:rect l="l" t="t" r="r" b="b"/>
              <a:pathLst>
                <a:path w="10159" h="3624579">
                  <a:moveTo>
                    <a:pt x="9613" y="0"/>
                  </a:moveTo>
                  <a:lnTo>
                    <a:pt x="4364" y="3669"/>
                  </a:lnTo>
                  <a:lnTo>
                    <a:pt x="0" y="8315"/>
                  </a:lnTo>
                  <a:lnTo>
                    <a:pt x="0" y="900603"/>
                  </a:lnTo>
                  <a:lnTo>
                    <a:pt x="9613" y="892957"/>
                  </a:lnTo>
                  <a:lnTo>
                    <a:pt x="9613" y="0"/>
                  </a:lnTo>
                  <a:close/>
                </a:path>
                <a:path w="10159" h="3624579">
                  <a:moveTo>
                    <a:pt x="0" y="3527690"/>
                  </a:moveTo>
                  <a:lnTo>
                    <a:pt x="0" y="3617590"/>
                  </a:lnTo>
                  <a:lnTo>
                    <a:pt x="8247" y="3623169"/>
                  </a:lnTo>
                  <a:lnTo>
                    <a:pt x="9613" y="3624533"/>
                  </a:lnTo>
                  <a:lnTo>
                    <a:pt x="9613" y="3535519"/>
                  </a:lnTo>
                  <a:lnTo>
                    <a:pt x="8508" y="3534269"/>
                  </a:lnTo>
                  <a:lnTo>
                    <a:pt x="0" y="3527690"/>
                  </a:lnTo>
                  <a:close/>
                </a:path>
              </a:pathLst>
            </a:custGeom>
            <a:solidFill>
              <a:srgbClr val="F6F8D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075295" y="2536025"/>
              <a:ext cx="10160" cy="3609340"/>
            </a:xfrm>
            <a:custGeom>
              <a:avLst/>
              <a:gdLst/>
              <a:ahLst/>
              <a:cxnLst/>
              <a:rect l="l" t="t" r="r" b="b"/>
              <a:pathLst>
                <a:path w="10159" h="3609340">
                  <a:moveTo>
                    <a:pt x="9613" y="3519386"/>
                  </a:moveTo>
                  <a:lnTo>
                    <a:pt x="0" y="3511943"/>
                  </a:lnTo>
                  <a:lnTo>
                    <a:pt x="0" y="3602774"/>
                  </a:lnTo>
                  <a:lnTo>
                    <a:pt x="9613" y="3609276"/>
                  </a:lnTo>
                  <a:lnTo>
                    <a:pt x="9613" y="3519386"/>
                  </a:lnTo>
                  <a:close/>
                </a:path>
                <a:path w="10159" h="3609340">
                  <a:moveTo>
                    <a:pt x="9613" y="0"/>
                  </a:moveTo>
                  <a:lnTo>
                    <a:pt x="0" y="10236"/>
                  </a:lnTo>
                  <a:lnTo>
                    <a:pt x="0" y="899934"/>
                  </a:lnTo>
                  <a:lnTo>
                    <a:pt x="9613" y="892289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6F8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065681" y="2546261"/>
              <a:ext cx="10160" cy="3592829"/>
            </a:xfrm>
            <a:custGeom>
              <a:avLst/>
              <a:gdLst/>
              <a:ahLst/>
              <a:cxnLst/>
              <a:rect l="l" t="t" r="r" b="b"/>
              <a:pathLst>
                <a:path w="10159" h="3592829">
                  <a:moveTo>
                    <a:pt x="9601" y="3501707"/>
                  </a:moveTo>
                  <a:lnTo>
                    <a:pt x="0" y="3494278"/>
                  </a:lnTo>
                  <a:lnTo>
                    <a:pt x="0" y="3586035"/>
                  </a:lnTo>
                  <a:lnTo>
                    <a:pt x="9601" y="3592538"/>
                  </a:lnTo>
                  <a:lnTo>
                    <a:pt x="9601" y="3501707"/>
                  </a:lnTo>
                  <a:close/>
                </a:path>
                <a:path w="10159" h="3592829">
                  <a:moveTo>
                    <a:pt x="9601" y="0"/>
                  </a:moveTo>
                  <a:lnTo>
                    <a:pt x="0" y="10236"/>
                  </a:lnTo>
                  <a:lnTo>
                    <a:pt x="0" y="897343"/>
                  </a:lnTo>
                  <a:lnTo>
                    <a:pt x="9601" y="889698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7F8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056079" y="2556480"/>
              <a:ext cx="10160" cy="3576320"/>
            </a:xfrm>
            <a:custGeom>
              <a:avLst/>
              <a:gdLst/>
              <a:ahLst/>
              <a:cxnLst/>
              <a:rect l="l" t="t" r="r" b="b"/>
              <a:pathLst>
                <a:path w="10159" h="3576320">
                  <a:moveTo>
                    <a:pt x="9613" y="0"/>
                  </a:moveTo>
                  <a:lnTo>
                    <a:pt x="0" y="10235"/>
                  </a:lnTo>
                  <a:lnTo>
                    <a:pt x="0" y="897691"/>
                  </a:lnTo>
                  <a:lnTo>
                    <a:pt x="6865" y="889296"/>
                  </a:lnTo>
                  <a:lnTo>
                    <a:pt x="9613" y="887111"/>
                  </a:lnTo>
                  <a:lnTo>
                    <a:pt x="9613" y="0"/>
                  </a:lnTo>
                  <a:close/>
                </a:path>
                <a:path w="10159" h="3576320">
                  <a:moveTo>
                    <a:pt x="0" y="3474759"/>
                  </a:moveTo>
                  <a:lnTo>
                    <a:pt x="0" y="3569316"/>
                  </a:lnTo>
                  <a:lnTo>
                    <a:pt x="9613" y="3575819"/>
                  </a:lnTo>
                  <a:lnTo>
                    <a:pt x="9613" y="3484061"/>
                  </a:lnTo>
                  <a:lnTo>
                    <a:pt x="4485" y="3480096"/>
                  </a:lnTo>
                  <a:lnTo>
                    <a:pt x="0" y="3474759"/>
                  </a:lnTo>
                  <a:close/>
                </a:path>
              </a:pathLst>
            </a:custGeom>
            <a:solidFill>
              <a:srgbClr val="F7F8D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046466" y="2566416"/>
              <a:ext cx="10160" cy="3559810"/>
            </a:xfrm>
            <a:custGeom>
              <a:avLst/>
              <a:gdLst/>
              <a:ahLst/>
              <a:cxnLst/>
              <a:rect l="l" t="t" r="r" b="b"/>
              <a:pathLst>
                <a:path w="10159" h="3559810">
                  <a:moveTo>
                    <a:pt x="9613" y="3464826"/>
                  </a:moveTo>
                  <a:lnTo>
                    <a:pt x="0" y="3453396"/>
                  </a:lnTo>
                  <a:lnTo>
                    <a:pt x="0" y="3552787"/>
                  </a:lnTo>
                  <a:lnTo>
                    <a:pt x="9613" y="3559391"/>
                  </a:lnTo>
                  <a:lnTo>
                    <a:pt x="9613" y="3464826"/>
                  </a:lnTo>
                  <a:close/>
                </a:path>
                <a:path w="10159" h="3559810">
                  <a:moveTo>
                    <a:pt x="9613" y="0"/>
                  </a:moveTo>
                  <a:lnTo>
                    <a:pt x="8699" y="0"/>
                  </a:lnTo>
                  <a:lnTo>
                    <a:pt x="8699" y="2540"/>
                  </a:lnTo>
                  <a:lnTo>
                    <a:pt x="4216" y="2540"/>
                  </a:lnTo>
                  <a:lnTo>
                    <a:pt x="4216" y="7620"/>
                  </a:lnTo>
                  <a:lnTo>
                    <a:pt x="0" y="7620"/>
                  </a:lnTo>
                  <a:lnTo>
                    <a:pt x="0" y="887730"/>
                  </a:lnTo>
                  <a:lnTo>
                    <a:pt x="0" y="899160"/>
                  </a:lnTo>
                  <a:lnTo>
                    <a:pt x="4953" y="899160"/>
                  </a:lnTo>
                  <a:lnTo>
                    <a:pt x="4953" y="887730"/>
                  </a:lnTo>
                  <a:lnTo>
                    <a:pt x="9613" y="887730"/>
                  </a:lnTo>
                  <a:lnTo>
                    <a:pt x="9613" y="7620"/>
                  </a:lnTo>
                  <a:lnTo>
                    <a:pt x="9613" y="254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7F8D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036852" y="2574544"/>
              <a:ext cx="10160" cy="3545204"/>
            </a:xfrm>
            <a:custGeom>
              <a:avLst/>
              <a:gdLst/>
              <a:ahLst/>
              <a:cxnLst/>
              <a:rect l="l" t="t" r="r" b="b"/>
              <a:pathLst>
                <a:path w="10159" h="3545204">
                  <a:moveTo>
                    <a:pt x="9601" y="3445268"/>
                  </a:moveTo>
                  <a:lnTo>
                    <a:pt x="0" y="3433826"/>
                  </a:lnTo>
                  <a:lnTo>
                    <a:pt x="0" y="3538042"/>
                  </a:lnTo>
                  <a:lnTo>
                    <a:pt x="9601" y="3544659"/>
                  </a:lnTo>
                  <a:lnTo>
                    <a:pt x="9601" y="3445268"/>
                  </a:lnTo>
                  <a:close/>
                </a:path>
                <a:path w="10159" h="3545204">
                  <a:moveTo>
                    <a:pt x="9601" y="0"/>
                  </a:moveTo>
                  <a:lnTo>
                    <a:pt x="0" y="6934"/>
                  </a:lnTo>
                  <a:lnTo>
                    <a:pt x="0" y="903147"/>
                  </a:lnTo>
                  <a:lnTo>
                    <a:pt x="9601" y="891387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7F8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027251" y="2581656"/>
              <a:ext cx="10160" cy="3530600"/>
            </a:xfrm>
            <a:custGeom>
              <a:avLst/>
              <a:gdLst/>
              <a:ahLst/>
              <a:cxnLst/>
              <a:rect l="l" t="t" r="r" b="b"/>
              <a:pathLst>
                <a:path w="10159" h="3530600">
                  <a:moveTo>
                    <a:pt x="9613" y="3426460"/>
                  </a:moveTo>
                  <a:lnTo>
                    <a:pt x="5118" y="3426460"/>
                  </a:lnTo>
                  <a:lnTo>
                    <a:pt x="5118" y="3416300"/>
                  </a:lnTo>
                  <a:lnTo>
                    <a:pt x="342" y="3416300"/>
                  </a:lnTo>
                  <a:lnTo>
                    <a:pt x="342" y="3415030"/>
                  </a:lnTo>
                  <a:lnTo>
                    <a:pt x="0" y="3415030"/>
                  </a:lnTo>
                  <a:lnTo>
                    <a:pt x="0" y="3416300"/>
                  </a:lnTo>
                  <a:lnTo>
                    <a:pt x="0" y="3426460"/>
                  </a:lnTo>
                  <a:lnTo>
                    <a:pt x="0" y="3524250"/>
                  </a:lnTo>
                  <a:lnTo>
                    <a:pt x="4508" y="3524250"/>
                  </a:lnTo>
                  <a:lnTo>
                    <a:pt x="4508" y="3530600"/>
                  </a:lnTo>
                  <a:lnTo>
                    <a:pt x="9613" y="3530600"/>
                  </a:lnTo>
                  <a:lnTo>
                    <a:pt x="9613" y="3524250"/>
                  </a:lnTo>
                  <a:lnTo>
                    <a:pt x="9613" y="3426460"/>
                  </a:lnTo>
                  <a:close/>
                </a:path>
                <a:path w="10159" h="3530600">
                  <a:moveTo>
                    <a:pt x="9613" y="0"/>
                  </a:moveTo>
                  <a:lnTo>
                    <a:pt x="4940" y="0"/>
                  </a:lnTo>
                  <a:lnTo>
                    <a:pt x="4940" y="6350"/>
                  </a:lnTo>
                  <a:lnTo>
                    <a:pt x="0" y="6350"/>
                  </a:lnTo>
                  <a:lnTo>
                    <a:pt x="0" y="896620"/>
                  </a:lnTo>
                  <a:lnTo>
                    <a:pt x="0" y="901700"/>
                  </a:lnTo>
                  <a:lnTo>
                    <a:pt x="0" y="905510"/>
                  </a:lnTo>
                  <a:lnTo>
                    <a:pt x="2870" y="905510"/>
                  </a:lnTo>
                  <a:lnTo>
                    <a:pt x="2870" y="901700"/>
                  </a:lnTo>
                  <a:lnTo>
                    <a:pt x="7035" y="901700"/>
                  </a:lnTo>
                  <a:lnTo>
                    <a:pt x="7035" y="896620"/>
                  </a:lnTo>
                  <a:lnTo>
                    <a:pt x="9613" y="896620"/>
                  </a:lnTo>
                  <a:lnTo>
                    <a:pt x="9613" y="635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8F8D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008023" y="2588399"/>
              <a:ext cx="19685" cy="3517900"/>
            </a:xfrm>
            <a:custGeom>
              <a:avLst/>
              <a:gdLst/>
              <a:ahLst/>
              <a:cxnLst/>
              <a:rect l="l" t="t" r="r" b="b"/>
              <a:pathLst>
                <a:path w="19684" h="3517900">
                  <a:moveTo>
                    <a:pt x="19215" y="3408286"/>
                  </a:moveTo>
                  <a:lnTo>
                    <a:pt x="14376" y="3408286"/>
                  </a:lnTo>
                  <a:lnTo>
                    <a:pt x="14376" y="3396856"/>
                  </a:lnTo>
                  <a:lnTo>
                    <a:pt x="9613" y="3396856"/>
                  </a:lnTo>
                  <a:lnTo>
                    <a:pt x="0" y="3385007"/>
                  </a:lnTo>
                  <a:lnTo>
                    <a:pt x="0" y="3500501"/>
                  </a:lnTo>
                  <a:lnTo>
                    <a:pt x="9613" y="3510597"/>
                  </a:lnTo>
                  <a:lnTo>
                    <a:pt x="9613" y="3511156"/>
                  </a:lnTo>
                  <a:lnTo>
                    <a:pt x="14503" y="3511156"/>
                  </a:lnTo>
                  <a:lnTo>
                    <a:pt x="14503" y="3517506"/>
                  </a:lnTo>
                  <a:lnTo>
                    <a:pt x="19215" y="3517506"/>
                  </a:lnTo>
                  <a:lnTo>
                    <a:pt x="19215" y="3511156"/>
                  </a:lnTo>
                  <a:lnTo>
                    <a:pt x="19215" y="3408286"/>
                  </a:lnTo>
                  <a:close/>
                </a:path>
                <a:path w="19684" h="3517900">
                  <a:moveTo>
                    <a:pt x="19215" y="0"/>
                  </a:moveTo>
                  <a:lnTo>
                    <a:pt x="9613" y="6934"/>
                  </a:lnTo>
                  <a:lnTo>
                    <a:pt x="0" y="13982"/>
                  </a:lnTo>
                  <a:lnTo>
                    <a:pt x="0" y="915365"/>
                  </a:lnTo>
                  <a:lnTo>
                    <a:pt x="9613" y="907326"/>
                  </a:lnTo>
                  <a:lnTo>
                    <a:pt x="19215" y="899274"/>
                  </a:lnTo>
                  <a:lnTo>
                    <a:pt x="19215" y="0"/>
                  </a:lnTo>
                  <a:close/>
                </a:path>
              </a:pathLst>
            </a:custGeom>
            <a:solidFill>
              <a:srgbClr val="F8F8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998422" y="2609596"/>
              <a:ext cx="10160" cy="3479800"/>
            </a:xfrm>
            <a:custGeom>
              <a:avLst/>
              <a:gdLst/>
              <a:ahLst/>
              <a:cxnLst/>
              <a:rect l="l" t="t" r="r" b="b"/>
              <a:pathLst>
                <a:path w="10159" h="3479800">
                  <a:moveTo>
                    <a:pt x="9613" y="3363823"/>
                  </a:moveTo>
                  <a:lnTo>
                    <a:pt x="0" y="3352076"/>
                  </a:lnTo>
                  <a:lnTo>
                    <a:pt x="0" y="3469233"/>
                  </a:lnTo>
                  <a:lnTo>
                    <a:pt x="9613" y="3479330"/>
                  </a:lnTo>
                  <a:lnTo>
                    <a:pt x="9613" y="3363823"/>
                  </a:lnTo>
                  <a:close/>
                </a:path>
                <a:path w="10159" h="3479800">
                  <a:moveTo>
                    <a:pt x="9613" y="0"/>
                  </a:moveTo>
                  <a:lnTo>
                    <a:pt x="0" y="0"/>
                  </a:lnTo>
                  <a:lnTo>
                    <a:pt x="0" y="894080"/>
                  </a:lnTo>
                  <a:lnTo>
                    <a:pt x="0" y="899160"/>
                  </a:lnTo>
                  <a:lnTo>
                    <a:pt x="0" y="902970"/>
                  </a:lnTo>
                  <a:lnTo>
                    <a:pt x="1917" y="902970"/>
                  </a:lnTo>
                  <a:lnTo>
                    <a:pt x="1917" y="899160"/>
                  </a:lnTo>
                  <a:lnTo>
                    <a:pt x="6654" y="899160"/>
                  </a:lnTo>
                  <a:lnTo>
                    <a:pt x="6654" y="894080"/>
                  </a:lnTo>
                  <a:lnTo>
                    <a:pt x="9613" y="89408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8F8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988808" y="2609418"/>
              <a:ext cx="10160" cy="3470275"/>
            </a:xfrm>
            <a:custGeom>
              <a:avLst/>
              <a:gdLst/>
              <a:ahLst/>
              <a:cxnLst/>
              <a:rect l="l" t="t" r="r" b="b"/>
              <a:pathLst>
                <a:path w="10159" h="3470275">
                  <a:moveTo>
                    <a:pt x="9601" y="3351707"/>
                  </a:moveTo>
                  <a:lnTo>
                    <a:pt x="8648" y="3351707"/>
                  </a:lnTo>
                  <a:lnTo>
                    <a:pt x="8648" y="3350437"/>
                  </a:lnTo>
                  <a:lnTo>
                    <a:pt x="4102" y="3350437"/>
                  </a:lnTo>
                  <a:lnTo>
                    <a:pt x="4102" y="3340277"/>
                  </a:lnTo>
                  <a:lnTo>
                    <a:pt x="0" y="3340277"/>
                  </a:lnTo>
                  <a:lnTo>
                    <a:pt x="0" y="3350437"/>
                  </a:lnTo>
                  <a:lnTo>
                    <a:pt x="0" y="3351707"/>
                  </a:lnTo>
                  <a:lnTo>
                    <a:pt x="0" y="3459657"/>
                  </a:lnTo>
                  <a:lnTo>
                    <a:pt x="5156" y="3459657"/>
                  </a:lnTo>
                  <a:lnTo>
                    <a:pt x="5156" y="3469817"/>
                  </a:lnTo>
                  <a:lnTo>
                    <a:pt x="9601" y="3469817"/>
                  </a:lnTo>
                  <a:lnTo>
                    <a:pt x="9601" y="3459657"/>
                  </a:lnTo>
                  <a:lnTo>
                    <a:pt x="9601" y="3351707"/>
                  </a:lnTo>
                  <a:close/>
                </a:path>
                <a:path w="10159" h="3470275">
                  <a:moveTo>
                    <a:pt x="9601" y="0"/>
                  </a:moveTo>
                  <a:lnTo>
                    <a:pt x="0" y="7048"/>
                  </a:lnTo>
                  <a:lnTo>
                    <a:pt x="0" y="916127"/>
                  </a:lnTo>
                  <a:lnTo>
                    <a:pt x="9601" y="903732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8F9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979194" y="2615946"/>
              <a:ext cx="10160" cy="3453129"/>
            </a:xfrm>
            <a:custGeom>
              <a:avLst/>
              <a:gdLst/>
              <a:ahLst/>
              <a:cxnLst/>
              <a:rect l="l" t="t" r="r" b="b"/>
              <a:pathLst>
                <a:path w="10159" h="3453129">
                  <a:moveTo>
                    <a:pt x="9613" y="3333750"/>
                  </a:moveTo>
                  <a:lnTo>
                    <a:pt x="4622" y="3333750"/>
                  </a:lnTo>
                  <a:lnTo>
                    <a:pt x="4622" y="3321050"/>
                  </a:lnTo>
                  <a:lnTo>
                    <a:pt x="0" y="3321050"/>
                  </a:lnTo>
                  <a:lnTo>
                    <a:pt x="0" y="3333750"/>
                  </a:lnTo>
                  <a:lnTo>
                    <a:pt x="0" y="3444240"/>
                  </a:lnTo>
                  <a:lnTo>
                    <a:pt x="1549" y="3444240"/>
                  </a:lnTo>
                  <a:lnTo>
                    <a:pt x="1549" y="3445510"/>
                  </a:lnTo>
                  <a:lnTo>
                    <a:pt x="6299" y="3445510"/>
                  </a:lnTo>
                  <a:lnTo>
                    <a:pt x="6299" y="3453130"/>
                  </a:lnTo>
                  <a:lnTo>
                    <a:pt x="9613" y="3453130"/>
                  </a:lnTo>
                  <a:lnTo>
                    <a:pt x="9613" y="3445510"/>
                  </a:lnTo>
                  <a:lnTo>
                    <a:pt x="9613" y="3444240"/>
                  </a:lnTo>
                  <a:lnTo>
                    <a:pt x="9613" y="3333750"/>
                  </a:lnTo>
                  <a:close/>
                </a:path>
                <a:path w="10159" h="3453129">
                  <a:moveTo>
                    <a:pt x="9613" y="0"/>
                  </a:moveTo>
                  <a:lnTo>
                    <a:pt x="7721" y="0"/>
                  </a:lnTo>
                  <a:lnTo>
                    <a:pt x="7721" y="3810"/>
                  </a:lnTo>
                  <a:lnTo>
                    <a:pt x="2552" y="3810"/>
                  </a:lnTo>
                  <a:lnTo>
                    <a:pt x="2552" y="7620"/>
                  </a:lnTo>
                  <a:lnTo>
                    <a:pt x="0" y="7620"/>
                  </a:lnTo>
                  <a:lnTo>
                    <a:pt x="0" y="909320"/>
                  </a:lnTo>
                  <a:lnTo>
                    <a:pt x="0" y="922020"/>
                  </a:lnTo>
                  <a:lnTo>
                    <a:pt x="4902" y="922020"/>
                  </a:lnTo>
                  <a:lnTo>
                    <a:pt x="4902" y="909320"/>
                  </a:lnTo>
                  <a:lnTo>
                    <a:pt x="9613" y="909320"/>
                  </a:lnTo>
                  <a:lnTo>
                    <a:pt x="9613" y="7620"/>
                  </a:lnTo>
                  <a:lnTo>
                    <a:pt x="9613" y="381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8F9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969593" y="2623566"/>
              <a:ext cx="10160" cy="3436620"/>
            </a:xfrm>
            <a:custGeom>
              <a:avLst/>
              <a:gdLst/>
              <a:ahLst/>
              <a:cxnLst/>
              <a:rect l="l" t="t" r="r" b="b"/>
              <a:pathLst>
                <a:path w="10159" h="3436620">
                  <a:moveTo>
                    <a:pt x="9613" y="3313988"/>
                  </a:moveTo>
                  <a:lnTo>
                    <a:pt x="0" y="3301911"/>
                  </a:lnTo>
                  <a:lnTo>
                    <a:pt x="0" y="3429317"/>
                  </a:lnTo>
                  <a:lnTo>
                    <a:pt x="9613" y="3436162"/>
                  </a:lnTo>
                  <a:lnTo>
                    <a:pt x="9613" y="3313988"/>
                  </a:lnTo>
                  <a:close/>
                </a:path>
                <a:path w="10159" h="3436620">
                  <a:moveTo>
                    <a:pt x="9613" y="0"/>
                  </a:moveTo>
                  <a:lnTo>
                    <a:pt x="4483" y="0"/>
                  </a:lnTo>
                  <a:lnTo>
                    <a:pt x="4483" y="7620"/>
                  </a:lnTo>
                  <a:lnTo>
                    <a:pt x="0" y="7620"/>
                  </a:lnTo>
                  <a:lnTo>
                    <a:pt x="0" y="914400"/>
                  </a:lnTo>
                  <a:lnTo>
                    <a:pt x="0" y="923290"/>
                  </a:lnTo>
                  <a:lnTo>
                    <a:pt x="0" y="927100"/>
                  </a:lnTo>
                  <a:lnTo>
                    <a:pt x="1231" y="927100"/>
                  </a:lnTo>
                  <a:lnTo>
                    <a:pt x="1231" y="923290"/>
                  </a:lnTo>
                  <a:lnTo>
                    <a:pt x="6121" y="923290"/>
                  </a:lnTo>
                  <a:lnTo>
                    <a:pt x="6121" y="914400"/>
                  </a:lnTo>
                  <a:lnTo>
                    <a:pt x="9613" y="914400"/>
                  </a:lnTo>
                  <a:lnTo>
                    <a:pt x="9613" y="762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8F9E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959979" y="2630729"/>
              <a:ext cx="10160" cy="3422015"/>
            </a:xfrm>
            <a:custGeom>
              <a:avLst/>
              <a:gdLst/>
              <a:ahLst/>
              <a:cxnLst/>
              <a:rect l="l" t="t" r="r" b="b"/>
              <a:pathLst>
                <a:path w="10159" h="3422015">
                  <a:moveTo>
                    <a:pt x="9601" y="3294837"/>
                  </a:moveTo>
                  <a:lnTo>
                    <a:pt x="8166" y="3294837"/>
                  </a:lnTo>
                  <a:lnTo>
                    <a:pt x="8166" y="3291027"/>
                  </a:lnTo>
                  <a:lnTo>
                    <a:pt x="3517" y="3291027"/>
                  </a:lnTo>
                  <a:lnTo>
                    <a:pt x="3517" y="3285947"/>
                  </a:lnTo>
                  <a:lnTo>
                    <a:pt x="0" y="3285947"/>
                  </a:lnTo>
                  <a:lnTo>
                    <a:pt x="0" y="3291027"/>
                  </a:lnTo>
                  <a:lnTo>
                    <a:pt x="0" y="3294837"/>
                  </a:lnTo>
                  <a:lnTo>
                    <a:pt x="0" y="3415487"/>
                  </a:lnTo>
                  <a:lnTo>
                    <a:pt x="4711" y="3415487"/>
                  </a:lnTo>
                  <a:lnTo>
                    <a:pt x="4711" y="3421837"/>
                  </a:lnTo>
                  <a:lnTo>
                    <a:pt x="9601" y="3421837"/>
                  </a:lnTo>
                  <a:lnTo>
                    <a:pt x="9601" y="3415487"/>
                  </a:lnTo>
                  <a:lnTo>
                    <a:pt x="9601" y="3294837"/>
                  </a:lnTo>
                  <a:close/>
                </a:path>
                <a:path w="10159" h="3422015">
                  <a:moveTo>
                    <a:pt x="9601" y="0"/>
                  </a:moveTo>
                  <a:lnTo>
                    <a:pt x="0" y="7162"/>
                  </a:lnTo>
                  <a:lnTo>
                    <a:pt x="0" y="932434"/>
                  </a:lnTo>
                  <a:lnTo>
                    <a:pt x="9601" y="919683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8F9E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950365" y="2637891"/>
              <a:ext cx="10160" cy="3408679"/>
            </a:xfrm>
            <a:custGeom>
              <a:avLst/>
              <a:gdLst/>
              <a:ahLst/>
              <a:cxnLst/>
              <a:rect l="l" t="t" r="r" b="b"/>
              <a:pathLst>
                <a:path w="10159" h="3408679">
                  <a:moveTo>
                    <a:pt x="9613" y="3278289"/>
                  </a:moveTo>
                  <a:lnTo>
                    <a:pt x="0" y="3269983"/>
                  </a:lnTo>
                  <a:lnTo>
                    <a:pt x="0" y="3401301"/>
                  </a:lnTo>
                  <a:lnTo>
                    <a:pt x="9613" y="3408146"/>
                  </a:lnTo>
                  <a:lnTo>
                    <a:pt x="9613" y="3278289"/>
                  </a:lnTo>
                  <a:close/>
                </a:path>
                <a:path w="10159" h="3408679">
                  <a:moveTo>
                    <a:pt x="9613" y="0"/>
                  </a:moveTo>
                  <a:lnTo>
                    <a:pt x="0" y="7175"/>
                  </a:lnTo>
                  <a:lnTo>
                    <a:pt x="0" y="938022"/>
                  </a:lnTo>
                  <a:lnTo>
                    <a:pt x="9613" y="925271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8F9E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940764" y="2645156"/>
              <a:ext cx="10160" cy="3393440"/>
            </a:xfrm>
            <a:custGeom>
              <a:avLst/>
              <a:gdLst/>
              <a:ahLst/>
              <a:cxnLst/>
              <a:rect l="l" t="t" r="r" b="b"/>
              <a:pathLst>
                <a:path w="10159" h="3393440">
                  <a:moveTo>
                    <a:pt x="9601" y="3262630"/>
                  </a:moveTo>
                  <a:lnTo>
                    <a:pt x="5080" y="3262630"/>
                  </a:lnTo>
                  <a:lnTo>
                    <a:pt x="5080" y="3255010"/>
                  </a:lnTo>
                  <a:lnTo>
                    <a:pt x="0" y="3255010"/>
                  </a:lnTo>
                  <a:lnTo>
                    <a:pt x="0" y="3262630"/>
                  </a:lnTo>
                  <a:lnTo>
                    <a:pt x="0" y="3387090"/>
                  </a:lnTo>
                  <a:lnTo>
                    <a:pt x="2590" y="3387090"/>
                  </a:lnTo>
                  <a:lnTo>
                    <a:pt x="2590" y="3390900"/>
                  </a:lnTo>
                  <a:lnTo>
                    <a:pt x="6985" y="3390900"/>
                  </a:lnTo>
                  <a:lnTo>
                    <a:pt x="6985" y="3393440"/>
                  </a:lnTo>
                  <a:lnTo>
                    <a:pt x="9601" y="3393440"/>
                  </a:lnTo>
                  <a:lnTo>
                    <a:pt x="9601" y="3390900"/>
                  </a:lnTo>
                  <a:lnTo>
                    <a:pt x="9601" y="3387090"/>
                  </a:lnTo>
                  <a:lnTo>
                    <a:pt x="9601" y="3262630"/>
                  </a:lnTo>
                  <a:close/>
                </a:path>
                <a:path w="10159" h="3393440">
                  <a:moveTo>
                    <a:pt x="9601" y="0"/>
                  </a:moveTo>
                  <a:lnTo>
                    <a:pt x="4762" y="0"/>
                  </a:lnTo>
                  <a:lnTo>
                    <a:pt x="4762" y="10160"/>
                  </a:lnTo>
                  <a:lnTo>
                    <a:pt x="0" y="10160"/>
                  </a:lnTo>
                  <a:lnTo>
                    <a:pt x="0" y="930910"/>
                  </a:lnTo>
                  <a:lnTo>
                    <a:pt x="0" y="939800"/>
                  </a:lnTo>
                  <a:lnTo>
                    <a:pt x="0" y="942340"/>
                  </a:lnTo>
                  <a:lnTo>
                    <a:pt x="1562" y="942340"/>
                  </a:lnTo>
                  <a:lnTo>
                    <a:pt x="1562" y="939800"/>
                  </a:lnTo>
                  <a:lnTo>
                    <a:pt x="6121" y="939800"/>
                  </a:lnTo>
                  <a:lnTo>
                    <a:pt x="6121" y="930910"/>
                  </a:lnTo>
                  <a:lnTo>
                    <a:pt x="9601" y="930910"/>
                  </a:lnTo>
                  <a:lnTo>
                    <a:pt x="9601" y="1016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9FAE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931150" y="2655659"/>
              <a:ext cx="10160" cy="3376929"/>
            </a:xfrm>
            <a:custGeom>
              <a:avLst/>
              <a:gdLst/>
              <a:ahLst/>
              <a:cxnLst/>
              <a:rect l="l" t="t" r="r" b="b"/>
              <a:pathLst>
                <a:path w="10159" h="3376929">
                  <a:moveTo>
                    <a:pt x="9613" y="3244507"/>
                  </a:moveTo>
                  <a:lnTo>
                    <a:pt x="8077" y="3244507"/>
                  </a:lnTo>
                  <a:lnTo>
                    <a:pt x="8077" y="3240697"/>
                  </a:lnTo>
                  <a:lnTo>
                    <a:pt x="3225" y="3240697"/>
                  </a:lnTo>
                  <a:lnTo>
                    <a:pt x="3225" y="3233077"/>
                  </a:lnTo>
                  <a:lnTo>
                    <a:pt x="0" y="3233077"/>
                  </a:lnTo>
                  <a:lnTo>
                    <a:pt x="0" y="3240697"/>
                  </a:lnTo>
                  <a:lnTo>
                    <a:pt x="0" y="3244507"/>
                  </a:lnTo>
                  <a:lnTo>
                    <a:pt x="0" y="3370237"/>
                  </a:lnTo>
                  <a:lnTo>
                    <a:pt x="5194" y="3370237"/>
                  </a:lnTo>
                  <a:lnTo>
                    <a:pt x="5194" y="3376587"/>
                  </a:lnTo>
                  <a:lnTo>
                    <a:pt x="9613" y="3376587"/>
                  </a:lnTo>
                  <a:lnTo>
                    <a:pt x="9613" y="3370237"/>
                  </a:lnTo>
                  <a:lnTo>
                    <a:pt x="9613" y="3244507"/>
                  </a:lnTo>
                  <a:close/>
                </a:path>
                <a:path w="10159" h="3376929">
                  <a:moveTo>
                    <a:pt x="9613" y="0"/>
                  </a:moveTo>
                  <a:lnTo>
                    <a:pt x="0" y="10947"/>
                  </a:lnTo>
                  <a:lnTo>
                    <a:pt x="0" y="940752"/>
                  </a:lnTo>
                  <a:lnTo>
                    <a:pt x="9613" y="932002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9FAE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921536" y="2666606"/>
              <a:ext cx="10160" cy="3359150"/>
            </a:xfrm>
            <a:custGeom>
              <a:avLst/>
              <a:gdLst/>
              <a:ahLst/>
              <a:cxnLst/>
              <a:rect l="l" t="t" r="r" b="b"/>
              <a:pathLst>
                <a:path w="10159" h="3359150">
                  <a:moveTo>
                    <a:pt x="9613" y="3221634"/>
                  </a:moveTo>
                  <a:lnTo>
                    <a:pt x="0" y="3208794"/>
                  </a:lnTo>
                  <a:lnTo>
                    <a:pt x="0" y="3351720"/>
                  </a:lnTo>
                  <a:lnTo>
                    <a:pt x="9613" y="3358692"/>
                  </a:lnTo>
                  <a:lnTo>
                    <a:pt x="9613" y="3221634"/>
                  </a:lnTo>
                  <a:close/>
                </a:path>
                <a:path w="10159" h="3359150">
                  <a:moveTo>
                    <a:pt x="9613" y="0"/>
                  </a:moveTo>
                  <a:lnTo>
                    <a:pt x="0" y="10934"/>
                  </a:lnTo>
                  <a:lnTo>
                    <a:pt x="0" y="938568"/>
                  </a:lnTo>
                  <a:lnTo>
                    <a:pt x="9613" y="929805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9FA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911934" y="2677524"/>
              <a:ext cx="10160" cy="3341370"/>
            </a:xfrm>
            <a:custGeom>
              <a:avLst/>
              <a:gdLst/>
              <a:ahLst/>
              <a:cxnLst/>
              <a:rect l="l" t="t" r="r" b="b"/>
              <a:pathLst>
                <a:path w="10159" h="3341370">
                  <a:moveTo>
                    <a:pt x="9613" y="0"/>
                  </a:moveTo>
                  <a:lnTo>
                    <a:pt x="4119" y="6252"/>
                  </a:lnTo>
                  <a:lnTo>
                    <a:pt x="0" y="9435"/>
                  </a:lnTo>
                  <a:lnTo>
                    <a:pt x="0" y="938053"/>
                  </a:lnTo>
                  <a:lnTo>
                    <a:pt x="3334" y="933352"/>
                  </a:lnTo>
                  <a:lnTo>
                    <a:pt x="9613" y="927632"/>
                  </a:lnTo>
                  <a:lnTo>
                    <a:pt x="9613" y="0"/>
                  </a:lnTo>
                  <a:close/>
                </a:path>
                <a:path w="10159" h="3341370">
                  <a:moveTo>
                    <a:pt x="0" y="3185052"/>
                  </a:moveTo>
                  <a:lnTo>
                    <a:pt x="0" y="3333834"/>
                  </a:lnTo>
                  <a:lnTo>
                    <a:pt x="9613" y="3340808"/>
                  </a:lnTo>
                  <a:lnTo>
                    <a:pt x="9613" y="3197888"/>
                  </a:lnTo>
                  <a:lnTo>
                    <a:pt x="0" y="3185052"/>
                  </a:lnTo>
                  <a:close/>
                </a:path>
              </a:pathLst>
            </a:custGeom>
            <a:solidFill>
              <a:srgbClr val="F9FAE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892707" y="2686964"/>
              <a:ext cx="19685" cy="3324860"/>
            </a:xfrm>
            <a:custGeom>
              <a:avLst/>
              <a:gdLst/>
              <a:ahLst/>
              <a:cxnLst/>
              <a:rect l="l" t="t" r="r" b="b"/>
              <a:pathLst>
                <a:path w="19684" h="3324860">
                  <a:moveTo>
                    <a:pt x="9601" y="3162477"/>
                  </a:moveTo>
                  <a:lnTo>
                    <a:pt x="0" y="3149219"/>
                  </a:lnTo>
                  <a:lnTo>
                    <a:pt x="0" y="3303168"/>
                  </a:lnTo>
                  <a:lnTo>
                    <a:pt x="9601" y="3313836"/>
                  </a:lnTo>
                  <a:lnTo>
                    <a:pt x="9601" y="3162477"/>
                  </a:lnTo>
                  <a:close/>
                </a:path>
                <a:path w="19684" h="3324860">
                  <a:moveTo>
                    <a:pt x="9601" y="7429"/>
                  </a:moveTo>
                  <a:lnTo>
                    <a:pt x="0" y="14859"/>
                  </a:lnTo>
                  <a:lnTo>
                    <a:pt x="0" y="955725"/>
                  </a:lnTo>
                  <a:lnTo>
                    <a:pt x="9601" y="942174"/>
                  </a:lnTo>
                  <a:lnTo>
                    <a:pt x="9601" y="7429"/>
                  </a:lnTo>
                  <a:close/>
                </a:path>
                <a:path w="19684" h="3324860">
                  <a:moveTo>
                    <a:pt x="19227" y="3175622"/>
                  </a:moveTo>
                  <a:lnTo>
                    <a:pt x="16370" y="3171812"/>
                  </a:lnTo>
                  <a:lnTo>
                    <a:pt x="9613" y="3162477"/>
                  </a:lnTo>
                  <a:lnTo>
                    <a:pt x="9613" y="3313836"/>
                  </a:lnTo>
                  <a:lnTo>
                    <a:pt x="18973" y="3324212"/>
                  </a:lnTo>
                  <a:lnTo>
                    <a:pt x="19227" y="3324402"/>
                  </a:lnTo>
                  <a:lnTo>
                    <a:pt x="19227" y="3175622"/>
                  </a:lnTo>
                  <a:close/>
                </a:path>
                <a:path w="19684" h="3324860">
                  <a:moveTo>
                    <a:pt x="19227" y="0"/>
                  </a:moveTo>
                  <a:lnTo>
                    <a:pt x="9613" y="7429"/>
                  </a:lnTo>
                  <a:lnTo>
                    <a:pt x="9613" y="942174"/>
                  </a:lnTo>
                  <a:lnTo>
                    <a:pt x="19227" y="928624"/>
                  </a:lnTo>
                  <a:lnTo>
                    <a:pt x="19227" y="0"/>
                  </a:lnTo>
                  <a:close/>
                </a:path>
              </a:pathLst>
            </a:custGeom>
            <a:solidFill>
              <a:srgbClr val="FAFAE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883106" y="2702306"/>
              <a:ext cx="10160" cy="3288029"/>
            </a:xfrm>
            <a:custGeom>
              <a:avLst/>
              <a:gdLst/>
              <a:ahLst/>
              <a:cxnLst/>
              <a:rect l="l" t="t" r="r" b="b"/>
              <a:pathLst>
                <a:path w="10159" h="3288029">
                  <a:moveTo>
                    <a:pt x="9601" y="3133902"/>
                  </a:moveTo>
                  <a:lnTo>
                    <a:pt x="0" y="3120631"/>
                  </a:lnTo>
                  <a:lnTo>
                    <a:pt x="0" y="3277184"/>
                  </a:lnTo>
                  <a:lnTo>
                    <a:pt x="9601" y="3287839"/>
                  </a:lnTo>
                  <a:lnTo>
                    <a:pt x="9601" y="3133902"/>
                  </a:lnTo>
                  <a:close/>
                </a:path>
                <a:path w="10159" h="3288029">
                  <a:moveTo>
                    <a:pt x="9601" y="0"/>
                  </a:moveTo>
                  <a:lnTo>
                    <a:pt x="4851" y="0"/>
                  </a:lnTo>
                  <a:lnTo>
                    <a:pt x="4851" y="6350"/>
                  </a:lnTo>
                  <a:lnTo>
                    <a:pt x="25" y="6350"/>
                  </a:lnTo>
                  <a:lnTo>
                    <a:pt x="25" y="939800"/>
                  </a:lnTo>
                  <a:lnTo>
                    <a:pt x="0" y="946150"/>
                  </a:lnTo>
                  <a:lnTo>
                    <a:pt x="0" y="953770"/>
                  </a:lnTo>
                  <a:lnTo>
                    <a:pt x="2870" y="953770"/>
                  </a:lnTo>
                  <a:lnTo>
                    <a:pt x="2870" y="946150"/>
                  </a:lnTo>
                  <a:lnTo>
                    <a:pt x="7759" y="946150"/>
                  </a:lnTo>
                  <a:lnTo>
                    <a:pt x="7759" y="939800"/>
                  </a:lnTo>
                  <a:lnTo>
                    <a:pt x="9601" y="939800"/>
                  </a:lnTo>
                  <a:lnTo>
                    <a:pt x="9601" y="635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AFBE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873491" y="2709259"/>
              <a:ext cx="10160" cy="3270250"/>
            </a:xfrm>
            <a:custGeom>
              <a:avLst/>
              <a:gdLst/>
              <a:ahLst/>
              <a:cxnLst/>
              <a:rect l="l" t="t" r="r" b="b"/>
              <a:pathLst>
                <a:path w="10159" h="3270250">
                  <a:moveTo>
                    <a:pt x="9613" y="0"/>
                  </a:moveTo>
                  <a:lnTo>
                    <a:pt x="0" y="11352"/>
                  </a:lnTo>
                  <a:lnTo>
                    <a:pt x="0" y="961212"/>
                  </a:lnTo>
                  <a:lnTo>
                    <a:pt x="9613" y="947205"/>
                  </a:lnTo>
                  <a:lnTo>
                    <a:pt x="9613" y="0"/>
                  </a:lnTo>
                  <a:close/>
                </a:path>
                <a:path w="10159" h="3270250">
                  <a:moveTo>
                    <a:pt x="0" y="3100031"/>
                  </a:moveTo>
                  <a:lnTo>
                    <a:pt x="0" y="3260921"/>
                  </a:lnTo>
                  <a:lnTo>
                    <a:pt x="3839" y="3263817"/>
                  </a:lnTo>
                  <a:lnTo>
                    <a:pt x="9613" y="3270221"/>
                  </a:lnTo>
                  <a:lnTo>
                    <a:pt x="9613" y="3113675"/>
                  </a:lnTo>
                  <a:lnTo>
                    <a:pt x="7976" y="3111417"/>
                  </a:lnTo>
                  <a:lnTo>
                    <a:pt x="0" y="3100031"/>
                  </a:lnTo>
                  <a:close/>
                </a:path>
              </a:pathLst>
            </a:custGeom>
            <a:solidFill>
              <a:srgbClr val="FAFBE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863878" y="2720619"/>
              <a:ext cx="10160" cy="3249930"/>
            </a:xfrm>
            <a:custGeom>
              <a:avLst/>
              <a:gdLst/>
              <a:ahLst/>
              <a:cxnLst/>
              <a:rect l="l" t="t" r="r" b="b"/>
              <a:pathLst>
                <a:path w="10159" h="3249929">
                  <a:moveTo>
                    <a:pt x="9601" y="3088678"/>
                  </a:moveTo>
                  <a:lnTo>
                    <a:pt x="0" y="3074949"/>
                  </a:lnTo>
                  <a:lnTo>
                    <a:pt x="0" y="3242322"/>
                  </a:lnTo>
                  <a:lnTo>
                    <a:pt x="9601" y="3249574"/>
                  </a:lnTo>
                  <a:lnTo>
                    <a:pt x="9601" y="3088678"/>
                  </a:lnTo>
                  <a:close/>
                </a:path>
                <a:path w="10159" h="3249929">
                  <a:moveTo>
                    <a:pt x="9601" y="0"/>
                  </a:moveTo>
                  <a:lnTo>
                    <a:pt x="0" y="11353"/>
                  </a:lnTo>
                  <a:lnTo>
                    <a:pt x="0" y="963866"/>
                  </a:lnTo>
                  <a:lnTo>
                    <a:pt x="9601" y="949858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AFB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854277" y="2731516"/>
              <a:ext cx="10160" cy="3230880"/>
            </a:xfrm>
            <a:custGeom>
              <a:avLst/>
              <a:gdLst/>
              <a:ahLst/>
              <a:cxnLst/>
              <a:rect l="l" t="t" r="r" b="b"/>
              <a:pathLst>
                <a:path w="10159" h="3230879">
                  <a:moveTo>
                    <a:pt x="9613" y="3064510"/>
                  </a:moveTo>
                  <a:lnTo>
                    <a:pt x="5029" y="3064510"/>
                  </a:lnTo>
                  <a:lnTo>
                    <a:pt x="5029" y="3050540"/>
                  </a:lnTo>
                  <a:lnTo>
                    <a:pt x="0" y="3050540"/>
                  </a:lnTo>
                  <a:lnTo>
                    <a:pt x="0" y="3064510"/>
                  </a:lnTo>
                  <a:lnTo>
                    <a:pt x="0" y="3224530"/>
                  </a:lnTo>
                  <a:lnTo>
                    <a:pt x="4673" y="3224530"/>
                  </a:lnTo>
                  <a:lnTo>
                    <a:pt x="4673" y="3230880"/>
                  </a:lnTo>
                  <a:lnTo>
                    <a:pt x="9613" y="3230880"/>
                  </a:lnTo>
                  <a:lnTo>
                    <a:pt x="9613" y="3224530"/>
                  </a:lnTo>
                  <a:lnTo>
                    <a:pt x="9613" y="3064510"/>
                  </a:lnTo>
                  <a:close/>
                </a:path>
                <a:path w="10159" h="3230879">
                  <a:moveTo>
                    <a:pt x="9613" y="0"/>
                  </a:moveTo>
                  <a:lnTo>
                    <a:pt x="5130" y="0"/>
                  </a:lnTo>
                  <a:lnTo>
                    <a:pt x="5130" y="11430"/>
                  </a:lnTo>
                  <a:lnTo>
                    <a:pt x="0" y="11430"/>
                  </a:lnTo>
                  <a:lnTo>
                    <a:pt x="0" y="952500"/>
                  </a:lnTo>
                  <a:lnTo>
                    <a:pt x="0" y="955040"/>
                  </a:lnTo>
                  <a:lnTo>
                    <a:pt x="0" y="967740"/>
                  </a:lnTo>
                  <a:lnTo>
                    <a:pt x="3949" y="967740"/>
                  </a:lnTo>
                  <a:lnTo>
                    <a:pt x="3949" y="955040"/>
                  </a:lnTo>
                  <a:lnTo>
                    <a:pt x="9042" y="955040"/>
                  </a:lnTo>
                  <a:lnTo>
                    <a:pt x="9042" y="952500"/>
                  </a:lnTo>
                  <a:lnTo>
                    <a:pt x="9613" y="952500"/>
                  </a:lnTo>
                  <a:lnTo>
                    <a:pt x="9613" y="1143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BFB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844663" y="2742946"/>
              <a:ext cx="10160" cy="3213100"/>
            </a:xfrm>
            <a:custGeom>
              <a:avLst/>
              <a:gdLst/>
              <a:ahLst/>
              <a:cxnLst/>
              <a:rect l="l" t="t" r="r" b="b"/>
              <a:pathLst>
                <a:path w="10159" h="3213100">
                  <a:moveTo>
                    <a:pt x="9613" y="3038894"/>
                  </a:moveTo>
                  <a:lnTo>
                    <a:pt x="0" y="3024670"/>
                  </a:lnTo>
                  <a:lnTo>
                    <a:pt x="0" y="3205505"/>
                  </a:lnTo>
                  <a:lnTo>
                    <a:pt x="9613" y="3212744"/>
                  </a:lnTo>
                  <a:lnTo>
                    <a:pt x="9613" y="3038894"/>
                  </a:lnTo>
                  <a:close/>
                </a:path>
                <a:path w="10159" h="3213100">
                  <a:moveTo>
                    <a:pt x="9613" y="0"/>
                  </a:moveTo>
                  <a:lnTo>
                    <a:pt x="8293" y="0"/>
                  </a:lnTo>
                  <a:lnTo>
                    <a:pt x="8293" y="3810"/>
                  </a:lnTo>
                  <a:lnTo>
                    <a:pt x="3721" y="3810"/>
                  </a:lnTo>
                  <a:lnTo>
                    <a:pt x="3721" y="8890"/>
                  </a:lnTo>
                  <a:lnTo>
                    <a:pt x="0" y="8890"/>
                  </a:lnTo>
                  <a:lnTo>
                    <a:pt x="0" y="956310"/>
                  </a:lnTo>
                  <a:lnTo>
                    <a:pt x="0" y="970280"/>
                  </a:lnTo>
                  <a:lnTo>
                    <a:pt x="4724" y="970280"/>
                  </a:lnTo>
                  <a:lnTo>
                    <a:pt x="4724" y="956310"/>
                  </a:lnTo>
                  <a:lnTo>
                    <a:pt x="9613" y="956310"/>
                  </a:lnTo>
                  <a:lnTo>
                    <a:pt x="9613" y="8890"/>
                  </a:lnTo>
                  <a:lnTo>
                    <a:pt x="9613" y="381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BFB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835049" y="2751836"/>
              <a:ext cx="10160" cy="3196590"/>
            </a:xfrm>
            <a:custGeom>
              <a:avLst/>
              <a:gdLst/>
              <a:ahLst/>
              <a:cxnLst/>
              <a:rect l="l" t="t" r="r" b="b"/>
              <a:pathLst>
                <a:path w="10159" h="3196590">
                  <a:moveTo>
                    <a:pt x="9601" y="3016250"/>
                  </a:moveTo>
                  <a:lnTo>
                    <a:pt x="4787" y="3016250"/>
                  </a:lnTo>
                  <a:lnTo>
                    <a:pt x="4787" y="3001010"/>
                  </a:lnTo>
                  <a:lnTo>
                    <a:pt x="0" y="3001010"/>
                  </a:lnTo>
                  <a:lnTo>
                    <a:pt x="0" y="3016250"/>
                  </a:lnTo>
                  <a:lnTo>
                    <a:pt x="0" y="3186430"/>
                  </a:lnTo>
                  <a:lnTo>
                    <a:pt x="4292" y="3186430"/>
                  </a:lnTo>
                  <a:lnTo>
                    <a:pt x="4292" y="3195320"/>
                  </a:lnTo>
                  <a:lnTo>
                    <a:pt x="8750" y="3195320"/>
                  </a:lnTo>
                  <a:lnTo>
                    <a:pt x="8750" y="3196590"/>
                  </a:lnTo>
                  <a:lnTo>
                    <a:pt x="9601" y="3196590"/>
                  </a:lnTo>
                  <a:lnTo>
                    <a:pt x="9601" y="3195320"/>
                  </a:lnTo>
                  <a:lnTo>
                    <a:pt x="9601" y="3186430"/>
                  </a:lnTo>
                  <a:lnTo>
                    <a:pt x="9601" y="3016250"/>
                  </a:lnTo>
                  <a:close/>
                </a:path>
                <a:path w="10159" h="3196590">
                  <a:moveTo>
                    <a:pt x="9601" y="0"/>
                  </a:moveTo>
                  <a:lnTo>
                    <a:pt x="5422" y="0"/>
                  </a:lnTo>
                  <a:lnTo>
                    <a:pt x="5422" y="7620"/>
                  </a:lnTo>
                  <a:lnTo>
                    <a:pt x="0" y="7620"/>
                  </a:lnTo>
                  <a:lnTo>
                    <a:pt x="0" y="961390"/>
                  </a:lnTo>
                  <a:lnTo>
                    <a:pt x="0" y="972820"/>
                  </a:lnTo>
                  <a:lnTo>
                    <a:pt x="0" y="976630"/>
                  </a:lnTo>
                  <a:lnTo>
                    <a:pt x="889" y="976630"/>
                  </a:lnTo>
                  <a:lnTo>
                    <a:pt x="889" y="972820"/>
                  </a:lnTo>
                  <a:lnTo>
                    <a:pt x="5905" y="972820"/>
                  </a:lnTo>
                  <a:lnTo>
                    <a:pt x="5905" y="961390"/>
                  </a:lnTo>
                  <a:lnTo>
                    <a:pt x="9601" y="961390"/>
                  </a:lnTo>
                  <a:lnTo>
                    <a:pt x="9601" y="762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BFC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825448" y="2760002"/>
              <a:ext cx="10160" cy="3178810"/>
            </a:xfrm>
            <a:custGeom>
              <a:avLst/>
              <a:gdLst/>
              <a:ahLst/>
              <a:cxnLst/>
              <a:rect l="l" t="t" r="r" b="b"/>
              <a:pathLst>
                <a:path w="10159" h="3178810">
                  <a:moveTo>
                    <a:pt x="9613" y="2992844"/>
                  </a:moveTo>
                  <a:lnTo>
                    <a:pt x="6235" y="2992844"/>
                  </a:lnTo>
                  <a:lnTo>
                    <a:pt x="6235" y="2983954"/>
                  </a:lnTo>
                  <a:lnTo>
                    <a:pt x="1587" y="2983954"/>
                  </a:lnTo>
                  <a:lnTo>
                    <a:pt x="1587" y="2978874"/>
                  </a:lnTo>
                  <a:lnTo>
                    <a:pt x="0" y="2978874"/>
                  </a:lnTo>
                  <a:lnTo>
                    <a:pt x="0" y="2983954"/>
                  </a:lnTo>
                  <a:lnTo>
                    <a:pt x="0" y="2992844"/>
                  </a:lnTo>
                  <a:lnTo>
                    <a:pt x="0" y="3166834"/>
                  </a:lnTo>
                  <a:lnTo>
                    <a:pt x="5105" y="3166834"/>
                  </a:lnTo>
                  <a:lnTo>
                    <a:pt x="5105" y="3178264"/>
                  </a:lnTo>
                  <a:lnTo>
                    <a:pt x="9613" y="3178264"/>
                  </a:lnTo>
                  <a:lnTo>
                    <a:pt x="9613" y="3166834"/>
                  </a:lnTo>
                  <a:lnTo>
                    <a:pt x="9613" y="2992844"/>
                  </a:lnTo>
                  <a:close/>
                </a:path>
                <a:path w="10159" h="3178810">
                  <a:moveTo>
                    <a:pt x="9613" y="0"/>
                  </a:moveTo>
                  <a:lnTo>
                    <a:pt x="0" y="7721"/>
                  </a:lnTo>
                  <a:lnTo>
                    <a:pt x="0" y="982992"/>
                  </a:lnTo>
                  <a:lnTo>
                    <a:pt x="9613" y="967955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BFCF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815834" y="2768346"/>
              <a:ext cx="10160" cy="3158490"/>
            </a:xfrm>
            <a:custGeom>
              <a:avLst/>
              <a:gdLst/>
              <a:ahLst/>
              <a:cxnLst/>
              <a:rect l="l" t="t" r="r" b="b"/>
              <a:pathLst>
                <a:path w="10159" h="3158490">
                  <a:moveTo>
                    <a:pt x="9601" y="2970619"/>
                  </a:moveTo>
                  <a:lnTo>
                    <a:pt x="0" y="2955836"/>
                  </a:lnTo>
                  <a:lnTo>
                    <a:pt x="0" y="3147212"/>
                  </a:lnTo>
                  <a:lnTo>
                    <a:pt x="9601" y="3158312"/>
                  </a:lnTo>
                  <a:lnTo>
                    <a:pt x="9601" y="2970619"/>
                  </a:lnTo>
                  <a:close/>
                </a:path>
                <a:path w="10159" h="3158490">
                  <a:moveTo>
                    <a:pt x="9601" y="0"/>
                  </a:moveTo>
                  <a:lnTo>
                    <a:pt x="6451" y="0"/>
                  </a:lnTo>
                  <a:lnTo>
                    <a:pt x="6451" y="3810"/>
                  </a:lnTo>
                  <a:lnTo>
                    <a:pt x="1778" y="3810"/>
                  </a:lnTo>
                  <a:lnTo>
                    <a:pt x="1778" y="8890"/>
                  </a:lnTo>
                  <a:lnTo>
                    <a:pt x="0" y="8890"/>
                  </a:lnTo>
                  <a:lnTo>
                    <a:pt x="0" y="974090"/>
                  </a:lnTo>
                  <a:lnTo>
                    <a:pt x="0" y="989330"/>
                  </a:lnTo>
                  <a:lnTo>
                    <a:pt x="5080" y="989330"/>
                  </a:lnTo>
                  <a:lnTo>
                    <a:pt x="5080" y="974090"/>
                  </a:lnTo>
                  <a:lnTo>
                    <a:pt x="9601" y="974090"/>
                  </a:lnTo>
                  <a:lnTo>
                    <a:pt x="9601" y="8890"/>
                  </a:lnTo>
                  <a:lnTo>
                    <a:pt x="9601" y="381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CFC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806220" y="2777236"/>
              <a:ext cx="10160" cy="3138170"/>
            </a:xfrm>
            <a:custGeom>
              <a:avLst/>
              <a:gdLst/>
              <a:ahLst/>
              <a:cxnLst/>
              <a:rect l="l" t="t" r="r" b="b"/>
              <a:pathLst>
                <a:path w="10159" h="3138170">
                  <a:moveTo>
                    <a:pt x="9613" y="2946400"/>
                  </a:moveTo>
                  <a:lnTo>
                    <a:pt x="4711" y="2946400"/>
                  </a:lnTo>
                  <a:lnTo>
                    <a:pt x="4711" y="2932430"/>
                  </a:lnTo>
                  <a:lnTo>
                    <a:pt x="0" y="2932430"/>
                  </a:lnTo>
                  <a:lnTo>
                    <a:pt x="0" y="2946400"/>
                  </a:lnTo>
                  <a:lnTo>
                    <a:pt x="0" y="3126740"/>
                  </a:lnTo>
                  <a:lnTo>
                    <a:pt x="1841" y="3126740"/>
                  </a:lnTo>
                  <a:lnTo>
                    <a:pt x="1841" y="3131820"/>
                  </a:lnTo>
                  <a:lnTo>
                    <a:pt x="6731" y="3131820"/>
                  </a:lnTo>
                  <a:lnTo>
                    <a:pt x="6731" y="3138170"/>
                  </a:lnTo>
                  <a:lnTo>
                    <a:pt x="9613" y="3138170"/>
                  </a:lnTo>
                  <a:lnTo>
                    <a:pt x="9613" y="3131820"/>
                  </a:lnTo>
                  <a:lnTo>
                    <a:pt x="9613" y="3126740"/>
                  </a:lnTo>
                  <a:lnTo>
                    <a:pt x="9613" y="2946400"/>
                  </a:lnTo>
                  <a:close/>
                </a:path>
                <a:path w="10159" h="3138170">
                  <a:moveTo>
                    <a:pt x="9613" y="0"/>
                  </a:moveTo>
                  <a:lnTo>
                    <a:pt x="4673" y="0"/>
                  </a:lnTo>
                  <a:lnTo>
                    <a:pt x="4673" y="11430"/>
                  </a:lnTo>
                  <a:lnTo>
                    <a:pt x="0" y="11430"/>
                  </a:lnTo>
                  <a:lnTo>
                    <a:pt x="0" y="980440"/>
                  </a:lnTo>
                  <a:lnTo>
                    <a:pt x="0" y="985520"/>
                  </a:lnTo>
                  <a:lnTo>
                    <a:pt x="0" y="995680"/>
                  </a:lnTo>
                  <a:lnTo>
                    <a:pt x="3441" y="995680"/>
                  </a:lnTo>
                  <a:lnTo>
                    <a:pt x="3441" y="985520"/>
                  </a:lnTo>
                  <a:lnTo>
                    <a:pt x="8204" y="985520"/>
                  </a:lnTo>
                  <a:lnTo>
                    <a:pt x="8204" y="980440"/>
                  </a:lnTo>
                  <a:lnTo>
                    <a:pt x="9613" y="980440"/>
                  </a:lnTo>
                  <a:lnTo>
                    <a:pt x="9613" y="1143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CFCF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796619" y="2788691"/>
              <a:ext cx="10160" cy="3115310"/>
            </a:xfrm>
            <a:custGeom>
              <a:avLst/>
              <a:gdLst/>
              <a:ahLst/>
              <a:cxnLst/>
              <a:rect l="l" t="t" r="r" b="b"/>
              <a:pathLst>
                <a:path w="10159" h="3115310">
                  <a:moveTo>
                    <a:pt x="9613" y="2920974"/>
                  </a:moveTo>
                  <a:lnTo>
                    <a:pt x="8534" y="2920974"/>
                  </a:lnTo>
                  <a:lnTo>
                    <a:pt x="8534" y="2917164"/>
                  </a:lnTo>
                  <a:lnTo>
                    <a:pt x="3810" y="2917164"/>
                  </a:lnTo>
                  <a:lnTo>
                    <a:pt x="3810" y="2901924"/>
                  </a:lnTo>
                  <a:lnTo>
                    <a:pt x="0" y="2901924"/>
                  </a:lnTo>
                  <a:lnTo>
                    <a:pt x="0" y="2917164"/>
                  </a:lnTo>
                  <a:lnTo>
                    <a:pt x="0" y="2920974"/>
                  </a:lnTo>
                  <a:lnTo>
                    <a:pt x="0" y="3103854"/>
                  </a:lnTo>
                  <a:lnTo>
                    <a:pt x="4445" y="3103854"/>
                  </a:lnTo>
                  <a:lnTo>
                    <a:pt x="4445" y="3115284"/>
                  </a:lnTo>
                  <a:lnTo>
                    <a:pt x="9613" y="3115284"/>
                  </a:lnTo>
                  <a:lnTo>
                    <a:pt x="9613" y="3103854"/>
                  </a:lnTo>
                  <a:lnTo>
                    <a:pt x="9613" y="2920974"/>
                  </a:lnTo>
                  <a:close/>
                </a:path>
                <a:path w="10159" h="3115310">
                  <a:moveTo>
                    <a:pt x="9613" y="0"/>
                  </a:moveTo>
                  <a:lnTo>
                    <a:pt x="0" y="11811"/>
                  </a:lnTo>
                  <a:lnTo>
                    <a:pt x="0" y="1000353"/>
                  </a:lnTo>
                  <a:lnTo>
                    <a:pt x="9613" y="984732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CFCF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787004" y="2800501"/>
              <a:ext cx="10160" cy="3093085"/>
            </a:xfrm>
            <a:custGeom>
              <a:avLst/>
              <a:gdLst/>
              <a:ahLst/>
              <a:cxnLst/>
              <a:rect l="l" t="t" r="r" b="b"/>
              <a:pathLst>
                <a:path w="10159" h="3093085">
                  <a:moveTo>
                    <a:pt x="9613" y="0"/>
                  </a:moveTo>
                  <a:lnTo>
                    <a:pt x="1249" y="10275"/>
                  </a:lnTo>
                  <a:lnTo>
                    <a:pt x="0" y="11321"/>
                  </a:lnTo>
                  <a:lnTo>
                    <a:pt x="0" y="1004306"/>
                  </a:lnTo>
                  <a:lnTo>
                    <a:pt x="2026" y="1000875"/>
                  </a:lnTo>
                  <a:lnTo>
                    <a:pt x="9613" y="988544"/>
                  </a:lnTo>
                  <a:lnTo>
                    <a:pt x="9613" y="0"/>
                  </a:lnTo>
                  <a:close/>
                </a:path>
                <a:path w="10159" h="3093085">
                  <a:moveTo>
                    <a:pt x="0" y="2869057"/>
                  </a:moveTo>
                  <a:lnTo>
                    <a:pt x="0" y="3081171"/>
                  </a:lnTo>
                  <a:lnTo>
                    <a:pt x="9613" y="3092512"/>
                  </a:lnTo>
                  <a:lnTo>
                    <a:pt x="9613" y="2889578"/>
                  </a:lnTo>
                  <a:lnTo>
                    <a:pt x="0" y="2869057"/>
                  </a:lnTo>
                  <a:close/>
                </a:path>
              </a:pathLst>
            </a:custGeom>
            <a:solidFill>
              <a:srgbClr val="FCFDF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777391" y="2811831"/>
              <a:ext cx="10160" cy="3069590"/>
            </a:xfrm>
            <a:custGeom>
              <a:avLst/>
              <a:gdLst/>
              <a:ahLst/>
              <a:cxnLst/>
              <a:rect l="l" t="t" r="r" b="b"/>
              <a:pathLst>
                <a:path w="10159" h="3069590">
                  <a:moveTo>
                    <a:pt x="9613" y="2857195"/>
                  </a:moveTo>
                  <a:lnTo>
                    <a:pt x="6083" y="2857195"/>
                  </a:lnTo>
                  <a:lnTo>
                    <a:pt x="6083" y="2843225"/>
                  </a:lnTo>
                  <a:lnTo>
                    <a:pt x="1219" y="2843225"/>
                  </a:lnTo>
                  <a:lnTo>
                    <a:pt x="1219" y="2838145"/>
                  </a:lnTo>
                  <a:lnTo>
                    <a:pt x="0" y="2838145"/>
                  </a:lnTo>
                  <a:lnTo>
                    <a:pt x="0" y="2843225"/>
                  </a:lnTo>
                  <a:lnTo>
                    <a:pt x="0" y="2857195"/>
                  </a:lnTo>
                  <a:lnTo>
                    <a:pt x="0" y="3057855"/>
                  </a:lnTo>
                  <a:lnTo>
                    <a:pt x="12" y="3059125"/>
                  </a:lnTo>
                  <a:lnTo>
                    <a:pt x="4826" y="3059125"/>
                  </a:lnTo>
                  <a:lnTo>
                    <a:pt x="4826" y="3069285"/>
                  </a:lnTo>
                  <a:lnTo>
                    <a:pt x="9613" y="3069285"/>
                  </a:lnTo>
                  <a:lnTo>
                    <a:pt x="9613" y="3059125"/>
                  </a:lnTo>
                  <a:lnTo>
                    <a:pt x="9613" y="3057855"/>
                  </a:lnTo>
                  <a:lnTo>
                    <a:pt x="9613" y="2857195"/>
                  </a:lnTo>
                  <a:close/>
                </a:path>
                <a:path w="10159" h="3069590">
                  <a:moveTo>
                    <a:pt x="9613" y="0"/>
                  </a:moveTo>
                  <a:lnTo>
                    <a:pt x="0" y="8039"/>
                  </a:lnTo>
                  <a:lnTo>
                    <a:pt x="0" y="1009256"/>
                  </a:lnTo>
                  <a:lnTo>
                    <a:pt x="9613" y="992987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C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767790" y="2819857"/>
              <a:ext cx="10160" cy="3050540"/>
            </a:xfrm>
            <a:custGeom>
              <a:avLst/>
              <a:gdLst/>
              <a:ahLst/>
              <a:cxnLst/>
              <a:rect l="l" t="t" r="r" b="b"/>
              <a:pathLst>
                <a:path w="10159" h="3050540">
                  <a:moveTo>
                    <a:pt x="9601" y="2830626"/>
                  </a:moveTo>
                  <a:lnTo>
                    <a:pt x="0" y="2814561"/>
                  </a:lnTo>
                  <a:lnTo>
                    <a:pt x="0" y="3038868"/>
                  </a:lnTo>
                  <a:lnTo>
                    <a:pt x="9601" y="3050463"/>
                  </a:lnTo>
                  <a:lnTo>
                    <a:pt x="9601" y="2830626"/>
                  </a:lnTo>
                  <a:close/>
                </a:path>
                <a:path w="10159" h="3050540">
                  <a:moveTo>
                    <a:pt x="9601" y="0"/>
                  </a:moveTo>
                  <a:lnTo>
                    <a:pt x="0" y="8039"/>
                  </a:lnTo>
                  <a:lnTo>
                    <a:pt x="0" y="1017485"/>
                  </a:lnTo>
                  <a:lnTo>
                    <a:pt x="9601" y="1001204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DFDF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758176" y="2828036"/>
              <a:ext cx="10160" cy="3030855"/>
            </a:xfrm>
            <a:custGeom>
              <a:avLst/>
              <a:gdLst/>
              <a:ahLst/>
              <a:cxnLst/>
              <a:rect l="l" t="t" r="r" b="b"/>
              <a:pathLst>
                <a:path w="10159" h="3030854">
                  <a:moveTo>
                    <a:pt x="9613" y="2806382"/>
                  </a:moveTo>
                  <a:lnTo>
                    <a:pt x="0" y="2790317"/>
                  </a:lnTo>
                  <a:lnTo>
                    <a:pt x="0" y="3019094"/>
                  </a:lnTo>
                  <a:lnTo>
                    <a:pt x="9613" y="3030690"/>
                  </a:lnTo>
                  <a:lnTo>
                    <a:pt x="9613" y="2806382"/>
                  </a:lnTo>
                  <a:close/>
                </a:path>
                <a:path w="10159" h="3030854">
                  <a:moveTo>
                    <a:pt x="9613" y="0"/>
                  </a:moveTo>
                  <a:lnTo>
                    <a:pt x="4876" y="0"/>
                  </a:lnTo>
                  <a:lnTo>
                    <a:pt x="4876" y="7620"/>
                  </a:lnTo>
                  <a:lnTo>
                    <a:pt x="0" y="7620"/>
                  </a:lnTo>
                  <a:lnTo>
                    <a:pt x="0" y="1009650"/>
                  </a:lnTo>
                  <a:lnTo>
                    <a:pt x="0" y="1010920"/>
                  </a:lnTo>
                  <a:lnTo>
                    <a:pt x="0" y="1031240"/>
                  </a:lnTo>
                  <a:lnTo>
                    <a:pt x="4254" y="1031240"/>
                  </a:lnTo>
                  <a:lnTo>
                    <a:pt x="4254" y="1010920"/>
                  </a:lnTo>
                  <a:lnTo>
                    <a:pt x="9029" y="1010920"/>
                  </a:lnTo>
                  <a:lnTo>
                    <a:pt x="9029" y="1009650"/>
                  </a:lnTo>
                  <a:lnTo>
                    <a:pt x="9613" y="1009650"/>
                  </a:lnTo>
                  <a:lnTo>
                    <a:pt x="9613" y="762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DFD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748562" y="2835656"/>
              <a:ext cx="10160" cy="3011170"/>
            </a:xfrm>
            <a:custGeom>
              <a:avLst/>
              <a:gdLst/>
              <a:ahLst/>
              <a:cxnLst/>
              <a:rect l="l" t="t" r="r" b="b"/>
              <a:pathLst>
                <a:path w="10159" h="3011170">
                  <a:moveTo>
                    <a:pt x="9613" y="2782570"/>
                  </a:moveTo>
                  <a:lnTo>
                    <a:pt x="9156" y="2782570"/>
                  </a:lnTo>
                  <a:lnTo>
                    <a:pt x="9156" y="2781300"/>
                  </a:lnTo>
                  <a:lnTo>
                    <a:pt x="4432" y="2781300"/>
                  </a:lnTo>
                  <a:lnTo>
                    <a:pt x="4432" y="2766060"/>
                  </a:lnTo>
                  <a:lnTo>
                    <a:pt x="0" y="2766060"/>
                  </a:lnTo>
                  <a:lnTo>
                    <a:pt x="0" y="2781300"/>
                  </a:lnTo>
                  <a:lnTo>
                    <a:pt x="0" y="2782570"/>
                  </a:lnTo>
                  <a:lnTo>
                    <a:pt x="0" y="2999740"/>
                  </a:lnTo>
                  <a:lnTo>
                    <a:pt x="4622" y="2999740"/>
                  </a:lnTo>
                  <a:lnTo>
                    <a:pt x="4622" y="3011170"/>
                  </a:lnTo>
                  <a:lnTo>
                    <a:pt x="9613" y="3011170"/>
                  </a:lnTo>
                  <a:lnTo>
                    <a:pt x="9613" y="2999740"/>
                  </a:lnTo>
                  <a:lnTo>
                    <a:pt x="9613" y="2782570"/>
                  </a:lnTo>
                  <a:close/>
                </a:path>
                <a:path w="10159" h="3011170">
                  <a:moveTo>
                    <a:pt x="9613" y="0"/>
                  </a:moveTo>
                  <a:lnTo>
                    <a:pt x="4775" y="0"/>
                  </a:lnTo>
                  <a:lnTo>
                    <a:pt x="4775" y="12700"/>
                  </a:lnTo>
                  <a:lnTo>
                    <a:pt x="0" y="12700"/>
                  </a:lnTo>
                  <a:lnTo>
                    <a:pt x="0" y="1023620"/>
                  </a:lnTo>
                  <a:lnTo>
                    <a:pt x="0" y="1046480"/>
                  </a:lnTo>
                  <a:lnTo>
                    <a:pt x="4699" y="1046480"/>
                  </a:lnTo>
                  <a:lnTo>
                    <a:pt x="4699" y="1023620"/>
                  </a:lnTo>
                  <a:lnTo>
                    <a:pt x="9613" y="1023620"/>
                  </a:lnTo>
                  <a:lnTo>
                    <a:pt x="9613" y="12700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DFDF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738961" y="2848356"/>
              <a:ext cx="10160" cy="2987040"/>
            </a:xfrm>
            <a:custGeom>
              <a:avLst/>
              <a:gdLst/>
              <a:ahLst/>
              <a:cxnLst/>
              <a:rect l="l" t="t" r="r" b="b"/>
              <a:pathLst>
                <a:path w="10159" h="2987040">
                  <a:moveTo>
                    <a:pt x="9601" y="2753360"/>
                  </a:moveTo>
                  <a:lnTo>
                    <a:pt x="4953" y="2753360"/>
                  </a:lnTo>
                  <a:lnTo>
                    <a:pt x="4953" y="2736850"/>
                  </a:lnTo>
                  <a:lnTo>
                    <a:pt x="0" y="2736850"/>
                  </a:lnTo>
                  <a:lnTo>
                    <a:pt x="0" y="2753360"/>
                  </a:lnTo>
                  <a:lnTo>
                    <a:pt x="0" y="2978150"/>
                  </a:lnTo>
                  <a:lnTo>
                    <a:pt x="3314" y="2978150"/>
                  </a:lnTo>
                  <a:lnTo>
                    <a:pt x="3314" y="2984500"/>
                  </a:lnTo>
                  <a:lnTo>
                    <a:pt x="8432" y="2984500"/>
                  </a:lnTo>
                  <a:lnTo>
                    <a:pt x="8432" y="2987040"/>
                  </a:lnTo>
                  <a:lnTo>
                    <a:pt x="9601" y="2987040"/>
                  </a:lnTo>
                  <a:lnTo>
                    <a:pt x="9601" y="2984500"/>
                  </a:lnTo>
                  <a:lnTo>
                    <a:pt x="9601" y="2978150"/>
                  </a:lnTo>
                  <a:lnTo>
                    <a:pt x="9601" y="2753360"/>
                  </a:lnTo>
                  <a:close/>
                </a:path>
                <a:path w="10159" h="2987040">
                  <a:moveTo>
                    <a:pt x="9601" y="0"/>
                  </a:moveTo>
                  <a:lnTo>
                    <a:pt x="4470" y="0"/>
                  </a:lnTo>
                  <a:lnTo>
                    <a:pt x="4470" y="12700"/>
                  </a:lnTo>
                  <a:lnTo>
                    <a:pt x="0" y="12700"/>
                  </a:lnTo>
                  <a:lnTo>
                    <a:pt x="0" y="1033780"/>
                  </a:lnTo>
                  <a:lnTo>
                    <a:pt x="0" y="1041400"/>
                  </a:lnTo>
                  <a:lnTo>
                    <a:pt x="0" y="1052830"/>
                  </a:lnTo>
                  <a:lnTo>
                    <a:pt x="3187" y="1052830"/>
                  </a:lnTo>
                  <a:lnTo>
                    <a:pt x="3187" y="1041400"/>
                  </a:lnTo>
                  <a:lnTo>
                    <a:pt x="7835" y="1041400"/>
                  </a:lnTo>
                  <a:lnTo>
                    <a:pt x="7835" y="1033780"/>
                  </a:lnTo>
                  <a:lnTo>
                    <a:pt x="9601" y="1033780"/>
                  </a:lnTo>
                  <a:lnTo>
                    <a:pt x="9601" y="12700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FDFDF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177786" y="2881642"/>
              <a:ext cx="542290" cy="2929890"/>
            </a:xfrm>
            <a:custGeom>
              <a:avLst/>
              <a:gdLst/>
              <a:ahLst/>
              <a:cxnLst/>
              <a:rect l="l" t="t" r="r" b="b"/>
              <a:pathLst>
                <a:path w="542290" h="2929890">
                  <a:moveTo>
                    <a:pt x="541947" y="0"/>
                  </a:moveTo>
                  <a:lnTo>
                    <a:pt x="532345" y="8407"/>
                  </a:lnTo>
                  <a:lnTo>
                    <a:pt x="521322" y="18034"/>
                  </a:lnTo>
                  <a:lnTo>
                    <a:pt x="492937" y="56134"/>
                  </a:lnTo>
                  <a:lnTo>
                    <a:pt x="465239" y="94234"/>
                  </a:lnTo>
                  <a:lnTo>
                    <a:pt x="438238" y="132334"/>
                  </a:lnTo>
                  <a:lnTo>
                    <a:pt x="411937" y="170434"/>
                  </a:lnTo>
                  <a:lnTo>
                    <a:pt x="386346" y="208534"/>
                  </a:lnTo>
                  <a:lnTo>
                    <a:pt x="361480" y="246634"/>
                  </a:lnTo>
                  <a:lnTo>
                    <a:pt x="337350" y="284734"/>
                  </a:lnTo>
                  <a:lnTo>
                    <a:pt x="313969" y="322834"/>
                  </a:lnTo>
                  <a:lnTo>
                    <a:pt x="291338" y="360934"/>
                  </a:lnTo>
                  <a:lnTo>
                    <a:pt x="269455" y="399034"/>
                  </a:lnTo>
                  <a:lnTo>
                    <a:pt x="248361" y="437134"/>
                  </a:lnTo>
                  <a:lnTo>
                    <a:pt x="228053" y="475234"/>
                  </a:lnTo>
                  <a:lnTo>
                    <a:pt x="208534" y="513334"/>
                  </a:lnTo>
                  <a:lnTo>
                    <a:pt x="189814" y="564134"/>
                  </a:lnTo>
                  <a:lnTo>
                    <a:pt x="171919" y="602234"/>
                  </a:lnTo>
                  <a:lnTo>
                    <a:pt x="154838" y="640334"/>
                  </a:lnTo>
                  <a:lnTo>
                    <a:pt x="138607" y="678434"/>
                  </a:lnTo>
                  <a:lnTo>
                    <a:pt x="123202" y="729234"/>
                  </a:lnTo>
                  <a:lnTo>
                    <a:pt x="108661" y="767334"/>
                  </a:lnTo>
                  <a:lnTo>
                    <a:pt x="94996" y="818134"/>
                  </a:lnTo>
                  <a:lnTo>
                    <a:pt x="82194" y="856234"/>
                  </a:lnTo>
                  <a:lnTo>
                    <a:pt x="70269" y="907034"/>
                  </a:lnTo>
                  <a:lnTo>
                    <a:pt x="59245" y="945134"/>
                  </a:lnTo>
                  <a:lnTo>
                    <a:pt x="49136" y="995934"/>
                  </a:lnTo>
                  <a:lnTo>
                    <a:pt x="39928" y="1034034"/>
                  </a:lnTo>
                  <a:lnTo>
                    <a:pt x="31661" y="1084834"/>
                  </a:lnTo>
                  <a:lnTo>
                    <a:pt x="24320" y="1135634"/>
                  </a:lnTo>
                  <a:lnTo>
                    <a:pt x="17932" y="1173734"/>
                  </a:lnTo>
                  <a:lnTo>
                    <a:pt x="12484" y="1224534"/>
                  </a:lnTo>
                  <a:lnTo>
                    <a:pt x="8013" y="1275334"/>
                  </a:lnTo>
                  <a:lnTo>
                    <a:pt x="4521" y="1313434"/>
                  </a:lnTo>
                  <a:lnTo>
                    <a:pt x="2019" y="1364234"/>
                  </a:lnTo>
                  <a:lnTo>
                    <a:pt x="495" y="1415034"/>
                  </a:lnTo>
                  <a:lnTo>
                    <a:pt x="0" y="1465834"/>
                  </a:lnTo>
                  <a:lnTo>
                    <a:pt x="546" y="1516634"/>
                  </a:lnTo>
                  <a:lnTo>
                    <a:pt x="2209" y="1567434"/>
                  </a:lnTo>
                  <a:lnTo>
                    <a:pt x="4965" y="1618234"/>
                  </a:lnTo>
                  <a:lnTo>
                    <a:pt x="8801" y="1669034"/>
                  </a:lnTo>
                  <a:lnTo>
                    <a:pt x="13703" y="1707134"/>
                  </a:lnTo>
                  <a:lnTo>
                    <a:pt x="19672" y="1757934"/>
                  </a:lnTo>
                  <a:lnTo>
                    <a:pt x="26682" y="1808734"/>
                  </a:lnTo>
                  <a:lnTo>
                    <a:pt x="34721" y="1859534"/>
                  </a:lnTo>
                  <a:lnTo>
                    <a:pt x="43789" y="1910334"/>
                  </a:lnTo>
                  <a:lnTo>
                    <a:pt x="53873" y="1961134"/>
                  </a:lnTo>
                  <a:lnTo>
                    <a:pt x="64947" y="1999234"/>
                  </a:lnTo>
                  <a:lnTo>
                    <a:pt x="77012" y="2050034"/>
                  </a:lnTo>
                  <a:lnTo>
                    <a:pt x="90055" y="2100834"/>
                  </a:lnTo>
                  <a:lnTo>
                    <a:pt x="104063" y="2138934"/>
                  </a:lnTo>
                  <a:lnTo>
                    <a:pt x="119024" y="2189734"/>
                  </a:lnTo>
                  <a:lnTo>
                    <a:pt x="134937" y="2227834"/>
                  </a:lnTo>
                  <a:lnTo>
                    <a:pt x="151765" y="2278634"/>
                  </a:lnTo>
                  <a:lnTo>
                    <a:pt x="169519" y="2316734"/>
                  </a:lnTo>
                  <a:lnTo>
                    <a:pt x="188175" y="2367534"/>
                  </a:lnTo>
                  <a:lnTo>
                    <a:pt x="207733" y="2405634"/>
                  </a:lnTo>
                  <a:lnTo>
                    <a:pt x="228168" y="2456434"/>
                  </a:lnTo>
                  <a:lnTo>
                    <a:pt x="249478" y="2494534"/>
                  </a:lnTo>
                  <a:lnTo>
                    <a:pt x="271653" y="2532634"/>
                  </a:lnTo>
                  <a:lnTo>
                    <a:pt x="294678" y="2570734"/>
                  </a:lnTo>
                  <a:lnTo>
                    <a:pt x="318528" y="2621534"/>
                  </a:lnTo>
                  <a:lnTo>
                    <a:pt x="343204" y="2659634"/>
                  </a:lnTo>
                  <a:lnTo>
                    <a:pt x="368706" y="2697734"/>
                  </a:lnTo>
                  <a:lnTo>
                    <a:pt x="395008" y="2735834"/>
                  </a:lnTo>
                  <a:lnTo>
                    <a:pt x="422097" y="2773934"/>
                  </a:lnTo>
                  <a:lnTo>
                    <a:pt x="449961" y="2812034"/>
                  </a:lnTo>
                  <a:lnTo>
                    <a:pt x="478599" y="2850134"/>
                  </a:lnTo>
                  <a:lnTo>
                    <a:pt x="507987" y="2888234"/>
                  </a:lnTo>
                  <a:lnTo>
                    <a:pt x="532345" y="2919031"/>
                  </a:lnTo>
                  <a:lnTo>
                    <a:pt x="538111" y="2926334"/>
                  </a:lnTo>
                  <a:lnTo>
                    <a:pt x="541947" y="2929496"/>
                  </a:lnTo>
                  <a:lnTo>
                    <a:pt x="541947" y="2668155"/>
                  </a:lnTo>
                  <a:lnTo>
                    <a:pt x="537311" y="2659634"/>
                  </a:lnTo>
                  <a:lnTo>
                    <a:pt x="532345" y="2646819"/>
                  </a:lnTo>
                  <a:lnTo>
                    <a:pt x="517601" y="2608834"/>
                  </a:lnTo>
                  <a:lnTo>
                    <a:pt x="498957" y="2570734"/>
                  </a:lnTo>
                  <a:lnTo>
                    <a:pt x="481380" y="2519934"/>
                  </a:lnTo>
                  <a:lnTo>
                    <a:pt x="464921" y="2481834"/>
                  </a:lnTo>
                  <a:lnTo>
                    <a:pt x="449554" y="2431034"/>
                  </a:lnTo>
                  <a:lnTo>
                    <a:pt x="435330" y="2392934"/>
                  </a:lnTo>
                  <a:lnTo>
                    <a:pt x="422249" y="2342134"/>
                  </a:lnTo>
                  <a:lnTo>
                    <a:pt x="410337" y="2291334"/>
                  </a:lnTo>
                  <a:lnTo>
                    <a:pt x="399605" y="2253234"/>
                  </a:lnTo>
                  <a:lnTo>
                    <a:pt x="390067" y="2202434"/>
                  </a:lnTo>
                  <a:lnTo>
                    <a:pt x="381749" y="2151634"/>
                  </a:lnTo>
                  <a:lnTo>
                    <a:pt x="374650" y="2100834"/>
                  </a:lnTo>
                  <a:lnTo>
                    <a:pt x="368808" y="2062734"/>
                  </a:lnTo>
                  <a:lnTo>
                    <a:pt x="364223" y="2011934"/>
                  </a:lnTo>
                  <a:lnTo>
                    <a:pt x="360921" y="1961134"/>
                  </a:lnTo>
                  <a:lnTo>
                    <a:pt x="358927" y="1910334"/>
                  </a:lnTo>
                  <a:lnTo>
                    <a:pt x="358241" y="1859534"/>
                  </a:lnTo>
                  <a:lnTo>
                    <a:pt x="358838" y="1808734"/>
                  </a:lnTo>
                  <a:lnTo>
                    <a:pt x="360692" y="1757934"/>
                  </a:lnTo>
                  <a:lnTo>
                    <a:pt x="363791" y="1719834"/>
                  </a:lnTo>
                  <a:lnTo>
                    <a:pt x="368084" y="1669034"/>
                  </a:lnTo>
                  <a:lnTo>
                    <a:pt x="373570" y="1618234"/>
                  </a:lnTo>
                  <a:lnTo>
                    <a:pt x="380238" y="1567434"/>
                  </a:lnTo>
                  <a:lnTo>
                    <a:pt x="388073" y="1529334"/>
                  </a:lnTo>
                  <a:lnTo>
                    <a:pt x="397052" y="1478534"/>
                  </a:lnTo>
                  <a:lnTo>
                    <a:pt x="407162" y="1427734"/>
                  </a:lnTo>
                  <a:lnTo>
                    <a:pt x="418388" y="1389634"/>
                  </a:lnTo>
                  <a:lnTo>
                    <a:pt x="430707" y="1338834"/>
                  </a:lnTo>
                  <a:lnTo>
                    <a:pt x="444131" y="1300734"/>
                  </a:lnTo>
                  <a:lnTo>
                    <a:pt x="458609" y="1249934"/>
                  </a:lnTo>
                  <a:lnTo>
                    <a:pt x="474154" y="1211834"/>
                  </a:lnTo>
                  <a:lnTo>
                    <a:pt x="490740" y="1173734"/>
                  </a:lnTo>
                  <a:lnTo>
                    <a:pt x="508342" y="1122934"/>
                  </a:lnTo>
                  <a:lnTo>
                    <a:pt x="526973" y="1084834"/>
                  </a:lnTo>
                  <a:lnTo>
                    <a:pt x="532345" y="1074407"/>
                  </a:lnTo>
                  <a:lnTo>
                    <a:pt x="541947" y="1055725"/>
                  </a:lnTo>
                  <a:lnTo>
                    <a:pt x="54194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1" name="object 281"/>
          <p:cNvGrpSpPr/>
          <p:nvPr/>
        </p:nvGrpSpPr>
        <p:grpSpPr>
          <a:xfrm>
            <a:off x="6775945" y="3413214"/>
            <a:ext cx="3877945" cy="2517140"/>
            <a:chOff x="6775945" y="3413214"/>
            <a:chExt cx="3877945" cy="2517140"/>
          </a:xfrm>
        </p:grpSpPr>
        <p:sp>
          <p:nvSpPr>
            <p:cNvPr id="282" name="object 282"/>
            <p:cNvSpPr/>
            <p:nvPr/>
          </p:nvSpPr>
          <p:spPr>
            <a:xfrm>
              <a:off x="8150924" y="3413226"/>
              <a:ext cx="2502535" cy="612140"/>
            </a:xfrm>
            <a:custGeom>
              <a:avLst/>
              <a:gdLst/>
              <a:ahLst/>
              <a:cxnLst/>
              <a:rect l="l" t="t" r="r" b="b"/>
              <a:pathLst>
                <a:path w="2502534" h="612139">
                  <a:moveTo>
                    <a:pt x="2338311" y="403161"/>
                  </a:moveTo>
                  <a:lnTo>
                    <a:pt x="2302535" y="380339"/>
                  </a:lnTo>
                  <a:lnTo>
                    <a:pt x="2260904" y="354901"/>
                  </a:lnTo>
                  <a:lnTo>
                    <a:pt x="2218753" y="330263"/>
                  </a:lnTo>
                  <a:lnTo>
                    <a:pt x="2176094" y="306412"/>
                  </a:lnTo>
                  <a:lnTo>
                    <a:pt x="2132914" y="283387"/>
                  </a:lnTo>
                  <a:lnTo>
                    <a:pt x="2089251" y="261162"/>
                  </a:lnTo>
                  <a:lnTo>
                    <a:pt x="2045106" y="239776"/>
                  </a:lnTo>
                  <a:lnTo>
                    <a:pt x="2000478" y="219240"/>
                  </a:lnTo>
                  <a:lnTo>
                    <a:pt x="1955393" y="199542"/>
                  </a:lnTo>
                  <a:lnTo>
                    <a:pt x="1909851" y="180708"/>
                  </a:lnTo>
                  <a:lnTo>
                    <a:pt x="1863864" y="162737"/>
                  </a:lnTo>
                  <a:lnTo>
                    <a:pt x="1817446" y="145656"/>
                  </a:lnTo>
                  <a:lnTo>
                    <a:pt x="1770595" y="129463"/>
                  </a:lnTo>
                  <a:lnTo>
                    <a:pt x="1723339" y="114173"/>
                  </a:lnTo>
                  <a:lnTo>
                    <a:pt x="1675688" y="99783"/>
                  </a:lnTo>
                  <a:lnTo>
                    <a:pt x="1627632" y="86334"/>
                  </a:lnTo>
                  <a:lnTo>
                    <a:pt x="1579206" y="73812"/>
                  </a:lnTo>
                  <a:lnTo>
                    <a:pt x="1530400" y="62230"/>
                  </a:lnTo>
                  <a:lnTo>
                    <a:pt x="1514386" y="58762"/>
                  </a:lnTo>
                  <a:lnTo>
                    <a:pt x="1866709" y="206044"/>
                  </a:lnTo>
                  <a:lnTo>
                    <a:pt x="2338311" y="403161"/>
                  </a:lnTo>
                  <a:close/>
                </a:path>
                <a:path w="2502534" h="612139">
                  <a:moveTo>
                    <a:pt x="2502408" y="518960"/>
                  </a:moveTo>
                  <a:lnTo>
                    <a:pt x="2463571" y="489737"/>
                  </a:lnTo>
                  <a:lnTo>
                    <a:pt x="2424150" y="461251"/>
                  </a:lnTo>
                  <a:lnTo>
                    <a:pt x="2384158" y="433514"/>
                  </a:lnTo>
                  <a:lnTo>
                    <a:pt x="2343620" y="406539"/>
                  </a:lnTo>
                  <a:lnTo>
                    <a:pt x="1866709" y="206044"/>
                  </a:lnTo>
                  <a:lnTo>
                    <a:pt x="1514360" y="58762"/>
                  </a:lnTo>
                  <a:lnTo>
                    <a:pt x="1431709" y="41935"/>
                  </a:lnTo>
                  <a:lnTo>
                    <a:pt x="1381848" y="33235"/>
                  </a:lnTo>
                  <a:lnTo>
                    <a:pt x="1331658" y="25527"/>
                  </a:lnTo>
                  <a:lnTo>
                    <a:pt x="1281150" y="18821"/>
                  </a:lnTo>
                  <a:lnTo>
                    <a:pt x="1230325" y="13106"/>
                  </a:lnTo>
                  <a:lnTo>
                    <a:pt x="1179195" y="8420"/>
                  </a:lnTo>
                  <a:lnTo>
                    <a:pt x="1127785" y="4749"/>
                  </a:lnTo>
                  <a:lnTo>
                    <a:pt x="1076083" y="2108"/>
                  </a:lnTo>
                  <a:lnTo>
                    <a:pt x="1024128" y="520"/>
                  </a:lnTo>
                  <a:lnTo>
                    <a:pt x="971892" y="0"/>
                  </a:lnTo>
                  <a:lnTo>
                    <a:pt x="921118" y="495"/>
                  </a:lnTo>
                  <a:lnTo>
                    <a:pt x="870585" y="1993"/>
                  </a:lnTo>
                  <a:lnTo>
                    <a:pt x="820293" y="4483"/>
                  </a:lnTo>
                  <a:lnTo>
                    <a:pt x="770280" y="7950"/>
                  </a:lnTo>
                  <a:lnTo>
                    <a:pt x="720534" y="12395"/>
                  </a:lnTo>
                  <a:lnTo>
                    <a:pt x="671068" y="17792"/>
                  </a:lnTo>
                  <a:lnTo>
                    <a:pt x="621893" y="24142"/>
                  </a:lnTo>
                  <a:lnTo>
                    <a:pt x="573024" y="31432"/>
                  </a:lnTo>
                  <a:lnTo>
                    <a:pt x="524471" y="39649"/>
                  </a:lnTo>
                  <a:lnTo>
                    <a:pt x="476224" y="48793"/>
                  </a:lnTo>
                  <a:lnTo>
                    <a:pt x="428320" y="58851"/>
                  </a:lnTo>
                  <a:lnTo>
                    <a:pt x="380746" y="69824"/>
                  </a:lnTo>
                  <a:lnTo>
                    <a:pt x="333527" y="81673"/>
                  </a:lnTo>
                  <a:lnTo>
                    <a:pt x="286664" y="94424"/>
                  </a:lnTo>
                  <a:lnTo>
                    <a:pt x="240169" y="108038"/>
                  </a:lnTo>
                  <a:lnTo>
                    <a:pt x="194043" y="122516"/>
                  </a:lnTo>
                  <a:lnTo>
                    <a:pt x="148310" y="137858"/>
                  </a:lnTo>
                  <a:lnTo>
                    <a:pt x="102984" y="154051"/>
                  </a:lnTo>
                  <a:lnTo>
                    <a:pt x="58051" y="171069"/>
                  </a:lnTo>
                  <a:lnTo>
                    <a:pt x="13525" y="188925"/>
                  </a:lnTo>
                  <a:lnTo>
                    <a:pt x="10439" y="190233"/>
                  </a:lnTo>
                  <a:lnTo>
                    <a:pt x="0" y="194652"/>
                  </a:lnTo>
                  <a:lnTo>
                    <a:pt x="413080" y="367322"/>
                  </a:lnTo>
                  <a:lnTo>
                    <a:pt x="423811" y="363042"/>
                  </a:lnTo>
                  <a:lnTo>
                    <a:pt x="496658" y="335089"/>
                  </a:lnTo>
                  <a:lnTo>
                    <a:pt x="540181" y="319887"/>
                  </a:lnTo>
                  <a:lnTo>
                    <a:pt x="584111" y="305574"/>
                  </a:lnTo>
                  <a:lnTo>
                    <a:pt x="628446" y="292176"/>
                  </a:lnTo>
                  <a:lnTo>
                    <a:pt x="673176" y="279692"/>
                  </a:lnTo>
                  <a:lnTo>
                    <a:pt x="718286" y="268147"/>
                  </a:lnTo>
                  <a:lnTo>
                    <a:pt x="763778" y="257556"/>
                  </a:lnTo>
                  <a:lnTo>
                    <a:pt x="809612" y="247916"/>
                  </a:lnTo>
                  <a:lnTo>
                    <a:pt x="855814" y="239242"/>
                  </a:lnTo>
                  <a:lnTo>
                    <a:pt x="902335" y="231559"/>
                  </a:lnTo>
                  <a:lnTo>
                    <a:pt x="949198" y="224853"/>
                  </a:lnTo>
                  <a:lnTo>
                    <a:pt x="996365" y="219151"/>
                  </a:lnTo>
                  <a:lnTo>
                    <a:pt x="1043838" y="214452"/>
                  </a:lnTo>
                  <a:lnTo>
                    <a:pt x="1091603" y="210794"/>
                  </a:lnTo>
                  <a:lnTo>
                    <a:pt x="1139659" y="208153"/>
                  </a:lnTo>
                  <a:lnTo>
                    <a:pt x="1187983" y="206565"/>
                  </a:lnTo>
                  <a:lnTo>
                    <a:pt x="1236560" y="206044"/>
                  </a:lnTo>
                  <a:lnTo>
                    <a:pt x="1288884" y="206654"/>
                  </a:lnTo>
                  <a:lnTo>
                    <a:pt x="1340904" y="208495"/>
                  </a:lnTo>
                  <a:lnTo>
                    <a:pt x="1392605" y="211556"/>
                  </a:lnTo>
                  <a:lnTo>
                    <a:pt x="1443977" y="215798"/>
                  </a:lnTo>
                  <a:lnTo>
                    <a:pt x="1494993" y="221234"/>
                  </a:lnTo>
                  <a:lnTo>
                    <a:pt x="1545666" y="227838"/>
                  </a:lnTo>
                  <a:lnTo>
                    <a:pt x="1595958" y="235597"/>
                  </a:lnTo>
                  <a:lnTo>
                    <a:pt x="1645869" y="244500"/>
                  </a:lnTo>
                  <a:lnTo>
                    <a:pt x="1695373" y="254520"/>
                  </a:lnTo>
                  <a:lnTo>
                    <a:pt x="1744472" y="265671"/>
                  </a:lnTo>
                  <a:lnTo>
                    <a:pt x="1793138" y="277914"/>
                  </a:lnTo>
                  <a:lnTo>
                    <a:pt x="1841360" y="291236"/>
                  </a:lnTo>
                  <a:lnTo>
                    <a:pt x="1889125" y="305638"/>
                  </a:lnTo>
                  <a:lnTo>
                    <a:pt x="1936432" y="321106"/>
                  </a:lnTo>
                  <a:lnTo>
                    <a:pt x="1983244" y="337604"/>
                  </a:lnTo>
                  <a:lnTo>
                    <a:pt x="2029574" y="355142"/>
                  </a:lnTo>
                  <a:lnTo>
                    <a:pt x="2075383" y="373697"/>
                  </a:lnTo>
                  <a:lnTo>
                    <a:pt x="2120671" y="393255"/>
                  </a:lnTo>
                  <a:lnTo>
                    <a:pt x="2165426" y="413791"/>
                  </a:lnTo>
                  <a:lnTo>
                    <a:pt x="2209622" y="435317"/>
                  </a:lnTo>
                  <a:lnTo>
                    <a:pt x="2253259" y="457796"/>
                  </a:lnTo>
                  <a:lnTo>
                    <a:pt x="2296312" y="481228"/>
                  </a:lnTo>
                  <a:lnTo>
                    <a:pt x="2338768" y="505599"/>
                  </a:lnTo>
                  <a:lnTo>
                    <a:pt x="2380627" y="530885"/>
                  </a:lnTo>
                  <a:lnTo>
                    <a:pt x="2421864" y="557072"/>
                  </a:lnTo>
                  <a:lnTo>
                    <a:pt x="2462466" y="584161"/>
                  </a:lnTo>
                  <a:lnTo>
                    <a:pt x="2502408" y="612127"/>
                  </a:lnTo>
                  <a:lnTo>
                    <a:pt x="2502408" y="518960"/>
                  </a:lnTo>
                  <a:close/>
                </a:path>
              </a:pathLst>
            </a:custGeom>
            <a:solidFill>
              <a:srgbClr val="CCD41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140501" y="3607874"/>
              <a:ext cx="423545" cy="177165"/>
            </a:xfrm>
            <a:custGeom>
              <a:avLst/>
              <a:gdLst/>
              <a:ahLst/>
              <a:cxnLst/>
              <a:rect l="l" t="t" r="r" b="b"/>
              <a:pathLst>
                <a:path w="423545" h="177164">
                  <a:moveTo>
                    <a:pt x="10438" y="0"/>
                  </a:moveTo>
                  <a:lnTo>
                    <a:pt x="0" y="4420"/>
                  </a:lnTo>
                  <a:lnTo>
                    <a:pt x="413008" y="177054"/>
                  </a:lnTo>
                  <a:lnTo>
                    <a:pt x="421345" y="173528"/>
                  </a:lnTo>
                  <a:lnTo>
                    <a:pt x="423515" y="172664"/>
                  </a:lnTo>
                  <a:lnTo>
                    <a:pt x="10438" y="0"/>
                  </a:lnTo>
                  <a:close/>
                </a:path>
              </a:pathLst>
            </a:custGeom>
            <a:solidFill>
              <a:srgbClr val="CCD41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130068" y="3612292"/>
              <a:ext cx="423545" cy="177165"/>
            </a:xfrm>
            <a:custGeom>
              <a:avLst/>
              <a:gdLst/>
              <a:ahLst/>
              <a:cxnLst/>
              <a:rect l="l" t="t" r="r" b="b"/>
              <a:pathLst>
                <a:path w="423545" h="177164">
                  <a:moveTo>
                    <a:pt x="10438" y="0"/>
                  </a:moveTo>
                  <a:lnTo>
                    <a:pt x="0" y="4420"/>
                  </a:lnTo>
                  <a:lnTo>
                    <a:pt x="413001" y="177052"/>
                  </a:lnTo>
                  <a:lnTo>
                    <a:pt x="423445" y="172634"/>
                  </a:lnTo>
                  <a:lnTo>
                    <a:pt x="10438" y="0"/>
                  </a:lnTo>
                  <a:close/>
                </a:path>
              </a:pathLst>
            </a:custGeom>
            <a:solidFill>
              <a:srgbClr val="CCD41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119657" y="3616709"/>
              <a:ext cx="423545" cy="177165"/>
            </a:xfrm>
            <a:custGeom>
              <a:avLst/>
              <a:gdLst/>
              <a:ahLst/>
              <a:cxnLst/>
              <a:rect l="l" t="t" r="r" b="b"/>
              <a:pathLst>
                <a:path w="423545" h="177164">
                  <a:moveTo>
                    <a:pt x="10418" y="0"/>
                  </a:moveTo>
                  <a:lnTo>
                    <a:pt x="706" y="4112"/>
                  </a:lnTo>
                  <a:lnTo>
                    <a:pt x="0" y="4428"/>
                  </a:lnTo>
                  <a:lnTo>
                    <a:pt x="412976" y="177049"/>
                  </a:lnTo>
                  <a:lnTo>
                    <a:pt x="423419" y="172632"/>
                  </a:lnTo>
                  <a:lnTo>
                    <a:pt x="10418" y="0"/>
                  </a:lnTo>
                  <a:close/>
                </a:path>
              </a:pathLst>
            </a:custGeom>
            <a:solidFill>
              <a:srgbClr val="CDD51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099336" y="3621138"/>
              <a:ext cx="433705" cy="181610"/>
            </a:xfrm>
            <a:custGeom>
              <a:avLst/>
              <a:gdLst/>
              <a:ahLst/>
              <a:cxnLst/>
              <a:rect l="l" t="t" r="r" b="b"/>
              <a:pathLst>
                <a:path w="433704" h="181610">
                  <a:moveTo>
                    <a:pt x="433298" y="172618"/>
                  </a:moveTo>
                  <a:lnTo>
                    <a:pt x="20320" y="0"/>
                  </a:lnTo>
                  <a:lnTo>
                    <a:pt x="10160" y="4533"/>
                  </a:lnTo>
                  <a:lnTo>
                    <a:pt x="0" y="9067"/>
                  </a:lnTo>
                  <a:lnTo>
                    <a:pt x="412648" y="181546"/>
                  </a:lnTo>
                  <a:lnTo>
                    <a:pt x="420293" y="178117"/>
                  </a:lnTo>
                  <a:lnTo>
                    <a:pt x="422859" y="177038"/>
                  </a:lnTo>
                  <a:lnTo>
                    <a:pt x="433298" y="172618"/>
                  </a:lnTo>
                  <a:close/>
                </a:path>
              </a:pathLst>
            </a:custGeom>
            <a:solidFill>
              <a:srgbClr val="CDD51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089185" y="3630200"/>
              <a:ext cx="422909" cy="177165"/>
            </a:xfrm>
            <a:custGeom>
              <a:avLst/>
              <a:gdLst/>
              <a:ahLst/>
              <a:cxnLst/>
              <a:rect l="l" t="t" r="r" b="b"/>
              <a:pathLst>
                <a:path w="422909" h="177164">
                  <a:moveTo>
                    <a:pt x="10163" y="0"/>
                  </a:moveTo>
                  <a:lnTo>
                    <a:pt x="0" y="4535"/>
                  </a:lnTo>
                  <a:lnTo>
                    <a:pt x="412665" y="177026"/>
                  </a:lnTo>
                  <a:lnTo>
                    <a:pt x="422805" y="172482"/>
                  </a:lnTo>
                  <a:lnTo>
                    <a:pt x="10163" y="0"/>
                  </a:lnTo>
                  <a:close/>
                </a:path>
              </a:pathLst>
            </a:custGeom>
            <a:solidFill>
              <a:srgbClr val="CDD5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079029" y="3634731"/>
              <a:ext cx="422909" cy="177165"/>
            </a:xfrm>
            <a:custGeom>
              <a:avLst/>
              <a:gdLst/>
              <a:ahLst/>
              <a:cxnLst/>
              <a:rect l="l" t="t" r="r" b="b"/>
              <a:pathLst>
                <a:path w="422909" h="177164">
                  <a:moveTo>
                    <a:pt x="10163" y="0"/>
                  </a:moveTo>
                  <a:lnTo>
                    <a:pt x="0" y="4535"/>
                  </a:lnTo>
                  <a:lnTo>
                    <a:pt x="412688" y="177035"/>
                  </a:lnTo>
                  <a:lnTo>
                    <a:pt x="422828" y="172491"/>
                  </a:lnTo>
                  <a:lnTo>
                    <a:pt x="10163" y="0"/>
                  </a:lnTo>
                  <a:close/>
                </a:path>
              </a:pathLst>
            </a:custGeom>
            <a:solidFill>
              <a:srgbClr val="CED52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069075" y="3639264"/>
              <a:ext cx="422909" cy="177165"/>
            </a:xfrm>
            <a:custGeom>
              <a:avLst/>
              <a:gdLst/>
              <a:ahLst/>
              <a:cxnLst/>
              <a:rect l="l" t="t" r="r" b="b"/>
              <a:pathLst>
                <a:path w="422909" h="177164">
                  <a:moveTo>
                    <a:pt x="9959" y="0"/>
                  </a:moveTo>
                  <a:lnTo>
                    <a:pt x="7628" y="1040"/>
                  </a:lnTo>
                  <a:lnTo>
                    <a:pt x="0" y="4620"/>
                  </a:lnTo>
                  <a:lnTo>
                    <a:pt x="412507" y="177045"/>
                  </a:lnTo>
                  <a:lnTo>
                    <a:pt x="422647" y="172501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CED52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059182" y="3643881"/>
              <a:ext cx="422909" cy="177165"/>
            </a:xfrm>
            <a:custGeom>
              <a:avLst/>
              <a:gdLst/>
              <a:ahLst/>
              <a:cxnLst/>
              <a:rect l="l" t="t" r="r" b="b"/>
              <a:pathLst>
                <a:path w="422909" h="177164">
                  <a:moveTo>
                    <a:pt x="9899" y="0"/>
                  </a:moveTo>
                  <a:lnTo>
                    <a:pt x="0" y="4645"/>
                  </a:lnTo>
                  <a:lnTo>
                    <a:pt x="412450" y="177047"/>
                  </a:lnTo>
                  <a:lnTo>
                    <a:pt x="418711" y="174080"/>
                  </a:lnTo>
                  <a:lnTo>
                    <a:pt x="422405" y="172425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CED62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049290" y="3648524"/>
              <a:ext cx="422909" cy="177165"/>
            </a:xfrm>
            <a:custGeom>
              <a:avLst/>
              <a:gdLst/>
              <a:ahLst/>
              <a:cxnLst/>
              <a:rect l="l" t="t" r="r" b="b"/>
              <a:pathLst>
                <a:path w="422909" h="177164">
                  <a:moveTo>
                    <a:pt x="9899" y="0"/>
                  </a:moveTo>
                  <a:lnTo>
                    <a:pt x="0" y="4645"/>
                  </a:lnTo>
                  <a:lnTo>
                    <a:pt x="412499" y="177067"/>
                  </a:lnTo>
                  <a:lnTo>
                    <a:pt x="422348" y="172401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CED62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039397" y="3653167"/>
              <a:ext cx="422909" cy="177165"/>
            </a:xfrm>
            <a:custGeom>
              <a:avLst/>
              <a:gdLst/>
              <a:ahLst/>
              <a:cxnLst/>
              <a:rect l="l" t="t" r="r" b="b"/>
              <a:pathLst>
                <a:path w="422909" h="177164">
                  <a:moveTo>
                    <a:pt x="9899" y="0"/>
                  </a:moveTo>
                  <a:lnTo>
                    <a:pt x="0" y="4645"/>
                  </a:lnTo>
                  <a:lnTo>
                    <a:pt x="412549" y="177088"/>
                  </a:lnTo>
                  <a:lnTo>
                    <a:pt x="422397" y="172422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CED62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029606" y="3657810"/>
              <a:ext cx="422909" cy="177165"/>
            </a:xfrm>
            <a:custGeom>
              <a:avLst/>
              <a:gdLst/>
              <a:ahLst/>
              <a:cxnLst/>
              <a:rect l="l" t="t" r="r" b="b"/>
              <a:pathLst>
                <a:path w="422909" h="177164">
                  <a:moveTo>
                    <a:pt x="9796" y="0"/>
                  </a:moveTo>
                  <a:lnTo>
                    <a:pt x="3879" y="2777"/>
                  </a:lnTo>
                  <a:lnTo>
                    <a:pt x="0" y="4688"/>
                  </a:lnTo>
                  <a:lnTo>
                    <a:pt x="412495" y="177108"/>
                  </a:lnTo>
                  <a:lnTo>
                    <a:pt x="422344" y="172442"/>
                  </a:lnTo>
                  <a:lnTo>
                    <a:pt x="9796" y="0"/>
                  </a:lnTo>
                  <a:close/>
                </a:path>
              </a:pathLst>
            </a:custGeom>
            <a:solidFill>
              <a:srgbClr val="CFD62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019968" y="3662495"/>
              <a:ext cx="422275" cy="177165"/>
            </a:xfrm>
            <a:custGeom>
              <a:avLst/>
              <a:gdLst/>
              <a:ahLst/>
              <a:cxnLst/>
              <a:rect l="l" t="t" r="r" b="b"/>
              <a:pathLst>
                <a:path w="422275" h="177164">
                  <a:moveTo>
                    <a:pt x="9644" y="0"/>
                  </a:moveTo>
                  <a:lnTo>
                    <a:pt x="0" y="4752"/>
                  </a:lnTo>
                  <a:lnTo>
                    <a:pt x="412414" y="177138"/>
                  </a:lnTo>
                  <a:lnTo>
                    <a:pt x="416648" y="175021"/>
                  </a:lnTo>
                  <a:lnTo>
                    <a:pt x="422139" y="172420"/>
                  </a:lnTo>
                  <a:lnTo>
                    <a:pt x="9644" y="0"/>
                  </a:lnTo>
                  <a:close/>
                </a:path>
              </a:pathLst>
            </a:custGeom>
            <a:solidFill>
              <a:srgbClr val="CFD62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010331" y="3667244"/>
              <a:ext cx="422275" cy="177165"/>
            </a:xfrm>
            <a:custGeom>
              <a:avLst/>
              <a:gdLst/>
              <a:ahLst/>
              <a:cxnLst/>
              <a:rect l="l" t="t" r="r" b="b"/>
              <a:pathLst>
                <a:path w="422275" h="177164">
                  <a:moveTo>
                    <a:pt x="9644" y="0"/>
                  </a:moveTo>
                  <a:lnTo>
                    <a:pt x="0" y="4752"/>
                  </a:lnTo>
                  <a:lnTo>
                    <a:pt x="412488" y="177169"/>
                  </a:lnTo>
                  <a:lnTo>
                    <a:pt x="422057" y="172386"/>
                  </a:lnTo>
                  <a:lnTo>
                    <a:pt x="9644" y="0"/>
                  </a:lnTo>
                  <a:close/>
                </a:path>
              </a:pathLst>
            </a:custGeom>
            <a:solidFill>
              <a:srgbClr val="CFD72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000692" y="3671993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644" y="0"/>
                  </a:moveTo>
                  <a:lnTo>
                    <a:pt x="0" y="4752"/>
                  </a:lnTo>
                  <a:lnTo>
                    <a:pt x="412562" y="177200"/>
                  </a:lnTo>
                  <a:lnTo>
                    <a:pt x="422131" y="172417"/>
                  </a:lnTo>
                  <a:lnTo>
                    <a:pt x="9644" y="0"/>
                  </a:lnTo>
                  <a:close/>
                </a:path>
              </a:pathLst>
            </a:custGeom>
            <a:solidFill>
              <a:srgbClr val="CFD72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991054" y="3676743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644" y="0"/>
                  </a:moveTo>
                  <a:lnTo>
                    <a:pt x="0" y="4752"/>
                  </a:lnTo>
                  <a:lnTo>
                    <a:pt x="412636" y="177231"/>
                  </a:lnTo>
                  <a:lnTo>
                    <a:pt x="422205" y="172448"/>
                  </a:lnTo>
                  <a:lnTo>
                    <a:pt x="9644" y="0"/>
                  </a:lnTo>
                  <a:close/>
                </a:path>
              </a:pathLst>
            </a:custGeom>
            <a:solidFill>
              <a:srgbClr val="D0D72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972260" y="3681501"/>
              <a:ext cx="431800" cy="182245"/>
            </a:xfrm>
            <a:custGeom>
              <a:avLst/>
              <a:gdLst/>
              <a:ahLst/>
              <a:cxnLst/>
              <a:rect l="l" t="t" r="r" b="b"/>
              <a:pathLst>
                <a:path w="431800" h="182245">
                  <a:moveTo>
                    <a:pt x="431431" y="172478"/>
                  </a:moveTo>
                  <a:lnTo>
                    <a:pt x="18796" y="0"/>
                  </a:lnTo>
                  <a:lnTo>
                    <a:pt x="9398" y="4838"/>
                  </a:lnTo>
                  <a:lnTo>
                    <a:pt x="0" y="9702"/>
                  </a:lnTo>
                  <a:lnTo>
                    <a:pt x="412610" y="182168"/>
                  </a:lnTo>
                  <a:lnTo>
                    <a:pt x="421919" y="177279"/>
                  </a:lnTo>
                  <a:lnTo>
                    <a:pt x="423557" y="176415"/>
                  </a:lnTo>
                  <a:lnTo>
                    <a:pt x="431431" y="172478"/>
                  </a:lnTo>
                  <a:close/>
                </a:path>
              </a:pathLst>
            </a:custGeom>
            <a:solidFill>
              <a:srgbClr val="D0D72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962869" y="3691192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398" y="0"/>
                  </a:moveTo>
                  <a:lnTo>
                    <a:pt x="0" y="4855"/>
                  </a:lnTo>
                  <a:lnTo>
                    <a:pt x="412714" y="177367"/>
                  </a:lnTo>
                  <a:lnTo>
                    <a:pt x="422015" y="172471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D0D92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953476" y="3696045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398" y="0"/>
                  </a:moveTo>
                  <a:lnTo>
                    <a:pt x="0" y="4855"/>
                  </a:lnTo>
                  <a:lnTo>
                    <a:pt x="412811" y="177407"/>
                  </a:lnTo>
                  <a:lnTo>
                    <a:pt x="422112" y="172512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D0D92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944194" y="3700896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288" y="0"/>
                  </a:moveTo>
                  <a:lnTo>
                    <a:pt x="4221" y="2618"/>
                  </a:lnTo>
                  <a:lnTo>
                    <a:pt x="0" y="4901"/>
                  </a:lnTo>
                  <a:lnTo>
                    <a:pt x="412799" y="177448"/>
                  </a:lnTo>
                  <a:lnTo>
                    <a:pt x="422099" y="172552"/>
                  </a:lnTo>
                  <a:lnTo>
                    <a:pt x="9288" y="0"/>
                  </a:lnTo>
                  <a:close/>
                </a:path>
              </a:pathLst>
            </a:custGeom>
            <a:solidFill>
              <a:srgbClr val="D1D92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935040" y="3705794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160" y="0"/>
                  </a:moveTo>
                  <a:lnTo>
                    <a:pt x="0" y="4954"/>
                  </a:lnTo>
                  <a:lnTo>
                    <a:pt x="412876" y="177534"/>
                  </a:lnTo>
                  <a:lnTo>
                    <a:pt x="420478" y="173326"/>
                  </a:lnTo>
                  <a:lnTo>
                    <a:pt x="421959" y="172547"/>
                  </a:lnTo>
                  <a:lnTo>
                    <a:pt x="9160" y="0"/>
                  </a:lnTo>
                  <a:close/>
                </a:path>
              </a:pathLst>
            </a:custGeom>
            <a:solidFill>
              <a:srgbClr val="D1D93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925885" y="3710746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160" y="0"/>
                  </a:moveTo>
                  <a:lnTo>
                    <a:pt x="0" y="4954"/>
                  </a:lnTo>
                  <a:lnTo>
                    <a:pt x="412995" y="177583"/>
                  </a:lnTo>
                  <a:lnTo>
                    <a:pt x="422036" y="172579"/>
                  </a:lnTo>
                  <a:lnTo>
                    <a:pt x="9160" y="0"/>
                  </a:lnTo>
                  <a:close/>
                </a:path>
              </a:pathLst>
            </a:custGeom>
            <a:solidFill>
              <a:srgbClr val="D1D93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916730" y="3715697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160" y="0"/>
                  </a:moveTo>
                  <a:lnTo>
                    <a:pt x="0" y="4954"/>
                  </a:lnTo>
                  <a:lnTo>
                    <a:pt x="413113" y="177633"/>
                  </a:lnTo>
                  <a:lnTo>
                    <a:pt x="422155" y="172629"/>
                  </a:lnTo>
                  <a:lnTo>
                    <a:pt x="9160" y="0"/>
                  </a:lnTo>
                  <a:close/>
                </a:path>
              </a:pathLst>
            </a:custGeom>
            <a:solidFill>
              <a:srgbClr val="D1D93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907576" y="3720648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9160" y="0"/>
                  </a:moveTo>
                  <a:lnTo>
                    <a:pt x="0" y="4954"/>
                  </a:lnTo>
                  <a:lnTo>
                    <a:pt x="413232" y="177682"/>
                  </a:lnTo>
                  <a:lnTo>
                    <a:pt x="422273" y="172679"/>
                  </a:lnTo>
                  <a:lnTo>
                    <a:pt x="9160" y="0"/>
                  </a:lnTo>
                  <a:close/>
                </a:path>
              </a:pathLst>
            </a:custGeom>
            <a:solidFill>
              <a:srgbClr val="D2DA3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898626" y="3725599"/>
              <a:ext cx="422275" cy="177800"/>
            </a:xfrm>
            <a:custGeom>
              <a:avLst/>
              <a:gdLst/>
              <a:ahLst/>
              <a:cxnLst/>
              <a:rect l="l" t="t" r="r" b="b"/>
              <a:pathLst>
                <a:path w="422275" h="177800">
                  <a:moveTo>
                    <a:pt x="8955" y="0"/>
                  </a:moveTo>
                  <a:lnTo>
                    <a:pt x="7955" y="540"/>
                  </a:lnTo>
                  <a:lnTo>
                    <a:pt x="0" y="5040"/>
                  </a:lnTo>
                  <a:lnTo>
                    <a:pt x="413255" y="177778"/>
                  </a:lnTo>
                  <a:lnTo>
                    <a:pt x="417092" y="175548"/>
                  </a:lnTo>
                  <a:lnTo>
                    <a:pt x="422187" y="172728"/>
                  </a:lnTo>
                  <a:lnTo>
                    <a:pt x="8955" y="0"/>
                  </a:lnTo>
                  <a:close/>
                </a:path>
              </a:pathLst>
            </a:custGeom>
            <a:solidFill>
              <a:srgbClr val="D2DA3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889702" y="3730637"/>
              <a:ext cx="422275" cy="178435"/>
            </a:xfrm>
            <a:custGeom>
              <a:avLst/>
              <a:gdLst/>
              <a:ahLst/>
              <a:cxnLst/>
              <a:rect l="l" t="t" r="r" b="b"/>
              <a:pathLst>
                <a:path w="422275" h="178435">
                  <a:moveTo>
                    <a:pt x="8930" y="0"/>
                  </a:moveTo>
                  <a:lnTo>
                    <a:pt x="0" y="5050"/>
                  </a:lnTo>
                  <a:lnTo>
                    <a:pt x="413393" y="177846"/>
                  </a:lnTo>
                  <a:lnTo>
                    <a:pt x="422184" y="172738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rgbClr val="D2DA3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880778" y="3735684"/>
              <a:ext cx="422909" cy="178435"/>
            </a:xfrm>
            <a:custGeom>
              <a:avLst/>
              <a:gdLst/>
              <a:ahLst/>
              <a:cxnLst/>
              <a:rect l="l" t="t" r="r" b="b"/>
              <a:pathLst>
                <a:path w="422909" h="178435">
                  <a:moveTo>
                    <a:pt x="8930" y="0"/>
                  </a:moveTo>
                  <a:lnTo>
                    <a:pt x="0" y="5050"/>
                  </a:lnTo>
                  <a:lnTo>
                    <a:pt x="413532" y="177904"/>
                  </a:lnTo>
                  <a:lnTo>
                    <a:pt x="422323" y="172796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rgbClr val="D2DA3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871853" y="3740731"/>
              <a:ext cx="422909" cy="178435"/>
            </a:xfrm>
            <a:custGeom>
              <a:avLst/>
              <a:gdLst/>
              <a:ahLst/>
              <a:cxnLst/>
              <a:rect l="l" t="t" r="r" b="b"/>
              <a:pathLst>
                <a:path w="422909" h="178435">
                  <a:moveTo>
                    <a:pt x="8930" y="0"/>
                  </a:moveTo>
                  <a:lnTo>
                    <a:pt x="0" y="5051"/>
                  </a:lnTo>
                  <a:lnTo>
                    <a:pt x="413671" y="177962"/>
                  </a:lnTo>
                  <a:lnTo>
                    <a:pt x="422462" y="172854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rgbClr val="D2DA3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854277" y="3745789"/>
              <a:ext cx="431800" cy="183515"/>
            </a:xfrm>
            <a:custGeom>
              <a:avLst/>
              <a:gdLst/>
              <a:ahLst/>
              <a:cxnLst/>
              <a:rect l="l" t="t" r="r" b="b"/>
              <a:pathLst>
                <a:path w="431800" h="183514">
                  <a:moveTo>
                    <a:pt x="431241" y="172910"/>
                  </a:moveTo>
                  <a:lnTo>
                    <a:pt x="17576" y="0"/>
                  </a:lnTo>
                  <a:lnTo>
                    <a:pt x="10947" y="3746"/>
                  </a:lnTo>
                  <a:lnTo>
                    <a:pt x="8712" y="5067"/>
                  </a:lnTo>
                  <a:lnTo>
                    <a:pt x="0" y="10210"/>
                  </a:lnTo>
                  <a:lnTo>
                    <a:pt x="413905" y="183222"/>
                  </a:lnTo>
                  <a:lnTo>
                    <a:pt x="422465" y="178015"/>
                  </a:lnTo>
                  <a:lnTo>
                    <a:pt x="431241" y="172910"/>
                  </a:lnTo>
                  <a:close/>
                </a:path>
              </a:pathLst>
            </a:custGeom>
            <a:solidFill>
              <a:srgbClr val="D2DB3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845584" y="3755991"/>
              <a:ext cx="422909" cy="178435"/>
            </a:xfrm>
            <a:custGeom>
              <a:avLst/>
              <a:gdLst/>
              <a:ahLst/>
              <a:cxnLst/>
              <a:rect l="l" t="t" r="r" b="b"/>
              <a:pathLst>
                <a:path w="422909" h="178435">
                  <a:moveTo>
                    <a:pt x="8707" y="0"/>
                  </a:moveTo>
                  <a:lnTo>
                    <a:pt x="0" y="5144"/>
                  </a:lnTo>
                  <a:lnTo>
                    <a:pt x="414059" y="178218"/>
                  </a:lnTo>
                  <a:lnTo>
                    <a:pt x="422608" y="173008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D2DB3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836882" y="3761132"/>
              <a:ext cx="422909" cy="178435"/>
            </a:xfrm>
            <a:custGeom>
              <a:avLst/>
              <a:gdLst/>
              <a:ahLst/>
              <a:cxnLst/>
              <a:rect l="l" t="t" r="r" b="b"/>
              <a:pathLst>
                <a:path w="422909" h="178435">
                  <a:moveTo>
                    <a:pt x="8707" y="0"/>
                  </a:moveTo>
                  <a:lnTo>
                    <a:pt x="0" y="5144"/>
                  </a:lnTo>
                  <a:lnTo>
                    <a:pt x="414216" y="178283"/>
                  </a:lnTo>
                  <a:lnTo>
                    <a:pt x="422765" y="173074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D2DB3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828180" y="3766273"/>
              <a:ext cx="423545" cy="178435"/>
            </a:xfrm>
            <a:custGeom>
              <a:avLst/>
              <a:gdLst/>
              <a:ahLst/>
              <a:cxnLst/>
              <a:rect l="l" t="t" r="r" b="b"/>
              <a:pathLst>
                <a:path w="423545" h="178435">
                  <a:moveTo>
                    <a:pt x="8707" y="0"/>
                  </a:moveTo>
                  <a:lnTo>
                    <a:pt x="0" y="5144"/>
                  </a:lnTo>
                  <a:lnTo>
                    <a:pt x="414374" y="178349"/>
                  </a:lnTo>
                  <a:lnTo>
                    <a:pt x="422923" y="173140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D3DB3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819601" y="3771413"/>
              <a:ext cx="423545" cy="179070"/>
            </a:xfrm>
            <a:custGeom>
              <a:avLst/>
              <a:gdLst/>
              <a:ahLst/>
              <a:cxnLst/>
              <a:rect l="l" t="t" r="r" b="b"/>
              <a:pathLst>
                <a:path w="423545" h="179070">
                  <a:moveTo>
                    <a:pt x="8586" y="0"/>
                  </a:moveTo>
                  <a:lnTo>
                    <a:pt x="4765" y="2257"/>
                  </a:lnTo>
                  <a:lnTo>
                    <a:pt x="0" y="5195"/>
                  </a:lnTo>
                  <a:lnTo>
                    <a:pt x="414510" y="178457"/>
                  </a:lnTo>
                  <a:lnTo>
                    <a:pt x="418074" y="176182"/>
                  </a:lnTo>
                  <a:lnTo>
                    <a:pt x="422959" y="173205"/>
                  </a:lnTo>
                  <a:lnTo>
                    <a:pt x="8586" y="0"/>
                  </a:lnTo>
                  <a:close/>
                </a:path>
              </a:pathLst>
            </a:custGeom>
            <a:solidFill>
              <a:srgbClr val="D3DB3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811116" y="3776605"/>
              <a:ext cx="423545" cy="179070"/>
            </a:xfrm>
            <a:custGeom>
              <a:avLst/>
              <a:gdLst/>
              <a:ahLst/>
              <a:cxnLst/>
              <a:rect l="l" t="t" r="r" b="b"/>
              <a:pathLst>
                <a:path w="423545" h="179070">
                  <a:moveTo>
                    <a:pt x="8491" y="0"/>
                  </a:moveTo>
                  <a:lnTo>
                    <a:pt x="0" y="5234"/>
                  </a:lnTo>
                  <a:lnTo>
                    <a:pt x="414686" y="178570"/>
                  </a:lnTo>
                  <a:lnTo>
                    <a:pt x="423000" y="173262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D3DC3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802630" y="3781836"/>
              <a:ext cx="423545" cy="179070"/>
            </a:xfrm>
            <a:custGeom>
              <a:avLst/>
              <a:gdLst/>
              <a:ahLst/>
              <a:cxnLst/>
              <a:rect l="l" t="t" r="r" b="b"/>
              <a:pathLst>
                <a:path w="423545" h="179070">
                  <a:moveTo>
                    <a:pt x="8491" y="0"/>
                  </a:moveTo>
                  <a:lnTo>
                    <a:pt x="0" y="5234"/>
                  </a:lnTo>
                  <a:lnTo>
                    <a:pt x="414861" y="178643"/>
                  </a:lnTo>
                  <a:lnTo>
                    <a:pt x="423176" y="173336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D3DC4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794145" y="3787068"/>
              <a:ext cx="423545" cy="179070"/>
            </a:xfrm>
            <a:custGeom>
              <a:avLst/>
              <a:gdLst/>
              <a:ahLst/>
              <a:cxnLst/>
              <a:rect l="l" t="t" r="r" b="b"/>
              <a:pathLst>
                <a:path w="423545" h="179070">
                  <a:moveTo>
                    <a:pt x="8491" y="0"/>
                  </a:moveTo>
                  <a:lnTo>
                    <a:pt x="0" y="5234"/>
                  </a:lnTo>
                  <a:lnTo>
                    <a:pt x="415036" y="178717"/>
                  </a:lnTo>
                  <a:lnTo>
                    <a:pt x="423351" y="173409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D4DC4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785661" y="3792298"/>
              <a:ext cx="423545" cy="179070"/>
            </a:xfrm>
            <a:custGeom>
              <a:avLst/>
              <a:gdLst/>
              <a:ahLst/>
              <a:cxnLst/>
              <a:rect l="l" t="t" r="r" b="b"/>
              <a:pathLst>
                <a:path w="423545" h="179070">
                  <a:moveTo>
                    <a:pt x="8491" y="0"/>
                  </a:moveTo>
                  <a:lnTo>
                    <a:pt x="0" y="5234"/>
                  </a:lnTo>
                  <a:lnTo>
                    <a:pt x="415212" y="178790"/>
                  </a:lnTo>
                  <a:lnTo>
                    <a:pt x="423526" y="173482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D4DC4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777345" y="3797530"/>
              <a:ext cx="423545" cy="179070"/>
            </a:xfrm>
            <a:custGeom>
              <a:avLst/>
              <a:gdLst/>
              <a:ahLst/>
              <a:cxnLst/>
              <a:rect l="l" t="t" r="r" b="b"/>
              <a:pathLst>
                <a:path w="423545" h="179070">
                  <a:moveTo>
                    <a:pt x="8321" y="0"/>
                  </a:moveTo>
                  <a:lnTo>
                    <a:pt x="6658" y="1025"/>
                  </a:lnTo>
                  <a:lnTo>
                    <a:pt x="0" y="5305"/>
                  </a:lnTo>
                  <a:lnTo>
                    <a:pt x="415406" y="178942"/>
                  </a:lnTo>
                  <a:lnTo>
                    <a:pt x="422108" y="174465"/>
                  </a:lnTo>
                  <a:lnTo>
                    <a:pt x="423533" y="173556"/>
                  </a:lnTo>
                  <a:lnTo>
                    <a:pt x="8321" y="0"/>
                  </a:lnTo>
                  <a:close/>
                </a:path>
              </a:pathLst>
            </a:custGeom>
            <a:solidFill>
              <a:srgbClr val="D4DC4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769069" y="3802832"/>
              <a:ext cx="424180" cy="179070"/>
            </a:xfrm>
            <a:custGeom>
              <a:avLst/>
              <a:gdLst/>
              <a:ahLst/>
              <a:cxnLst/>
              <a:rect l="l" t="t" r="r" b="b"/>
              <a:pathLst>
                <a:path w="424179" h="179070">
                  <a:moveTo>
                    <a:pt x="8280" y="0"/>
                  </a:moveTo>
                  <a:lnTo>
                    <a:pt x="0" y="5322"/>
                  </a:lnTo>
                  <a:lnTo>
                    <a:pt x="415599" y="179040"/>
                  </a:lnTo>
                  <a:lnTo>
                    <a:pt x="423686" y="173637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D4DD4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760794" y="3808151"/>
              <a:ext cx="424180" cy="179705"/>
            </a:xfrm>
            <a:custGeom>
              <a:avLst/>
              <a:gdLst/>
              <a:ahLst/>
              <a:cxnLst/>
              <a:rect l="l" t="t" r="r" b="b"/>
              <a:pathLst>
                <a:path w="424179" h="179704">
                  <a:moveTo>
                    <a:pt x="8280" y="0"/>
                  </a:moveTo>
                  <a:lnTo>
                    <a:pt x="0" y="5322"/>
                  </a:lnTo>
                  <a:lnTo>
                    <a:pt x="415791" y="179120"/>
                  </a:lnTo>
                  <a:lnTo>
                    <a:pt x="423878" y="173717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D4DD4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744244" y="3813480"/>
              <a:ext cx="432434" cy="184785"/>
            </a:xfrm>
            <a:custGeom>
              <a:avLst/>
              <a:gdLst/>
              <a:ahLst/>
              <a:cxnLst/>
              <a:rect l="l" t="t" r="r" b="b"/>
              <a:pathLst>
                <a:path w="432434" h="184785">
                  <a:moveTo>
                    <a:pt x="432346" y="173799"/>
                  </a:moveTo>
                  <a:lnTo>
                    <a:pt x="16548" y="0"/>
                  </a:lnTo>
                  <a:lnTo>
                    <a:pt x="8280" y="5321"/>
                  </a:lnTo>
                  <a:lnTo>
                    <a:pt x="0" y="10642"/>
                  </a:lnTo>
                  <a:lnTo>
                    <a:pt x="416204" y="184607"/>
                  </a:lnTo>
                  <a:lnTo>
                    <a:pt x="417525" y="183692"/>
                  </a:lnTo>
                  <a:lnTo>
                    <a:pt x="424256" y="179197"/>
                  </a:lnTo>
                  <a:lnTo>
                    <a:pt x="432346" y="173799"/>
                  </a:lnTo>
                  <a:close/>
                </a:path>
              </a:pathLst>
            </a:custGeom>
            <a:solidFill>
              <a:srgbClr val="D5DD4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736172" y="3824108"/>
              <a:ext cx="424815" cy="179705"/>
            </a:xfrm>
            <a:custGeom>
              <a:avLst/>
              <a:gdLst/>
              <a:ahLst/>
              <a:cxnLst/>
              <a:rect l="l" t="t" r="r" b="b"/>
              <a:pathLst>
                <a:path w="424815" h="179704">
                  <a:moveTo>
                    <a:pt x="8078" y="0"/>
                  </a:moveTo>
                  <a:lnTo>
                    <a:pt x="0" y="5407"/>
                  </a:lnTo>
                  <a:lnTo>
                    <a:pt x="416423" y="179469"/>
                  </a:lnTo>
                  <a:lnTo>
                    <a:pt x="424290" y="173974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D5DD4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728103" y="3829511"/>
              <a:ext cx="424815" cy="179705"/>
            </a:xfrm>
            <a:custGeom>
              <a:avLst/>
              <a:gdLst/>
              <a:ahLst/>
              <a:cxnLst/>
              <a:rect l="l" t="t" r="r" b="b"/>
              <a:pathLst>
                <a:path w="424815" h="179704">
                  <a:moveTo>
                    <a:pt x="8076" y="0"/>
                  </a:moveTo>
                  <a:lnTo>
                    <a:pt x="0" y="5408"/>
                  </a:lnTo>
                  <a:lnTo>
                    <a:pt x="416631" y="179557"/>
                  </a:lnTo>
                  <a:lnTo>
                    <a:pt x="424498" y="174062"/>
                  </a:lnTo>
                  <a:lnTo>
                    <a:pt x="8076" y="0"/>
                  </a:lnTo>
                  <a:close/>
                </a:path>
              </a:pathLst>
            </a:custGeom>
            <a:solidFill>
              <a:srgbClr val="D5DE4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720033" y="3834916"/>
              <a:ext cx="424815" cy="179705"/>
            </a:xfrm>
            <a:custGeom>
              <a:avLst/>
              <a:gdLst/>
              <a:ahLst/>
              <a:cxnLst/>
              <a:rect l="l" t="t" r="r" b="b"/>
              <a:pathLst>
                <a:path w="424815" h="179704">
                  <a:moveTo>
                    <a:pt x="8076" y="0"/>
                  </a:moveTo>
                  <a:lnTo>
                    <a:pt x="0" y="5408"/>
                  </a:lnTo>
                  <a:lnTo>
                    <a:pt x="416840" y="179644"/>
                  </a:lnTo>
                  <a:lnTo>
                    <a:pt x="424706" y="174149"/>
                  </a:lnTo>
                  <a:lnTo>
                    <a:pt x="8076" y="0"/>
                  </a:lnTo>
                  <a:close/>
                </a:path>
              </a:pathLst>
            </a:custGeom>
            <a:solidFill>
              <a:srgbClr val="D6DE4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711962" y="3840321"/>
              <a:ext cx="425450" cy="180340"/>
            </a:xfrm>
            <a:custGeom>
              <a:avLst/>
              <a:gdLst/>
              <a:ahLst/>
              <a:cxnLst/>
              <a:rect l="l" t="t" r="r" b="b"/>
              <a:pathLst>
                <a:path w="425450" h="180339">
                  <a:moveTo>
                    <a:pt x="8076" y="0"/>
                  </a:moveTo>
                  <a:lnTo>
                    <a:pt x="0" y="5408"/>
                  </a:lnTo>
                  <a:lnTo>
                    <a:pt x="417048" y="179731"/>
                  </a:lnTo>
                  <a:lnTo>
                    <a:pt x="424915" y="174236"/>
                  </a:lnTo>
                  <a:lnTo>
                    <a:pt x="8076" y="0"/>
                  </a:lnTo>
                  <a:close/>
                </a:path>
              </a:pathLst>
            </a:custGeom>
            <a:solidFill>
              <a:srgbClr val="D6DE4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703914" y="3845726"/>
              <a:ext cx="425450" cy="180340"/>
            </a:xfrm>
            <a:custGeom>
              <a:avLst/>
              <a:gdLst/>
              <a:ahLst/>
              <a:cxnLst/>
              <a:rect l="l" t="t" r="r" b="b"/>
              <a:pathLst>
                <a:path w="425450" h="180339">
                  <a:moveTo>
                    <a:pt x="8053" y="0"/>
                  </a:moveTo>
                  <a:lnTo>
                    <a:pt x="896" y="4792"/>
                  </a:lnTo>
                  <a:lnTo>
                    <a:pt x="0" y="5418"/>
                  </a:lnTo>
                  <a:lnTo>
                    <a:pt x="417329" y="179858"/>
                  </a:lnTo>
                  <a:lnTo>
                    <a:pt x="420747" y="177364"/>
                  </a:lnTo>
                  <a:lnTo>
                    <a:pt x="425100" y="174323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D6DE4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696044" y="3851139"/>
              <a:ext cx="425450" cy="180340"/>
            </a:xfrm>
            <a:custGeom>
              <a:avLst/>
              <a:gdLst/>
              <a:ahLst/>
              <a:cxnLst/>
              <a:rect l="l" t="t" r="r" b="b"/>
              <a:pathLst>
                <a:path w="425450" h="180339">
                  <a:moveTo>
                    <a:pt x="7876" y="0"/>
                  </a:moveTo>
                  <a:lnTo>
                    <a:pt x="0" y="5491"/>
                  </a:lnTo>
                  <a:lnTo>
                    <a:pt x="417553" y="180026"/>
                  </a:lnTo>
                  <a:lnTo>
                    <a:pt x="425205" y="174441"/>
                  </a:lnTo>
                  <a:lnTo>
                    <a:pt x="7876" y="0"/>
                  </a:lnTo>
                  <a:close/>
                </a:path>
              </a:pathLst>
            </a:custGeom>
            <a:solidFill>
              <a:srgbClr val="D6DE4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688173" y="3856627"/>
              <a:ext cx="425450" cy="180340"/>
            </a:xfrm>
            <a:custGeom>
              <a:avLst/>
              <a:gdLst/>
              <a:ahLst/>
              <a:cxnLst/>
              <a:rect l="l" t="t" r="r" b="b"/>
              <a:pathLst>
                <a:path w="425450" h="180339">
                  <a:moveTo>
                    <a:pt x="7876" y="0"/>
                  </a:moveTo>
                  <a:lnTo>
                    <a:pt x="0" y="5491"/>
                  </a:lnTo>
                  <a:lnTo>
                    <a:pt x="417777" y="180119"/>
                  </a:lnTo>
                  <a:lnTo>
                    <a:pt x="425429" y="174534"/>
                  </a:lnTo>
                  <a:lnTo>
                    <a:pt x="7876" y="0"/>
                  </a:lnTo>
                  <a:close/>
                </a:path>
              </a:pathLst>
            </a:custGeom>
            <a:solidFill>
              <a:srgbClr val="D6DE4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680301" y="3862115"/>
              <a:ext cx="426084" cy="180340"/>
            </a:xfrm>
            <a:custGeom>
              <a:avLst/>
              <a:gdLst/>
              <a:ahLst/>
              <a:cxnLst/>
              <a:rect l="l" t="t" r="r" b="b"/>
              <a:pathLst>
                <a:path w="426084" h="180339">
                  <a:moveTo>
                    <a:pt x="7876" y="0"/>
                  </a:moveTo>
                  <a:lnTo>
                    <a:pt x="0" y="5491"/>
                  </a:lnTo>
                  <a:lnTo>
                    <a:pt x="418000" y="180213"/>
                  </a:lnTo>
                  <a:lnTo>
                    <a:pt x="425652" y="174628"/>
                  </a:lnTo>
                  <a:lnTo>
                    <a:pt x="7876" y="0"/>
                  </a:lnTo>
                  <a:close/>
                </a:path>
              </a:pathLst>
            </a:custGeom>
            <a:solidFill>
              <a:srgbClr val="D7DF4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672431" y="3867602"/>
              <a:ext cx="426084" cy="180340"/>
            </a:xfrm>
            <a:custGeom>
              <a:avLst/>
              <a:gdLst/>
              <a:ahLst/>
              <a:cxnLst/>
              <a:rect l="l" t="t" r="r" b="b"/>
              <a:pathLst>
                <a:path w="426084" h="180339">
                  <a:moveTo>
                    <a:pt x="7876" y="0"/>
                  </a:moveTo>
                  <a:lnTo>
                    <a:pt x="0" y="5491"/>
                  </a:lnTo>
                  <a:lnTo>
                    <a:pt x="418224" y="180306"/>
                  </a:lnTo>
                  <a:lnTo>
                    <a:pt x="425876" y="174721"/>
                  </a:lnTo>
                  <a:lnTo>
                    <a:pt x="7876" y="0"/>
                  </a:lnTo>
                  <a:close/>
                </a:path>
              </a:pathLst>
            </a:custGeom>
            <a:solidFill>
              <a:srgbClr val="D7DF5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664596" y="3873090"/>
              <a:ext cx="426084" cy="180975"/>
            </a:xfrm>
            <a:custGeom>
              <a:avLst/>
              <a:gdLst/>
              <a:ahLst/>
              <a:cxnLst/>
              <a:rect l="l" t="t" r="r" b="b"/>
              <a:pathLst>
                <a:path w="426084" h="180975">
                  <a:moveTo>
                    <a:pt x="7841" y="0"/>
                  </a:moveTo>
                  <a:lnTo>
                    <a:pt x="1405" y="4487"/>
                  </a:lnTo>
                  <a:lnTo>
                    <a:pt x="0" y="5506"/>
                  </a:lnTo>
                  <a:lnTo>
                    <a:pt x="418551" y="180458"/>
                  </a:lnTo>
                  <a:lnTo>
                    <a:pt x="423520" y="176671"/>
                  </a:lnTo>
                  <a:lnTo>
                    <a:pt x="426064" y="174815"/>
                  </a:lnTo>
                  <a:lnTo>
                    <a:pt x="7841" y="0"/>
                  </a:lnTo>
                  <a:close/>
                </a:path>
              </a:pathLst>
            </a:custGeom>
            <a:solidFill>
              <a:srgbClr val="D7DF5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656919" y="3878593"/>
              <a:ext cx="426720" cy="180975"/>
            </a:xfrm>
            <a:custGeom>
              <a:avLst/>
              <a:gdLst/>
              <a:ahLst/>
              <a:cxnLst/>
              <a:rect l="l" t="t" r="r" b="b"/>
              <a:pathLst>
                <a:path w="426720" h="180975">
                  <a:moveTo>
                    <a:pt x="7682" y="0"/>
                  </a:moveTo>
                  <a:lnTo>
                    <a:pt x="0" y="5573"/>
                  </a:lnTo>
                  <a:lnTo>
                    <a:pt x="418790" y="180624"/>
                  </a:lnTo>
                  <a:lnTo>
                    <a:pt x="426233" y="174952"/>
                  </a:lnTo>
                  <a:lnTo>
                    <a:pt x="7682" y="0"/>
                  </a:lnTo>
                  <a:close/>
                </a:path>
              </a:pathLst>
            </a:custGeom>
            <a:solidFill>
              <a:srgbClr val="D7DF5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649241" y="3884163"/>
              <a:ext cx="426720" cy="180975"/>
            </a:xfrm>
            <a:custGeom>
              <a:avLst/>
              <a:gdLst/>
              <a:ahLst/>
              <a:cxnLst/>
              <a:rect l="l" t="t" r="r" b="b"/>
              <a:pathLst>
                <a:path w="426720" h="180975">
                  <a:moveTo>
                    <a:pt x="7682" y="0"/>
                  </a:moveTo>
                  <a:lnTo>
                    <a:pt x="0" y="5573"/>
                  </a:lnTo>
                  <a:lnTo>
                    <a:pt x="419028" y="180723"/>
                  </a:lnTo>
                  <a:lnTo>
                    <a:pt x="426471" y="175051"/>
                  </a:lnTo>
                  <a:lnTo>
                    <a:pt x="7682" y="0"/>
                  </a:lnTo>
                  <a:close/>
                </a:path>
              </a:pathLst>
            </a:custGeom>
            <a:solidFill>
              <a:srgbClr val="D9DF5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641566" y="3889731"/>
              <a:ext cx="426720" cy="180975"/>
            </a:xfrm>
            <a:custGeom>
              <a:avLst/>
              <a:gdLst/>
              <a:ahLst/>
              <a:cxnLst/>
              <a:rect l="l" t="t" r="r" b="b"/>
              <a:pathLst>
                <a:path w="426720" h="180975">
                  <a:moveTo>
                    <a:pt x="7682" y="0"/>
                  </a:moveTo>
                  <a:lnTo>
                    <a:pt x="0" y="5573"/>
                  </a:lnTo>
                  <a:lnTo>
                    <a:pt x="419266" y="180823"/>
                  </a:lnTo>
                  <a:lnTo>
                    <a:pt x="426709" y="175151"/>
                  </a:lnTo>
                  <a:lnTo>
                    <a:pt x="7682" y="0"/>
                  </a:lnTo>
                  <a:close/>
                </a:path>
              </a:pathLst>
            </a:custGeom>
            <a:solidFill>
              <a:srgbClr val="D9DF5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633889" y="3895300"/>
              <a:ext cx="427355" cy="180975"/>
            </a:xfrm>
            <a:custGeom>
              <a:avLst/>
              <a:gdLst/>
              <a:ahLst/>
              <a:cxnLst/>
              <a:rect l="l" t="t" r="r" b="b"/>
              <a:pathLst>
                <a:path w="427354" h="180975">
                  <a:moveTo>
                    <a:pt x="7682" y="0"/>
                  </a:moveTo>
                  <a:lnTo>
                    <a:pt x="0" y="5573"/>
                  </a:lnTo>
                  <a:lnTo>
                    <a:pt x="419504" y="180923"/>
                  </a:lnTo>
                  <a:lnTo>
                    <a:pt x="426947" y="175250"/>
                  </a:lnTo>
                  <a:lnTo>
                    <a:pt x="7682" y="0"/>
                  </a:lnTo>
                  <a:close/>
                </a:path>
              </a:pathLst>
            </a:custGeom>
            <a:solidFill>
              <a:srgbClr val="D9DF5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626249" y="3900870"/>
              <a:ext cx="427355" cy="181610"/>
            </a:xfrm>
            <a:custGeom>
              <a:avLst/>
              <a:gdLst/>
              <a:ahLst/>
              <a:cxnLst/>
              <a:rect l="l" t="t" r="r" b="b"/>
              <a:pathLst>
                <a:path w="427354" h="181610">
                  <a:moveTo>
                    <a:pt x="7644" y="0"/>
                  </a:moveTo>
                  <a:lnTo>
                    <a:pt x="1479" y="4472"/>
                  </a:lnTo>
                  <a:lnTo>
                    <a:pt x="0" y="5588"/>
                  </a:lnTo>
                  <a:lnTo>
                    <a:pt x="419875" y="181093"/>
                  </a:lnTo>
                  <a:lnTo>
                    <a:pt x="425901" y="176301"/>
                  </a:lnTo>
                  <a:lnTo>
                    <a:pt x="427148" y="175350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F5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618762" y="3906455"/>
              <a:ext cx="427990" cy="181610"/>
            </a:xfrm>
            <a:custGeom>
              <a:avLst/>
              <a:gdLst/>
              <a:ahLst/>
              <a:cxnLst/>
              <a:rect l="l" t="t" r="r" b="b"/>
              <a:pathLst>
                <a:path w="427990" h="181610">
                  <a:moveTo>
                    <a:pt x="7492" y="0"/>
                  </a:moveTo>
                  <a:lnTo>
                    <a:pt x="0" y="5652"/>
                  </a:lnTo>
                  <a:lnTo>
                    <a:pt x="420127" y="181262"/>
                  </a:lnTo>
                  <a:lnTo>
                    <a:pt x="427366" y="175505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D9DF5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611275" y="3912102"/>
              <a:ext cx="427990" cy="181610"/>
            </a:xfrm>
            <a:custGeom>
              <a:avLst/>
              <a:gdLst/>
              <a:ahLst/>
              <a:cxnLst/>
              <a:rect l="l" t="t" r="r" b="b"/>
              <a:pathLst>
                <a:path w="427990" h="181610">
                  <a:moveTo>
                    <a:pt x="7492" y="0"/>
                  </a:moveTo>
                  <a:lnTo>
                    <a:pt x="0" y="5652"/>
                  </a:lnTo>
                  <a:lnTo>
                    <a:pt x="420379" y="181368"/>
                  </a:lnTo>
                  <a:lnTo>
                    <a:pt x="427619" y="175610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DADF5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603788" y="3917751"/>
              <a:ext cx="427990" cy="181610"/>
            </a:xfrm>
            <a:custGeom>
              <a:avLst/>
              <a:gdLst/>
              <a:ahLst/>
              <a:cxnLst/>
              <a:rect l="l" t="t" r="r" b="b"/>
              <a:pathLst>
                <a:path w="427990" h="181610">
                  <a:moveTo>
                    <a:pt x="7492" y="0"/>
                  </a:moveTo>
                  <a:lnTo>
                    <a:pt x="0" y="5652"/>
                  </a:lnTo>
                  <a:lnTo>
                    <a:pt x="420632" y="181473"/>
                  </a:lnTo>
                  <a:lnTo>
                    <a:pt x="427871" y="17571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DADF5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596301" y="3923400"/>
              <a:ext cx="428625" cy="181610"/>
            </a:xfrm>
            <a:custGeom>
              <a:avLst/>
              <a:gdLst/>
              <a:ahLst/>
              <a:cxnLst/>
              <a:rect l="l" t="t" r="r" b="b"/>
              <a:pathLst>
                <a:path w="428625" h="181610">
                  <a:moveTo>
                    <a:pt x="7492" y="0"/>
                  </a:moveTo>
                  <a:lnTo>
                    <a:pt x="0" y="5652"/>
                  </a:lnTo>
                  <a:lnTo>
                    <a:pt x="420884" y="181579"/>
                  </a:lnTo>
                  <a:lnTo>
                    <a:pt x="428124" y="175821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DAE05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588844" y="3929047"/>
              <a:ext cx="428625" cy="182245"/>
            </a:xfrm>
            <a:custGeom>
              <a:avLst/>
              <a:gdLst/>
              <a:ahLst/>
              <a:cxnLst/>
              <a:rect l="l" t="t" r="r" b="b"/>
              <a:pathLst>
                <a:path w="428625" h="182245">
                  <a:moveTo>
                    <a:pt x="7463" y="0"/>
                  </a:moveTo>
                  <a:lnTo>
                    <a:pt x="1158" y="4756"/>
                  </a:lnTo>
                  <a:lnTo>
                    <a:pt x="0" y="5664"/>
                  </a:lnTo>
                  <a:lnTo>
                    <a:pt x="421295" y="181763"/>
                  </a:lnTo>
                  <a:lnTo>
                    <a:pt x="428346" y="175927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rgbClr val="DAE05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581542" y="3934708"/>
              <a:ext cx="428625" cy="182245"/>
            </a:xfrm>
            <a:custGeom>
              <a:avLst/>
              <a:gdLst/>
              <a:ahLst/>
              <a:cxnLst/>
              <a:rect l="l" t="t" r="r" b="b"/>
              <a:pathLst>
                <a:path w="428625" h="182245">
                  <a:moveTo>
                    <a:pt x="7307" y="0"/>
                  </a:moveTo>
                  <a:lnTo>
                    <a:pt x="0" y="5730"/>
                  </a:lnTo>
                  <a:lnTo>
                    <a:pt x="421561" y="181939"/>
                  </a:lnTo>
                  <a:lnTo>
                    <a:pt x="428601" y="176098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rgbClr val="DBE05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574240" y="3940434"/>
              <a:ext cx="429259" cy="182245"/>
            </a:xfrm>
            <a:custGeom>
              <a:avLst/>
              <a:gdLst/>
              <a:ahLst/>
              <a:cxnLst/>
              <a:rect l="l" t="t" r="r" b="b"/>
              <a:pathLst>
                <a:path w="429259" h="182245">
                  <a:moveTo>
                    <a:pt x="7307" y="0"/>
                  </a:moveTo>
                  <a:lnTo>
                    <a:pt x="0" y="5730"/>
                  </a:lnTo>
                  <a:lnTo>
                    <a:pt x="421827" y="182050"/>
                  </a:lnTo>
                  <a:lnTo>
                    <a:pt x="428867" y="176210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rgbClr val="DBE05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566938" y="3946160"/>
              <a:ext cx="429259" cy="182245"/>
            </a:xfrm>
            <a:custGeom>
              <a:avLst/>
              <a:gdLst/>
              <a:ahLst/>
              <a:cxnLst/>
              <a:rect l="l" t="t" r="r" b="b"/>
              <a:pathLst>
                <a:path w="429259" h="182245">
                  <a:moveTo>
                    <a:pt x="7307" y="0"/>
                  </a:moveTo>
                  <a:lnTo>
                    <a:pt x="0" y="5730"/>
                  </a:lnTo>
                  <a:lnTo>
                    <a:pt x="422093" y="182162"/>
                  </a:lnTo>
                  <a:lnTo>
                    <a:pt x="429133" y="176321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rgbClr val="DBE05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559637" y="3951885"/>
              <a:ext cx="429895" cy="182880"/>
            </a:xfrm>
            <a:custGeom>
              <a:avLst/>
              <a:gdLst/>
              <a:ahLst/>
              <a:cxnLst/>
              <a:rect l="l" t="t" r="r" b="b"/>
              <a:pathLst>
                <a:path w="429895" h="182879">
                  <a:moveTo>
                    <a:pt x="7307" y="0"/>
                  </a:moveTo>
                  <a:lnTo>
                    <a:pt x="0" y="5730"/>
                  </a:lnTo>
                  <a:lnTo>
                    <a:pt x="422359" y="182273"/>
                  </a:lnTo>
                  <a:lnTo>
                    <a:pt x="429399" y="176432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rgbClr val="DBE15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552347" y="3957611"/>
              <a:ext cx="429895" cy="182880"/>
            </a:xfrm>
            <a:custGeom>
              <a:avLst/>
              <a:gdLst/>
              <a:ahLst/>
              <a:cxnLst/>
              <a:rect l="l" t="t" r="r" b="b"/>
              <a:pathLst>
                <a:path w="429895" h="182879">
                  <a:moveTo>
                    <a:pt x="7294" y="0"/>
                  </a:moveTo>
                  <a:lnTo>
                    <a:pt x="0" y="5735"/>
                  </a:lnTo>
                  <a:lnTo>
                    <a:pt x="422807" y="182465"/>
                  </a:lnTo>
                  <a:lnTo>
                    <a:pt x="429653" y="176543"/>
                  </a:lnTo>
                  <a:lnTo>
                    <a:pt x="7294" y="0"/>
                  </a:lnTo>
                  <a:close/>
                </a:path>
              </a:pathLst>
            </a:custGeom>
            <a:solidFill>
              <a:srgbClr val="DCE15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545227" y="3963343"/>
              <a:ext cx="430530" cy="182880"/>
            </a:xfrm>
            <a:custGeom>
              <a:avLst/>
              <a:gdLst/>
              <a:ahLst/>
              <a:cxnLst/>
              <a:rect l="l" t="t" r="r" b="b"/>
              <a:pathLst>
                <a:path w="430529" h="182879">
                  <a:moveTo>
                    <a:pt x="7125" y="0"/>
                  </a:moveTo>
                  <a:lnTo>
                    <a:pt x="0" y="5806"/>
                  </a:lnTo>
                  <a:lnTo>
                    <a:pt x="423086" y="182653"/>
                  </a:lnTo>
                  <a:lnTo>
                    <a:pt x="429932" y="176731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DCE16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538107" y="3969144"/>
              <a:ext cx="430530" cy="182880"/>
            </a:xfrm>
            <a:custGeom>
              <a:avLst/>
              <a:gdLst/>
              <a:ahLst/>
              <a:cxnLst/>
              <a:rect l="l" t="t" r="r" b="b"/>
              <a:pathLst>
                <a:path w="430529" h="182879">
                  <a:moveTo>
                    <a:pt x="7125" y="0"/>
                  </a:moveTo>
                  <a:lnTo>
                    <a:pt x="0" y="5806"/>
                  </a:lnTo>
                  <a:lnTo>
                    <a:pt x="423365" y="182769"/>
                  </a:lnTo>
                  <a:lnTo>
                    <a:pt x="430211" y="176847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DCE16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530986" y="3974945"/>
              <a:ext cx="430530" cy="183515"/>
            </a:xfrm>
            <a:custGeom>
              <a:avLst/>
              <a:gdLst/>
              <a:ahLst/>
              <a:cxnLst/>
              <a:rect l="l" t="t" r="r" b="b"/>
              <a:pathLst>
                <a:path w="430529" h="183514">
                  <a:moveTo>
                    <a:pt x="7125" y="0"/>
                  </a:moveTo>
                  <a:lnTo>
                    <a:pt x="0" y="5806"/>
                  </a:lnTo>
                  <a:lnTo>
                    <a:pt x="423645" y="182886"/>
                  </a:lnTo>
                  <a:lnTo>
                    <a:pt x="430490" y="176964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DCE16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523866" y="3980747"/>
              <a:ext cx="431165" cy="183515"/>
            </a:xfrm>
            <a:custGeom>
              <a:avLst/>
              <a:gdLst/>
              <a:ahLst/>
              <a:cxnLst/>
              <a:rect l="l" t="t" r="r" b="b"/>
              <a:pathLst>
                <a:path w="431165" h="183514">
                  <a:moveTo>
                    <a:pt x="7125" y="0"/>
                  </a:moveTo>
                  <a:lnTo>
                    <a:pt x="0" y="5806"/>
                  </a:lnTo>
                  <a:lnTo>
                    <a:pt x="423926" y="183004"/>
                  </a:lnTo>
                  <a:lnTo>
                    <a:pt x="430770" y="177081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DCE26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516745" y="3986549"/>
              <a:ext cx="431165" cy="183515"/>
            </a:xfrm>
            <a:custGeom>
              <a:avLst/>
              <a:gdLst/>
              <a:ahLst/>
              <a:cxnLst/>
              <a:rect l="l" t="t" r="r" b="b"/>
              <a:pathLst>
                <a:path w="431165" h="183514">
                  <a:moveTo>
                    <a:pt x="7125" y="0"/>
                  </a:moveTo>
                  <a:lnTo>
                    <a:pt x="0" y="5806"/>
                  </a:lnTo>
                  <a:lnTo>
                    <a:pt x="424395" y="183200"/>
                  </a:lnTo>
                  <a:lnTo>
                    <a:pt x="431050" y="177198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DDE26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509790" y="3992350"/>
              <a:ext cx="431800" cy="183515"/>
            </a:xfrm>
            <a:custGeom>
              <a:avLst/>
              <a:gdLst/>
              <a:ahLst/>
              <a:cxnLst/>
              <a:rect l="l" t="t" r="r" b="b"/>
              <a:pathLst>
                <a:path w="431800" h="183514">
                  <a:moveTo>
                    <a:pt x="6961" y="0"/>
                  </a:moveTo>
                  <a:lnTo>
                    <a:pt x="0" y="5874"/>
                  </a:lnTo>
                  <a:lnTo>
                    <a:pt x="424700" y="183396"/>
                  </a:lnTo>
                  <a:lnTo>
                    <a:pt x="431355" y="177394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DDE26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502847" y="3998221"/>
              <a:ext cx="431800" cy="184150"/>
            </a:xfrm>
            <a:custGeom>
              <a:avLst/>
              <a:gdLst/>
              <a:ahLst/>
              <a:cxnLst/>
              <a:rect l="l" t="t" r="r" b="b"/>
              <a:pathLst>
                <a:path w="431800" h="184150">
                  <a:moveTo>
                    <a:pt x="6948" y="0"/>
                  </a:moveTo>
                  <a:lnTo>
                    <a:pt x="0" y="5880"/>
                  </a:lnTo>
                  <a:lnTo>
                    <a:pt x="424992" y="183524"/>
                  </a:lnTo>
                  <a:lnTo>
                    <a:pt x="431647" y="177522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DDE26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495904" y="4004097"/>
              <a:ext cx="432434" cy="184150"/>
            </a:xfrm>
            <a:custGeom>
              <a:avLst/>
              <a:gdLst/>
              <a:ahLst/>
              <a:cxnLst/>
              <a:rect l="l" t="t" r="r" b="b"/>
              <a:pathLst>
                <a:path w="432434" h="184150">
                  <a:moveTo>
                    <a:pt x="6948" y="0"/>
                  </a:moveTo>
                  <a:lnTo>
                    <a:pt x="0" y="5880"/>
                  </a:lnTo>
                  <a:lnTo>
                    <a:pt x="425284" y="183646"/>
                  </a:lnTo>
                  <a:lnTo>
                    <a:pt x="431939" y="177644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DDE26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488961" y="4009973"/>
              <a:ext cx="432434" cy="184150"/>
            </a:xfrm>
            <a:custGeom>
              <a:avLst/>
              <a:gdLst/>
              <a:ahLst/>
              <a:cxnLst/>
              <a:rect l="l" t="t" r="r" b="b"/>
              <a:pathLst>
                <a:path w="432434" h="184150">
                  <a:moveTo>
                    <a:pt x="6948" y="0"/>
                  </a:moveTo>
                  <a:lnTo>
                    <a:pt x="0" y="5880"/>
                  </a:lnTo>
                  <a:lnTo>
                    <a:pt x="425576" y="183768"/>
                  </a:lnTo>
                  <a:lnTo>
                    <a:pt x="432231" y="177766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DEE26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482019" y="4015848"/>
              <a:ext cx="433070" cy="184150"/>
            </a:xfrm>
            <a:custGeom>
              <a:avLst/>
              <a:gdLst/>
              <a:ahLst/>
              <a:cxnLst/>
              <a:rect l="l" t="t" r="r" b="b"/>
              <a:pathLst>
                <a:path w="433070" h="184150">
                  <a:moveTo>
                    <a:pt x="6948" y="0"/>
                  </a:moveTo>
                  <a:lnTo>
                    <a:pt x="0" y="5880"/>
                  </a:lnTo>
                  <a:lnTo>
                    <a:pt x="426049" y="183965"/>
                  </a:lnTo>
                  <a:lnTo>
                    <a:pt x="432524" y="177888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DEE36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475205" y="4021724"/>
              <a:ext cx="433070" cy="184785"/>
            </a:xfrm>
            <a:custGeom>
              <a:avLst/>
              <a:gdLst/>
              <a:ahLst/>
              <a:cxnLst/>
              <a:rect l="l" t="t" r="r" b="b"/>
              <a:pathLst>
                <a:path w="433070" h="184785">
                  <a:moveTo>
                    <a:pt x="6819" y="0"/>
                  </a:moveTo>
                  <a:lnTo>
                    <a:pt x="4991" y="1547"/>
                  </a:lnTo>
                  <a:lnTo>
                    <a:pt x="0" y="5934"/>
                  </a:lnTo>
                  <a:lnTo>
                    <a:pt x="426399" y="184166"/>
                  </a:lnTo>
                  <a:lnTo>
                    <a:pt x="432868" y="178086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DEE36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461656" y="4027665"/>
              <a:ext cx="440055" cy="190500"/>
            </a:xfrm>
            <a:custGeom>
              <a:avLst/>
              <a:gdLst/>
              <a:ahLst/>
              <a:cxnLst/>
              <a:rect l="l" t="t" r="r" b="b"/>
              <a:pathLst>
                <a:path w="440054" h="190500">
                  <a:moveTo>
                    <a:pt x="439940" y="178231"/>
                  </a:moveTo>
                  <a:lnTo>
                    <a:pt x="13550" y="0"/>
                  </a:lnTo>
                  <a:lnTo>
                    <a:pt x="6781" y="5943"/>
                  </a:lnTo>
                  <a:lnTo>
                    <a:pt x="0" y="11899"/>
                  </a:lnTo>
                  <a:lnTo>
                    <a:pt x="427012" y="190385"/>
                  </a:lnTo>
                  <a:lnTo>
                    <a:pt x="433476" y="184302"/>
                  </a:lnTo>
                  <a:lnTo>
                    <a:pt x="439940" y="178231"/>
                  </a:lnTo>
                  <a:close/>
                </a:path>
              </a:pathLst>
            </a:custGeom>
            <a:solidFill>
              <a:srgbClr val="DEE36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454899" y="4039551"/>
              <a:ext cx="434340" cy="184785"/>
            </a:xfrm>
            <a:custGeom>
              <a:avLst/>
              <a:gdLst/>
              <a:ahLst/>
              <a:cxnLst/>
              <a:rect l="l" t="t" r="r" b="b"/>
              <a:pathLst>
                <a:path w="434340" h="184785">
                  <a:moveTo>
                    <a:pt x="6773" y="0"/>
                  </a:moveTo>
                  <a:lnTo>
                    <a:pt x="0" y="5953"/>
                  </a:lnTo>
                  <a:lnTo>
                    <a:pt x="427313" y="184567"/>
                  </a:lnTo>
                  <a:lnTo>
                    <a:pt x="433781" y="178487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DFE36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448130" y="4045500"/>
              <a:ext cx="434340" cy="184785"/>
            </a:xfrm>
            <a:custGeom>
              <a:avLst/>
              <a:gdLst/>
              <a:ahLst/>
              <a:cxnLst/>
              <a:rect l="l" t="t" r="r" b="b"/>
              <a:pathLst>
                <a:path w="434340" h="184785">
                  <a:moveTo>
                    <a:pt x="6774" y="0"/>
                  </a:moveTo>
                  <a:lnTo>
                    <a:pt x="0" y="5953"/>
                  </a:lnTo>
                  <a:lnTo>
                    <a:pt x="427779" y="184761"/>
                  </a:lnTo>
                  <a:lnTo>
                    <a:pt x="433293" y="179359"/>
                  </a:lnTo>
                  <a:lnTo>
                    <a:pt x="434086" y="178614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DFE46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441447" y="4051449"/>
              <a:ext cx="434975" cy="185420"/>
            </a:xfrm>
            <a:custGeom>
              <a:avLst/>
              <a:gdLst/>
              <a:ahLst/>
              <a:cxnLst/>
              <a:rect l="l" t="t" r="r" b="b"/>
              <a:pathLst>
                <a:path w="434975" h="185420">
                  <a:moveTo>
                    <a:pt x="6688" y="0"/>
                  </a:moveTo>
                  <a:lnTo>
                    <a:pt x="3303" y="2975"/>
                  </a:lnTo>
                  <a:lnTo>
                    <a:pt x="0" y="5989"/>
                  </a:lnTo>
                  <a:lnTo>
                    <a:pt x="428181" y="184965"/>
                  </a:lnTo>
                  <a:lnTo>
                    <a:pt x="434466" y="178809"/>
                  </a:lnTo>
                  <a:lnTo>
                    <a:pt x="6688" y="0"/>
                  </a:lnTo>
                  <a:close/>
                </a:path>
              </a:pathLst>
            </a:custGeom>
            <a:solidFill>
              <a:srgbClr val="DFE46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434850" y="4057433"/>
              <a:ext cx="434975" cy="185420"/>
            </a:xfrm>
            <a:custGeom>
              <a:avLst/>
              <a:gdLst/>
              <a:ahLst/>
              <a:cxnLst/>
              <a:rect l="l" t="t" r="r" b="b"/>
              <a:pathLst>
                <a:path w="434975" h="185420">
                  <a:moveTo>
                    <a:pt x="6602" y="0"/>
                  </a:moveTo>
                  <a:lnTo>
                    <a:pt x="0" y="6024"/>
                  </a:lnTo>
                  <a:lnTo>
                    <a:pt x="428498" y="185134"/>
                  </a:lnTo>
                  <a:lnTo>
                    <a:pt x="434783" y="178977"/>
                  </a:lnTo>
                  <a:lnTo>
                    <a:pt x="6602" y="0"/>
                  </a:lnTo>
                  <a:close/>
                </a:path>
              </a:pathLst>
            </a:custGeom>
            <a:solidFill>
              <a:srgbClr val="DFE47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428252" y="4063453"/>
              <a:ext cx="435609" cy="185420"/>
            </a:xfrm>
            <a:custGeom>
              <a:avLst/>
              <a:gdLst/>
              <a:ahLst/>
              <a:cxnLst/>
              <a:rect l="l" t="t" r="r" b="b"/>
              <a:pathLst>
                <a:path w="435609" h="185420">
                  <a:moveTo>
                    <a:pt x="6603" y="0"/>
                  </a:moveTo>
                  <a:lnTo>
                    <a:pt x="0" y="6024"/>
                  </a:lnTo>
                  <a:lnTo>
                    <a:pt x="428815" y="185266"/>
                  </a:lnTo>
                  <a:lnTo>
                    <a:pt x="435100" y="179109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DFE47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421654" y="4069473"/>
              <a:ext cx="435609" cy="185420"/>
            </a:xfrm>
            <a:custGeom>
              <a:avLst/>
              <a:gdLst/>
              <a:ahLst/>
              <a:cxnLst/>
              <a:rect l="l" t="t" r="r" b="b"/>
              <a:pathLst>
                <a:path w="435609" h="185420">
                  <a:moveTo>
                    <a:pt x="6603" y="0"/>
                  </a:moveTo>
                  <a:lnTo>
                    <a:pt x="0" y="6024"/>
                  </a:lnTo>
                  <a:lnTo>
                    <a:pt x="429132" y="185399"/>
                  </a:lnTo>
                  <a:lnTo>
                    <a:pt x="435417" y="179242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DFE47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415057" y="4075493"/>
              <a:ext cx="436245" cy="186055"/>
            </a:xfrm>
            <a:custGeom>
              <a:avLst/>
              <a:gdLst/>
              <a:ahLst/>
              <a:cxnLst/>
              <a:rect l="l" t="t" r="r" b="b"/>
              <a:pathLst>
                <a:path w="436245" h="186054">
                  <a:moveTo>
                    <a:pt x="6603" y="0"/>
                  </a:moveTo>
                  <a:lnTo>
                    <a:pt x="0" y="6024"/>
                  </a:lnTo>
                  <a:lnTo>
                    <a:pt x="429583" y="185587"/>
                  </a:lnTo>
                  <a:lnTo>
                    <a:pt x="434119" y="180956"/>
                  </a:lnTo>
                  <a:lnTo>
                    <a:pt x="435734" y="179374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DFE47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408495" y="4081513"/>
              <a:ext cx="436245" cy="186055"/>
            </a:xfrm>
            <a:custGeom>
              <a:avLst/>
              <a:gdLst/>
              <a:ahLst/>
              <a:cxnLst/>
              <a:rect l="l" t="t" r="r" b="b"/>
              <a:pathLst>
                <a:path w="436245" h="186054">
                  <a:moveTo>
                    <a:pt x="6566" y="0"/>
                  </a:moveTo>
                  <a:lnTo>
                    <a:pt x="1401" y="4712"/>
                  </a:lnTo>
                  <a:lnTo>
                    <a:pt x="0" y="6040"/>
                  </a:lnTo>
                  <a:lnTo>
                    <a:pt x="430043" y="185795"/>
                  </a:lnTo>
                  <a:lnTo>
                    <a:pt x="436148" y="179563"/>
                  </a:lnTo>
                  <a:lnTo>
                    <a:pt x="6566" y="0"/>
                  </a:lnTo>
                  <a:close/>
                </a:path>
              </a:pathLst>
            </a:custGeom>
            <a:solidFill>
              <a:srgbClr val="DFE67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402065" y="4087548"/>
              <a:ext cx="436880" cy="186055"/>
            </a:xfrm>
            <a:custGeom>
              <a:avLst/>
              <a:gdLst/>
              <a:ahLst/>
              <a:cxnLst/>
              <a:rect l="l" t="t" r="r" b="b"/>
              <a:pathLst>
                <a:path w="436879" h="186054">
                  <a:moveTo>
                    <a:pt x="6435" y="0"/>
                  </a:moveTo>
                  <a:lnTo>
                    <a:pt x="0" y="6095"/>
                  </a:lnTo>
                  <a:lnTo>
                    <a:pt x="430372" y="185987"/>
                  </a:lnTo>
                  <a:lnTo>
                    <a:pt x="436477" y="179755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DFE67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395635" y="4093639"/>
              <a:ext cx="436880" cy="186690"/>
            </a:xfrm>
            <a:custGeom>
              <a:avLst/>
              <a:gdLst/>
              <a:ahLst/>
              <a:cxnLst/>
              <a:rect l="l" t="t" r="r" b="b"/>
              <a:pathLst>
                <a:path w="436879" h="186689">
                  <a:moveTo>
                    <a:pt x="6435" y="0"/>
                  </a:moveTo>
                  <a:lnTo>
                    <a:pt x="0" y="6095"/>
                  </a:lnTo>
                  <a:lnTo>
                    <a:pt x="430701" y="186125"/>
                  </a:lnTo>
                  <a:lnTo>
                    <a:pt x="436806" y="179893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E0E67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389206" y="4099729"/>
              <a:ext cx="437515" cy="186690"/>
            </a:xfrm>
            <a:custGeom>
              <a:avLst/>
              <a:gdLst/>
              <a:ahLst/>
              <a:cxnLst/>
              <a:rect l="l" t="t" r="r" b="b"/>
              <a:pathLst>
                <a:path w="437515" h="186689">
                  <a:moveTo>
                    <a:pt x="6435" y="0"/>
                  </a:moveTo>
                  <a:lnTo>
                    <a:pt x="0" y="6095"/>
                  </a:lnTo>
                  <a:lnTo>
                    <a:pt x="431030" y="186262"/>
                  </a:lnTo>
                  <a:lnTo>
                    <a:pt x="437135" y="180030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E0E67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382776" y="4105819"/>
              <a:ext cx="437515" cy="186690"/>
            </a:xfrm>
            <a:custGeom>
              <a:avLst/>
              <a:gdLst/>
              <a:ahLst/>
              <a:cxnLst/>
              <a:rect l="l" t="t" r="r" b="b"/>
              <a:pathLst>
                <a:path w="437515" h="186689">
                  <a:moveTo>
                    <a:pt x="6435" y="0"/>
                  </a:moveTo>
                  <a:lnTo>
                    <a:pt x="0" y="6095"/>
                  </a:lnTo>
                  <a:lnTo>
                    <a:pt x="431460" y="186442"/>
                  </a:lnTo>
                  <a:lnTo>
                    <a:pt x="434810" y="182878"/>
                  </a:lnTo>
                  <a:lnTo>
                    <a:pt x="437464" y="180168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E0E67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376346" y="4111910"/>
              <a:ext cx="438150" cy="186690"/>
            </a:xfrm>
            <a:custGeom>
              <a:avLst/>
              <a:gdLst/>
              <a:ahLst/>
              <a:cxnLst/>
              <a:rect l="l" t="t" r="r" b="b"/>
              <a:pathLst>
                <a:path w="438150" h="186689">
                  <a:moveTo>
                    <a:pt x="6435" y="0"/>
                  </a:moveTo>
                  <a:lnTo>
                    <a:pt x="0" y="6095"/>
                  </a:lnTo>
                  <a:lnTo>
                    <a:pt x="431966" y="186654"/>
                  </a:lnTo>
                  <a:lnTo>
                    <a:pt x="437894" y="180347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E0E77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7370063" y="4118000"/>
              <a:ext cx="438784" cy="187325"/>
            </a:xfrm>
            <a:custGeom>
              <a:avLst/>
              <a:gdLst/>
              <a:ahLst/>
              <a:cxnLst/>
              <a:rect l="l" t="t" r="r" b="b"/>
              <a:pathLst>
                <a:path w="438784" h="187325">
                  <a:moveTo>
                    <a:pt x="6287" y="0"/>
                  </a:moveTo>
                  <a:lnTo>
                    <a:pt x="5583" y="667"/>
                  </a:lnTo>
                  <a:lnTo>
                    <a:pt x="0" y="6156"/>
                  </a:lnTo>
                  <a:lnTo>
                    <a:pt x="432325" y="186865"/>
                  </a:lnTo>
                  <a:lnTo>
                    <a:pt x="438253" y="180559"/>
                  </a:lnTo>
                  <a:lnTo>
                    <a:pt x="6287" y="0"/>
                  </a:lnTo>
                  <a:close/>
                </a:path>
              </a:pathLst>
            </a:custGeom>
            <a:solidFill>
              <a:srgbClr val="E1E77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363799" y="4124151"/>
              <a:ext cx="438784" cy="187325"/>
            </a:xfrm>
            <a:custGeom>
              <a:avLst/>
              <a:gdLst/>
              <a:ahLst/>
              <a:cxnLst/>
              <a:rect l="l" t="t" r="r" b="b"/>
              <a:pathLst>
                <a:path w="438784" h="187325">
                  <a:moveTo>
                    <a:pt x="6269" y="0"/>
                  </a:moveTo>
                  <a:lnTo>
                    <a:pt x="0" y="6164"/>
                  </a:lnTo>
                  <a:lnTo>
                    <a:pt x="432666" y="187015"/>
                  </a:lnTo>
                  <a:lnTo>
                    <a:pt x="438594" y="180709"/>
                  </a:lnTo>
                  <a:lnTo>
                    <a:pt x="6269" y="0"/>
                  </a:lnTo>
                  <a:close/>
                </a:path>
              </a:pathLst>
            </a:custGeom>
            <a:solidFill>
              <a:srgbClr val="E1E77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7357534" y="4130311"/>
              <a:ext cx="439420" cy="187325"/>
            </a:xfrm>
            <a:custGeom>
              <a:avLst/>
              <a:gdLst/>
              <a:ahLst/>
              <a:cxnLst/>
              <a:rect l="l" t="t" r="r" b="b"/>
              <a:pathLst>
                <a:path w="439420" h="187325">
                  <a:moveTo>
                    <a:pt x="6269" y="0"/>
                  </a:moveTo>
                  <a:lnTo>
                    <a:pt x="0" y="6164"/>
                  </a:lnTo>
                  <a:lnTo>
                    <a:pt x="433007" y="187158"/>
                  </a:lnTo>
                  <a:lnTo>
                    <a:pt x="438935" y="180852"/>
                  </a:lnTo>
                  <a:lnTo>
                    <a:pt x="6269" y="0"/>
                  </a:lnTo>
                  <a:close/>
                </a:path>
              </a:pathLst>
            </a:custGeom>
            <a:solidFill>
              <a:srgbClr val="E1E77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351269" y="4136470"/>
              <a:ext cx="439420" cy="187325"/>
            </a:xfrm>
            <a:custGeom>
              <a:avLst/>
              <a:gdLst/>
              <a:ahLst/>
              <a:cxnLst/>
              <a:rect l="l" t="t" r="r" b="b"/>
              <a:pathLst>
                <a:path w="439420" h="187325">
                  <a:moveTo>
                    <a:pt x="6269" y="0"/>
                  </a:moveTo>
                  <a:lnTo>
                    <a:pt x="0" y="6164"/>
                  </a:lnTo>
                  <a:lnTo>
                    <a:pt x="433409" y="187326"/>
                  </a:lnTo>
                  <a:lnTo>
                    <a:pt x="435396" y="185122"/>
                  </a:lnTo>
                  <a:lnTo>
                    <a:pt x="439276" y="180994"/>
                  </a:lnTo>
                  <a:lnTo>
                    <a:pt x="6269" y="0"/>
                  </a:lnTo>
                  <a:close/>
                </a:path>
              </a:pathLst>
            </a:custGeom>
            <a:solidFill>
              <a:srgbClr val="E1E77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345004" y="4142630"/>
              <a:ext cx="440055" cy="187960"/>
            </a:xfrm>
            <a:custGeom>
              <a:avLst/>
              <a:gdLst/>
              <a:ahLst/>
              <a:cxnLst/>
              <a:rect l="l" t="t" r="r" b="b"/>
              <a:pathLst>
                <a:path w="440054" h="187960">
                  <a:moveTo>
                    <a:pt x="6269" y="0"/>
                  </a:moveTo>
                  <a:lnTo>
                    <a:pt x="0" y="6164"/>
                  </a:lnTo>
                  <a:lnTo>
                    <a:pt x="433924" y="187541"/>
                  </a:lnTo>
                  <a:lnTo>
                    <a:pt x="439678" y="181162"/>
                  </a:lnTo>
                  <a:lnTo>
                    <a:pt x="6269" y="0"/>
                  </a:lnTo>
                  <a:close/>
                </a:path>
              </a:pathLst>
            </a:custGeom>
            <a:solidFill>
              <a:srgbClr val="E1E87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338825" y="4148788"/>
              <a:ext cx="440690" cy="187960"/>
            </a:xfrm>
            <a:custGeom>
              <a:avLst/>
              <a:gdLst/>
              <a:ahLst/>
              <a:cxnLst/>
              <a:rect l="l" t="t" r="r" b="b"/>
              <a:pathLst>
                <a:path w="440690" h="187960">
                  <a:moveTo>
                    <a:pt x="6185" y="0"/>
                  </a:moveTo>
                  <a:lnTo>
                    <a:pt x="3183" y="2950"/>
                  </a:lnTo>
                  <a:lnTo>
                    <a:pt x="0" y="6199"/>
                  </a:lnTo>
                  <a:lnTo>
                    <a:pt x="434355" y="187757"/>
                  </a:lnTo>
                  <a:lnTo>
                    <a:pt x="440108" y="181377"/>
                  </a:lnTo>
                  <a:lnTo>
                    <a:pt x="6185" y="0"/>
                  </a:lnTo>
                  <a:close/>
                </a:path>
              </a:pathLst>
            </a:custGeom>
            <a:solidFill>
              <a:srgbClr val="E2E88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7332722" y="4154983"/>
              <a:ext cx="440690" cy="187960"/>
            </a:xfrm>
            <a:custGeom>
              <a:avLst/>
              <a:gdLst/>
              <a:ahLst/>
              <a:cxnLst/>
              <a:rect l="l" t="t" r="r" b="b"/>
              <a:pathLst>
                <a:path w="440690" h="187960">
                  <a:moveTo>
                    <a:pt x="6107" y="0"/>
                  </a:moveTo>
                  <a:lnTo>
                    <a:pt x="0" y="6232"/>
                  </a:lnTo>
                  <a:lnTo>
                    <a:pt x="434708" y="187937"/>
                  </a:lnTo>
                  <a:lnTo>
                    <a:pt x="440462" y="181558"/>
                  </a:lnTo>
                  <a:lnTo>
                    <a:pt x="6107" y="0"/>
                  </a:lnTo>
                  <a:close/>
                </a:path>
              </a:pathLst>
            </a:custGeom>
            <a:solidFill>
              <a:srgbClr val="E2E88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7326620" y="4161211"/>
              <a:ext cx="441325" cy="188595"/>
            </a:xfrm>
            <a:custGeom>
              <a:avLst/>
              <a:gdLst/>
              <a:ahLst/>
              <a:cxnLst/>
              <a:rect l="l" t="t" r="r" b="b"/>
              <a:pathLst>
                <a:path w="441325" h="188595">
                  <a:moveTo>
                    <a:pt x="6107" y="0"/>
                  </a:moveTo>
                  <a:lnTo>
                    <a:pt x="0" y="6232"/>
                  </a:lnTo>
                  <a:lnTo>
                    <a:pt x="435061" y="188085"/>
                  </a:lnTo>
                  <a:lnTo>
                    <a:pt x="440815" y="181705"/>
                  </a:lnTo>
                  <a:lnTo>
                    <a:pt x="6107" y="0"/>
                  </a:lnTo>
                  <a:close/>
                </a:path>
              </a:pathLst>
            </a:custGeom>
            <a:solidFill>
              <a:srgbClr val="E2E88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320518" y="4167437"/>
              <a:ext cx="441325" cy="188595"/>
            </a:xfrm>
            <a:custGeom>
              <a:avLst/>
              <a:gdLst/>
              <a:ahLst/>
              <a:cxnLst/>
              <a:rect l="l" t="t" r="r" b="b"/>
              <a:pathLst>
                <a:path w="441325" h="188595">
                  <a:moveTo>
                    <a:pt x="6107" y="0"/>
                  </a:moveTo>
                  <a:lnTo>
                    <a:pt x="0" y="6232"/>
                  </a:lnTo>
                  <a:lnTo>
                    <a:pt x="435429" y="188238"/>
                  </a:lnTo>
                  <a:lnTo>
                    <a:pt x="435907" y="187687"/>
                  </a:lnTo>
                  <a:lnTo>
                    <a:pt x="441168" y="181853"/>
                  </a:lnTo>
                  <a:lnTo>
                    <a:pt x="6107" y="0"/>
                  </a:lnTo>
                  <a:close/>
                </a:path>
              </a:pathLst>
            </a:custGeom>
            <a:solidFill>
              <a:srgbClr val="E2E88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314416" y="4173665"/>
              <a:ext cx="441959" cy="188595"/>
            </a:xfrm>
            <a:custGeom>
              <a:avLst/>
              <a:gdLst/>
              <a:ahLst/>
              <a:cxnLst/>
              <a:rect l="l" t="t" r="r" b="b"/>
              <a:pathLst>
                <a:path w="441959" h="188595">
                  <a:moveTo>
                    <a:pt x="6107" y="0"/>
                  </a:moveTo>
                  <a:lnTo>
                    <a:pt x="0" y="6232"/>
                  </a:lnTo>
                  <a:lnTo>
                    <a:pt x="435954" y="188458"/>
                  </a:lnTo>
                  <a:lnTo>
                    <a:pt x="441535" y="182006"/>
                  </a:lnTo>
                  <a:lnTo>
                    <a:pt x="6107" y="0"/>
                  </a:lnTo>
                  <a:close/>
                </a:path>
              </a:pathLst>
            </a:custGeom>
            <a:solidFill>
              <a:srgbClr val="E3E88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7302386" y="4179900"/>
              <a:ext cx="448309" cy="195580"/>
            </a:xfrm>
            <a:custGeom>
              <a:avLst/>
              <a:gdLst/>
              <a:ahLst/>
              <a:cxnLst/>
              <a:rect l="l" t="t" r="r" b="b"/>
              <a:pathLst>
                <a:path w="448309" h="195579">
                  <a:moveTo>
                    <a:pt x="447979" y="182219"/>
                  </a:moveTo>
                  <a:lnTo>
                    <a:pt x="12026" y="0"/>
                  </a:lnTo>
                  <a:lnTo>
                    <a:pt x="6604" y="5537"/>
                  </a:lnTo>
                  <a:lnTo>
                    <a:pt x="5943" y="6235"/>
                  </a:lnTo>
                  <a:lnTo>
                    <a:pt x="0" y="12534"/>
                  </a:lnTo>
                  <a:lnTo>
                    <a:pt x="436829" y="195122"/>
                  </a:lnTo>
                  <a:lnTo>
                    <a:pt x="442404" y="188671"/>
                  </a:lnTo>
                  <a:lnTo>
                    <a:pt x="447979" y="182219"/>
                  </a:lnTo>
                  <a:close/>
                </a:path>
              </a:pathLst>
            </a:custGeom>
            <a:solidFill>
              <a:srgbClr val="E3E98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296448" y="4192421"/>
              <a:ext cx="443230" cy="189230"/>
            </a:xfrm>
            <a:custGeom>
              <a:avLst/>
              <a:gdLst/>
              <a:ahLst/>
              <a:cxnLst/>
              <a:rect l="l" t="t" r="r" b="b"/>
              <a:pathLst>
                <a:path w="443229" h="189229">
                  <a:moveTo>
                    <a:pt x="5946" y="0"/>
                  </a:moveTo>
                  <a:lnTo>
                    <a:pt x="0" y="6299"/>
                  </a:lnTo>
                  <a:lnTo>
                    <a:pt x="437192" y="189042"/>
                  </a:lnTo>
                  <a:lnTo>
                    <a:pt x="442773" y="182591"/>
                  </a:lnTo>
                  <a:lnTo>
                    <a:pt x="5946" y="0"/>
                  </a:lnTo>
                  <a:close/>
                </a:path>
              </a:pathLst>
            </a:custGeom>
            <a:solidFill>
              <a:srgbClr val="E3E98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290505" y="4198715"/>
              <a:ext cx="443230" cy="189230"/>
            </a:xfrm>
            <a:custGeom>
              <a:avLst/>
              <a:gdLst/>
              <a:ahLst/>
              <a:cxnLst/>
              <a:rect l="l" t="t" r="r" b="b"/>
              <a:pathLst>
                <a:path w="443229" h="189229">
                  <a:moveTo>
                    <a:pt x="5946" y="0"/>
                  </a:moveTo>
                  <a:lnTo>
                    <a:pt x="0" y="6299"/>
                  </a:lnTo>
                  <a:lnTo>
                    <a:pt x="437557" y="189195"/>
                  </a:lnTo>
                  <a:lnTo>
                    <a:pt x="443138" y="182743"/>
                  </a:lnTo>
                  <a:lnTo>
                    <a:pt x="5946" y="0"/>
                  </a:lnTo>
                  <a:close/>
                </a:path>
              </a:pathLst>
            </a:custGeom>
            <a:solidFill>
              <a:srgbClr val="E3E98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284563" y="4205009"/>
              <a:ext cx="443865" cy="189865"/>
            </a:xfrm>
            <a:custGeom>
              <a:avLst/>
              <a:gdLst/>
              <a:ahLst/>
              <a:cxnLst/>
              <a:rect l="l" t="t" r="r" b="b"/>
              <a:pathLst>
                <a:path w="443865" h="189864">
                  <a:moveTo>
                    <a:pt x="5946" y="0"/>
                  </a:moveTo>
                  <a:lnTo>
                    <a:pt x="0" y="6299"/>
                  </a:lnTo>
                  <a:lnTo>
                    <a:pt x="438055" y="189403"/>
                  </a:lnTo>
                  <a:lnTo>
                    <a:pt x="442313" y="184271"/>
                  </a:lnTo>
                  <a:lnTo>
                    <a:pt x="443503" y="182896"/>
                  </a:lnTo>
                  <a:lnTo>
                    <a:pt x="5946" y="0"/>
                  </a:lnTo>
                  <a:close/>
                </a:path>
              </a:pathLst>
            </a:custGeom>
            <a:solidFill>
              <a:srgbClr val="E4E98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278622" y="4211303"/>
              <a:ext cx="444500" cy="189865"/>
            </a:xfrm>
            <a:custGeom>
              <a:avLst/>
              <a:gdLst/>
              <a:ahLst/>
              <a:cxnLst/>
              <a:rect l="l" t="t" r="r" b="b"/>
              <a:pathLst>
                <a:path w="444500" h="189864">
                  <a:moveTo>
                    <a:pt x="5947" y="0"/>
                  </a:moveTo>
                  <a:lnTo>
                    <a:pt x="0" y="6299"/>
                  </a:lnTo>
                  <a:lnTo>
                    <a:pt x="438590" y="189627"/>
                  </a:lnTo>
                  <a:lnTo>
                    <a:pt x="444001" y="183104"/>
                  </a:lnTo>
                  <a:lnTo>
                    <a:pt x="5947" y="0"/>
                  </a:lnTo>
                  <a:close/>
                </a:path>
              </a:pathLst>
            </a:custGeom>
            <a:solidFill>
              <a:srgbClr val="E4EA8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272784" y="4217597"/>
              <a:ext cx="444500" cy="189865"/>
            </a:xfrm>
            <a:custGeom>
              <a:avLst/>
              <a:gdLst/>
              <a:ahLst/>
              <a:cxnLst/>
              <a:rect l="l" t="t" r="r" b="b"/>
              <a:pathLst>
                <a:path w="444500" h="189864">
                  <a:moveTo>
                    <a:pt x="5842" y="0"/>
                  </a:moveTo>
                  <a:lnTo>
                    <a:pt x="3823" y="2139"/>
                  </a:lnTo>
                  <a:lnTo>
                    <a:pt x="0" y="6343"/>
                  </a:lnTo>
                  <a:lnTo>
                    <a:pt x="439021" y="189850"/>
                  </a:lnTo>
                  <a:lnTo>
                    <a:pt x="444432" y="183328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E4EA8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267000" y="4223935"/>
              <a:ext cx="445134" cy="190500"/>
            </a:xfrm>
            <a:custGeom>
              <a:avLst/>
              <a:gdLst/>
              <a:ahLst/>
              <a:cxnLst/>
              <a:rect l="l" t="t" r="r" b="b"/>
              <a:pathLst>
                <a:path w="445134" h="190500">
                  <a:moveTo>
                    <a:pt x="5788" y="0"/>
                  </a:moveTo>
                  <a:lnTo>
                    <a:pt x="0" y="6365"/>
                  </a:lnTo>
                  <a:lnTo>
                    <a:pt x="439397" y="190030"/>
                  </a:lnTo>
                  <a:lnTo>
                    <a:pt x="444809" y="18350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E4EA8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261215" y="4230296"/>
              <a:ext cx="445770" cy="190500"/>
            </a:xfrm>
            <a:custGeom>
              <a:avLst/>
              <a:gdLst/>
              <a:ahLst/>
              <a:cxnLst/>
              <a:rect l="l" t="t" r="r" b="b"/>
              <a:pathLst>
                <a:path w="445770" h="190500">
                  <a:moveTo>
                    <a:pt x="5788" y="0"/>
                  </a:moveTo>
                  <a:lnTo>
                    <a:pt x="0" y="6365"/>
                  </a:lnTo>
                  <a:lnTo>
                    <a:pt x="439774" y="190188"/>
                  </a:lnTo>
                  <a:lnTo>
                    <a:pt x="445186" y="183665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E6EA8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255432" y="4236655"/>
              <a:ext cx="445770" cy="190500"/>
            </a:xfrm>
            <a:custGeom>
              <a:avLst/>
              <a:gdLst/>
              <a:ahLst/>
              <a:cxnLst/>
              <a:rect l="l" t="t" r="r" b="b"/>
              <a:pathLst>
                <a:path w="445770" h="190500">
                  <a:moveTo>
                    <a:pt x="5788" y="0"/>
                  </a:moveTo>
                  <a:lnTo>
                    <a:pt x="0" y="6365"/>
                  </a:lnTo>
                  <a:lnTo>
                    <a:pt x="440227" y="190377"/>
                  </a:lnTo>
                  <a:lnTo>
                    <a:pt x="442598" y="187396"/>
                  </a:lnTo>
                  <a:lnTo>
                    <a:pt x="445562" y="183823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E6EA8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249648" y="4243016"/>
              <a:ext cx="446405" cy="191135"/>
            </a:xfrm>
            <a:custGeom>
              <a:avLst/>
              <a:gdLst/>
              <a:ahLst/>
              <a:cxnLst/>
              <a:rect l="l" t="t" r="r" b="b"/>
              <a:pathLst>
                <a:path w="446404" h="191135">
                  <a:moveTo>
                    <a:pt x="5788" y="0"/>
                  </a:moveTo>
                  <a:lnTo>
                    <a:pt x="0" y="6365"/>
                  </a:lnTo>
                  <a:lnTo>
                    <a:pt x="440772" y="190605"/>
                  </a:lnTo>
                  <a:lnTo>
                    <a:pt x="446015" y="184012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E6EA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7243890" y="4249376"/>
              <a:ext cx="447040" cy="191135"/>
            </a:xfrm>
            <a:custGeom>
              <a:avLst/>
              <a:gdLst/>
              <a:ahLst/>
              <a:cxnLst/>
              <a:rect l="l" t="t" r="r" b="b"/>
              <a:pathLst>
                <a:path w="447040" h="191135">
                  <a:moveTo>
                    <a:pt x="5762" y="0"/>
                  </a:moveTo>
                  <a:lnTo>
                    <a:pt x="972" y="5267"/>
                  </a:lnTo>
                  <a:lnTo>
                    <a:pt x="0" y="6376"/>
                  </a:lnTo>
                  <a:lnTo>
                    <a:pt x="441290" y="190832"/>
                  </a:lnTo>
                  <a:lnTo>
                    <a:pt x="446533" y="184240"/>
                  </a:lnTo>
                  <a:lnTo>
                    <a:pt x="5762" y="0"/>
                  </a:lnTo>
                  <a:close/>
                </a:path>
              </a:pathLst>
            </a:custGeom>
            <a:solidFill>
              <a:srgbClr val="E6EB9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232625" y="4255757"/>
              <a:ext cx="452755" cy="198120"/>
            </a:xfrm>
            <a:custGeom>
              <a:avLst/>
              <a:gdLst/>
              <a:ahLst/>
              <a:cxnLst/>
              <a:rect l="l" t="t" r="r" b="b"/>
              <a:pathLst>
                <a:path w="452754" h="198120">
                  <a:moveTo>
                    <a:pt x="452551" y="184454"/>
                  </a:moveTo>
                  <a:lnTo>
                    <a:pt x="11264" y="0"/>
                  </a:lnTo>
                  <a:lnTo>
                    <a:pt x="5626" y="6426"/>
                  </a:lnTo>
                  <a:lnTo>
                    <a:pt x="0" y="12852"/>
                  </a:lnTo>
                  <a:lnTo>
                    <a:pt x="442074" y="197637"/>
                  </a:lnTo>
                  <a:lnTo>
                    <a:pt x="447319" y="191046"/>
                  </a:lnTo>
                  <a:lnTo>
                    <a:pt x="452551" y="184454"/>
                  </a:lnTo>
                  <a:close/>
                </a:path>
              </a:pathLst>
            </a:custGeom>
            <a:solidFill>
              <a:srgbClr val="E7EB9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227006" y="4268598"/>
              <a:ext cx="448309" cy="191770"/>
            </a:xfrm>
            <a:custGeom>
              <a:avLst/>
              <a:gdLst/>
              <a:ahLst/>
              <a:cxnLst/>
              <a:rect l="l" t="t" r="r" b="b"/>
              <a:pathLst>
                <a:path w="448309" h="191770">
                  <a:moveTo>
                    <a:pt x="5632" y="0"/>
                  </a:moveTo>
                  <a:lnTo>
                    <a:pt x="0" y="6430"/>
                  </a:lnTo>
                  <a:lnTo>
                    <a:pt x="442470" y="191380"/>
                  </a:lnTo>
                  <a:lnTo>
                    <a:pt x="442891" y="190827"/>
                  </a:lnTo>
                  <a:lnTo>
                    <a:pt x="447699" y="184781"/>
                  </a:lnTo>
                  <a:lnTo>
                    <a:pt x="5632" y="0"/>
                  </a:lnTo>
                  <a:close/>
                </a:path>
              </a:pathLst>
            </a:custGeom>
            <a:solidFill>
              <a:srgbClr val="E7EB9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221378" y="4275024"/>
              <a:ext cx="448309" cy="191770"/>
            </a:xfrm>
            <a:custGeom>
              <a:avLst/>
              <a:gdLst/>
              <a:ahLst/>
              <a:cxnLst/>
              <a:rect l="l" t="t" r="r" b="b"/>
              <a:pathLst>
                <a:path w="448309" h="191770">
                  <a:moveTo>
                    <a:pt x="5632" y="0"/>
                  </a:moveTo>
                  <a:lnTo>
                    <a:pt x="0" y="6430"/>
                  </a:lnTo>
                  <a:lnTo>
                    <a:pt x="443025" y="191612"/>
                  </a:lnTo>
                  <a:lnTo>
                    <a:pt x="448102" y="184949"/>
                  </a:lnTo>
                  <a:lnTo>
                    <a:pt x="5632" y="0"/>
                  </a:lnTo>
                  <a:close/>
                </a:path>
              </a:pathLst>
            </a:custGeom>
            <a:solidFill>
              <a:srgbClr val="E7EB9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215750" y="4281448"/>
              <a:ext cx="448945" cy="192405"/>
            </a:xfrm>
            <a:custGeom>
              <a:avLst/>
              <a:gdLst/>
              <a:ahLst/>
              <a:cxnLst/>
              <a:rect l="l" t="t" r="r" b="b"/>
              <a:pathLst>
                <a:path w="448945" h="192404">
                  <a:moveTo>
                    <a:pt x="5632" y="0"/>
                  </a:moveTo>
                  <a:lnTo>
                    <a:pt x="0" y="6430"/>
                  </a:lnTo>
                  <a:lnTo>
                    <a:pt x="443579" y="191844"/>
                  </a:lnTo>
                  <a:lnTo>
                    <a:pt x="448656" y="185181"/>
                  </a:lnTo>
                  <a:lnTo>
                    <a:pt x="5632" y="0"/>
                  </a:lnTo>
                  <a:close/>
                </a:path>
              </a:pathLst>
            </a:custGeom>
            <a:solidFill>
              <a:srgbClr val="E7EB9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210221" y="4287874"/>
              <a:ext cx="449580" cy="192405"/>
            </a:xfrm>
            <a:custGeom>
              <a:avLst/>
              <a:gdLst/>
              <a:ahLst/>
              <a:cxnLst/>
              <a:rect l="l" t="t" r="r" b="b"/>
              <a:pathLst>
                <a:path w="449579" h="192404">
                  <a:moveTo>
                    <a:pt x="5533" y="0"/>
                  </a:moveTo>
                  <a:lnTo>
                    <a:pt x="3546" y="2268"/>
                  </a:lnTo>
                  <a:lnTo>
                    <a:pt x="0" y="6472"/>
                  </a:lnTo>
                  <a:lnTo>
                    <a:pt x="444034" y="192075"/>
                  </a:lnTo>
                  <a:lnTo>
                    <a:pt x="449112" y="185413"/>
                  </a:lnTo>
                  <a:lnTo>
                    <a:pt x="5533" y="0"/>
                  </a:lnTo>
                  <a:close/>
                </a:path>
              </a:pathLst>
            </a:custGeom>
            <a:solidFill>
              <a:srgbClr val="E8EB9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204747" y="4294341"/>
              <a:ext cx="449580" cy="192405"/>
            </a:xfrm>
            <a:custGeom>
              <a:avLst/>
              <a:gdLst/>
              <a:ahLst/>
              <a:cxnLst/>
              <a:rect l="l" t="t" r="r" b="b"/>
              <a:pathLst>
                <a:path w="449579" h="192404">
                  <a:moveTo>
                    <a:pt x="5478" y="0"/>
                  </a:moveTo>
                  <a:lnTo>
                    <a:pt x="0" y="6495"/>
                  </a:lnTo>
                  <a:lnTo>
                    <a:pt x="444435" y="192266"/>
                  </a:lnTo>
                  <a:lnTo>
                    <a:pt x="449512" y="185603"/>
                  </a:lnTo>
                  <a:lnTo>
                    <a:pt x="5478" y="0"/>
                  </a:lnTo>
                  <a:close/>
                </a:path>
              </a:pathLst>
            </a:custGeom>
            <a:solidFill>
              <a:srgbClr val="E8EB9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199274" y="4300830"/>
              <a:ext cx="450215" cy="193040"/>
            </a:xfrm>
            <a:custGeom>
              <a:avLst/>
              <a:gdLst/>
              <a:ahLst/>
              <a:cxnLst/>
              <a:rect l="l" t="t" r="r" b="b"/>
              <a:pathLst>
                <a:path w="450215" h="193039">
                  <a:moveTo>
                    <a:pt x="5478" y="0"/>
                  </a:moveTo>
                  <a:lnTo>
                    <a:pt x="0" y="6495"/>
                  </a:lnTo>
                  <a:lnTo>
                    <a:pt x="444836" y="192433"/>
                  </a:lnTo>
                  <a:lnTo>
                    <a:pt x="449913" y="185771"/>
                  </a:lnTo>
                  <a:lnTo>
                    <a:pt x="5478" y="0"/>
                  </a:lnTo>
                  <a:close/>
                </a:path>
              </a:pathLst>
            </a:custGeom>
            <a:solidFill>
              <a:srgbClr val="E8EB9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193799" y="4307320"/>
              <a:ext cx="450850" cy="193040"/>
            </a:xfrm>
            <a:custGeom>
              <a:avLst/>
              <a:gdLst/>
              <a:ahLst/>
              <a:cxnLst/>
              <a:rect l="l" t="t" r="r" b="b"/>
              <a:pathLst>
                <a:path w="450850" h="193039">
                  <a:moveTo>
                    <a:pt x="5478" y="0"/>
                  </a:moveTo>
                  <a:lnTo>
                    <a:pt x="0" y="6495"/>
                  </a:lnTo>
                  <a:lnTo>
                    <a:pt x="445349" y="192648"/>
                  </a:lnTo>
                  <a:lnTo>
                    <a:pt x="448690" y="188070"/>
                  </a:lnTo>
                  <a:lnTo>
                    <a:pt x="450314" y="185939"/>
                  </a:lnTo>
                  <a:lnTo>
                    <a:pt x="5478" y="0"/>
                  </a:lnTo>
                  <a:close/>
                </a:path>
              </a:pathLst>
            </a:custGeom>
            <a:solidFill>
              <a:srgbClr val="E8EB9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188325" y="4313810"/>
              <a:ext cx="450850" cy="193040"/>
            </a:xfrm>
            <a:custGeom>
              <a:avLst/>
              <a:gdLst/>
              <a:ahLst/>
              <a:cxnLst/>
              <a:rect l="l" t="t" r="r" b="b"/>
              <a:pathLst>
                <a:path w="450850" h="193039">
                  <a:moveTo>
                    <a:pt x="5478" y="0"/>
                  </a:moveTo>
                  <a:lnTo>
                    <a:pt x="0" y="6495"/>
                  </a:lnTo>
                  <a:lnTo>
                    <a:pt x="445914" y="192884"/>
                  </a:lnTo>
                  <a:lnTo>
                    <a:pt x="450826" y="186153"/>
                  </a:lnTo>
                  <a:lnTo>
                    <a:pt x="5478" y="0"/>
                  </a:lnTo>
                  <a:close/>
                </a:path>
              </a:pathLst>
            </a:custGeom>
            <a:solidFill>
              <a:srgbClr val="E9EB9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182864" y="4320300"/>
              <a:ext cx="451484" cy="193675"/>
            </a:xfrm>
            <a:custGeom>
              <a:avLst/>
              <a:gdLst/>
              <a:ahLst/>
              <a:cxnLst/>
              <a:rect l="l" t="t" r="r" b="b"/>
              <a:pathLst>
                <a:path w="451484" h="193675">
                  <a:moveTo>
                    <a:pt x="5465" y="0"/>
                  </a:moveTo>
                  <a:lnTo>
                    <a:pt x="0" y="6500"/>
                  </a:lnTo>
                  <a:lnTo>
                    <a:pt x="446466" y="193120"/>
                  </a:lnTo>
                  <a:lnTo>
                    <a:pt x="451378" y="186389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rgbClr val="E9EC9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177543" y="4326795"/>
              <a:ext cx="452120" cy="193675"/>
            </a:xfrm>
            <a:custGeom>
              <a:avLst/>
              <a:gdLst/>
              <a:ahLst/>
              <a:cxnLst/>
              <a:rect l="l" t="t" r="r" b="b"/>
              <a:pathLst>
                <a:path w="452120" h="193675">
                  <a:moveTo>
                    <a:pt x="5326" y="0"/>
                  </a:moveTo>
                  <a:lnTo>
                    <a:pt x="0" y="6559"/>
                  </a:lnTo>
                  <a:lnTo>
                    <a:pt x="446879" y="193351"/>
                  </a:lnTo>
                  <a:lnTo>
                    <a:pt x="451791" y="186620"/>
                  </a:lnTo>
                  <a:lnTo>
                    <a:pt x="5326" y="0"/>
                  </a:lnTo>
                  <a:close/>
                </a:path>
              </a:pathLst>
            </a:custGeom>
            <a:solidFill>
              <a:srgbClr val="E9EC9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172221" y="4333349"/>
              <a:ext cx="452755" cy="193675"/>
            </a:xfrm>
            <a:custGeom>
              <a:avLst/>
              <a:gdLst/>
              <a:ahLst/>
              <a:cxnLst/>
              <a:rect l="l" t="t" r="r" b="b"/>
              <a:pathLst>
                <a:path w="452754" h="193675">
                  <a:moveTo>
                    <a:pt x="5326" y="0"/>
                  </a:moveTo>
                  <a:lnTo>
                    <a:pt x="0" y="6559"/>
                  </a:lnTo>
                  <a:lnTo>
                    <a:pt x="447291" y="193523"/>
                  </a:lnTo>
                  <a:lnTo>
                    <a:pt x="452204" y="186792"/>
                  </a:lnTo>
                  <a:lnTo>
                    <a:pt x="5326" y="0"/>
                  </a:lnTo>
                  <a:close/>
                </a:path>
              </a:pathLst>
            </a:custGeom>
            <a:solidFill>
              <a:srgbClr val="E9EC9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166899" y="4339903"/>
              <a:ext cx="452755" cy="194310"/>
            </a:xfrm>
            <a:custGeom>
              <a:avLst/>
              <a:gdLst/>
              <a:ahLst/>
              <a:cxnLst/>
              <a:rect l="l" t="t" r="r" b="b"/>
              <a:pathLst>
                <a:path w="452754" h="194310">
                  <a:moveTo>
                    <a:pt x="5326" y="0"/>
                  </a:moveTo>
                  <a:lnTo>
                    <a:pt x="0" y="6559"/>
                  </a:lnTo>
                  <a:lnTo>
                    <a:pt x="447745" y="193713"/>
                  </a:lnTo>
                  <a:lnTo>
                    <a:pt x="448917" y="192034"/>
                  </a:lnTo>
                  <a:lnTo>
                    <a:pt x="452617" y="186965"/>
                  </a:lnTo>
                  <a:lnTo>
                    <a:pt x="5326" y="0"/>
                  </a:lnTo>
                  <a:close/>
                </a:path>
              </a:pathLst>
            </a:custGeom>
            <a:solidFill>
              <a:srgbClr val="E9EC9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161577" y="4346456"/>
              <a:ext cx="453390" cy="194310"/>
            </a:xfrm>
            <a:custGeom>
              <a:avLst/>
              <a:gdLst/>
              <a:ahLst/>
              <a:cxnLst/>
              <a:rect l="l" t="t" r="r" b="b"/>
              <a:pathLst>
                <a:path w="453390" h="194310">
                  <a:moveTo>
                    <a:pt x="5326" y="0"/>
                  </a:moveTo>
                  <a:lnTo>
                    <a:pt x="0" y="6559"/>
                  </a:lnTo>
                  <a:lnTo>
                    <a:pt x="448321" y="193954"/>
                  </a:lnTo>
                  <a:lnTo>
                    <a:pt x="453070" y="187154"/>
                  </a:lnTo>
                  <a:lnTo>
                    <a:pt x="5326" y="0"/>
                  </a:lnTo>
                  <a:close/>
                </a:path>
              </a:pathLst>
            </a:custGeom>
            <a:solidFill>
              <a:srgbClr val="EAEC9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156256" y="4353009"/>
              <a:ext cx="454025" cy="194310"/>
            </a:xfrm>
            <a:custGeom>
              <a:avLst/>
              <a:gdLst/>
              <a:ahLst/>
              <a:cxnLst/>
              <a:rect l="l" t="t" r="r" b="b"/>
              <a:pathLst>
                <a:path w="454025" h="194310">
                  <a:moveTo>
                    <a:pt x="5326" y="0"/>
                  </a:moveTo>
                  <a:lnTo>
                    <a:pt x="0" y="6559"/>
                  </a:lnTo>
                  <a:lnTo>
                    <a:pt x="448896" y="194194"/>
                  </a:lnTo>
                  <a:lnTo>
                    <a:pt x="453646" y="187395"/>
                  </a:lnTo>
                  <a:lnTo>
                    <a:pt x="5326" y="0"/>
                  </a:lnTo>
                  <a:close/>
                </a:path>
              </a:pathLst>
            </a:custGeom>
            <a:solidFill>
              <a:srgbClr val="EAEDA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151009" y="4359563"/>
              <a:ext cx="454659" cy="194945"/>
            </a:xfrm>
            <a:custGeom>
              <a:avLst/>
              <a:gdLst/>
              <a:ahLst/>
              <a:cxnLst/>
              <a:rect l="l" t="t" r="r" b="b"/>
              <a:pathLst>
                <a:path w="454659" h="194945">
                  <a:moveTo>
                    <a:pt x="5251" y="0"/>
                  </a:moveTo>
                  <a:lnTo>
                    <a:pt x="2556" y="3318"/>
                  </a:lnTo>
                  <a:lnTo>
                    <a:pt x="0" y="6590"/>
                  </a:lnTo>
                  <a:lnTo>
                    <a:pt x="449398" y="194435"/>
                  </a:lnTo>
                  <a:lnTo>
                    <a:pt x="454147" y="187636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EAEDA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145838" y="4366148"/>
              <a:ext cx="454659" cy="194945"/>
            </a:xfrm>
            <a:custGeom>
              <a:avLst/>
              <a:gdLst/>
              <a:ahLst/>
              <a:cxnLst/>
              <a:rect l="l" t="t" r="r" b="b"/>
              <a:pathLst>
                <a:path w="454659" h="194945">
                  <a:moveTo>
                    <a:pt x="5175" y="0"/>
                  </a:moveTo>
                  <a:lnTo>
                    <a:pt x="0" y="6622"/>
                  </a:lnTo>
                  <a:lnTo>
                    <a:pt x="449823" y="194645"/>
                  </a:lnTo>
                  <a:lnTo>
                    <a:pt x="454572" y="187845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EAEDA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140667" y="4372763"/>
              <a:ext cx="455295" cy="194945"/>
            </a:xfrm>
            <a:custGeom>
              <a:avLst/>
              <a:gdLst/>
              <a:ahLst/>
              <a:cxnLst/>
              <a:rect l="l" t="t" r="r" b="b"/>
              <a:pathLst>
                <a:path w="455295" h="194945">
                  <a:moveTo>
                    <a:pt x="5175" y="0"/>
                  </a:moveTo>
                  <a:lnTo>
                    <a:pt x="0" y="6622"/>
                  </a:lnTo>
                  <a:lnTo>
                    <a:pt x="450248" y="194822"/>
                  </a:lnTo>
                  <a:lnTo>
                    <a:pt x="454997" y="188023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EBEDA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7135496" y="4379380"/>
              <a:ext cx="455930" cy="195580"/>
            </a:xfrm>
            <a:custGeom>
              <a:avLst/>
              <a:gdLst/>
              <a:ahLst/>
              <a:cxnLst/>
              <a:rect l="l" t="t" r="r" b="b"/>
              <a:pathLst>
                <a:path w="455929" h="195579">
                  <a:moveTo>
                    <a:pt x="5175" y="0"/>
                  </a:moveTo>
                  <a:lnTo>
                    <a:pt x="0" y="6622"/>
                  </a:lnTo>
                  <a:lnTo>
                    <a:pt x="450800" y="195053"/>
                  </a:lnTo>
                  <a:lnTo>
                    <a:pt x="454394" y="189673"/>
                  </a:lnTo>
                  <a:lnTo>
                    <a:pt x="455422" y="188201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EBEDA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30325" y="4385997"/>
              <a:ext cx="456565" cy="195580"/>
            </a:xfrm>
            <a:custGeom>
              <a:avLst/>
              <a:gdLst/>
              <a:ahLst/>
              <a:cxnLst/>
              <a:rect l="l" t="t" r="r" b="b"/>
              <a:pathLst>
                <a:path w="456565" h="195579">
                  <a:moveTo>
                    <a:pt x="5175" y="0"/>
                  </a:moveTo>
                  <a:lnTo>
                    <a:pt x="0" y="6622"/>
                  </a:lnTo>
                  <a:lnTo>
                    <a:pt x="451387" y="195298"/>
                  </a:lnTo>
                  <a:lnTo>
                    <a:pt x="455974" y="188431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EBEEA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25154" y="4392614"/>
              <a:ext cx="456565" cy="195580"/>
            </a:xfrm>
            <a:custGeom>
              <a:avLst/>
              <a:gdLst/>
              <a:ahLst/>
              <a:cxnLst/>
              <a:rect l="l" t="t" r="r" b="b"/>
              <a:pathLst>
                <a:path w="456565" h="195579">
                  <a:moveTo>
                    <a:pt x="5175" y="0"/>
                  </a:moveTo>
                  <a:lnTo>
                    <a:pt x="0" y="6622"/>
                  </a:lnTo>
                  <a:lnTo>
                    <a:pt x="451974" y="195544"/>
                  </a:lnTo>
                  <a:lnTo>
                    <a:pt x="456561" y="188677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EBEEA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120114" y="4399229"/>
              <a:ext cx="457200" cy="196215"/>
            </a:xfrm>
            <a:custGeom>
              <a:avLst/>
              <a:gdLst/>
              <a:ahLst/>
              <a:cxnLst/>
              <a:rect l="l" t="t" r="r" b="b"/>
              <a:pathLst>
                <a:path w="457200" h="196214">
                  <a:moveTo>
                    <a:pt x="5045" y="0"/>
                  </a:moveTo>
                  <a:lnTo>
                    <a:pt x="4363" y="872"/>
                  </a:lnTo>
                  <a:lnTo>
                    <a:pt x="0" y="6676"/>
                  </a:lnTo>
                  <a:lnTo>
                    <a:pt x="452431" y="195789"/>
                  </a:lnTo>
                  <a:lnTo>
                    <a:pt x="457018" y="188922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EBEEA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115092" y="4405900"/>
              <a:ext cx="457834" cy="196215"/>
            </a:xfrm>
            <a:custGeom>
              <a:avLst/>
              <a:gdLst/>
              <a:ahLst/>
              <a:cxnLst/>
              <a:rect l="l" t="t" r="r" b="b"/>
              <a:pathLst>
                <a:path w="457834" h="196214">
                  <a:moveTo>
                    <a:pt x="5025" y="0"/>
                  </a:moveTo>
                  <a:lnTo>
                    <a:pt x="0" y="6684"/>
                  </a:lnTo>
                  <a:lnTo>
                    <a:pt x="452868" y="195980"/>
                  </a:lnTo>
                  <a:lnTo>
                    <a:pt x="457456" y="189113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rgbClr val="EBEEA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110071" y="4412580"/>
              <a:ext cx="458470" cy="196215"/>
            </a:xfrm>
            <a:custGeom>
              <a:avLst/>
              <a:gdLst/>
              <a:ahLst/>
              <a:cxnLst/>
              <a:rect l="l" t="t" r="r" b="b"/>
              <a:pathLst>
                <a:path w="458470" h="196214">
                  <a:moveTo>
                    <a:pt x="5025" y="0"/>
                  </a:moveTo>
                  <a:lnTo>
                    <a:pt x="0" y="6684"/>
                  </a:lnTo>
                  <a:lnTo>
                    <a:pt x="453353" y="196183"/>
                  </a:lnTo>
                  <a:lnTo>
                    <a:pt x="454652" y="194148"/>
                  </a:lnTo>
                  <a:lnTo>
                    <a:pt x="457893" y="189296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rgbClr val="EBEEA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105050" y="4419258"/>
              <a:ext cx="458470" cy="196850"/>
            </a:xfrm>
            <a:custGeom>
              <a:avLst/>
              <a:gdLst/>
              <a:ahLst/>
              <a:cxnLst/>
              <a:rect l="l" t="t" r="r" b="b"/>
              <a:pathLst>
                <a:path w="458470" h="196850">
                  <a:moveTo>
                    <a:pt x="5025" y="0"/>
                  </a:moveTo>
                  <a:lnTo>
                    <a:pt x="0" y="6684"/>
                  </a:lnTo>
                  <a:lnTo>
                    <a:pt x="453951" y="196433"/>
                  </a:lnTo>
                  <a:lnTo>
                    <a:pt x="458378" y="18949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rgbClr val="EBEEA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100028" y="4425937"/>
              <a:ext cx="459105" cy="196850"/>
            </a:xfrm>
            <a:custGeom>
              <a:avLst/>
              <a:gdLst/>
              <a:ahLst/>
              <a:cxnLst/>
              <a:rect l="l" t="t" r="r" b="b"/>
              <a:pathLst>
                <a:path w="459104" h="196850">
                  <a:moveTo>
                    <a:pt x="5025" y="0"/>
                  </a:moveTo>
                  <a:lnTo>
                    <a:pt x="0" y="6684"/>
                  </a:lnTo>
                  <a:lnTo>
                    <a:pt x="454549" y="196683"/>
                  </a:lnTo>
                  <a:lnTo>
                    <a:pt x="458976" y="189749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rgbClr val="EBEFA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7095038" y="4432616"/>
              <a:ext cx="459740" cy="197485"/>
            </a:xfrm>
            <a:custGeom>
              <a:avLst/>
              <a:gdLst/>
              <a:ahLst/>
              <a:cxnLst/>
              <a:rect l="l" t="t" r="r" b="b"/>
              <a:pathLst>
                <a:path w="459740" h="197485">
                  <a:moveTo>
                    <a:pt x="4994" y="0"/>
                  </a:moveTo>
                  <a:lnTo>
                    <a:pt x="1038" y="5260"/>
                  </a:lnTo>
                  <a:lnTo>
                    <a:pt x="0" y="6698"/>
                  </a:lnTo>
                  <a:lnTo>
                    <a:pt x="455116" y="196933"/>
                  </a:lnTo>
                  <a:lnTo>
                    <a:pt x="459543" y="189999"/>
                  </a:lnTo>
                  <a:lnTo>
                    <a:pt x="4994" y="0"/>
                  </a:lnTo>
                  <a:close/>
                </a:path>
              </a:pathLst>
            </a:custGeom>
            <a:solidFill>
              <a:srgbClr val="ECEFA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7090165" y="4439309"/>
              <a:ext cx="460375" cy="197485"/>
            </a:xfrm>
            <a:custGeom>
              <a:avLst/>
              <a:gdLst/>
              <a:ahLst/>
              <a:cxnLst/>
              <a:rect l="l" t="t" r="r" b="b"/>
              <a:pathLst>
                <a:path w="460375" h="197485">
                  <a:moveTo>
                    <a:pt x="4877" y="0"/>
                  </a:moveTo>
                  <a:lnTo>
                    <a:pt x="0" y="6746"/>
                  </a:lnTo>
                  <a:lnTo>
                    <a:pt x="455566" y="197170"/>
                  </a:lnTo>
                  <a:lnTo>
                    <a:pt x="459993" y="190236"/>
                  </a:lnTo>
                  <a:lnTo>
                    <a:pt x="4877" y="0"/>
                  </a:lnTo>
                  <a:close/>
                </a:path>
              </a:pathLst>
            </a:custGeom>
            <a:solidFill>
              <a:srgbClr val="ECEFA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085292" y="4446049"/>
              <a:ext cx="461009" cy="197485"/>
            </a:xfrm>
            <a:custGeom>
              <a:avLst/>
              <a:gdLst/>
              <a:ahLst/>
              <a:cxnLst/>
              <a:rect l="l" t="t" r="r" b="b"/>
              <a:pathLst>
                <a:path w="461009" h="197485">
                  <a:moveTo>
                    <a:pt x="4877" y="0"/>
                  </a:moveTo>
                  <a:lnTo>
                    <a:pt x="0" y="6746"/>
                  </a:lnTo>
                  <a:lnTo>
                    <a:pt x="456016" y="197358"/>
                  </a:lnTo>
                  <a:lnTo>
                    <a:pt x="460443" y="190424"/>
                  </a:lnTo>
                  <a:lnTo>
                    <a:pt x="4877" y="0"/>
                  </a:lnTo>
                  <a:close/>
                </a:path>
              </a:pathLst>
            </a:custGeom>
            <a:solidFill>
              <a:srgbClr val="ECEFA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080418" y="4452790"/>
              <a:ext cx="461009" cy="198120"/>
            </a:xfrm>
            <a:custGeom>
              <a:avLst/>
              <a:gdLst/>
              <a:ahLst/>
              <a:cxnLst/>
              <a:rect l="l" t="t" r="r" b="b"/>
              <a:pathLst>
                <a:path w="461009" h="198120">
                  <a:moveTo>
                    <a:pt x="4877" y="0"/>
                  </a:moveTo>
                  <a:lnTo>
                    <a:pt x="0" y="6746"/>
                  </a:lnTo>
                  <a:lnTo>
                    <a:pt x="456591" y="197598"/>
                  </a:lnTo>
                  <a:lnTo>
                    <a:pt x="459904" y="192160"/>
                  </a:lnTo>
                  <a:lnTo>
                    <a:pt x="460893" y="190612"/>
                  </a:lnTo>
                  <a:lnTo>
                    <a:pt x="4877" y="0"/>
                  </a:lnTo>
                  <a:close/>
                </a:path>
              </a:pathLst>
            </a:custGeom>
            <a:solidFill>
              <a:srgbClr val="ECEFA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075545" y="4459531"/>
              <a:ext cx="461645" cy="198120"/>
            </a:xfrm>
            <a:custGeom>
              <a:avLst/>
              <a:gdLst/>
              <a:ahLst/>
              <a:cxnLst/>
              <a:rect l="l" t="t" r="r" b="b"/>
              <a:pathLst>
                <a:path w="461645" h="198120">
                  <a:moveTo>
                    <a:pt x="4877" y="0"/>
                  </a:moveTo>
                  <a:lnTo>
                    <a:pt x="0" y="6746"/>
                  </a:lnTo>
                  <a:lnTo>
                    <a:pt x="457201" y="197853"/>
                  </a:lnTo>
                  <a:lnTo>
                    <a:pt x="461467" y="190852"/>
                  </a:lnTo>
                  <a:lnTo>
                    <a:pt x="4877" y="0"/>
                  </a:lnTo>
                  <a:close/>
                </a:path>
              </a:pathLst>
            </a:custGeom>
            <a:solidFill>
              <a:srgbClr val="ECF0B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070672" y="4466273"/>
              <a:ext cx="462280" cy="198120"/>
            </a:xfrm>
            <a:custGeom>
              <a:avLst/>
              <a:gdLst/>
              <a:ahLst/>
              <a:cxnLst/>
              <a:rect l="l" t="t" r="r" b="b"/>
              <a:pathLst>
                <a:path w="462279" h="198120">
                  <a:moveTo>
                    <a:pt x="4877" y="0"/>
                  </a:moveTo>
                  <a:lnTo>
                    <a:pt x="0" y="6746"/>
                  </a:lnTo>
                  <a:lnTo>
                    <a:pt x="457811" y="198108"/>
                  </a:lnTo>
                  <a:lnTo>
                    <a:pt x="462077" y="191107"/>
                  </a:lnTo>
                  <a:lnTo>
                    <a:pt x="4877" y="0"/>
                  </a:lnTo>
                  <a:close/>
                </a:path>
              </a:pathLst>
            </a:custGeom>
            <a:solidFill>
              <a:srgbClr val="EDF0B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065877" y="4473013"/>
              <a:ext cx="462915" cy="198755"/>
            </a:xfrm>
            <a:custGeom>
              <a:avLst/>
              <a:gdLst/>
              <a:ahLst/>
              <a:cxnLst/>
              <a:rect l="l" t="t" r="r" b="b"/>
              <a:pathLst>
                <a:path w="462915" h="198754">
                  <a:moveTo>
                    <a:pt x="4799" y="0"/>
                  </a:moveTo>
                  <a:lnTo>
                    <a:pt x="2496" y="3185"/>
                  </a:lnTo>
                  <a:lnTo>
                    <a:pt x="0" y="6779"/>
                  </a:lnTo>
                  <a:lnTo>
                    <a:pt x="458343" y="198363"/>
                  </a:lnTo>
                  <a:lnTo>
                    <a:pt x="462609" y="191362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EDF0B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061150" y="4479786"/>
              <a:ext cx="463550" cy="198755"/>
            </a:xfrm>
            <a:custGeom>
              <a:avLst/>
              <a:gdLst/>
              <a:ahLst/>
              <a:cxnLst/>
              <a:rect l="l" t="t" r="r" b="b"/>
              <a:pathLst>
                <a:path w="463550" h="198754">
                  <a:moveTo>
                    <a:pt x="4730" y="0"/>
                  </a:moveTo>
                  <a:lnTo>
                    <a:pt x="0" y="6808"/>
                  </a:lnTo>
                  <a:lnTo>
                    <a:pt x="458806" y="198586"/>
                  </a:lnTo>
                  <a:lnTo>
                    <a:pt x="463072" y="191584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EDF0B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056424" y="4486589"/>
              <a:ext cx="463550" cy="199390"/>
            </a:xfrm>
            <a:custGeom>
              <a:avLst/>
              <a:gdLst/>
              <a:ahLst/>
              <a:cxnLst/>
              <a:rect l="l" t="t" r="r" b="b"/>
              <a:pathLst>
                <a:path w="463550" h="199389">
                  <a:moveTo>
                    <a:pt x="4730" y="0"/>
                  </a:moveTo>
                  <a:lnTo>
                    <a:pt x="0" y="6808"/>
                  </a:lnTo>
                  <a:lnTo>
                    <a:pt x="459306" y="198795"/>
                  </a:lnTo>
                  <a:lnTo>
                    <a:pt x="460279" y="197121"/>
                  </a:lnTo>
                  <a:lnTo>
                    <a:pt x="463535" y="191778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EDF0B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051698" y="4493391"/>
              <a:ext cx="464184" cy="199390"/>
            </a:xfrm>
            <a:custGeom>
              <a:avLst/>
              <a:gdLst/>
              <a:ahLst/>
              <a:cxnLst/>
              <a:rect l="l" t="t" r="r" b="b"/>
              <a:pathLst>
                <a:path w="464184" h="199389">
                  <a:moveTo>
                    <a:pt x="4730" y="0"/>
                  </a:moveTo>
                  <a:lnTo>
                    <a:pt x="0" y="6808"/>
                  </a:lnTo>
                  <a:lnTo>
                    <a:pt x="459929" y="199055"/>
                  </a:lnTo>
                  <a:lnTo>
                    <a:pt x="464036" y="191987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EEF0B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046972" y="4500193"/>
              <a:ext cx="464820" cy="199390"/>
            </a:xfrm>
            <a:custGeom>
              <a:avLst/>
              <a:gdLst/>
              <a:ahLst/>
              <a:cxnLst/>
              <a:rect l="l" t="t" r="r" b="b"/>
              <a:pathLst>
                <a:path w="464820" h="199389">
                  <a:moveTo>
                    <a:pt x="4730" y="0"/>
                  </a:moveTo>
                  <a:lnTo>
                    <a:pt x="0" y="6808"/>
                  </a:lnTo>
                  <a:lnTo>
                    <a:pt x="460551" y="199315"/>
                  </a:lnTo>
                  <a:lnTo>
                    <a:pt x="464658" y="192247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EEF1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037629" y="4507001"/>
              <a:ext cx="469900" cy="207010"/>
            </a:xfrm>
            <a:custGeom>
              <a:avLst/>
              <a:gdLst/>
              <a:ahLst/>
              <a:cxnLst/>
              <a:rect l="l" t="t" r="r" b="b"/>
              <a:pathLst>
                <a:path w="469900" h="207010">
                  <a:moveTo>
                    <a:pt x="469887" y="192506"/>
                  </a:moveTo>
                  <a:lnTo>
                    <a:pt x="9347" y="0"/>
                  </a:lnTo>
                  <a:lnTo>
                    <a:pt x="4610" y="6807"/>
                  </a:lnTo>
                  <a:lnTo>
                    <a:pt x="3746" y="8064"/>
                  </a:lnTo>
                  <a:lnTo>
                    <a:pt x="0" y="13665"/>
                  </a:lnTo>
                  <a:lnTo>
                    <a:pt x="461683" y="206641"/>
                  </a:lnTo>
                  <a:lnTo>
                    <a:pt x="465772" y="199580"/>
                  </a:lnTo>
                  <a:lnTo>
                    <a:pt x="469887" y="192506"/>
                  </a:lnTo>
                  <a:close/>
                </a:path>
              </a:pathLst>
            </a:custGeom>
            <a:solidFill>
              <a:srgbClr val="EEF1B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033059" y="4520650"/>
              <a:ext cx="466725" cy="200660"/>
            </a:xfrm>
            <a:custGeom>
              <a:avLst/>
              <a:gdLst/>
              <a:ahLst/>
              <a:cxnLst/>
              <a:rect l="l" t="t" r="r" b="b"/>
              <a:pathLst>
                <a:path w="466725" h="200660">
                  <a:moveTo>
                    <a:pt x="4584" y="0"/>
                  </a:moveTo>
                  <a:lnTo>
                    <a:pt x="0" y="6869"/>
                  </a:lnTo>
                  <a:lnTo>
                    <a:pt x="462152" y="200045"/>
                  </a:lnTo>
                  <a:lnTo>
                    <a:pt x="466259" y="19297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EEF1B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028479" y="4527514"/>
              <a:ext cx="467359" cy="200660"/>
            </a:xfrm>
            <a:custGeom>
              <a:avLst/>
              <a:gdLst/>
              <a:ahLst/>
              <a:cxnLst/>
              <a:rect l="l" t="t" r="r" b="b"/>
              <a:pathLst>
                <a:path w="467359" h="200660">
                  <a:moveTo>
                    <a:pt x="4584" y="0"/>
                  </a:moveTo>
                  <a:lnTo>
                    <a:pt x="0" y="6869"/>
                  </a:lnTo>
                  <a:lnTo>
                    <a:pt x="462735" y="200289"/>
                  </a:lnTo>
                  <a:lnTo>
                    <a:pt x="465396" y="195481"/>
                  </a:lnTo>
                  <a:lnTo>
                    <a:pt x="466735" y="193176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EFF1B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023898" y="4534378"/>
              <a:ext cx="467359" cy="200660"/>
            </a:xfrm>
            <a:custGeom>
              <a:avLst/>
              <a:gdLst/>
              <a:ahLst/>
              <a:cxnLst/>
              <a:rect l="l" t="t" r="r" b="b"/>
              <a:pathLst>
                <a:path w="467359" h="200660">
                  <a:moveTo>
                    <a:pt x="4584" y="0"/>
                  </a:moveTo>
                  <a:lnTo>
                    <a:pt x="0" y="6869"/>
                  </a:lnTo>
                  <a:lnTo>
                    <a:pt x="463370" y="200554"/>
                  </a:lnTo>
                  <a:lnTo>
                    <a:pt x="467318" y="193420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EFF3B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019319" y="4541240"/>
              <a:ext cx="467995" cy="201295"/>
            </a:xfrm>
            <a:custGeom>
              <a:avLst/>
              <a:gdLst/>
              <a:ahLst/>
              <a:cxnLst/>
              <a:rect l="l" t="t" r="r" b="b"/>
              <a:pathLst>
                <a:path w="467995" h="201295">
                  <a:moveTo>
                    <a:pt x="4584" y="0"/>
                  </a:moveTo>
                  <a:lnTo>
                    <a:pt x="0" y="6869"/>
                  </a:lnTo>
                  <a:lnTo>
                    <a:pt x="464004" y="200820"/>
                  </a:lnTo>
                  <a:lnTo>
                    <a:pt x="467953" y="19368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EFF3B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014750" y="4548104"/>
              <a:ext cx="468630" cy="201295"/>
            </a:xfrm>
            <a:custGeom>
              <a:avLst/>
              <a:gdLst/>
              <a:ahLst/>
              <a:cxnLst/>
              <a:rect l="l" t="t" r="r" b="b"/>
              <a:pathLst>
                <a:path w="468629" h="201295">
                  <a:moveTo>
                    <a:pt x="4572" y="0"/>
                  </a:moveTo>
                  <a:lnTo>
                    <a:pt x="0" y="6874"/>
                  </a:lnTo>
                  <a:lnTo>
                    <a:pt x="464628" y="201085"/>
                  </a:lnTo>
                  <a:lnTo>
                    <a:pt x="468576" y="19395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EFF3B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010315" y="4554972"/>
              <a:ext cx="469265" cy="201930"/>
            </a:xfrm>
            <a:custGeom>
              <a:avLst/>
              <a:gdLst/>
              <a:ahLst/>
              <a:cxnLst/>
              <a:rect l="l" t="t" r="r" b="b"/>
              <a:pathLst>
                <a:path w="469265" h="201929">
                  <a:moveTo>
                    <a:pt x="4438" y="0"/>
                  </a:moveTo>
                  <a:lnTo>
                    <a:pt x="0" y="6930"/>
                  </a:lnTo>
                  <a:lnTo>
                    <a:pt x="465117" y="201346"/>
                  </a:lnTo>
                  <a:lnTo>
                    <a:pt x="469065" y="194211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rgbClr val="F0F3B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005880" y="4561897"/>
              <a:ext cx="469900" cy="201930"/>
            </a:xfrm>
            <a:custGeom>
              <a:avLst/>
              <a:gdLst/>
              <a:ahLst/>
              <a:cxnLst/>
              <a:rect l="l" t="t" r="r" b="b"/>
              <a:pathLst>
                <a:path w="469900" h="201929">
                  <a:moveTo>
                    <a:pt x="4438" y="0"/>
                  </a:moveTo>
                  <a:lnTo>
                    <a:pt x="0" y="6930"/>
                  </a:lnTo>
                  <a:lnTo>
                    <a:pt x="465621" y="201556"/>
                  </a:lnTo>
                  <a:lnTo>
                    <a:pt x="465968" y="200898"/>
                  </a:lnTo>
                  <a:lnTo>
                    <a:pt x="469555" y="194416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rgbClr val="F0F3C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001446" y="4568820"/>
              <a:ext cx="470534" cy="201930"/>
            </a:xfrm>
            <a:custGeom>
              <a:avLst/>
              <a:gdLst/>
              <a:ahLst/>
              <a:cxnLst/>
              <a:rect l="l" t="t" r="r" b="b"/>
              <a:pathLst>
                <a:path w="470534" h="201929">
                  <a:moveTo>
                    <a:pt x="4438" y="0"/>
                  </a:moveTo>
                  <a:lnTo>
                    <a:pt x="0" y="6930"/>
                  </a:lnTo>
                  <a:lnTo>
                    <a:pt x="466269" y="201827"/>
                  </a:lnTo>
                  <a:lnTo>
                    <a:pt x="470059" y="194626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rgbClr val="F0F4C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997011" y="4575745"/>
              <a:ext cx="471170" cy="202565"/>
            </a:xfrm>
            <a:custGeom>
              <a:avLst/>
              <a:gdLst/>
              <a:ahLst/>
              <a:cxnLst/>
              <a:rect l="l" t="t" r="r" b="b"/>
              <a:pathLst>
                <a:path w="471170" h="202564">
                  <a:moveTo>
                    <a:pt x="4438" y="0"/>
                  </a:moveTo>
                  <a:lnTo>
                    <a:pt x="0" y="6930"/>
                  </a:lnTo>
                  <a:lnTo>
                    <a:pt x="466916" y="202098"/>
                  </a:lnTo>
                  <a:lnTo>
                    <a:pt x="470706" y="194897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rgbClr val="F0F4C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992576" y="4582669"/>
              <a:ext cx="471805" cy="202565"/>
            </a:xfrm>
            <a:custGeom>
              <a:avLst/>
              <a:gdLst/>
              <a:ahLst/>
              <a:cxnLst/>
              <a:rect l="l" t="t" r="r" b="b"/>
              <a:pathLst>
                <a:path w="471804" h="202564">
                  <a:moveTo>
                    <a:pt x="4438" y="0"/>
                  </a:moveTo>
                  <a:lnTo>
                    <a:pt x="0" y="6930"/>
                  </a:lnTo>
                  <a:lnTo>
                    <a:pt x="467564" y="202369"/>
                  </a:lnTo>
                  <a:lnTo>
                    <a:pt x="471354" y="195168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rgbClr val="F1F4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988186" y="4589594"/>
              <a:ext cx="472440" cy="203200"/>
            </a:xfrm>
            <a:custGeom>
              <a:avLst/>
              <a:gdLst/>
              <a:ahLst/>
              <a:cxnLst/>
              <a:rect l="l" t="t" r="r" b="b"/>
              <a:pathLst>
                <a:path w="472440" h="203200">
                  <a:moveTo>
                    <a:pt x="4393" y="0"/>
                  </a:moveTo>
                  <a:lnTo>
                    <a:pt x="1352" y="4747"/>
                  </a:lnTo>
                  <a:lnTo>
                    <a:pt x="0" y="6949"/>
                  </a:lnTo>
                  <a:lnTo>
                    <a:pt x="468166" y="202639"/>
                  </a:lnTo>
                  <a:lnTo>
                    <a:pt x="471956" y="195439"/>
                  </a:lnTo>
                  <a:lnTo>
                    <a:pt x="4393" y="0"/>
                  </a:lnTo>
                  <a:close/>
                </a:path>
              </a:pathLst>
            </a:custGeom>
            <a:solidFill>
              <a:srgbClr val="F1F4C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979603" y="4596536"/>
              <a:ext cx="476884" cy="210185"/>
            </a:xfrm>
            <a:custGeom>
              <a:avLst/>
              <a:gdLst/>
              <a:ahLst/>
              <a:cxnLst/>
              <a:rect l="l" t="t" r="r" b="b"/>
              <a:pathLst>
                <a:path w="476884" h="210185">
                  <a:moveTo>
                    <a:pt x="476745" y="195694"/>
                  </a:moveTo>
                  <a:lnTo>
                    <a:pt x="8585" y="0"/>
                  </a:lnTo>
                  <a:lnTo>
                    <a:pt x="4292" y="6985"/>
                  </a:lnTo>
                  <a:lnTo>
                    <a:pt x="0" y="13982"/>
                  </a:lnTo>
                  <a:lnTo>
                    <a:pt x="469252" y="210121"/>
                  </a:lnTo>
                  <a:lnTo>
                    <a:pt x="471030" y="206565"/>
                  </a:lnTo>
                  <a:lnTo>
                    <a:pt x="472960" y="202895"/>
                  </a:lnTo>
                  <a:lnTo>
                    <a:pt x="476745" y="195694"/>
                  </a:lnTo>
                  <a:close/>
                </a:path>
              </a:pathLst>
            </a:custGeom>
            <a:solidFill>
              <a:srgbClr val="F1F4C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975316" y="4610506"/>
              <a:ext cx="473709" cy="203835"/>
            </a:xfrm>
            <a:custGeom>
              <a:avLst/>
              <a:gdLst/>
              <a:ahLst/>
              <a:cxnLst/>
              <a:rect l="l" t="t" r="r" b="b"/>
              <a:pathLst>
                <a:path w="473709" h="203835">
                  <a:moveTo>
                    <a:pt x="4294" y="0"/>
                  </a:moveTo>
                  <a:lnTo>
                    <a:pt x="0" y="6990"/>
                  </a:lnTo>
                  <a:lnTo>
                    <a:pt x="469911" y="203410"/>
                  </a:lnTo>
                  <a:lnTo>
                    <a:pt x="473543" y="196143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rgbClr val="F1F5C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971026" y="4617490"/>
              <a:ext cx="474345" cy="203835"/>
            </a:xfrm>
            <a:custGeom>
              <a:avLst/>
              <a:gdLst/>
              <a:ahLst/>
              <a:cxnLst/>
              <a:rect l="l" t="t" r="r" b="b"/>
              <a:pathLst>
                <a:path w="474345" h="203835">
                  <a:moveTo>
                    <a:pt x="4294" y="0"/>
                  </a:moveTo>
                  <a:lnTo>
                    <a:pt x="0" y="6990"/>
                  </a:lnTo>
                  <a:lnTo>
                    <a:pt x="470572" y="203686"/>
                  </a:lnTo>
                  <a:lnTo>
                    <a:pt x="474204" y="196420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rgbClr val="F3F5C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966735" y="4624474"/>
              <a:ext cx="474980" cy="204470"/>
            </a:xfrm>
            <a:custGeom>
              <a:avLst/>
              <a:gdLst/>
              <a:ahLst/>
              <a:cxnLst/>
              <a:rect l="l" t="t" r="r" b="b"/>
              <a:pathLst>
                <a:path w="474979" h="204470">
                  <a:moveTo>
                    <a:pt x="4294" y="0"/>
                  </a:moveTo>
                  <a:lnTo>
                    <a:pt x="0" y="6991"/>
                  </a:lnTo>
                  <a:lnTo>
                    <a:pt x="471234" y="203963"/>
                  </a:lnTo>
                  <a:lnTo>
                    <a:pt x="474866" y="19669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rgbClr val="F3F5C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962521" y="4631459"/>
              <a:ext cx="475615" cy="204470"/>
            </a:xfrm>
            <a:custGeom>
              <a:avLst/>
              <a:gdLst/>
              <a:ahLst/>
              <a:cxnLst/>
              <a:rect l="l" t="t" r="r" b="b"/>
              <a:pathLst>
                <a:path w="475615" h="204470">
                  <a:moveTo>
                    <a:pt x="4217" y="0"/>
                  </a:moveTo>
                  <a:lnTo>
                    <a:pt x="2196" y="3290"/>
                  </a:lnTo>
                  <a:lnTo>
                    <a:pt x="0" y="7022"/>
                  </a:lnTo>
                  <a:lnTo>
                    <a:pt x="471819" y="204239"/>
                  </a:lnTo>
                  <a:lnTo>
                    <a:pt x="475450" y="196973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3F5C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958375" y="4638476"/>
              <a:ext cx="476250" cy="205104"/>
            </a:xfrm>
            <a:custGeom>
              <a:avLst/>
              <a:gdLst/>
              <a:ahLst/>
              <a:cxnLst/>
              <a:rect l="l" t="t" r="r" b="b"/>
              <a:pathLst>
                <a:path w="476250" h="205104">
                  <a:moveTo>
                    <a:pt x="4150" y="0"/>
                  </a:moveTo>
                  <a:lnTo>
                    <a:pt x="0" y="7051"/>
                  </a:lnTo>
                  <a:lnTo>
                    <a:pt x="472336" y="204484"/>
                  </a:lnTo>
                  <a:lnTo>
                    <a:pt x="475968" y="197217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3F5C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954229" y="4645520"/>
              <a:ext cx="476884" cy="205104"/>
            </a:xfrm>
            <a:custGeom>
              <a:avLst/>
              <a:gdLst/>
              <a:ahLst/>
              <a:cxnLst/>
              <a:rect l="l" t="t" r="r" b="b"/>
              <a:pathLst>
                <a:path w="476884" h="205104">
                  <a:moveTo>
                    <a:pt x="4150" y="0"/>
                  </a:moveTo>
                  <a:lnTo>
                    <a:pt x="0" y="7051"/>
                  </a:lnTo>
                  <a:lnTo>
                    <a:pt x="472991" y="204758"/>
                  </a:lnTo>
                  <a:lnTo>
                    <a:pt x="476015" y="198373"/>
                  </a:lnTo>
                  <a:lnTo>
                    <a:pt x="476485" y="197433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4F6C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950082" y="4652565"/>
              <a:ext cx="477520" cy="205104"/>
            </a:xfrm>
            <a:custGeom>
              <a:avLst/>
              <a:gdLst/>
              <a:ahLst/>
              <a:cxnLst/>
              <a:rect l="l" t="t" r="r" b="b"/>
              <a:pathLst>
                <a:path w="477520" h="205104">
                  <a:moveTo>
                    <a:pt x="4150" y="0"/>
                  </a:moveTo>
                  <a:lnTo>
                    <a:pt x="0" y="7051"/>
                  </a:lnTo>
                  <a:lnTo>
                    <a:pt x="473666" y="205040"/>
                  </a:lnTo>
                  <a:lnTo>
                    <a:pt x="477140" y="197707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4F6C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945936" y="4659610"/>
              <a:ext cx="478155" cy="205740"/>
            </a:xfrm>
            <a:custGeom>
              <a:avLst/>
              <a:gdLst/>
              <a:ahLst/>
              <a:cxnLst/>
              <a:rect l="l" t="t" r="r" b="b"/>
              <a:pathLst>
                <a:path w="478154" h="205739">
                  <a:moveTo>
                    <a:pt x="4150" y="0"/>
                  </a:moveTo>
                  <a:lnTo>
                    <a:pt x="0" y="7051"/>
                  </a:lnTo>
                  <a:lnTo>
                    <a:pt x="474341" y="205322"/>
                  </a:lnTo>
                  <a:lnTo>
                    <a:pt x="477815" y="197989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4F6C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941789" y="4666655"/>
              <a:ext cx="478790" cy="205740"/>
            </a:xfrm>
            <a:custGeom>
              <a:avLst/>
              <a:gdLst/>
              <a:ahLst/>
              <a:cxnLst/>
              <a:rect l="l" t="t" r="r" b="b"/>
              <a:pathLst>
                <a:path w="478790" h="205739">
                  <a:moveTo>
                    <a:pt x="4150" y="0"/>
                  </a:moveTo>
                  <a:lnTo>
                    <a:pt x="0" y="7051"/>
                  </a:lnTo>
                  <a:lnTo>
                    <a:pt x="475017" y="205604"/>
                  </a:lnTo>
                  <a:lnTo>
                    <a:pt x="478490" y="198272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4F6C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937747" y="4673699"/>
              <a:ext cx="479425" cy="206375"/>
            </a:xfrm>
            <a:custGeom>
              <a:avLst/>
              <a:gdLst/>
              <a:ahLst/>
              <a:cxnLst/>
              <a:rect l="l" t="t" r="r" b="b"/>
              <a:pathLst>
                <a:path w="479425" h="206375">
                  <a:moveTo>
                    <a:pt x="4046" y="0"/>
                  </a:moveTo>
                  <a:lnTo>
                    <a:pt x="2894" y="1957"/>
                  </a:lnTo>
                  <a:lnTo>
                    <a:pt x="0" y="7094"/>
                  </a:lnTo>
                  <a:lnTo>
                    <a:pt x="475588" y="205887"/>
                  </a:lnTo>
                  <a:lnTo>
                    <a:pt x="479062" y="198554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4F6D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933744" y="4680787"/>
              <a:ext cx="480059" cy="206375"/>
            </a:xfrm>
            <a:custGeom>
              <a:avLst/>
              <a:gdLst/>
              <a:ahLst/>
              <a:cxnLst/>
              <a:rect l="l" t="t" r="r" b="b"/>
              <a:pathLst>
                <a:path w="480059" h="206375">
                  <a:moveTo>
                    <a:pt x="4006" y="0"/>
                  </a:moveTo>
                  <a:lnTo>
                    <a:pt x="0" y="7111"/>
                  </a:lnTo>
                  <a:lnTo>
                    <a:pt x="476157" y="206141"/>
                  </a:lnTo>
                  <a:lnTo>
                    <a:pt x="476946" y="204382"/>
                  </a:lnTo>
                  <a:lnTo>
                    <a:pt x="479594" y="198793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F5F6D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925729" y="4687900"/>
              <a:ext cx="484505" cy="213995"/>
            </a:xfrm>
            <a:custGeom>
              <a:avLst/>
              <a:gdLst/>
              <a:ahLst/>
              <a:cxnLst/>
              <a:rect l="l" t="t" r="r" b="b"/>
              <a:pathLst>
                <a:path w="484504" h="213995">
                  <a:moveTo>
                    <a:pt x="484174" y="199034"/>
                  </a:moveTo>
                  <a:lnTo>
                    <a:pt x="8013" y="0"/>
                  </a:lnTo>
                  <a:lnTo>
                    <a:pt x="4013" y="7099"/>
                  </a:lnTo>
                  <a:lnTo>
                    <a:pt x="0" y="14211"/>
                  </a:lnTo>
                  <a:lnTo>
                    <a:pt x="477545" y="213817"/>
                  </a:lnTo>
                  <a:lnTo>
                    <a:pt x="480860" y="206425"/>
                  </a:lnTo>
                  <a:lnTo>
                    <a:pt x="484174" y="199034"/>
                  </a:lnTo>
                  <a:close/>
                </a:path>
              </a:pathLst>
            </a:custGeom>
            <a:solidFill>
              <a:srgbClr val="F5F7D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921735" y="4702101"/>
              <a:ext cx="481965" cy="207010"/>
            </a:xfrm>
            <a:custGeom>
              <a:avLst/>
              <a:gdLst/>
              <a:ahLst/>
              <a:cxnLst/>
              <a:rect l="l" t="t" r="r" b="b"/>
              <a:pathLst>
                <a:path w="481965" h="207010">
                  <a:moveTo>
                    <a:pt x="4006" y="0"/>
                  </a:moveTo>
                  <a:lnTo>
                    <a:pt x="0" y="7111"/>
                  </a:lnTo>
                  <a:lnTo>
                    <a:pt x="478227" y="207006"/>
                  </a:lnTo>
                  <a:lnTo>
                    <a:pt x="481543" y="199607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F5F7D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917732" y="4709206"/>
              <a:ext cx="482600" cy="207645"/>
            </a:xfrm>
            <a:custGeom>
              <a:avLst/>
              <a:gdLst/>
              <a:ahLst/>
              <a:cxnLst/>
              <a:rect l="l" t="t" r="r" b="b"/>
              <a:pathLst>
                <a:path w="482600" h="207645">
                  <a:moveTo>
                    <a:pt x="4006" y="0"/>
                  </a:moveTo>
                  <a:lnTo>
                    <a:pt x="0" y="7111"/>
                  </a:lnTo>
                  <a:lnTo>
                    <a:pt x="478917" y="207295"/>
                  </a:lnTo>
                  <a:lnTo>
                    <a:pt x="482232" y="199896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F6F7D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913857" y="4716311"/>
              <a:ext cx="483234" cy="207645"/>
            </a:xfrm>
            <a:custGeom>
              <a:avLst/>
              <a:gdLst/>
              <a:ahLst/>
              <a:cxnLst/>
              <a:rect l="l" t="t" r="r" b="b"/>
              <a:pathLst>
                <a:path w="483234" h="207645">
                  <a:moveTo>
                    <a:pt x="3878" y="0"/>
                  </a:moveTo>
                  <a:lnTo>
                    <a:pt x="3460" y="742"/>
                  </a:lnTo>
                  <a:lnTo>
                    <a:pt x="0" y="7164"/>
                  </a:lnTo>
                  <a:lnTo>
                    <a:pt x="479478" y="207583"/>
                  </a:lnTo>
                  <a:lnTo>
                    <a:pt x="482794" y="200184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rgbClr val="F6F7D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909998" y="4723469"/>
              <a:ext cx="483870" cy="208279"/>
            </a:xfrm>
            <a:custGeom>
              <a:avLst/>
              <a:gdLst/>
              <a:ahLst/>
              <a:cxnLst/>
              <a:rect l="l" t="t" r="r" b="b"/>
              <a:pathLst>
                <a:path w="483870" h="208279">
                  <a:moveTo>
                    <a:pt x="3863" y="0"/>
                  </a:moveTo>
                  <a:lnTo>
                    <a:pt x="0" y="7171"/>
                  </a:lnTo>
                  <a:lnTo>
                    <a:pt x="480118" y="207857"/>
                  </a:lnTo>
                  <a:lnTo>
                    <a:pt x="481983" y="203448"/>
                  </a:lnTo>
                  <a:lnTo>
                    <a:pt x="483341" y="200419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F6F8D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906138" y="4730634"/>
              <a:ext cx="484505" cy="208279"/>
            </a:xfrm>
            <a:custGeom>
              <a:avLst/>
              <a:gdLst/>
              <a:ahLst/>
              <a:cxnLst/>
              <a:rect l="l" t="t" r="r" b="b"/>
              <a:pathLst>
                <a:path w="484504" h="208279">
                  <a:moveTo>
                    <a:pt x="3863" y="0"/>
                  </a:moveTo>
                  <a:lnTo>
                    <a:pt x="0" y="7171"/>
                  </a:lnTo>
                  <a:lnTo>
                    <a:pt x="480823" y="208152"/>
                  </a:lnTo>
                  <a:lnTo>
                    <a:pt x="483981" y="200686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F6F8D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902278" y="4737798"/>
              <a:ext cx="485140" cy="208915"/>
            </a:xfrm>
            <a:custGeom>
              <a:avLst/>
              <a:gdLst/>
              <a:ahLst/>
              <a:cxnLst/>
              <a:rect l="l" t="t" r="r" b="b"/>
              <a:pathLst>
                <a:path w="485140" h="208914">
                  <a:moveTo>
                    <a:pt x="3863" y="0"/>
                  </a:moveTo>
                  <a:lnTo>
                    <a:pt x="0" y="7171"/>
                  </a:lnTo>
                  <a:lnTo>
                    <a:pt x="481528" y="208446"/>
                  </a:lnTo>
                  <a:lnTo>
                    <a:pt x="484686" y="200981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F6F8D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898418" y="4744962"/>
              <a:ext cx="485775" cy="208915"/>
            </a:xfrm>
            <a:custGeom>
              <a:avLst/>
              <a:gdLst/>
              <a:ahLst/>
              <a:cxnLst/>
              <a:rect l="l" t="t" r="r" b="b"/>
              <a:pathLst>
                <a:path w="485775" h="208914">
                  <a:moveTo>
                    <a:pt x="3863" y="0"/>
                  </a:moveTo>
                  <a:lnTo>
                    <a:pt x="0" y="7171"/>
                  </a:lnTo>
                  <a:lnTo>
                    <a:pt x="482233" y="208741"/>
                  </a:lnTo>
                  <a:lnTo>
                    <a:pt x="485391" y="201276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F7F8D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894566" y="4752127"/>
              <a:ext cx="486409" cy="209550"/>
            </a:xfrm>
            <a:custGeom>
              <a:avLst/>
              <a:gdLst/>
              <a:ahLst/>
              <a:cxnLst/>
              <a:rect l="l" t="t" r="r" b="b"/>
              <a:pathLst>
                <a:path w="486409" h="209550">
                  <a:moveTo>
                    <a:pt x="3856" y="0"/>
                  </a:moveTo>
                  <a:lnTo>
                    <a:pt x="0" y="7174"/>
                  </a:lnTo>
                  <a:lnTo>
                    <a:pt x="482931" y="209036"/>
                  </a:lnTo>
                  <a:lnTo>
                    <a:pt x="486088" y="201570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F7F8D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890849" y="4759295"/>
              <a:ext cx="487045" cy="209550"/>
            </a:xfrm>
            <a:custGeom>
              <a:avLst/>
              <a:gdLst/>
              <a:ahLst/>
              <a:cxnLst/>
              <a:rect l="l" t="t" r="r" b="b"/>
              <a:pathLst>
                <a:path w="487045" h="209550">
                  <a:moveTo>
                    <a:pt x="3720" y="0"/>
                  </a:moveTo>
                  <a:lnTo>
                    <a:pt x="0" y="7230"/>
                  </a:lnTo>
                  <a:lnTo>
                    <a:pt x="483493" y="209327"/>
                  </a:lnTo>
                  <a:lnTo>
                    <a:pt x="486651" y="201862"/>
                  </a:lnTo>
                  <a:lnTo>
                    <a:pt x="3720" y="0"/>
                  </a:lnTo>
                  <a:close/>
                </a:path>
              </a:pathLst>
            </a:custGeom>
            <a:solidFill>
              <a:srgbClr val="F7F8D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887131" y="4766519"/>
              <a:ext cx="487680" cy="210185"/>
            </a:xfrm>
            <a:custGeom>
              <a:avLst/>
              <a:gdLst/>
              <a:ahLst/>
              <a:cxnLst/>
              <a:rect l="l" t="t" r="r" b="b"/>
              <a:pathLst>
                <a:path w="487679" h="210185">
                  <a:moveTo>
                    <a:pt x="3720" y="0"/>
                  </a:moveTo>
                  <a:lnTo>
                    <a:pt x="0" y="7230"/>
                  </a:lnTo>
                  <a:lnTo>
                    <a:pt x="484203" y="209624"/>
                  </a:lnTo>
                  <a:lnTo>
                    <a:pt x="487213" y="202097"/>
                  </a:lnTo>
                  <a:lnTo>
                    <a:pt x="3720" y="0"/>
                  </a:lnTo>
                  <a:close/>
                </a:path>
              </a:pathLst>
            </a:custGeom>
            <a:solidFill>
              <a:srgbClr val="F7F8D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883415" y="4773743"/>
              <a:ext cx="488315" cy="210185"/>
            </a:xfrm>
            <a:custGeom>
              <a:avLst/>
              <a:gdLst/>
              <a:ahLst/>
              <a:cxnLst/>
              <a:rect l="l" t="t" r="r" b="b"/>
              <a:pathLst>
                <a:path w="488315" h="210185">
                  <a:moveTo>
                    <a:pt x="3720" y="0"/>
                  </a:moveTo>
                  <a:lnTo>
                    <a:pt x="0" y="7230"/>
                  </a:lnTo>
                  <a:lnTo>
                    <a:pt x="484924" y="209925"/>
                  </a:lnTo>
                  <a:lnTo>
                    <a:pt x="487923" y="202394"/>
                  </a:lnTo>
                  <a:lnTo>
                    <a:pt x="3720" y="0"/>
                  </a:lnTo>
                  <a:close/>
                </a:path>
              </a:pathLst>
            </a:custGeom>
            <a:solidFill>
              <a:srgbClr val="F8F8D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875971" y="4780978"/>
              <a:ext cx="492759" cy="217804"/>
            </a:xfrm>
            <a:custGeom>
              <a:avLst/>
              <a:gdLst/>
              <a:ahLst/>
              <a:cxnLst/>
              <a:rect l="l" t="t" r="r" b="b"/>
              <a:pathLst>
                <a:path w="492759" h="217804">
                  <a:moveTo>
                    <a:pt x="492366" y="202692"/>
                  </a:moveTo>
                  <a:lnTo>
                    <a:pt x="7442" y="0"/>
                  </a:lnTo>
                  <a:lnTo>
                    <a:pt x="3721" y="7213"/>
                  </a:lnTo>
                  <a:lnTo>
                    <a:pt x="0" y="14452"/>
                  </a:lnTo>
                  <a:lnTo>
                    <a:pt x="486371" y="217741"/>
                  </a:lnTo>
                  <a:lnTo>
                    <a:pt x="489356" y="210223"/>
                  </a:lnTo>
                  <a:lnTo>
                    <a:pt x="492366" y="202692"/>
                  </a:lnTo>
                  <a:close/>
                </a:path>
              </a:pathLst>
            </a:custGeom>
            <a:solidFill>
              <a:srgbClr val="F8F8D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872290" y="4795416"/>
              <a:ext cx="490220" cy="211454"/>
            </a:xfrm>
            <a:custGeom>
              <a:avLst/>
              <a:gdLst/>
              <a:ahLst/>
              <a:cxnLst/>
              <a:rect l="l" t="t" r="r" b="b"/>
              <a:pathLst>
                <a:path w="490220" h="211454">
                  <a:moveTo>
                    <a:pt x="3693" y="0"/>
                  </a:moveTo>
                  <a:lnTo>
                    <a:pt x="678" y="5859"/>
                  </a:lnTo>
                  <a:lnTo>
                    <a:pt x="0" y="7242"/>
                  </a:lnTo>
                  <a:lnTo>
                    <a:pt x="487059" y="210829"/>
                  </a:lnTo>
                  <a:lnTo>
                    <a:pt x="490058" y="203298"/>
                  </a:lnTo>
                  <a:lnTo>
                    <a:pt x="3693" y="0"/>
                  </a:lnTo>
                  <a:close/>
                </a:path>
              </a:pathLst>
            </a:custGeom>
            <a:solidFill>
              <a:srgbClr val="F8F8E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868716" y="4802651"/>
              <a:ext cx="490855" cy="211454"/>
            </a:xfrm>
            <a:custGeom>
              <a:avLst/>
              <a:gdLst/>
              <a:ahLst/>
              <a:cxnLst/>
              <a:rect l="l" t="t" r="r" b="b"/>
              <a:pathLst>
                <a:path w="490854" h="211454">
                  <a:moveTo>
                    <a:pt x="3577" y="0"/>
                  </a:moveTo>
                  <a:lnTo>
                    <a:pt x="0" y="7290"/>
                  </a:lnTo>
                  <a:lnTo>
                    <a:pt x="487679" y="211137"/>
                  </a:lnTo>
                  <a:lnTo>
                    <a:pt x="488430" y="209128"/>
                  </a:lnTo>
                  <a:lnTo>
                    <a:pt x="490636" y="203588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8F9E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865142" y="4809935"/>
              <a:ext cx="491490" cy="211454"/>
            </a:xfrm>
            <a:custGeom>
              <a:avLst/>
              <a:gdLst/>
              <a:ahLst/>
              <a:cxnLst/>
              <a:rect l="l" t="t" r="r" b="b"/>
              <a:pathLst>
                <a:path w="491490" h="211454">
                  <a:moveTo>
                    <a:pt x="3577" y="0"/>
                  </a:moveTo>
                  <a:lnTo>
                    <a:pt x="0" y="7290"/>
                  </a:lnTo>
                  <a:lnTo>
                    <a:pt x="488417" y="211445"/>
                  </a:lnTo>
                  <a:lnTo>
                    <a:pt x="491256" y="203847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8F9E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861567" y="4817219"/>
              <a:ext cx="492125" cy="212090"/>
            </a:xfrm>
            <a:custGeom>
              <a:avLst/>
              <a:gdLst/>
              <a:ahLst/>
              <a:cxnLst/>
              <a:rect l="l" t="t" r="r" b="b"/>
              <a:pathLst>
                <a:path w="492125" h="212089">
                  <a:moveTo>
                    <a:pt x="3577" y="0"/>
                  </a:moveTo>
                  <a:lnTo>
                    <a:pt x="0" y="7290"/>
                  </a:lnTo>
                  <a:lnTo>
                    <a:pt x="489154" y="211753"/>
                  </a:lnTo>
                  <a:lnTo>
                    <a:pt x="491993" y="20415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8F9E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857993" y="4824502"/>
              <a:ext cx="492759" cy="212090"/>
            </a:xfrm>
            <a:custGeom>
              <a:avLst/>
              <a:gdLst/>
              <a:ahLst/>
              <a:cxnLst/>
              <a:rect l="l" t="t" r="r" b="b"/>
              <a:pathLst>
                <a:path w="492759" h="212089">
                  <a:moveTo>
                    <a:pt x="3577" y="0"/>
                  </a:moveTo>
                  <a:lnTo>
                    <a:pt x="0" y="7290"/>
                  </a:lnTo>
                  <a:lnTo>
                    <a:pt x="489891" y="212061"/>
                  </a:lnTo>
                  <a:lnTo>
                    <a:pt x="492730" y="204463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8F9E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854419" y="4831786"/>
              <a:ext cx="494030" cy="212725"/>
            </a:xfrm>
            <a:custGeom>
              <a:avLst/>
              <a:gdLst/>
              <a:ahLst/>
              <a:cxnLst/>
              <a:rect l="l" t="t" r="r" b="b"/>
              <a:pathLst>
                <a:path w="494029" h="212725">
                  <a:moveTo>
                    <a:pt x="3577" y="0"/>
                  </a:moveTo>
                  <a:lnTo>
                    <a:pt x="0" y="7290"/>
                  </a:lnTo>
                  <a:lnTo>
                    <a:pt x="490628" y="212369"/>
                  </a:lnTo>
                  <a:lnTo>
                    <a:pt x="493468" y="204771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8F9E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850889" y="4839070"/>
              <a:ext cx="494665" cy="212725"/>
            </a:xfrm>
            <a:custGeom>
              <a:avLst/>
              <a:gdLst/>
              <a:ahLst/>
              <a:cxnLst/>
              <a:rect l="l" t="t" r="r" b="b"/>
              <a:pathLst>
                <a:path w="494665" h="212725">
                  <a:moveTo>
                    <a:pt x="3533" y="0"/>
                  </a:moveTo>
                  <a:lnTo>
                    <a:pt x="1073" y="5011"/>
                  </a:lnTo>
                  <a:lnTo>
                    <a:pt x="0" y="7309"/>
                  </a:lnTo>
                  <a:lnTo>
                    <a:pt x="491321" y="212678"/>
                  </a:lnTo>
                  <a:lnTo>
                    <a:pt x="494160" y="205079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9FAE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847457" y="4846373"/>
              <a:ext cx="495300" cy="213360"/>
            </a:xfrm>
            <a:custGeom>
              <a:avLst/>
              <a:gdLst/>
              <a:ahLst/>
              <a:cxnLst/>
              <a:rect l="l" t="t" r="r" b="b"/>
              <a:pathLst>
                <a:path w="495300" h="213360">
                  <a:moveTo>
                    <a:pt x="3434" y="0"/>
                  </a:moveTo>
                  <a:lnTo>
                    <a:pt x="0" y="7350"/>
                  </a:lnTo>
                  <a:lnTo>
                    <a:pt x="492009" y="213006"/>
                  </a:lnTo>
                  <a:lnTo>
                    <a:pt x="493585" y="208497"/>
                  </a:lnTo>
                  <a:lnTo>
                    <a:pt x="494755" y="205369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rgbClr val="F9FAE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844026" y="4853716"/>
              <a:ext cx="495934" cy="213360"/>
            </a:xfrm>
            <a:custGeom>
              <a:avLst/>
              <a:gdLst/>
              <a:ahLst/>
              <a:cxnLst/>
              <a:rect l="l" t="t" r="r" b="b"/>
              <a:pathLst>
                <a:path w="495934" h="213360">
                  <a:moveTo>
                    <a:pt x="3434" y="0"/>
                  </a:moveTo>
                  <a:lnTo>
                    <a:pt x="0" y="7350"/>
                  </a:lnTo>
                  <a:lnTo>
                    <a:pt x="492763" y="213322"/>
                  </a:lnTo>
                  <a:lnTo>
                    <a:pt x="495443" y="205657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rgbClr val="F9FAE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6840594" y="4861059"/>
              <a:ext cx="496570" cy="213995"/>
            </a:xfrm>
            <a:custGeom>
              <a:avLst/>
              <a:gdLst/>
              <a:ahLst/>
              <a:cxnLst/>
              <a:rect l="l" t="t" r="r" b="b"/>
              <a:pathLst>
                <a:path w="496570" h="213995">
                  <a:moveTo>
                    <a:pt x="3434" y="0"/>
                  </a:moveTo>
                  <a:lnTo>
                    <a:pt x="0" y="7350"/>
                  </a:lnTo>
                  <a:lnTo>
                    <a:pt x="493518" y="213637"/>
                  </a:lnTo>
                  <a:lnTo>
                    <a:pt x="496197" y="205972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rgbClr val="F9FAE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833730" y="4868405"/>
              <a:ext cx="500380" cy="221615"/>
            </a:xfrm>
            <a:custGeom>
              <a:avLst/>
              <a:gdLst/>
              <a:ahLst/>
              <a:cxnLst/>
              <a:rect l="l" t="t" r="r" b="b"/>
              <a:pathLst>
                <a:path w="500379" h="221614">
                  <a:moveTo>
                    <a:pt x="500380" y="206286"/>
                  </a:moveTo>
                  <a:lnTo>
                    <a:pt x="6858" y="0"/>
                  </a:lnTo>
                  <a:lnTo>
                    <a:pt x="3429" y="7340"/>
                  </a:lnTo>
                  <a:lnTo>
                    <a:pt x="0" y="14693"/>
                  </a:lnTo>
                  <a:lnTo>
                    <a:pt x="495020" y="221615"/>
                  </a:lnTo>
                  <a:lnTo>
                    <a:pt x="497687" y="213956"/>
                  </a:lnTo>
                  <a:lnTo>
                    <a:pt x="500380" y="206286"/>
                  </a:lnTo>
                  <a:close/>
                </a:path>
              </a:pathLst>
            </a:custGeom>
            <a:solidFill>
              <a:srgbClr val="FAFAE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830359" y="4883090"/>
              <a:ext cx="498475" cy="214629"/>
            </a:xfrm>
            <a:custGeom>
              <a:avLst/>
              <a:gdLst/>
              <a:ahLst/>
              <a:cxnLst/>
              <a:rect l="l" t="t" r="r" b="b"/>
              <a:pathLst>
                <a:path w="498475" h="214629">
                  <a:moveTo>
                    <a:pt x="3374" y="0"/>
                  </a:moveTo>
                  <a:lnTo>
                    <a:pt x="1388" y="4249"/>
                  </a:lnTo>
                  <a:lnTo>
                    <a:pt x="0" y="7375"/>
                  </a:lnTo>
                  <a:lnTo>
                    <a:pt x="495720" y="214583"/>
                  </a:lnTo>
                  <a:lnTo>
                    <a:pt x="498400" y="206918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rgbClr val="FAFBE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827070" y="4890458"/>
              <a:ext cx="499109" cy="215265"/>
            </a:xfrm>
            <a:custGeom>
              <a:avLst/>
              <a:gdLst/>
              <a:ahLst/>
              <a:cxnLst/>
              <a:rect l="l" t="t" r="r" b="b"/>
              <a:pathLst>
                <a:path w="499109" h="215264">
                  <a:moveTo>
                    <a:pt x="3292" y="0"/>
                  </a:moveTo>
                  <a:lnTo>
                    <a:pt x="0" y="7410"/>
                  </a:lnTo>
                  <a:lnTo>
                    <a:pt x="496477" y="214934"/>
                  </a:lnTo>
                  <a:lnTo>
                    <a:pt x="498759" y="207930"/>
                  </a:lnTo>
                  <a:lnTo>
                    <a:pt x="499011" y="207208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AFBE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823781" y="4897862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3292" y="0"/>
                  </a:moveTo>
                  <a:lnTo>
                    <a:pt x="0" y="7410"/>
                  </a:lnTo>
                  <a:lnTo>
                    <a:pt x="497250" y="215257"/>
                  </a:lnTo>
                  <a:lnTo>
                    <a:pt x="499769" y="207524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AFBEE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6820492" y="4905264"/>
              <a:ext cx="501015" cy="215900"/>
            </a:xfrm>
            <a:custGeom>
              <a:avLst/>
              <a:gdLst/>
              <a:ahLst/>
              <a:cxnLst/>
              <a:rect l="l" t="t" r="r" b="b"/>
              <a:pathLst>
                <a:path w="501015" h="215900">
                  <a:moveTo>
                    <a:pt x="3292" y="0"/>
                  </a:moveTo>
                  <a:lnTo>
                    <a:pt x="0" y="7410"/>
                  </a:lnTo>
                  <a:lnTo>
                    <a:pt x="498022" y="215579"/>
                  </a:lnTo>
                  <a:lnTo>
                    <a:pt x="500541" y="20784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BFBE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6817203" y="4912668"/>
              <a:ext cx="501650" cy="215900"/>
            </a:xfrm>
            <a:custGeom>
              <a:avLst/>
              <a:gdLst/>
              <a:ahLst/>
              <a:cxnLst/>
              <a:rect l="l" t="t" r="r" b="b"/>
              <a:pathLst>
                <a:path w="501650" h="215900">
                  <a:moveTo>
                    <a:pt x="3292" y="0"/>
                  </a:moveTo>
                  <a:lnTo>
                    <a:pt x="0" y="7410"/>
                  </a:lnTo>
                  <a:lnTo>
                    <a:pt x="498794" y="215902"/>
                  </a:lnTo>
                  <a:lnTo>
                    <a:pt x="501313" y="208170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BFBF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813914" y="4920071"/>
              <a:ext cx="502284" cy="216535"/>
            </a:xfrm>
            <a:custGeom>
              <a:avLst/>
              <a:gdLst/>
              <a:ahLst/>
              <a:cxnLst/>
              <a:rect l="l" t="t" r="r" b="b"/>
              <a:pathLst>
                <a:path w="502284" h="216535">
                  <a:moveTo>
                    <a:pt x="3292" y="0"/>
                  </a:moveTo>
                  <a:lnTo>
                    <a:pt x="0" y="7410"/>
                  </a:lnTo>
                  <a:lnTo>
                    <a:pt x="499566" y="216225"/>
                  </a:lnTo>
                  <a:lnTo>
                    <a:pt x="502085" y="208493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BFCF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810699" y="4927475"/>
              <a:ext cx="502920" cy="217170"/>
            </a:xfrm>
            <a:custGeom>
              <a:avLst/>
              <a:gdLst/>
              <a:ahLst/>
              <a:cxnLst/>
              <a:rect l="l" t="t" r="r" b="b"/>
              <a:pathLst>
                <a:path w="502920" h="217170">
                  <a:moveTo>
                    <a:pt x="3217" y="0"/>
                  </a:moveTo>
                  <a:lnTo>
                    <a:pt x="1634" y="3564"/>
                  </a:lnTo>
                  <a:lnTo>
                    <a:pt x="0" y="7441"/>
                  </a:lnTo>
                  <a:lnTo>
                    <a:pt x="500299" y="216562"/>
                  </a:lnTo>
                  <a:lnTo>
                    <a:pt x="500818" y="214847"/>
                  </a:lnTo>
                  <a:lnTo>
                    <a:pt x="502783" y="208815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FBFCF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807554" y="4934908"/>
              <a:ext cx="503555" cy="217170"/>
            </a:xfrm>
            <a:custGeom>
              <a:avLst/>
              <a:gdLst/>
              <a:ahLst/>
              <a:cxnLst/>
              <a:rect l="l" t="t" r="r" b="b"/>
              <a:pathLst>
                <a:path w="503554" h="217170">
                  <a:moveTo>
                    <a:pt x="3149" y="0"/>
                  </a:moveTo>
                  <a:lnTo>
                    <a:pt x="0" y="7470"/>
                  </a:lnTo>
                  <a:lnTo>
                    <a:pt x="501090" y="216922"/>
                  </a:lnTo>
                  <a:lnTo>
                    <a:pt x="503447" y="20912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CFCF4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804408" y="4942371"/>
              <a:ext cx="504825" cy="217804"/>
            </a:xfrm>
            <a:custGeom>
              <a:avLst/>
              <a:gdLst/>
              <a:ahLst/>
              <a:cxnLst/>
              <a:rect l="l" t="t" r="r" b="b"/>
              <a:pathLst>
                <a:path w="504825" h="217804">
                  <a:moveTo>
                    <a:pt x="3149" y="0"/>
                  </a:moveTo>
                  <a:lnTo>
                    <a:pt x="0" y="7470"/>
                  </a:lnTo>
                  <a:lnTo>
                    <a:pt x="501881" y="217252"/>
                  </a:lnTo>
                  <a:lnTo>
                    <a:pt x="504238" y="20945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CFCF5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801261" y="4949834"/>
              <a:ext cx="505459" cy="217804"/>
            </a:xfrm>
            <a:custGeom>
              <a:avLst/>
              <a:gdLst/>
              <a:ahLst/>
              <a:cxnLst/>
              <a:rect l="l" t="t" r="r" b="b"/>
              <a:pathLst>
                <a:path w="505459" h="217804">
                  <a:moveTo>
                    <a:pt x="3149" y="0"/>
                  </a:moveTo>
                  <a:lnTo>
                    <a:pt x="0" y="7470"/>
                  </a:lnTo>
                  <a:lnTo>
                    <a:pt x="502672" y="217583"/>
                  </a:lnTo>
                  <a:lnTo>
                    <a:pt x="505029" y="20978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CFCF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6798116" y="4957296"/>
              <a:ext cx="506095" cy="218440"/>
            </a:xfrm>
            <a:custGeom>
              <a:avLst/>
              <a:gdLst/>
              <a:ahLst/>
              <a:cxnLst/>
              <a:rect l="l" t="t" r="r" b="b"/>
              <a:pathLst>
                <a:path w="506095" h="218439">
                  <a:moveTo>
                    <a:pt x="3149" y="0"/>
                  </a:moveTo>
                  <a:lnTo>
                    <a:pt x="0" y="7470"/>
                  </a:lnTo>
                  <a:lnTo>
                    <a:pt x="503462" y="217913"/>
                  </a:lnTo>
                  <a:lnTo>
                    <a:pt x="505819" y="21011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CFDF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794970" y="4964759"/>
              <a:ext cx="506730" cy="218440"/>
            </a:xfrm>
            <a:custGeom>
              <a:avLst/>
              <a:gdLst/>
              <a:ahLst/>
              <a:cxnLst/>
              <a:rect l="l" t="t" r="r" b="b"/>
              <a:pathLst>
                <a:path w="506729" h="218439">
                  <a:moveTo>
                    <a:pt x="3149" y="0"/>
                  </a:moveTo>
                  <a:lnTo>
                    <a:pt x="0" y="7470"/>
                  </a:lnTo>
                  <a:lnTo>
                    <a:pt x="504253" y="218244"/>
                  </a:lnTo>
                  <a:lnTo>
                    <a:pt x="506610" y="210444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CFDF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791910" y="4972223"/>
              <a:ext cx="507365" cy="219075"/>
            </a:xfrm>
            <a:custGeom>
              <a:avLst/>
              <a:gdLst/>
              <a:ahLst/>
              <a:cxnLst/>
              <a:rect l="l" t="t" r="r" b="b"/>
              <a:pathLst>
                <a:path w="507365" h="219075">
                  <a:moveTo>
                    <a:pt x="3062" y="0"/>
                  </a:moveTo>
                  <a:lnTo>
                    <a:pt x="1819" y="2948"/>
                  </a:lnTo>
                  <a:lnTo>
                    <a:pt x="0" y="7506"/>
                  </a:lnTo>
                  <a:lnTo>
                    <a:pt x="505043" y="218610"/>
                  </a:lnTo>
                  <a:lnTo>
                    <a:pt x="506207" y="214436"/>
                  </a:lnTo>
                  <a:lnTo>
                    <a:pt x="507314" y="210774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DFDF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788907" y="4979722"/>
              <a:ext cx="508634" cy="219075"/>
            </a:xfrm>
            <a:custGeom>
              <a:avLst/>
              <a:gdLst/>
              <a:ahLst/>
              <a:cxnLst/>
              <a:rect l="l" t="t" r="r" b="b"/>
              <a:pathLst>
                <a:path w="508634" h="219075">
                  <a:moveTo>
                    <a:pt x="3005" y="0"/>
                  </a:moveTo>
                  <a:lnTo>
                    <a:pt x="0" y="7529"/>
                  </a:lnTo>
                  <a:lnTo>
                    <a:pt x="505853" y="218973"/>
                  </a:lnTo>
                  <a:lnTo>
                    <a:pt x="508048" y="211105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FDFDF9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785905" y="4987244"/>
              <a:ext cx="509270" cy="219710"/>
            </a:xfrm>
            <a:custGeom>
              <a:avLst/>
              <a:gdLst/>
              <a:ahLst/>
              <a:cxnLst/>
              <a:rect l="l" t="t" r="r" b="b"/>
              <a:pathLst>
                <a:path w="509270" h="219710">
                  <a:moveTo>
                    <a:pt x="3005" y="0"/>
                  </a:moveTo>
                  <a:lnTo>
                    <a:pt x="0" y="7530"/>
                  </a:lnTo>
                  <a:lnTo>
                    <a:pt x="506663" y="219311"/>
                  </a:lnTo>
                  <a:lnTo>
                    <a:pt x="508858" y="211443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FDFDF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782902" y="4994767"/>
              <a:ext cx="509905" cy="219710"/>
            </a:xfrm>
            <a:custGeom>
              <a:avLst/>
              <a:gdLst/>
              <a:ahLst/>
              <a:cxnLst/>
              <a:rect l="l" t="t" r="r" b="b"/>
              <a:pathLst>
                <a:path w="509904" h="219710">
                  <a:moveTo>
                    <a:pt x="3005" y="0"/>
                  </a:moveTo>
                  <a:lnTo>
                    <a:pt x="0" y="7530"/>
                  </a:lnTo>
                  <a:lnTo>
                    <a:pt x="507474" y="219650"/>
                  </a:lnTo>
                  <a:lnTo>
                    <a:pt x="509668" y="211782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FDFDF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779899" y="5002290"/>
              <a:ext cx="510540" cy="220345"/>
            </a:xfrm>
            <a:custGeom>
              <a:avLst/>
              <a:gdLst/>
              <a:ahLst/>
              <a:cxnLst/>
              <a:rect l="l" t="t" r="r" b="b"/>
              <a:pathLst>
                <a:path w="510540" h="220345">
                  <a:moveTo>
                    <a:pt x="3005" y="0"/>
                  </a:moveTo>
                  <a:lnTo>
                    <a:pt x="0" y="7530"/>
                  </a:lnTo>
                  <a:lnTo>
                    <a:pt x="508284" y="219989"/>
                  </a:lnTo>
                  <a:lnTo>
                    <a:pt x="510478" y="212121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FFFFFC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776896" y="5009812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5">
                  <a:moveTo>
                    <a:pt x="3005" y="0"/>
                  </a:moveTo>
                  <a:lnTo>
                    <a:pt x="0" y="7530"/>
                  </a:lnTo>
                  <a:lnTo>
                    <a:pt x="509094" y="220327"/>
                  </a:lnTo>
                  <a:lnTo>
                    <a:pt x="511288" y="212459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FFFFF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775933" y="5017338"/>
              <a:ext cx="510540" cy="913130"/>
            </a:xfrm>
            <a:custGeom>
              <a:avLst/>
              <a:gdLst/>
              <a:ahLst/>
              <a:cxnLst/>
              <a:rect l="l" t="t" r="r" b="b"/>
              <a:pathLst>
                <a:path w="510540" h="913129">
                  <a:moveTo>
                    <a:pt x="440169" y="912507"/>
                  </a:moveTo>
                  <a:lnTo>
                    <a:pt x="438378" y="878941"/>
                  </a:lnTo>
                  <a:lnTo>
                    <a:pt x="437083" y="845235"/>
                  </a:lnTo>
                  <a:lnTo>
                    <a:pt x="436308" y="811403"/>
                  </a:lnTo>
                  <a:lnTo>
                    <a:pt x="436041" y="777455"/>
                  </a:lnTo>
                  <a:lnTo>
                    <a:pt x="436575" y="728865"/>
                  </a:lnTo>
                  <a:lnTo>
                    <a:pt x="438315" y="677862"/>
                  </a:lnTo>
                  <a:lnTo>
                    <a:pt x="0" y="494652"/>
                  </a:lnTo>
                  <a:lnTo>
                    <a:pt x="0" y="912507"/>
                  </a:lnTo>
                  <a:lnTo>
                    <a:pt x="440169" y="912507"/>
                  </a:lnTo>
                  <a:close/>
                </a:path>
                <a:path w="510540" h="913129">
                  <a:moveTo>
                    <a:pt x="510057" y="212801"/>
                  </a:moveTo>
                  <a:lnTo>
                    <a:pt x="965" y="0"/>
                  </a:lnTo>
                  <a:lnTo>
                    <a:pt x="0" y="2387"/>
                  </a:lnTo>
                  <a:lnTo>
                    <a:pt x="0" y="8394"/>
                  </a:lnTo>
                  <a:lnTo>
                    <a:pt x="12" y="494652"/>
                  </a:lnTo>
                  <a:lnTo>
                    <a:pt x="438315" y="677862"/>
                  </a:lnTo>
                  <a:lnTo>
                    <a:pt x="440804" y="632485"/>
                  </a:lnTo>
                  <a:lnTo>
                    <a:pt x="444461" y="584720"/>
                  </a:lnTo>
                  <a:lnTo>
                    <a:pt x="449160" y="537248"/>
                  </a:lnTo>
                  <a:lnTo>
                    <a:pt x="454863" y="490067"/>
                  </a:lnTo>
                  <a:lnTo>
                    <a:pt x="461568" y="443217"/>
                  </a:lnTo>
                  <a:lnTo>
                    <a:pt x="469252" y="396684"/>
                  </a:lnTo>
                  <a:lnTo>
                    <a:pt x="477926" y="350494"/>
                  </a:lnTo>
                  <a:lnTo>
                    <a:pt x="487565" y="304647"/>
                  </a:lnTo>
                  <a:lnTo>
                    <a:pt x="498157" y="259168"/>
                  </a:lnTo>
                  <a:lnTo>
                    <a:pt x="508000" y="220726"/>
                  </a:lnTo>
                  <a:lnTo>
                    <a:pt x="509701" y="214058"/>
                  </a:lnTo>
                  <a:lnTo>
                    <a:pt x="510057" y="212801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0160470" y="4289933"/>
              <a:ext cx="493395" cy="655955"/>
            </a:xfrm>
            <a:custGeom>
              <a:avLst/>
              <a:gdLst/>
              <a:ahLst/>
              <a:cxnLst/>
              <a:rect l="l" t="t" r="r" b="b"/>
              <a:pathLst>
                <a:path w="493395" h="655954">
                  <a:moveTo>
                    <a:pt x="492874" y="325170"/>
                  </a:moveTo>
                  <a:lnTo>
                    <a:pt x="456946" y="299770"/>
                  </a:lnTo>
                  <a:lnTo>
                    <a:pt x="420230" y="261670"/>
                  </a:lnTo>
                  <a:lnTo>
                    <a:pt x="382752" y="236270"/>
                  </a:lnTo>
                  <a:lnTo>
                    <a:pt x="344512" y="198170"/>
                  </a:lnTo>
                  <a:lnTo>
                    <a:pt x="305523" y="172770"/>
                  </a:lnTo>
                  <a:lnTo>
                    <a:pt x="265823" y="147370"/>
                  </a:lnTo>
                  <a:lnTo>
                    <a:pt x="225412" y="121970"/>
                  </a:lnTo>
                  <a:lnTo>
                    <a:pt x="184315" y="96570"/>
                  </a:lnTo>
                  <a:lnTo>
                    <a:pt x="100114" y="45770"/>
                  </a:lnTo>
                  <a:lnTo>
                    <a:pt x="57061" y="20370"/>
                  </a:lnTo>
                  <a:lnTo>
                    <a:pt x="13373" y="7670"/>
                  </a:lnTo>
                  <a:lnTo>
                    <a:pt x="8737" y="5016"/>
                  </a:lnTo>
                  <a:lnTo>
                    <a:pt x="0" y="0"/>
                  </a:lnTo>
                  <a:lnTo>
                    <a:pt x="0" y="292950"/>
                  </a:lnTo>
                  <a:lnTo>
                    <a:pt x="8737" y="295465"/>
                  </a:lnTo>
                  <a:lnTo>
                    <a:pt x="23761" y="299770"/>
                  </a:lnTo>
                  <a:lnTo>
                    <a:pt x="67271" y="325170"/>
                  </a:lnTo>
                  <a:lnTo>
                    <a:pt x="110045" y="350570"/>
                  </a:lnTo>
                  <a:lnTo>
                    <a:pt x="152069" y="375970"/>
                  </a:lnTo>
                  <a:lnTo>
                    <a:pt x="193319" y="401370"/>
                  </a:lnTo>
                  <a:lnTo>
                    <a:pt x="233768" y="439470"/>
                  </a:lnTo>
                  <a:lnTo>
                    <a:pt x="273405" y="464870"/>
                  </a:lnTo>
                  <a:lnTo>
                    <a:pt x="312204" y="490270"/>
                  </a:lnTo>
                  <a:lnTo>
                    <a:pt x="350139" y="528370"/>
                  </a:lnTo>
                  <a:lnTo>
                    <a:pt x="387197" y="553770"/>
                  </a:lnTo>
                  <a:lnTo>
                    <a:pt x="423341" y="591870"/>
                  </a:lnTo>
                  <a:lnTo>
                    <a:pt x="458584" y="629970"/>
                  </a:lnTo>
                  <a:lnTo>
                    <a:pt x="492874" y="655370"/>
                  </a:lnTo>
                  <a:lnTo>
                    <a:pt x="492874" y="32517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0151732" y="4284921"/>
              <a:ext cx="8890" cy="298450"/>
            </a:xfrm>
            <a:custGeom>
              <a:avLst/>
              <a:gdLst/>
              <a:ahLst/>
              <a:cxnLst/>
              <a:rect l="l" t="t" r="r" b="b"/>
              <a:pathLst>
                <a:path w="8890" h="298450">
                  <a:moveTo>
                    <a:pt x="0" y="0"/>
                  </a:moveTo>
                  <a:lnTo>
                    <a:pt x="0" y="295448"/>
                  </a:lnTo>
                  <a:lnTo>
                    <a:pt x="8737" y="297957"/>
                  </a:lnTo>
                  <a:lnTo>
                    <a:pt x="8737" y="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0142994" y="4279910"/>
              <a:ext cx="8890" cy="300990"/>
            </a:xfrm>
            <a:custGeom>
              <a:avLst/>
              <a:gdLst/>
              <a:ahLst/>
              <a:cxnLst/>
              <a:rect l="l" t="t" r="r" b="b"/>
              <a:pathLst>
                <a:path w="8890" h="300989">
                  <a:moveTo>
                    <a:pt x="0" y="0"/>
                  </a:moveTo>
                  <a:lnTo>
                    <a:pt x="0" y="297950"/>
                  </a:lnTo>
                  <a:lnTo>
                    <a:pt x="8737" y="300459"/>
                  </a:lnTo>
                  <a:lnTo>
                    <a:pt x="8737" y="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0134244" y="4274566"/>
              <a:ext cx="8890" cy="303530"/>
            </a:xfrm>
            <a:custGeom>
              <a:avLst/>
              <a:gdLst/>
              <a:ahLst/>
              <a:cxnLst/>
              <a:rect l="l" t="t" r="r" b="b"/>
              <a:pathLst>
                <a:path w="8890" h="303529">
                  <a:moveTo>
                    <a:pt x="8737" y="5080"/>
                  </a:moveTo>
                  <a:lnTo>
                    <a:pt x="3848" y="5080"/>
                  </a:lnTo>
                  <a:lnTo>
                    <a:pt x="3848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99720"/>
                  </a:lnTo>
                  <a:lnTo>
                    <a:pt x="3175" y="299720"/>
                  </a:lnTo>
                  <a:lnTo>
                    <a:pt x="3175" y="302260"/>
                  </a:lnTo>
                  <a:lnTo>
                    <a:pt x="7353" y="302260"/>
                  </a:lnTo>
                  <a:lnTo>
                    <a:pt x="7353" y="303530"/>
                  </a:lnTo>
                  <a:lnTo>
                    <a:pt x="8737" y="303530"/>
                  </a:lnTo>
                  <a:lnTo>
                    <a:pt x="8737" y="302260"/>
                  </a:lnTo>
                  <a:lnTo>
                    <a:pt x="8737" y="299720"/>
                  </a:lnTo>
                  <a:lnTo>
                    <a:pt x="8737" y="5080"/>
                  </a:lnTo>
                  <a:close/>
                </a:path>
              </a:pathLst>
            </a:custGeom>
            <a:solidFill>
              <a:srgbClr val="FDFDF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0125507" y="4270756"/>
              <a:ext cx="8890" cy="303530"/>
            </a:xfrm>
            <a:custGeom>
              <a:avLst/>
              <a:gdLst/>
              <a:ahLst/>
              <a:cxnLst/>
              <a:rect l="l" t="t" r="r" b="b"/>
              <a:pathLst>
                <a:path w="8890" h="303529">
                  <a:moveTo>
                    <a:pt x="8737" y="3810"/>
                  </a:moveTo>
                  <a:lnTo>
                    <a:pt x="5943" y="3810"/>
                  </a:lnTo>
                  <a:lnTo>
                    <a:pt x="5943" y="1270"/>
                  </a:lnTo>
                  <a:lnTo>
                    <a:pt x="1168" y="1270"/>
                  </a:lnTo>
                  <a:lnTo>
                    <a:pt x="116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98450"/>
                  </a:lnTo>
                  <a:lnTo>
                    <a:pt x="5130" y="298450"/>
                  </a:lnTo>
                  <a:lnTo>
                    <a:pt x="5130" y="303530"/>
                  </a:lnTo>
                  <a:lnTo>
                    <a:pt x="8737" y="303530"/>
                  </a:lnTo>
                  <a:lnTo>
                    <a:pt x="8737" y="298450"/>
                  </a:lnTo>
                  <a:lnTo>
                    <a:pt x="8737" y="3810"/>
                  </a:lnTo>
                  <a:close/>
                </a:path>
              </a:pathLst>
            </a:custGeom>
            <a:solidFill>
              <a:srgbClr val="FDFDF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0116769" y="4268585"/>
              <a:ext cx="8890" cy="300355"/>
            </a:xfrm>
            <a:custGeom>
              <a:avLst/>
              <a:gdLst/>
              <a:ahLst/>
              <a:cxnLst/>
              <a:rect l="l" t="t" r="r" b="b"/>
              <a:pathLst>
                <a:path w="8890" h="300354">
                  <a:moveTo>
                    <a:pt x="0" y="0"/>
                  </a:moveTo>
                  <a:lnTo>
                    <a:pt x="0" y="295374"/>
                  </a:lnTo>
                  <a:lnTo>
                    <a:pt x="8737" y="300278"/>
                  </a:lnTo>
                  <a:lnTo>
                    <a:pt x="8737" y="2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0108031" y="4266112"/>
              <a:ext cx="8890" cy="298450"/>
            </a:xfrm>
            <a:custGeom>
              <a:avLst/>
              <a:gdLst/>
              <a:ahLst/>
              <a:cxnLst/>
              <a:rect l="l" t="t" r="r" b="b"/>
              <a:pathLst>
                <a:path w="8890" h="298450">
                  <a:moveTo>
                    <a:pt x="0" y="0"/>
                  </a:moveTo>
                  <a:lnTo>
                    <a:pt x="0" y="292942"/>
                  </a:lnTo>
                  <a:lnTo>
                    <a:pt x="8737" y="297847"/>
                  </a:lnTo>
                  <a:lnTo>
                    <a:pt x="8737" y="2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0099294" y="4263640"/>
              <a:ext cx="8890" cy="295910"/>
            </a:xfrm>
            <a:custGeom>
              <a:avLst/>
              <a:gdLst/>
              <a:ahLst/>
              <a:cxnLst/>
              <a:rect l="l" t="t" r="r" b="b"/>
              <a:pathLst>
                <a:path w="8890" h="295910">
                  <a:moveTo>
                    <a:pt x="0" y="0"/>
                  </a:moveTo>
                  <a:lnTo>
                    <a:pt x="0" y="290511"/>
                  </a:lnTo>
                  <a:lnTo>
                    <a:pt x="8737" y="295415"/>
                  </a:lnTo>
                  <a:lnTo>
                    <a:pt x="8737" y="2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0090556" y="4261167"/>
              <a:ext cx="8890" cy="293370"/>
            </a:xfrm>
            <a:custGeom>
              <a:avLst/>
              <a:gdLst/>
              <a:ahLst/>
              <a:cxnLst/>
              <a:rect l="l" t="t" r="r" b="b"/>
              <a:pathLst>
                <a:path w="8890" h="293370">
                  <a:moveTo>
                    <a:pt x="0" y="0"/>
                  </a:moveTo>
                  <a:lnTo>
                    <a:pt x="0" y="288079"/>
                  </a:lnTo>
                  <a:lnTo>
                    <a:pt x="8737" y="292984"/>
                  </a:lnTo>
                  <a:lnTo>
                    <a:pt x="8737" y="2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0081819" y="4258056"/>
              <a:ext cx="8890" cy="290830"/>
            </a:xfrm>
            <a:custGeom>
              <a:avLst/>
              <a:gdLst/>
              <a:ahLst/>
              <a:cxnLst/>
              <a:rect l="l" t="t" r="r" b="b"/>
              <a:pathLst>
                <a:path w="8890" h="290829">
                  <a:moveTo>
                    <a:pt x="8737" y="2540"/>
                  </a:moveTo>
                  <a:lnTo>
                    <a:pt x="4470" y="2540"/>
                  </a:lnTo>
                  <a:lnTo>
                    <a:pt x="4470" y="1270"/>
                  </a:lnTo>
                  <a:lnTo>
                    <a:pt x="1397" y="1270"/>
                  </a:lnTo>
                  <a:lnTo>
                    <a:pt x="139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85750"/>
                  </a:lnTo>
                  <a:lnTo>
                    <a:pt x="3568" y="285750"/>
                  </a:lnTo>
                  <a:lnTo>
                    <a:pt x="3568" y="290830"/>
                  </a:lnTo>
                  <a:lnTo>
                    <a:pt x="8737" y="290830"/>
                  </a:lnTo>
                  <a:lnTo>
                    <a:pt x="8737" y="285750"/>
                  </a:lnTo>
                  <a:lnTo>
                    <a:pt x="8737" y="2540"/>
                  </a:lnTo>
                  <a:close/>
                </a:path>
              </a:pathLst>
            </a:custGeom>
            <a:solidFill>
              <a:srgbClr val="FCFCF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0073068" y="4253015"/>
              <a:ext cx="8890" cy="291465"/>
            </a:xfrm>
            <a:custGeom>
              <a:avLst/>
              <a:gdLst/>
              <a:ahLst/>
              <a:cxnLst/>
              <a:rect l="l" t="t" r="r" b="b"/>
              <a:pathLst>
                <a:path w="8890" h="291464">
                  <a:moveTo>
                    <a:pt x="0" y="0"/>
                  </a:moveTo>
                  <a:lnTo>
                    <a:pt x="0" y="286416"/>
                  </a:lnTo>
                  <a:lnTo>
                    <a:pt x="8737" y="291320"/>
                  </a:lnTo>
                  <a:lnTo>
                    <a:pt x="8737" y="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0064331" y="4248131"/>
              <a:ext cx="8890" cy="291465"/>
            </a:xfrm>
            <a:custGeom>
              <a:avLst/>
              <a:gdLst/>
              <a:ahLst/>
              <a:cxnLst/>
              <a:rect l="l" t="t" r="r" b="b"/>
              <a:pathLst>
                <a:path w="8890" h="291464">
                  <a:moveTo>
                    <a:pt x="0" y="0"/>
                  </a:moveTo>
                  <a:lnTo>
                    <a:pt x="0" y="286395"/>
                  </a:lnTo>
                  <a:lnTo>
                    <a:pt x="8737" y="291299"/>
                  </a:lnTo>
                  <a:lnTo>
                    <a:pt x="8737" y="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0055593" y="4243248"/>
              <a:ext cx="8890" cy="291465"/>
            </a:xfrm>
            <a:custGeom>
              <a:avLst/>
              <a:gdLst/>
              <a:ahLst/>
              <a:cxnLst/>
              <a:rect l="l" t="t" r="r" b="b"/>
              <a:pathLst>
                <a:path w="8890" h="291464">
                  <a:moveTo>
                    <a:pt x="0" y="0"/>
                  </a:moveTo>
                  <a:lnTo>
                    <a:pt x="0" y="286374"/>
                  </a:lnTo>
                  <a:lnTo>
                    <a:pt x="8737" y="291278"/>
                  </a:lnTo>
                  <a:lnTo>
                    <a:pt x="8737" y="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0046856" y="4237736"/>
              <a:ext cx="8890" cy="292100"/>
            </a:xfrm>
            <a:custGeom>
              <a:avLst/>
              <a:gdLst/>
              <a:ahLst/>
              <a:cxnLst/>
              <a:rect l="l" t="t" r="r" b="b"/>
              <a:pathLst>
                <a:path w="8890" h="292100">
                  <a:moveTo>
                    <a:pt x="8737" y="5080"/>
                  </a:moveTo>
                  <a:lnTo>
                    <a:pt x="3416" y="5080"/>
                  </a:lnTo>
                  <a:lnTo>
                    <a:pt x="341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88290"/>
                  </a:lnTo>
                  <a:lnTo>
                    <a:pt x="5715" y="288290"/>
                  </a:lnTo>
                  <a:lnTo>
                    <a:pt x="5715" y="292100"/>
                  </a:lnTo>
                  <a:lnTo>
                    <a:pt x="8737" y="292100"/>
                  </a:lnTo>
                  <a:lnTo>
                    <a:pt x="8737" y="288290"/>
                  </a:lnTo>
                  <a:lnTo>
                    <a:pt x="8737" y="5080"/>
                  </a:lnTo>
                  <a:close/>
                </a:path>
              </a:pathLst>
            </a:custGeom>
            <a:solidFill>
              <a:srgbClr val="FBFCF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0038118" y="4233926"/>
              <a:ext cx="8890" cy="292100"/>
            </a:xfrm>
            <a:custGeom>
              <a:avLst/>
              <a:gdLst/>
              <a:ahLst/>
              <a:cxnLst/>
              <a:rect l="l" t="t" r="r" b="b"/>
              <a:pathLst>
                <a:path w="8890" h="292100">
                  <a:moveTo>
                    <a:pt x="8737" y="3810"/>
                  </a:moveTo>
                  <a:lnTo>
                    <a:pt x="4203" y="3810"/>
                  </a:lnTo>
                  <a:lnTo>
                    <a:pt x="4203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9560"/>
                  </a:lnTo>
                  <a:lnTo>
                    <a:pt x="6108" y="289560"/>
                  </a:lnTo>
                  <a:lnTo>
                    <a:pt x="6108" y="292100"/>
                  </a:lnTo>
                  <a:lnTo>
                    <a:pt x="8737" y="292100"/>
                  </a:lnTo>
                  <a:lnTo>
                    <a:pt x="8737" y="289560"/>
                  </a:lnTo>
                  <a:lnTo>
                    <a:pt x="8737" y="3810"/>
                  </a:lnTo>
                  <a:close/>
                </a:path>
              </a:pathLst>
            </a:custGeom>
            <a:solidFill>
              <a:srgbClr val="FBFBF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0029380" y="4231472"/>
              <a:ext cx="8890" cy="292100"/>
            </a:xfrm>
            <a:custGeom>
              <a:avLst/>
              <a:gdLst/>
              <a:ahLst/>
              <a:cxnLst/>
              <a:rect l="l" t="t" r="r" b="b"/>
              <a:pathLst>
                <a:path w="8890" h="292100">
                  <a:moveTo>
                    <a:pt x="0" y="0"/>
                  </a:moveTo>
                  <a:lnTo>
                    <a:pt x="0" y="289205"/>
                  </a:lnTo>
                  <a:lnTo>
                    <a:pt x="8737" y="291605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E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0020643" y="4229137"/>
              <a:ext cx="8890" cy="292100"/>
            </a:xfrm>
            <a:custGeom>
              <a:avLst/>
              <a:gdLst/>
              <a:ahLst/>
              <a:cxnLst/>
              <a:rect l="l" t="t" r="r" b="b"/>
              <a:pathLst>
                <a:path w="8890" h="292100">
                  <a:moveTo>
                    <a:pt x="0" y="0"/>
                  </a:moveTo>
                  <a:lnTo>
                    <a:pt x="0" y="289140"/>
                  </a:lnTo>
                  <a:lnTo>
                    <a:pt x="8737" y="291540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0011892" y="4226799"/>
              <a:ext cx="8890" cy="292100"/>
            </a:xfrm>
            <a:custGeom>
              <a:avLst/>
              <a:gdLst/>
              <a:ahLst/>
              <a:cxnLst/>
              <a:rect l="l" t="t" r="r" b="b"/>
              <a:pathLst>
                <a:path w="8890" h="292100">
                  <a:moveTo>
                    <a:pt x="0" y="0"/>
                  </a:moveTo>
                  <a:lnTo>
                    <a:pt x="0" y="289075"/>
                  </a:lnTo>
                  <a:lnTo>
                    <a:pt x="8737" y="291475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0003155" y="4224464"/>
              <a:ext cx="8890" cy="291465"/>
            </a:xfrm>
            <a:custGeom>
              <a:avLst/>
              <a:gdLst/>
              <a:ahLst/>
              <a:cxnLst/>
              <a:rect l="l" t="t" r="r" b="b"/>
              <a:pathLst>
                <a:path w="8890" h="291464">
                  <a:moveTo>
                    <a:pt x="0" y="0"/>
                  </a:moveTo>
                  <a:lnTo>
                    <a:pt x="107" y="289039"/>
                  </a:lnTo>
                  <a:lnTo>
                    <a:pt x="8737" y="291410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BE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9985680" y="4219804"/>
              <a:ext cx="17780" cy="294005"/>
            </a:xfrm>
            <a:custGeom>
              <a:avLst/>
              <a:gdLst/>
              <a:ahLst/>
              <a:cxnLst/>
              <a:rect l="l" t="t" r="r" b="b"/>
              <a:pathLst>
                <a:path w="17779" h="294004">
                  <a:moveTo>
                    <a:pt x="17475" y="4660"/>
                  </a:moveTo>
                  <a:lnTo>
                    <a:pt x="8737" y="2336"/>
                  </a:lnTo>
                  <a:lnTo>
                    <a:pt x="0" y="0"/>
                  </a:lnTo>
                  <a:lnTo>
                    <a:pt x="0" y="284175"/>
                  </a:lnTo>
                  <a:lnTo>
                    <a:pt x="8737" y="288912"/>
                  </a:lnTo>
                  <a:lnTo>
                    <a:pt x="17475" y="293649"/>
                  </a:lnTo>
                  <a:lnTo>
                    <a:pt x="17475" y="4660"/>
                  </a:lnTo>
                  <a:close/>
                </a:path>
              </a:pathLst>
            </a:custGeom>
            <a:solidFill>
              <a:srgbClr val="FAFAE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976942" y="4217460"/>
              <a:ext cx="8890" cy="287020"/>
            </a:xfrm>
            <a:custGeom>
              <a:avLst/>
              <a:gdLst/>
              <a:ahLst/>
              <a:cxnLst/>
              <a:rect l="l" t="t" r="r" b="b"/>
              <a:pathLst>
                <a:path w="8890" h="287020">
                  <a:moveTo>
                    <a:pt x="0" y="0"/>
                  </a:moveTo>
                  <a:lnTo>
                    <a:pt x="0" y="281780"/>
                  </a:lnTo>
                  <a:lnTo>
                    <a:pt x="8737" y="286515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968204" y="4215125"/>
              <a:ext cx="8890" cy="284480"/>
            </a:xfrm>
            <a:custGeom>
              <a:avLst/>
              <a:gdLst/>
              <a:ahLst/>
              <a:cxnLst/>
              <a:rect l="l" t="t" r="r" b="b"/>
              <a:pathLst>
                <a:path w="8890" h="284479">
                  <a:moveTo>
                    <a:pt x="0" y="0"/>
                  </a:moveTo>
                  <a:lnTo>
                    <a:pt x="0" y="279379"/>
                  </a:lnTo>
                  <a:lnTo>
                    <a:pt x="8737" y="284114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959467" y="4212790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0" y="0"/>
                  </a:moveTo>
                  <a:lnTo>
                    <a:pt x="0" y="276979"/>
                  </a:lnTo>
                  <a:lnTo>
                    <a:pt x="8737" y="281714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E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950717" y="4211066"/>
              <a:ext cx="8890" cy="278130"/>
            </a:xfrm>
            <a:custGeom>
              <a:avLst/>
              <a:gdLst/>
              <a:ahLst/>
              <a:cxnLst/>
              <a:rect l="l" t="t" r="r" b="b"/>
              <a:pathLst>
                <a:path w="8890" h="278129">
                  <a:moveTo>
                    <a:pt x="8737" y="1270"/>
                  </a:moveTo>
                  <a:lnTo>
                    <a:pt x="4673" y="1270"/>
                  </a:lnTo>
                  <a:lnTo>
                    <a:pt x="467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2540" y="275590"/>
                  </a:lnTo>
                  <a:lnTo>
                    <a:pt x="2540" y="276860"/>
                  </a:lnTo>
                  <a:lnTo>
                    <a:pt x="6515" y="276860"/>
                  </a:lnTo>
                  <a:lnTo>
                    <a:pt x="6515" y="278130"/>
                  </a:lnTo>
                  <a:lnTo>
                    <a:pt x="8737" y="278130"/>
                  </a:lnTo>
                  <a:lnTo>
                    <a:pt x="8737" y="276860"/>
                  </a:lnTo>
                  <a:lnTo>
                    <a:pt x="8737" y="275590"/>
                  </a:lnTo>
                  <a:lnTo>
                    <a:pt x="8737" y="1270"/>
                  </a:lnTo>
                  <a:close/>
                </a:path>
              </a:pathLst>
            </a:custGeom>
            <a:solidFill>
              <a:srgbClr val="F9FAE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941979" y="4208117"/>
              <a:ext cx="8890" cy="278765"/>
            </a:xfrm>
            <a:custGeom>
              <a:avLst/>
              <a:gdLst/>
              <a:ahLst/>
              <a:cxnLst/>
              <a:rect l="l" t="t" r="r" b="b"/>
              <a:pathLst>
                <a:path w="8890" h="278764">
                  <a:moveTo>
                    <a:pt x="0" y="0"/>
                  </a:moveTo>
                  <a:lnTo>
                    <a:pt x="0" y="276241"/>
                  </a:lnTo>
                  <a:lnTo>
                    <a:pt x="8737" y="278511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933241" y="4205782"/>
              <a:ext cx="8890" cy="278765"/>
            </a:xfrm>
            <a:custGeom>
              <a:avLst/>
              <a:gdLst/>
              <a:ahLst/>
              <a:cxnLst/>
              <a:rect l="l" t="t" r="r" b="b"/>
              <a:pathLst>
                <a:path w="8890" h="278764">
                  <a:moveTo>
                    <a:pt x="0" y="0"/>
                  </a:moveTo>
                  <a:lnTo>
                    <a:pt x="0" y="276305"/>
                  </a:lnTo>
                  <a:lnTo>
                    <a:pt x="8737" y="278575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924504" y="4203448"/>
              <a:ext cx="8890" cy="278765"/>
            </a:xfrm>
            <a:custGeom>
              <a:avLst/>
              <a:gdLst/>
              <a:ahLst/>
              <a:cxnLst/>
              <a:rect l="l" t="t" r="r" b="b"/>
              <a:pathLst>
                <a:path w="8890" h="278764">
                  <a:moveTo>
                    <a:pt x="0" y="0"/>
                  </a:moveTo>
                  <a:lnTo>
                    <a:pt x="0" y="276369"/>
                  </a:lnTo>
                  <a:lnTo>
                    <a:pt x="8737" y="278640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915766" y="4201113"/>
              <a:ext cx="8890" cy="278765"/>
            </a:xfrm>
            <a:custGeom>
              <a:avLst/>
              <a:gdLst/>
              <a:ahLst/>
              <a:cxnLst/>
              <a:rect l="l" t="t" r="r" b="b"/>
              <a:pathLst>
                <a:path w="8890" h="278764">
                  <a:moveTo>
                    <a:pt x="0" y="0"/>
                  </a:moveTo>
                  <a:lnTo>
                    <a:pt x="0" y="276434"/>
                  </a:lnTo>
                  <a:lnTo>
                    <a:pt x="8737" y="278704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907028" y="4198778"/>
              <a:ext cx="8890" cy="278765"/>
            </a:xfrm>
            <a:custGeom>
              <a:avLst/>
              <a:gdLst/>
              <a:ahLst/>
              <a:cxnLst/>
              <a:rect l="l" t="t" r="r" b="b"/>
              <a:pathLst>
                <a:path w="8890" h="278764">
                  <a:moveTo>
                    <a:pt x="0" y="0"/>
                  </a:moveTo>
                  <a:lnTo>
                    <a:pt x="0" y="276498"/>
                  </a:lnTo>
                  <a:lnTo>
                    <a:pt x="8737" y="278769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E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898291" y="4196443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0" y="276563"/>
                  </a:lnTo>
                  <a:lnTo>
                    <a:pt x="8737" y="278833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E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880803" y="4191775"/>
              <a:ext cx="17780" cy="281305"/>
            </a:xfrm>
            <a:custGeom>
              <a:avLst/>
              <a:gdLst/>
              <a:ahLst/>
              <a:cxnLst/>
              <a:rect l="l" t="t" r="r" b="b"/>
              <a:pathLst>
                <a:path w="17779" h="281304">
                  <a:moveTo>
                    <a:pt x="17462" y="4673"/>
                  </a:moveTo>
                  <a:lnTo>
                    <a:pt x="8737" y="2336"/>
                  </a:lnTo>
                  <a:lnTo>
                    <a:pt x="0" y="0"/>
                  </a:lnTo>
                  <a:lnTo>
                    <a:pt x="0" y="276694"/>
                  </a:lnTo>
                  <a:lnTo>
                    <a:pt x="8737" y="278968"/>
                  </a:lnTo>
                  <a:lnTo>
                    <a:pt x="17462" y="281228"/>
                  </a:lnTo>
                  <a:lnTo>
                    <a:pt x="17462" y="4673"/>
                  </a:lnTo>
                  <a:close/>
                </a:path>
              </a:pathLst>
            </a:custGeom>
            <a:solidFill>
              <a:srgbClr val="F8F8D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872065" y="4189436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0" y="276756"/>
                  </a:lnTo>
                  <a:lnTo>
                    <a:pt x="8737" y="279026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D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863328" y="4187101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0" y="276820"/>
                  </a:lnTo>
                  <a:lnTo>
                    <a:pt x="8737" y="279091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854590" y="4184766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0" y="276885"/>
                  </a:lnTo>
                  <a:lnTo>
                    <a:pt x="8737" y="279155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845852" y="4182431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0" y="276949"/>
                  </a:lnTo>
                  <a:lnTo>
                    <a:pt x="8737" y="279220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837115" y="4180097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0" y="277014"/>
                  </a:lnTo>
                  <a:lnTo>
                    <a:pt x="8737" y="279284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D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828365" y="4177758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0" y="277078"/>
                  </a:lnTo>
                  <a:lnTo>
                    <a:pt x="8737" y="279348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819627" y="4175424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142"/>
                  </a:lnTo>
                  <a:lnTo>
                    <a:pt x="8737" y="279413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810889" y="4173089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207"/>
                  </a:lnTo>
                  <a:lnTo>
                    <a:pt x="8737" y="279477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D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802152" y="4170754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271"/>
                  </a:lnTo>
                  <a:lnTo>
                    <a:pt x="8737" y="279542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D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793414" y="4168419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336"/>
                  </a:lnTo>
                  <a:lnTo>
                    <a:pt x="8737" y="279606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D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784677" y="4166085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400"/>
                  </a:lnTo>
                  <a:lnTo>
                    <a:pt x="8737" y="279670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D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767189" y="4161422"/>
              <a:ext cx="17780" cy="282575"/>
            </a:xfrm>
            <a:custGeom>
              <a:avLst/>
              <a:gdLst/>
              <a:ahLst/>
              <a:cxnLst/>
              <a:rect l="l" t="t" r="r" b="b"/>
              <a:pathLst>
                <a:path w="17779" h="282575">
                  <a:moveTo>
                    <a:pt x="17475" y="4660"/>
                  </a:moveTo>
                  <a:lnTo>
                    <a:pt x="8737" y="2336"/>
                  </a:lnTo>
                  <a:lnTo>
                    <a:pt x="0" y="0"/>
                  </a:lnTo>
                  <a:lnTo>
                    <a:pt x="0" y="277520"/>
                  </a:lnTo>
                  <a:lnTo>
                    <a:pt x="8737" y="279793"/>
                  </a:lnTo>
                  <a:lnTo>
                    <a:pt x="17475" y="282067"/>
                  </a:lnTo>
                  <a:lnTo>
                    <a:pt x="17475" y="4660"/>
                  </a:lnTo>
                  <a:close/>
                </a:path>
              </a:pathLst>
            </a:custGeom>
            <a:solidFill>
              <a:srgbClr val="F5F7D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758451" y="4159077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593"/>
                  </a:lnTo>
                  <a:lnTo>
                    <a:pt x="8737" y="279864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6D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749713" y="4156742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658"/>
                  </a:lnTo>
                  <a:lnTo>
                    <a:pt x="8737" y="279928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D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740976" y="4154407"/>
              <a:ext cx="8890" cy="280035"/>
            </a:xfrm>
            <a:custGeom>
              <a:avLst/>
              <a:gdLst/>
              <a:ahLst/>
              <a:cxnLst/>
              <a:rect l="l" t="t" r="r" b="b"/>
              <a:pathLst>
                <a:path w="8890" h="280035">
                  <a:moveTo>
                    <a:pt x="0" y="0"/>
                  </a:moveTo>
                  <a:lnTo>
                    <a:pt x="0" y="277722"/>
                  </a:lnTo>
                  <a:lnTo>
                    <a:pt x="8737" y="279993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732238" y="4152073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787"/>
                  </a:lnTo>
                  <a:lnTo>
                    <a:pt x="8737" y="280057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723501" y="4149738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851"/>
                  </a:lnTo>
                  <a:lnTo>
                    <a:pt x="8737" y="280121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714750" y="4147400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915"/>
                  </a:lnTo>
                  <a:lnTo>
                    <a:pt x="8737" y="280186"/>
                  </a:lnTo>
                  <a:lnTo>
                    <a:pt x="8737" y="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6C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706013" y="4145070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975"/>
                  </a:lnTo>
                  <a:lnTo>
                    <a:pt x="8737" y="280245"/>
                  </a:lnTo>
                  <a:lnTo>
                    <a:pt x="8737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697275" y="4142824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950"/>
                  </a:lnTo>
                  <a:lnTo>
                    <a:pt x="8737" y="280221"/>
                  </a:lnTo>
                  <a:lnTo>
                    <a:pt x="8737" y="2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9688538" y="4140578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926"/>
                  </a:lnTo>
                  <a:lnTo>
                    <a:pt x="8737" y="280196"/>
                  </a:lnTo>
                  <a:lnTo>
                    <a:pt x="8737" y="2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9679800" y="4138332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902"/>
                  </a:lnTo>
                  <a:lnTo>
                    <a:pt x="8737" y="280172"/>
                  </a:lnTo>
                  <a:lnTo>
                    <a:pt x="8737" y="2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C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671062" y="413608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7877"/>
                  </a:lnTo>
                  <a:lnTo>
                    <a:pt x="8737" y="280148"/>
                  </a:lnTo>
                  <a:lnTo>
                    <a:pt x="8737" y="2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5C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9653575" y="4132326"/>
              <a:ext cx="17780" cy="281940"/>
            </a:xfrm>
            <a:custGeom>
              <a:avLst/>
              <a:gdLst/>
              <a:ahLst/>
              <a:cxnLst/>
              <a:rect l="l" t="t" r="r" b="b"/>
              <a:pathLst>
                <a:path w="17779" h="281939">
                  <a:moveTo>
                    <a:pt x="17475" y="3810"/>
                  </a:moveTo>
                  <a:lnTo>
                    <a:pt x="12738" y="3810"/>
                  </a:lnTo>
                  <a:lnTo>
                    <a:pt x="12738" y="1270"/>
                  </a:lnTo>
                  <a:lnTo>
                    <a:pt x="8737" y="1270"/>
                  </a:lnTo>
                  <a:lnTo>
                    <a:pt x="5321" y="1270"/>
                  </a:lnTo>
                  <a:lnTo>
                    <a:pt x="532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13754" y="279400"/>
                  </a:lnTo>
                  <a:lnTo>
                    <a:pt x="13754" y="281940"/>
                  </a:lnTo>
                  <a:lnTo>
                    <a:pt x="17475" y="281940"/>
                  </a:lnTo>
                  <a:lnTo>
                    <a:pt x="17475" y="279400"/>
                  </a:lnTo>
                  <a:lnTo>
                    <a:pt x="17475" y="3810"/>
                  </a:lnTo>
                  <a:close/>
                </a:path>
              </a:pathLst>
            </a:custGeom>
            <a:solidFill>
              <a:srgbClr val="F1F4C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9644837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1F4C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9636099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1F4C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9627362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0F4C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9618624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0F4C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9609887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8764"/>
                  </a:lnTo>
                  <a:lnTo>
                    <a:pt x="2557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0F3C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9601137" y="413105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8737" y="1270"/>
                  </a:moveTo>
                  <a:lnTo>
                    <a:pt x="2946" y="1270"/>
                  </a:lnTo>
                  <a:lnTo>
                    <a:pt x="29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8130"/>
                  </a:lnTo>
                  <a:lnTo>
                    <a:pt x="5473" y="278130"/>
                  </a:lnTo>
                  <a:lnTo>
                    <a:pt x="5473" y="280670"/>
                  </a:lnTo>
                  <a:lnTo>
                    <a:pt x="8737" y="280670"/>
                  </a:lnTo>
                  <a:lnTo>
                    <a:pt x="8737" y="278130"/>
                  </a:lnTo>
                  <a:lnTo>
                    <a:pt x="8737" y="1270"/>
                  </a:lnTo>
                  <a:close/>
                </a:path>
              </a:pathLst>
            </a:custGeom>
            <a:solidFill>
              <a:srgbClr val="F0F3B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9592398" y="412873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8191"/>
                  </a:lnTo>
                  <a:lnTo>
                    <a:pt x="8737" y="280360"/>
                  </a:lnTo>
                  <a:lnTo>
                    <a:pt x="8737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9583661" y="4126527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8230"/>
                  </a:lnTo>
                  <a:lnTo>
                    <a:pt x="8737" y="280400"/>
                  </a:lnTo>
                  <a:lnTo>
                    <a:pt x="8737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574923" y="4124317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8270"/>
                  </a:lnTo>
                  <a:lnTo>
                    <a:pt x="8737" y="280440"/>
                  </a:lnTo>
                  <a:lnTo>
                    <a:pt x="8737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3B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9566186" y="4122108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0" y="0"/>
                  </a:moveTo>
                  <a:lnTo>
                    <a:pt x="0" y="278310"/>
                  </a:lnTo>
                  <a:lnTo>
                    <a:pt x="8737" y="280480"/>
                  </a:lnTo>
                  <a:lnTo>
                    <a:pt x="8737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1B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9557449" y="411962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8724" y="2540"/>
                  </a:moveTo>
                  <a:lnTo>
                    <a:pt x="3937" y="2540"/>
                  </a:lnTo>
                  <a:lnTo>
                    <a:pt x="393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9400"/>
                  </a:lnTo>
                  <a:lnTo>
                    <a:pt x="5676" y="279400"/>
                  </a:lnTo>
                  <a:lnTo>
                    <a:pt x="5676" y="280670"/>
                  </a:lnTo>
                  <a:lnTo>
                    <a:pt x="8724" y="280670"/>
                  </a:lnTo>
                  <a:lnTo>
                    <a:pt x="8724" y="279400"/>
                  </a:lnTo>
                  <a:lnTo>
                    <a:pt x="8724" y="2540"/>
                  </a:lnTo>
                  <a:close/>
                </a:path>
              </a:pathLst>
            </a:custGeom>
            <a:solidFill>
              <a:srgbClr val="EEF1B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539961" y="4119804"/>
              <a:ext cx="17780" cy="280035"/>
            </a:xfrm>
            <a:custGeom>
              <a:avLst/>
              <a:gdLst/>
              <a:ahLst/>
              <a:cxnLst/>
              <a:rect l="l" t="t" r="r" b="b"/>
              <a:pathLst>
                <a:path w="17779" h="280035">
                  <a:moveTo>
                    <a:pt x="8737" y="0"/>
                  </a:moveTo>
                  <a:lnTo>
                    <a:pt x="0" y="0"/>
                  </a:lnTo>
                  <a:lnTo>
                    <a:pt x="0" y="279412"/>
                  </a:lnTo>
                  <a:lnTo>
                    <a:pt x="8737" y="279412"/>
                  </a:lnTo>
                  <a:lnTo>
                    <a:pt x="8737" y="0"/>
                  </a:lnTo>
                  <a:close/>
                </a:path>
                <a:path w="17779" h="280035">
                  <a:moveTo>
                    <a:pt x="17487" y="101"/>
                  </a:moveTo>
                  <a:lnTo>
                    <a:pt x="17106" y="0"/>
                  </a:lnTo>
                  <a:lnTo>
                    <a:pt x="8750" y="0"/>
                  </a:lnTo>
                  <a:lnTo>
                    <a:pt x="8750" y="279412"/>
                  </a:lnTo>
                  <a:lnTo>
                    <a:pt x="17487" y="279412"/>
                  </a:lnTo>
                  <a:lnTo>
                    <a:pt x="17487" y="101"/>
                  </a:lnTo>
                  <a:close/>
                </a:path>
              </a:pathLst>
            </a:custGeom>
            <a:solidFill>
              <a:srgbClr val="EEF1B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9531223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EF1B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522485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EF0B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513747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DF0B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505010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DF0B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496272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DF0B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487535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DF0B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478784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CF0B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9470047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CEFA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9461309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CEFA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9452572" y="4119626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8130"/>
                  </a:lnTo>
                  <a:lnTo>
                    <a:pt x="1752" y="278130"/>
                  </a:lnTo>
                  <a:lnTo>
                    <a:pt x="1752" y="279400"/>
                  </a:lnTo>
                  <a:lnTo>
                    <a:pt x="8737" y="279400"/>
                  </a:lnTo>
                  <a:lnTo>
                    <a:pt x="8737" y="27813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CEFA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9443834" y="4116922"/>
              <a:ext cx="8890" cy="281305"/>
            </a:xfrm>
            <a:custGeom>
              <a:avLst/>
              <a:gdLst/>
              <a:ahLst/>
              <a:cxnLst/>
              <a:rect l="l" t="t" r="r" b="b"/>
              <a:pathLst>
                <a:path w="8890" h="281304">
                  <a:moveTo>
                    <a:pt x="0" y="0"/>
                  </a:moveTo>
                  <a:lnTo>
                    <a:pt x="0" y="278924"/>
                  </a:lnTo>
                  <a:lnTo>
                    <a:pt x="8737" y="281042"/>
                  </a:lnTo>
                  <a:lnTo>
                    <a:pt x="8737" y="2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9435096" y="4114761"/>
              <a:ext cx="8890" cy="281305"/>
            </a:xfrm>
            <a:custGeom>
              <a:avLst/>
              <a:gdLst/>
              <a:ahLst/>
              <a:cxnLst/>
              <a:rect l="l" t="t" r="r" b="b"/>
              <a:pathLst>
                <a:path w="8890" h="281304">
                  <a:moveTo>
                    <a:pt x="0" y="0"/>
                  </a:moveTo>
                  <a:lnTo>
                    <a:pt x="0" y="278969"/>
                  </a:lnTo>
                  <a:lnTo>
                    <a:pt x="8737" y="281086"/>
                  </a:lnTo>
                  <a:lnTo>
                    <a:pt x="8737" y="2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A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9426359" y="4112599"/>
              <a:ext cx="8890" cy="281305"/>
            </a:xfrm>
            <a:custGeom>
              <a:avLst/>
              <a:gdLst/>
              <a:ahLst/>
              <a:cxnLst/>
              <a:rect l="l" t="t" r="r" b="b"/>
              <a:pathLst>
                <a:path w="8890" h="281304">
                  <a:moveTo>
                    <a:pt x="0" y="0"/>
                  </a:moveTo>
                  <a:lnTo>
                    <a:pt x="0" y="279014"/>
                  </a:lnTo>
                  <a:lnTo>
                    <a:pt x="8737" y="281131"/>
                  </a:lnTo>
                  <a:lnTo>
                    <a:pt x="8737" y="2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9417609" y="4110434"/>
              <a:ext cx="8890" cy="281305"/>
            </a:xfrm>
            <a:custGeom>
              <a:avLst/>
              <a:gdLst/>
              <a:ahLst/>
              <a:cxnLst/>
              <a:rect l="l" t="t" r="r" b="b"/>
              <a:pathLst>
                <a:path w="8890" h="281304">
                  <a:moveTo>
                    <a:pt x="0" y="0"/>
                  </a:moveTo>
                  <a:lnTo>
                    <a:pt x="0" y="279058"/>
                  </a:lnTo>
                  <a:lnTo>
                    <a:pt x="8737" y="281175"/>
                  </a:lnTo>
                  <a:lnTo>
                    <a:pt x="8737" y="2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9408871" y="4108272"/>
              <a:ext cx="8890" cy="281305"/>
            </a:xfrm>
            <a:custGeom>
              <a:avLst/>
              <a:gdLst/>
              <a:ahLst/>
              <a:cxnLst/>
              <a:rect l="l" t="t" r="r" b="b"/>
              <a:pathLst>
                <a:path w="8890" h="281304">
                  <a:moveTo>
                    <a:pt x="0" y="0"/>
                  </a:moveTo>
                  <a:lnTo>
                    <a:pt x="0" y="279103"/>
                  </a:lnTo>
                  <a:lnTo>
                    <a:pt x="8737" y="281220"/>
                  </a:lnTo>
                  <a:lnTo>
                    <a:pt x="8737" y="2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EA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9400134" y="410692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8737" y="1270"/>
                  </a:moveTo>
                  <a:lnTo>
                    <a:pt x="5854" y="1270"/>
                  </a:lnTo>
                  <a:lnTo>
                    <a:pt x="585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9400"/>
                  </a:lnTo>
                  <a:lnTo>
                    <a:pt x="7023" y="279400"/>
                  </a:lnTo>
                  <a:lnTo>
                    <a:pt x="7023" y="280670"/>
                  </a:lnTo>
                  <a:lnTo>
                    <a:pt x="8737" y="280670"/>
                  </a:lnTo>
                  <a:lnTo>
                    <a:pt x="8737" y="279400"/>
                  </a:lnTo>
                  <a:lnTo>
                    <a:pt x="8737" y="1270"/>
                  </a:lnTo>
                  <a:close/>
                </a:path>
              </a:pathLst>
            </a:custGeom>
            <a:solidFill>
              <a:srgbClr val="EBEEA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9391396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BEEA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9382658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BEEA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9373921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BEDA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9365183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BEDA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356433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AEDA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9347695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AEDA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9338957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AEDA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9330220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AEC9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321482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9EC9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9312745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9E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9304007" y="41071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99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9EC9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295257" y="410713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2307"/>
                  </a:lnTo>
                  <a:lnTo>
                    <a:pt x="0" y="279370"/>
                  </a:lnTo>
                  <a:lnTo>
                    <a:pt x="8737" y="27937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9EC9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9286519" y="4109441"/>
              <a:ext cx="8890" cy="277495"/>
            </a:xfrm>
            <a:custGeom>
              <a:avLst/>
              <a:gdLst/>
              <a:ahLst/>
              <a:cxnLst/>
              <a:rect l="l" t="t" r="r" b="b"/>
              <a:pathLst>
                <a:path w="8890" h="277495">
                  <a:moveTo>
                    <a:pt x="8737" y="0"/>
                  </a:moveTo>
                  <a:lnTo>
                    <a:pt x="0" y="2307"/>
                  </a:lnTo>
                  <a:lnTo>
                    <a:pt x="0" y="277062"/>
                  </a:lnTo>
                  <a:lnTo>
                    <a:pt x="8737" y="277062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9EB9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9277781" y="4111749"/>
              <a:ext cx="8890" cy="274955"/>
            </a:xfrm>
            <a:custGeom>
              <a:avLst/>
              <a:gdLst/>
              <a:ahLst/>
              <a:cxnLst/>
              <a:rect l="l" t="t" r="r" b="b"/>
              <a:pathLst>
                <a:path w="8890" h="274954">
                  <a:moveTo>
                    <a:pt x="8737" y="0"/>
                  </a:moveTo>
                  <a:lnTo>
                    <a:pt x="0" y="2307"/>
                  </a:lnTo>
                  <a:lnTo>
                    <a:pt x="0" y="274754"/>
                  </a:lnTo>
                  <a:lnTo>
                    <a:pt x="8737" y="274754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8EB9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269044" y="4114057"/>
              <a:ext cx="8890" cy="273050"/>
            </a:xfrm>
            <a:custGeom>
              <a:avLst/>
              <a:gdLst/>
              <a:ahLst/>
              <a:cxnLst/>
              <a:rect l="l" t="t" r="r" b="b"/>
              <a:pathLst>
                <a:path w="8890" h="273050">
                  <a:moveTo>
                    <a:pt x="8737" y="0"/>
                  </a:moveTo>
                  <a:lnTo>
                    <a:pt x="0" y="2307"/>
                  </a:lnTo>
                  <a:lnTo>
                    <a:pt x="0" y="272446"/>
                  </a:lnTo>
                  <a:lnTo>
                    <a:pt x="8737" y="27244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8EB9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260306" y="4116365"/>
              <a:ext cx="8890" cy="270510"/>
            </a:xfrm>
            <a:custGeom>
              <a:avLst/>
              <a:gdLst/>
              <a:ahLst/>
              <a:cxnLst/>
              <a:rect l="l" t="t" r="r" b="b"/>
              <a:pathLst>
                <a:path w="8890" h="270510">
                  <a:moveTo>
                    <a:pt x="8737" y="0"/>
                  </a:moveTo>
                  <a:lnTo>
                    <a:pt x="0" y="2307"/>
                  </a:lnTo>
                  <a:lnTo>
                    <a:pt x="0" y="270139"/>
                  </a:lnTo>
                  <a:lnTo>
                    <a:pt x="8737" y="27013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8EB9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251569" y="4118356"/>
              <a:ext cx="8890" cy="269240"/>
            </a:xfrm>
            <a:custGeom>
              <a:avLst/>
              <a:gdLst/>
              <a:ahLst/>
              <a:cxnLst/>
              <a:rect l="l" t="t" r="r" b="b"/>
              <a:pathLst>
                <a:path w="8890" h="269239">
                  <a:moveTo>
                    <a:pt x="8737" y="0"/>
                  </a:moveTo>
                  <a:lnTo>
                    <a:pt x="7531" y="0"/>
                  </a:lnTo>
                  <a:lnTo>
                    <a:pt x="7531" y="127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69240"/>
                  </a:lnTo>
                  <a:lnTo>
                    <a:pt x="2362" y="269240"/>
                  </a:lnTo>
                  <a:lnTo>
                    <a:pt x="2362" y="267970"/>
                  </a:lnTo>
                  <a:lnTo>
                    <a:pt x="8737" y="267970"/>
                  </a:lnTo>
                  <a:lnTo>
                    <a:pt x="8737" y="127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8EB9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242818" y="4119804"/>
              <a:ext cx="8890" cy="270510"/>
            </a:xfrm>
            <a:custGeom>
              <a:avLst/>
              <a:gdLst/>
              <a:ahLst/>
              <a:cxnLst/>
              <a:rect l="l" t="t" r="r" b="b"/>
              <a:pathLst>
                <a:path w="8890" h="270510">
                  <a:moveTo>
                    <a:pt x="8737" y="0"/>
                  </a:moveTo>
                  <a:lnTo>
                    <a:pt x="0" y="0"/>
                  </a:lnTo>
                  <a:lnTo>
                    <a:pt x="0" y="270105"/>
                  </a:lnTo>
                  <a:lnTo>
                    <a:pt x="8737" y="26778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7EB9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9234081" y="4119804"/>
              <a:ext cx="8890" cy="273050"/>
            </a:xfrm>
            <a:custGeom>
              <a:avLst/>
              <a:gdLst/>
              <a:ahLst/>
              <a:cxnLst/>
              <a:rect l="l" t="t" r="r" b="b"/>
              <a:pathLst>
                <a:path w="8890" h="273050">
                  <a:moveTo>
                    <a:pt x="8737" y="0"/>
                  </a:moveTo>
                  <a:lnTo>
                    <a:pt x="0" y="0"/>
                  </a:lnTo>
                  <a:lnTo>
                    <a:pt x="0" y="272421"/>
                  </a:lnTo>
                  <a:lnTo>
                    <a:pt x="8737" y="27010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7EB9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9225343" y="4119804"/>
              <a:ext cx="8890" cy="274955"/>
            </a:xfrm>
            <a:custGeom>
              <a:avLst/>
              <a:gdLst/>
              <a:ahLst/>
              <a:cxnLst/>
              <a:rect l="l" t="t" r="r" b="b"/>
              <a:pathLst>
                <a:path w="8890" h="274954">
                  <a:moveTo>
                    <a:pt x="8737" y="0"/>
                  </a:moveTo>
                  <a:lnTo>
                    <a:pt x="0" y="0"/>
                  </a:lnTo>
                  <a:lnTo>
                    <a:pt x="0" y="274737"/>
                  </a:lnTo>
                  <a:lnTo>
                    <a:pt x="8737" y="27242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7EB9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9207868" y="4119804"/>
              <a:ext cx="17780" cy="279400"/>
            </a:xfrm>
            <a:custGeom>
              <a:avLst/>
              <a:gdLst/>
              <a:ahLst/>
              <a:cxnLst/>
              <a:rect l="l" t="t" r="r" b="b"/>
              <a:pathLst>
                <a:path w="17779" h="279400">
                  <a:moveTo>
                    <a:pt x="17475" y="0"/>
                  </a:moveTo>
                  <a:lnTo>
                    <a:pt x="8737" y="0"/>
                  </a:lnTo>
                  <a:lnTo>
                    <a:pt x="0" y="0"/>
                  </a:lnTo>
                  <a:lnTo>
                    <a:pt x="0" y="279374"/>
                  </a:lnTo>
                  <a:lnTo>
                    <a:pt x="8737" y="277063"/>
                  </a:lnTo>
                  <a:lnTo>
                    <a:pt x="17475" y="274739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E7EB9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9199130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623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6EB9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9190393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6EA9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9181643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6EA8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9172905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6EA8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9164167" y="41198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873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8737" y="27940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4EA8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9155430" y="411962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8737" y="0"/>
                  </a:moveTo>
                  <a:lnTo>
                    <a:pt x="3657" y="0"/>
                  </a:lnTo>
                  <a:lnTo>
                    <a:pt x="3657" y="1270"/>
                  </a:lnTo>
                  <a:lnTo>
                    <a:pt x="0" y="1270"/>
                  </a:lnTo>
                  <a:lnTo>
                    <a:pt x="0" y="279400"/>
                  </a:lnTo>
                  <a:lnTo>
                    <a:pt x="0" y="280670"/>
                  </a:lnTo>
                  <a:lnTo>
                    <a:pt x="3060" y="280670"/>
                  </a:lnTo>
                  <a:lnTo>
                    <a:pt x="3060" y="279400"/>
                  </a:lnTo>
                  <a:lnTo>
                    <a:pt x="8737" y="279400"/>
                  </a:lnTo>
                  <a:lnTo>
                    <a:pt x="8737" y="127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4EA8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9146692" y="4121248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54"/>
                  </a:lnTo>
                  <a:lnTo>
                    <a:pt x="0" y="281588"/>
                  </a:lnTo>
                  <a:lnTo>
                    <a:pt x="8737" y="27923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4EA8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9137955" y="4123603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54"/>
                  </a:lnTo>
                  <a:lnTo>
                    <a:pt x="0" y="281584"/>
                  </a:lnTo>
                  <a:lnTo>
                    <a:pt x="8737" y="279233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4E98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129217" y="4125957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54"/>
                  </a:lnTo>
                  <a:lnTo>
                    <a:pt x="0" y="281581"/>
                  </a:lnTo>
                  <a:lnTo>
                    <a:pt x="8737" y="27923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3E98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9120467" y="4128316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54"/>
                  </a:lnTo>
                  <a:lnTo>
                    <a:pt x="0" y="281577"/>
                  </a:lnTo>
                  <a:lnTo>
                    <a:pt x="8737" y="27922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3E98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9102992" y="4130675"/>
              <a:ext cx="17780" cy="281305"/>
            </a:xfrm>
            <a:custGeom>
              <a:avLst/>
              <a:gdLst/>
              <a:ahLst/>
              <a:cxnLst/>
              <a:rect l="l" t="t" r="r" b="b"/>
              <a:pathLst>
                <a:path w="17779" h="281304">
                  <a:moveTo>
                    <a:pt x="17462" y="0"/>
                  </a:moveTo>
                  <a:lnTo>
                    <a:pt x="10668" y="1828"/>
                  </a:lnTo>
                  <a:lnTo>
                    <a:pt x="8737" y="1828"/>
                  </a:lnTo>
                  <a:lnTo>
                    <a:pt x="0" y="1828"/>
                  </a:lnTo>
                  <a:lnTo>
                    <a:pt x="0" y="281228"/>
                  </a:lnTo>
                  <a:lnTo>
                    <a:pt x="8737" y="281228"/>
                  </a:lnTo>
                  <a:lnTo>
                    <a:pt x="9994" y="281228"/>
                  </a:lnTo>
                  <a:lnTo>
                    <a:pt x="17462" y="279222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E3E98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9094254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88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9085516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8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9076779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8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9068028" y="41325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88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9059291" y="4132326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3594" y="0"/>
                  </a:lnTo>
                  <a:lnTo>
                    <a:pt x="3594" y="2540"/>
                  </a:lnTo>
                  <a:lnTo>
                    <a:pt x="0" y="2540"/>
                  </a:lnTo>
                  <a:lnTo>
                    <a:pt x="0" y="279400"/>
                  </a:lnTo>
                  <a:lnTo>
                    <a:pt x="0" y="281940"/>
                  </a:lnTo>
                  <a:lnTo>
                    <a:pt x="2895" y="281940"/>
                  </a:lnTo>
                  <a:lnTo>
                    <a:pt x="2895" y="279400"/>
                  </a:lnTo>
                  <a:lnTo>
                    <a:pt x="8737" y="279400"/>
                  </a:lnTo>
                  <a:lnTo>
                    <a:pt x="8737" y="254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2E88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9050553" y="4134582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90"/>
                  </a:lnTo>
                  <a:lnTo>
                    <a:pt x="0" y="281598"/>
                  </a:lnTo>
                  <a:lnTo>
                    <a:pt x="8737" y="27920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1E87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9041815" y="4136973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90"/>
                  </a:lnTo>
                  <a:lnTo>
                    <a:pt x="0" y="281599"/>
                  </a:lnTo>
                  <a:lnTo>
                    <a:pt x="8737" y="27920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1E77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9033078" y="4139364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90"/>
                  </a:lnTo>
                  <a:lnTo>
                    <a:pt x="0" y="281599"/>
                  </a:lnTo>
                  <a:lnTo>
                    <a:pt x="8737" y="27920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1E77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9024340" y="4141755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390"/>
                  </a:lnTo>
                  <a:lnTo>
                    <a:pt x="0" y="281599"/>
                  </a:lnTo>
                  <a:lnTo>
                    <a:pt x="8737" y="27920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1E77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9015603" y="414375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8737" y="0"/>
                  </a:moveTo>
                  <a:lnTo>
                    <a:pt x="7835" y="0"/>
                  </a:lnTo>
                  <a:lnTo>
                    <a:pt x="7835" y="1270"/>
                  </a:lnTo>
                  <a:lnTo>
                    <a:pt x="0" y="1270"/>
                  </a:lnTo>
                  <a:lnTo>
                    <a:pt x="0" y="279400"/>
                  </a:lnTo>
                  <a:lnTo>
                    <a:pt x="0" y="280670"/>
                  </a:lnTo>
                  <a:lnTo>
                    <a:pt x="7137" y="280670"/>
                  </a:lnTo>
                  <a:lnTo>
                    <a:pt x="7137" y="279400"/>
                  </a:lnTo>
                  <a:lnTo>
                    <a:pt x="8737" y="279400"/>
                  </a:lnTo>
                  <a:lnTo>
                    <a:pt x="8737" y="127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1E77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9006852" y="41452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77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998115" y="41452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67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8989377" y="41452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67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8980640" y="4145204"/>
              <a:ext cx="8890" cy="279400"/>
            </a:xfrm>
            <a:custGeom>
              <a:avLst/>
              <a:gdLst/>
              <a:ahLst/>
              <a:cxnLst/>
              <a:rect l="l" t="t" r="r" b="b"/>
              <a:pathLst>
                <a:path w="8890" h="279400">
                  <a:moveTo>
                    <a:pt x="0" y="0"/>
                  </a:moveTo>
                  <a:lnTo>
                    <a:pt x="8737" y="0"/>
                  </a:lnTo>
                  <a:lnTo>
                    <a:pt x="8737" y="279400"/>
                  </a:lnTo>
                  <a:lnTo>
                    <a:pt x="0" y="279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6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8971902" y="4145026"/>
              <a:ext cx="8890" cy="280670"/>
            </a:xfrm>
            <a:custGeom>
              <a:avLst/>
              <a:gdLst/>
              <a:ahLst/>
              <a:cxnLst/>
              <a:rect l="l" t="t" r="r" b="b"/>
              <a:pathLst>
                <a:path w="8890" h="280670">
                  <a:moveTo>
                    <a:pt x="8737" y="0"/>
                  </a:moveTo>
                  <a:lnTo>
                    <a:pt x="927" y="0"/>
                  </a:lnTo>
                  <a:lnTo>
                    <a:pt x="927" y="1270"/>
                  </a:lnTo>
                  <a:lnTo>
                    <a:pt x="0" y="1270"/>
                  </a:lnTo>
                  <a:lnTo>
                    <a:pt x="0" y="279400"/>
                  </a:lnTo>
                  <a:lnTo>
                    <a:pt x="0" y="280670"/>
                  </a:lnTo>
                  <a:lnTo>
                    <a:pt x="266" y="280670"/>
                  </a:lnTo>
                  <a:lnTo>
                    <a:pt x="266" y="279400"/>
                  </a:lnTo>
                  <a:lnTo>
                    <a:pt x="8737" y="279400"/>
                  </a:lnTo>
                  <a:lnTo>
                    <a:pt x="8737" y="127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67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8963164" y="4145928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696"/>
                  </a:lnTo>
                  <a:lnTo>
                    <a:pt x="8737" y="27920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67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8954427" y="4148429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681"/>
                  </a:lnTo>
                  <a:lnTo>
                    <a:pt x="8737" y="27919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47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8945677" y="4150933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667"/>
                  </a:lnTo>
                  <a:lnTo>
                    <a:pt x="8737" y="2791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47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8936939" y="4153434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652"/>
                  </a:lnTo>
                  <a:lnTo>
                    <a:pt x="8737" y="27916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47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8928201" y="4155935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637"/>
                  </a:lnTo>
                  <a:lnTo>
                    <a:pt x="8737" y="27915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47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8919464" y="4158436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623"/>
                  </a:lnTo>
                  <a:lnTo>
                    <a:pt x="8737" y="27913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46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910726" y="4160937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608"/>
                  </a:lnTo>
                  <a:lnTo>
                    <a:pt x="8737" y="279122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46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901988" y="4163437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594"/>
                  </a:lnTo>
                  <a:lnTo>
                    <a:pt x="8737" y="27910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FE36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884501" y="4165943"/>
              <a:ext cx="17780" cy="284480"/>
            </a:xfrm>
            <a:custGeom>
              <a:avLst/>
              <a:gdLst/>
              <a:ahLst/>
              <a:cxnLst/>
              <a:rect l="l" t="t" r="r" b="b"/>
              <a:pathLst>
                <a:path w="17779" h="284479">
                  <a:moveTo>
                    <a:pt x="8737" y="2501"/>
                  </a:moveTo>
                  <a:lnTo>
                    <a:pt x="0" y="5003"/>
                  </a:lnTo>
                  <a:lnTo>
                    <a:pt x="0" y="284073"/>
                  </a:lnTo>
                  <a:lnTo>
                    <a:pt x="8737" y="281584"/>
                  </a:lnTo>
                  <a:lnTo>
                    <a:pt x="8737" y="2501"/>
                  </a:lnTo>
                  <a:close/>
                </a:path>
                <a:path w="17779" h="284479">
                  <a:moveTo>
                    <a:pt x="17487" y="0"/>
                  </a:moveTo>
                  <a:lnTo>
                    <a:pt x="8750" y="2501"/>
                  </a:lnTo>
                  <a:lnTo>
                    <a:pt x="8750" y="281584"/>
                  </a:lnTo>
                  <a:lnTo>
                    <a:pt x="17487" y="27909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DEE3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875763" y="4170944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550"/>
                  </a:lnTo>
                  <a:lnTo>
                    <a:pt x="8737" y="279064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EE36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867025" y="4173444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536"/>
                  </a:lnTo>
                  <a:lnTo>
                    <a:pt x="8737" y="27904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EE36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858288" y="4175945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521"/>
                  </a:lnTo>
                  <a:lnTo>
                    <a:pt x="8737" y="27903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EE2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849550" y="4178446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507"/>
                  </a:lnTo>
                  <a:lnTo>
                    <a:pt x="8737" y="27902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DE26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840813" y="4180947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492"/>
                  </a:lnTo>
                  <a:lnTo>
                    <a:pt x="8737" y="27900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DE26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32075" y="4183448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478"/>
                  </a:lnTo>
                  <a:lnTo>
                    <a:pt x="8737" y="27899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DE26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823325" y="4185952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463"/>
                  </a:lnTo>
                  <a:lnTo>
                    <a:pt x="8737" y="27897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DE26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8814587" y="4188453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449"/>
                  </a:lnTo>
                  <a:lnTo>
                    <a:pt x="8737" y="278962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CE26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8805849" y="4190954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434"/>
                  </a:lnTo>
                  <a:lnTo>
                    <a:pt x="8737" y="27894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CE16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8797112" y="4193454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419"/>
                  </a:lnTo>
                  <a:lnTo>
                    <a:pt x="8737" y="278933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CE16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8788374" y="4195955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405"/>
                  </a:lnTo>
                  <a:lnTo>
                    <a:pt x="8737" y="27891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CE16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8779637" y="4198456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390"/>
                  </a:lnTo>
                  <a:lnTo>
                    <a:pt x="8737" y="278904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C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8770886" y="4200961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376"/>
                  </a:lnTo>
                  <a:lnTo>
                    <a:pt x="8737" y="27889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BE15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8762149" y="4203461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361"/>
                  </a:lnTo>
                  <a:lnTo>
                    <a:pt x="8737" y="27887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BE05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8753411" y="4205962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90" h="281939">
                  <a:moveTo>
                    <a:pt x="8737" y="0"/>
                  </a:moveTo>
                  <a:lnTo>
                    <a:pt x="0" y="2500"/>
                  </a:lnTo>
                  <a:lnTo>
                    <a:pt x="0" y="281347"/>
                  </a:lnTo>
                  <a:lnTo>
                    <a:pt x="8737" y="27886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BE05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8744674" y="4208526"/>
              <a:ext cx="8890" cy="283210"/>
            </a:xfrm>
            <a:custGeom>
              <a:avLst/>
              <a:gdLst/>
              <a:ahLst/>
              <a:cxnLst/>
              <a:rect l="l" t="t" r="r" b="b"/>
              <a:pathLst>
                <a:path w="8890" h="283210">
                  <a:moveTo>
                    <a:pt x="8737" y="0"/>
                  </a:moveTo>
                  <a:lnTo>
                    <a:pt x="4076" y="0"/>
                  </a:lnTo>
                  <a:lnTo>
                    <a:pt x="4076" y="2540"/>
                  </a:lnTo>
                  <a:lnTo>
                    <a:pt x="0" y="2540"/>
                  </a:lnTo>
                  <a:lnTo>
                    <a:pt x="0" y="279400"/>
                  </a:lnTo>
                  <a:lnTo>
                    <a:pt x="0" y="283210"/>
                  </a:lnTo>
                  <a:lnTo>
                    <a:pt x="3009" y="283210"/>
                  </a:lnTo>
                  <a:lnTo>
                    <a:pt x="3009" y="279400"/>
                  </a:lnTo>
                  <a:lnTo>
                    <a:pt x="8737" y="279400"/>
                  </a:lnTo>
                  <a:lnTo>
                    <a:pt x="8737" y="254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BE05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8735936" y="4210964"/>
              <a:ext cx="8890" cy="286385"/>
            </a:xfrm>
            <a:custGeom>
              <a:avLst/>
              <a:gdLst/>
              <a:ahLst/>
              <a:cxnLst/>
              <a:rect l="l" t="t" r="r" b="b"/>
              <a:pathLst>
                <a:path w="8890" h="286385">
                  <a:moveTo>
                    <a:pt x="8737" y="0"/>
                  </a:moveTo>
                  <a:lnTo>
                    <a:pt x="0" y="2500"/>
                  </a:lnTo>
                  <a:lnTo>
                    <a:pt x="0" y="285782"/>
                  </a:lnTo>
                  <a:lnTo>
                    <a:pt x="8737" y="28063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AE0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8727198" y="4213465"/>
              <a:ext cx="8890" cy="288925"/>
            </a:xfrm>
            <a:custGeom>
              <a:avLst/>
              <a:gdLst/>
              <a:ahLst/>
              <a:cxnLst/>
              <a:rect l="l" t="t" r="r" b="b"/>
              <a:pathLst>
                <a:path w="8890" h="288925">
                  <a:moveTo>
                    <a:pt x="8737" y="0"/>
                  </a:moveTo>
                  <a:lnTo>
                    <a:pt x="0" y="2500"/>
                  </a:lnTo>
                  <a:lnTo>
                    <a:pt x="0" y="288424"/>
                  </a:lnTo>
                  <a:lnTo>
                    <a:pt x="8737" y="28328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AE05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718461" y="4215965"/>
              <a:ext cx="8890" cy="291465"/>
            </a:xfrm>
            <a:custGeom>
              <a:avLst/>
              <a:gdLst/>
              <a:ahLst/>
              <a:cxnLst/>
              <a:rect l="l" t="t" r="r" b="b"/>
              <a:pathLst>
                <a:path w="8890" h="291464">
                  <a:moveTo>
                    <a:pt x="8737" y="0"/>
                  </a:moveTo>
                  <a:lnTo>
                    <a:pt x="0" y="2500"/>
                  </a:lnTo>
                  <a:lnTo>
                    <a:pt x="0" y="291066"/>
                  </a:lnTo>
                  <a:lnTo>
                    <a:pt x="8737" y="285923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ADF5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8709711" y="4218470"/>
              <a:ext cx="8890" cy="294005"/>
            </a:xfrm>
            <a:custGeom>
              <a:avLst/>
              <a:gdLst/>
              <a:ahLst/>
              <a:cxnLst/>
              <a:rect l="l" t="t" r="r" b="b"/>
              <a:pathLst>
                <a:path w="8890" h="294004">
                  <a:moveTo>
                    <a:pt x="8737" y="0"/>
                  </a:moveTo>
                  <a:lnTo>
                    <a:pt x="0" y="2500"/>
                  </a:lnTo>
                  <a:lnTo>
                    <a:pt x="0" y="293711"/>
                  </a:lnTo>
                  <a:lnTo>
                    <a:pt x="8737" y="28856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ADF5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8700973" y="4221226"/>
              <a:ext cx="8890" cy="294640"/>
            </a:xfrm>
            <a:custGeom>
              <a:avLst/>
              <a:gdLst/>
              <a:ahLst/>
              <a:cxnLst/>
              <a:rect l="l" t="t" r="r" b="b"/>
              <a:pathLst>
                <a:path w="8890" h="294639">
                  <a:moveTo>
                    <a:pt x="8737" y="0"/>
                  </a:moveTo>
                  <a:lnTo>
                    <a:pt x="3403" y="0"/>
                  </a:lnTo>
                  <a:lnTo>
                    <a:pt x="3403" y="2540"/>
                  </a:lnTo>
                  <a:lnTo>
                    <a:pt x="0" y="2540"/>
                  </a:lnTo>
                  <a:lnTo>
                    <a:pt x="0" y="290830"/>
                  </a:lnTo>
                  <a:lnTo>
                    <a:pt x="0" y="292100"/>
                  </a:lnTo>
                  <a:lnTo>
                    <a:pt x="0" y="294640"/>
                  </a:lnTo>
                  <a:lnTo>
                    <a:pt x="2844" y="294640"/>
                  </a:lnTo>
                  <a:lnTo>
                    <a:pt x="2844" y="292100"/>
                  </a:lnTo>
                  <a:lnTo>
                    <a:pt x="7861" y="292100"/>
                  </a:lnTo>
                  <a:lnTo>
                    <a:pt x="7861" y="290830"/>
                  </a:lnTo>
                  <a:lnTo>
                    <a:pt x="8737" y="290830"/>
                  </a:lnTo>
                  <a:lnTo>
                    <a:pt x="8737" y="254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9DF5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8692235" y="4223472"/>
              <a:ext cx="8890" cy="294640"/>
            </a:xfrm>
            <a:custGeom>
              <a:avLst/>
              <a:gdLst/>
              <a:ahLst/>
              <a:cxnLst/>
              <a:rect l="l" t="t" r="r" b="b"/>
              <a:pathLst>
                <a:path w="8890" h="294639">
                  <a:moveTo>
                    <a:pt x="8737" y="0"/>
                  </a:moveTo>
                  <a:lnTo>
                    <a:pt x="0" y="2500"/>
                  </a:lnTo>
                  <a:lnTo>
                    <a:pt x="0" y="294599"/>
                  </a:lnTo>
                  <a:lnTo>
                    <a:pt x="8737" y="29197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9DF5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8683498" y="4225972"/>
              <a:ext cx="8890" cy="295275"/>
            </a:xfrm>
            <a:custGeom>
              <a:avLst/>
              <a:gdLst/>
              <a:ahLst/>
              <a:cxnLst/>
              <a:rect l="l" t="t" r="r" b="b"/>
              <a:pathLst>
                <a:path w="8890" h="295275">
                  <a:moveTo>
                    <a:pt x="8737" y="0"/>
                  </a:moveTo>
                  <a:lnTo>
                    <a:pt x="0" y="2500"/>
                  </a:lnTo>
                  <a:lnTo>
                    <a:pt x="0" y="294718"/>
                  </a:lnTo>
                  <a:lnTo>
                    <a:pt x="8737" y="29209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9DF5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8674760" y="4228473"/>
              <a:ext cx="8890" cy="295275"/>
            </a:xfrm>
            <a:custGeom>
              <a:avLst/>
              <a:gdLst/>
              <a:ahLst/>
              <a:cxnLst/>
              <a:rect l="l" t="t" r="r" b="b"/>
              <a:pathLst>
                <a:path w="8890" h="295275">
                  <a:moveTo>
                    <a:pt x="8737" y="0"/>
                  </a:moveTo>
                  <a:lnTo>
                    <a:pt x="0" y="2500"/>
                  </a:lnTo>
                  <a:lnTo>
                    <a:pt x="0" y="294837"/>
                  </a:lnTo>
                  <a:lnTo>
                    <a:pt x="8737" y="29221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9DF5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8666022" y="4230974"/>
              <a:ext cx="8890" cy="295275"/>
            </a:xfrm>
            <a:custGeom>
              <a:avLst/>
              <a:gdLst/>
              <a:ahLst/>
              <a:cxnLst/>
              <a:rect l="l" t="t" r="r" b="b"/>
              <a:pathLst>
                <a:path w="8890" h="295275">
                  <a:moveTo>
                    <a:pt x="8737" y="0"/>
                  </a:moveTo>
                  <a:lnTo>
                    <a:pt x="0" y="2500"/>
                  </a:lnTo>
                  <a:lnTo>
                    <a:pt x="0" y="294957"/>
                  </a:lnTo>
                  <a:lnTo>
                    <a:pt x="8737" y="29233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9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8657285" y="4233926"/>
              <a:ext cx="8890" cy="294640"/>
            </a:xfrm>
            <a:custGeom>
              <a:avLst/>
              <a:gdLst/>
              <a:ahLst/>
              <a:cxnLst/>
              <a:rect l="l" t="t" r="r" b="b"/>
              <a:pathLst>
                <a:path w="8890" h="294639">
                  <a:moveTo>
                    <a:pt x="8737" y="0"/>
                  </a:moveTo>
                  <a:lnTo>
                    <a:pt x="3644" y="0"/>
                  </a:lnTo>
                  <a:lnTo>
                    <a:pt x="3644" y="381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4640"/>
                  </a:lnTo>
                  <a:lnTo>
                    <a:pt x="4178" y="294640"/>
                  </a:lnTo>
                  <a:lnTo>
                    <a:pt x="4178" y="292100"/>
                  </a:lnTo>
                  <a:lnTo>
                    <a:pt x="8737" y="292100"/>
                  </a:lnTo>
                  <a:lnTo>
                    <a:pt x="8737" y="381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7DF5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8648535" y="4238016"/>
              <a:ext cx="8890" cy="293370"/>
            </a:xfrm>
            <a:custGeom>
              <a:avLst/>
              <a:gdLst/>
              <a:ahLst/>
              <a:cxnLst/>
              <a:rect l="l" t="t" r="r" b="b"/>
              <a:pathLst>
                <a:path w="8890" h="293370">
                  <a:moveTo>
                    <a:pt x="8737" y="0"/>
                  </a:moveTo>
                  <a:lnTo>
                    <a:pt x="0" y="5217"/>
                  </a:lnTo>
                  <a:lnTo>
                    <a:pt x="0" y="293158"/>
                  </a:lnTo>
                  <a:lnTo>
                    <a:pt x="8737" y="29053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7DF5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8639797" y="4243233"/>
              <a:ext cx="8890" cy="290830"/>
            </a:xfrm>
            <a:custGeom>
              <a:avLst/>
              <a:gdLst/>
              <a:ahLst/>
              <a:cxnLst/>
              <a:rect l="l" t="t" r="r" b="b"/>
              <a:pathLst>
                <a:path w="8890" h="290829">
                  <a:moveTo>
                    <a:pt x="8737" y="0"/>
                  </a:moveTo>
                  <a:lnTo>
                    <a:pt x="0" y="5217"/>
                  </a:lnTo>
                  <a:lnTo>
                    <a:pt x="0" y="290561"/>
                  </a:lnTo>
                  <a:lnTo>
                    <a:pt x="8737" y="28794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7DF5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8631059" y="4248451"/>
              <a:ext cx="8890" cy="288290"/>
            </a:xfrm>
            <a:custGeom>
              <a:avLst/>
              <a:gdLst/>
              <a:ahLst/>
              <a:cxnLst/>
              <a:rect l="l" t="t" r="r" b="b"/>
              <a:pathLst>
                <a:path w="8890" h="288289">
                  <a:moveTo>
                    <a:pt x="8737" y="0"/>
                  </a:moveTo>
                  <a:lnTo>
                    <a:pt x="0" y="5217"/>
                  </a:lnTo>
                  <a:lnTo>
                    <a:pt x="0" y="287964"/>
                  </a:lnTo>
                  <a:lnTo>
                    <a:pt x="8737" y="285344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7DF4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8622322" y="4254246"/>
              <a:ext cx="8890" cy="284480"/>
            </a:xfrm>
            <a:custGeom>
              <a:avLst/>
              <a:gdLst/>
              <a:ahLst/>
              <a:cxnLst/>
              <a:rect l="l" t="t" r="r" b="b"/>
              <a:pathLst>
                <a:path w="8890" h="284479">
                  <a:moveTo>
                    <a:pt x="8737" y="0"/>
                  </a:moveTo>
                  <a:lnTo>
                    <a:pt x="3505" y="0"/>
                  </a:lnTo>
                  <a:lnTo>
                    <a:pt x="3505" y="5080"/>
                  </a:lnTo>
                  <a:lnTo>
                    <a:pt x="0" y="5080"/>
                  </a:lnTo>
                  <a:lnTo>
                    <a:pt x="0" y="281940"/>
                  </a:lnTo>
                  <a:lnTo>
                    <a:pt x="0" y="284480"/>
                  </a:lnTo>
                  <a:lnTo>
                    <a:pt x="5257" y="284480"/>
                  </a:lnTo>
                  <a:lnTo>
                    <a:pt x="5257" y="281940"/>
                  </a:lnTo>
                  <a:lnTo>
                    <a:pt x="8737" y="281940"/>
                  </a:lnTo>
                  <a:lnTo>
                    <a:pt x="8737" y="50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6DE4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8613585" y="4259326"/>
              <a:ext cx="8890" cy="285750"/>
            </a:xfrm>
            <a:custGeom>
              <a:avLst/>
              <a:gdLst/>
              <a:ahLst/>
              <a:cxnLst/>
              <a:rect l="l" t="t" r="r" b="b"/>
              <a:pathLst>
                <a:path w="8890" h="285750">
                  <a:moveTo>
                    <a:pt x="8737" y="0"/>
                  </a:moveTo>
                  <a:lnTo>
                    <a:pt x="4076" y="0"/>
                  </a:lnTo>
                  <a:lnTo>
                    <a:pt x="4076" y="2540"/>
                  </a:lnTo>
                  <a:lnTo>
                    <a:pt x="0" y="2540"/>
                  </a:lnTo>
                  <a:lnTo>
                    <a:pt x="0" y="279400"/>
                  </a:lnTo>
                  <a:lnTo>
                    <a:pt x="0" y="285750"/>
                  </a:lnTo>
                  <a:lnTo>
                    <a:pt x="4305" y="285750"/>
                  </a:lnTo>
                  <a:lnTo>
                    <a:pt x="4305" y="279400"/>
                  </a:lnTo>
                  <a:lnTo>
                    <a:pt x="8737" y="279400"/>
                  </a:lnTo>
                  <a:lnTo>
                    <a:pt x="8737" y="254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6DE4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8604847" y="4261830"/>
              <a:ext cx="8890" cy="288290"/>
            </a:xfrm>
            <a:custGeom>
              <a:avLst/>
              <a:gdLst/>
              <a:ahLst/>
              <a:cxnLst/>
              <a:rect l="l" t="t" r="r" b="b"/>
              <a:pathLst>
                <a:path w="8890" h="288289">
                  <a:moveTo>
                    <a:pt x="8737" y="0"/>
                  </a:moveTo>
                  <a:lnTo>
                    <a:pt x="0" y="2639"/>
                  </a:lnTo>
                  <a:lnTo>
                    <a:pt x="0" y="288110"/>
                  </a:lnTo>
                  <a:lnTo>
                    <a:pt x="8737" y="28272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6DE4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8596109" y="4264470"/>
              <a:ext cx="8890" cy="291465"/>
            </a:xfrm>
            <a:custGeom>
              <a:avLst/>
              <a:gdLst/>
              <a:ahLst/>
              <a:cxnLst/>
              <a:rect l="l" t="t" r="r" b="b"/>
              <a:pathLst>
                <a:path w="8890" h="291464">
                  <a:moveTo>
                    <a:pt x="8737" y="0"/>
                  </a:moveTo>
                  <a:lnTo>
                    <a:pt x="0" y="2639"/>
                  </a:lnTo>
                  <a:lnTo>
                    <a:pt x="0" y="290854"/>
                  </a:lnTo>
                  <a:lnTo>
                    <a:pt x="8737" y="28547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6DE4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8587359" y="4267113"/>
              <a:ext cx="8890" cy="294005"/>
            </a:xfrm>
            <a:custGeom>
              <a:avLst/>
              <a:gdLst/>
              <a:ahLst/>
              <a:cxnLst/>
              <a:rect l="l" t="t" r="r" b="b"/>
              <a:pathLst>
                <a:path w="8890" h="294004">
                  <a:moveTo>
                    <a:pt x="8737" y="0"/>
                  </a:moveTo>
                  <a:lnTo>
                    <a:pt x="0" y="2639"/>
                  </a:lnTo>
                  <a:lnTo>
                    <a:pt x="0" y="293602"/>
                  </a:lnTo>
                  <a:lnTo>
                    <a:pt x="8737" y="28821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6DE4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8578621" y="4269486"/>
              <a:ext cx="8890" cy="297180"/>
            </a:xfrm>
            <a:custGeom>
              <a:avLst/>
              <a:gdLst/>
              <a:ahLst/>
              <a:cxnLst/>
              <a:rect l="l" t="t" r="r" b="b"/>
              <a:pathLst>
                <a:path w="8890" h="297179">
                  <a:moveTo>
                    <a:pt x="8737" y="0"/>
                  </a:moveTo>
                  <a:lnTo>
                    <a:pt x="5410" y="0"/>
                  </a:lnTo>
                  <a:lnTo>
                    <a:pt x="5410" y="2540"/>
                  </a:lnTo>
                  <a:lnTo>
                    <a:pt x="0" y="2540"/>
                  </a:lnTo>
                  <a:lnTo>
                    <a:pt x="0" y="290830"/>
                  </a:lnTo>
                  <a:lnTo>
                    <a:pt x="0" y="297180"/>
                  </a:lnTo>
                  <a:lnTo>
                    <a:pt x="4229" y="297180"/>
                  </a:lnTo>
                  <a:lnTo>
                    <a:pt x="4229" y="290830"/>
                  </a:lnTo>
                  <a:lnTo>
                    <a:pt x="8737" y="290830"/>
                  </a:lnTo>
                  <a:lnTo>
                    <a:pt x="8737" y="254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5DE4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8569884" y="4272586"/>
              <a:ext cx="8890" cy="299085"/>
            </a:xfrm>
            <a:custGeom>
              <a:avLst/>
              <a:gdLst/>
              <a:ahLst/>
              <a:cxnLst/>
              <a:rect l="l" t="t" r="r" b="b"/>
              <a:pathLst>
                <a:path w="8890" h="299085">
                  <a:moveTo>
                    <a:pt x="8737" y="0"/>
                  </a:moveTo>
                  <a:lnTo>
                    <a:pt x="0" y="5344"/>
                  </a:lnTo>
                  <a:lnTo>
                    <a:pt x="0" y="298896"/>
                  </a:lnTo>
                  <a:lnTo>
                    <a:pt x="8737" y="293512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5DD4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8552409" y="4277931"/>
              <a:ext cx="17780" cy="304800"/>
            </a:xfrm>
            <a:custGeom>
              <a:avLst/>
              <a:gdLst/>
              <a:ahLst/>
              <a:cxnLst/>
              <a:rect l="l" t="t" r="r" b="b"/>
              <a:pathLst>
                <a:path w="17779" h="304800">
                  <a:moveTo>
                    <a:pt x="17475" y="0"/>
                  </a:moveTo>
                  <a:lnTo>
                    <a:pt x="8737" y="5346"/>
                  </a:lnTo>
                  <a:lnTo>
                    <a:pt x="0" y="10693"/>
                  </a:lnTo>
                  <a:lnTo>
                    <a:pt x="0" y="304317"/>
                  </a:lnTo>
                  <a:lnTo>
                    <a:pt x="8737" y="298945"/>
                  </a:lnTo>
                  <a:lnTo>
                    <a:pt x="17475" y="293560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D5DD4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8543671" y="4288619"/>
              <a:ext cx="8890" cy="299085"/>
            </a:xfrm>
            <a:custGeom>
              <a:avLst/>
              <a:gdLst/>
              <a:ahLst/>
              <a:cxnLst/>
              <a:rect l="l" t="t" r="r" b="b"/>
              <a:pathLst>
                <a:path w="8890" h="299085">
                  <a:moveTo>
                    <a:pt x="8737" y="0"/>
                  </a:moveTo>
                  <a:lnTo>
                    <a:pt x="0" y="5344"/>
                  </a:lnTo>
                  <a:lnTo>
                    <a:pt x="0" y="299012"/>
                  </a:lnTo>
                  <a:lnTo>
                    <a:pt x="8737" y="29362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4DD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8534933" y="4293964"/>
              <a:ext cx="8890" cy="297815"/>
            </a:xfrm>
            <a:custGeom>
              <a:avLst/>
              <a:gdLst/>
              <a:ahLst/>
              <a:cxnLst/>
              <a:rect l="l" t="t" r="r" b="b"/>
              <a:pathLst>
                <a:path w="8890" h="297814">
                  <a:moveTo>
                    <a:pt x="8737" y="0"/>
                  </a:moveTo>
                  <a:lnTo>
                    <a:pt x="2786" y="3640"/>
                  </a:lnTo>
                  <a:lnTo>
                    <a:pt x="0" y="4503"/>
                  </a:lnTo>
                  <a:lnTo>
                    <a:pt x="0" y="297432"/>
                  </a:lnTo>
                  <a:lnTo>
                    <a:pt x="5375" y="295740"/>
                  </a:lnTo>
                  <a:lnTo>
                    <a:pt x="8737" y="29366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4DD4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8526183" y="4298471"/>
              <a:ext cx="8890" cy="295910"/>
            </a:xfrm>
            <a:custGeom>
              <a:avLst/>
              <a:gdLst/>
              <a:ahLst/>
              <a:cxnLst/>
              <a:rect l="l" t="t" r="r" b="b"/>
              <a:pathLst>
                <a:path w="8890" h="295910">
                  <a:moveTo>
                    <a:pt x="8737" y="0"/>
                  </a:moveTo>
                  <a:lnTo>
                    <a:pt x="0" y="2706"/>
                  </a:lnTo>
                  <a:lnTo>
                    <a:pt x="0" y="295679"/>
                  </a:lnTo>
                  <a:lnTo>
                    <a:pt x="8737" y="29292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4DC4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8517445" y="4301178"/>
              <a:ext cx="8890" cy="295910"/>
            </a:xfrm>
            <a:custGeom>
              <a:avLst/>
              <a:gdLst/>
              <a:ahLst/>
              <a:cxnLst/>
              <a:rect l="l" t="t" r="r" b="b"/>
              <a:pathLst>
                <a:path w="8890" h="295910">
                  <a:moveTo>
                    <a:pt x="8737" y="0"/>
                  </a:moveTo>
                  <a:lnTo>
                    <a:pt x="0" y="2706"/>
                  </a:lnTo>
                  <a:lnTo>
                    <a:pt x="0" y="295723"/>
                  </a:lnTo>
                  <a:lnTo>
                    <a:pt x="8737" y="292973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4DC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8508708" y="4303884"/>
              <a:ext cx="8890" cy="295910"/>
            </a:xfrm>
            <a:custGeom>
              <a:avLst/>
              <a:gdLst/>
              <a:ahLst/>
              <a:cxnLst/>
              <a:rect l="l" t="t" r="r" b="b"/>
              <a:pathLst>
                <a:path w="8890" h="295910">
                  <a:moveTo>
                    <a:pt x="8737" y="0"/>
                  </a:moveTo>
                  <a:lnTo>
                    <a:pt x="0" y="2706"/>
                  </a:lnTo>
                  <a:lnTo>
                    <a:pt x="0" y="295767"/>
                  </a:lnTo>
                  <a:lnTo>
                    <a:pt x="8737" y="29301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4DC4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8499970" y="4306591"/>
              <a:ext cx="8890" cy="295910"/>
            </a:xfrm>
            <a:custGeom>
              <a:avLst/>
              <a:gdLst/>
              <a:ahLst/>
              <a:cxnLst/>
              <a:rect l="l" t="t" r="r" b="b"/>
              <a:pathLst>
                <a:path w="8890" h="295910">
                  <a:moveTo>
                    <a:pt x="8737" y="0"/>
                  </a:moveTo>
                  <a:lnTo>
                    <a:pt x="0" y="2706"/>
                  </a:lnTo>
                  <a:lnTo>
                    <a:pt x="0" y="295811"/>
                  </a:lnTo>
                  <a:lnTo>
                    <a:pt x="8737" y="29306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3DC4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8491233" y="4308856"/>
              <a:ext cx="8890" cy="299720"/>
            </a:xfrm>
            <a:custGeom>
              <a:avLst/>
              <a:gdLst/>
              <a:ahLst/>
              <a:cxnLst/>
              <a:rect l="l" t="t" r="r" b="b"/>
              <a:pathLst>
                <a:path w="8890" h="299720">
                  <a:moveTo>
                    <a:pt x="8724" y="0"/>
                  </a:moveTo>
                  <a:lnTo>
                    <a:pt x="8102" y="0"/>
                  </a:lnTo>
                  <a:lnTo>
                    <a:pt x="8102" y="1270"/>
                  </a:lnTo>
                  <a:lnTo>
                    <a:pt x="2730" y="1270"/>
                  </a:lnTo>
                  <a:lnTo>
                    <a:pt x="2730" y="5080"/>
                  </a:lnTo>
                  <a:lnTo>
                    <a:pt x="0" y="5080"/>
                  </a:lnTo>
                  <a:lnTo>
                    <a:pt x="0" y="293370"/>
                  </a:lnTo>
                  <a:lnTo>
                    <a:pt x="0" y="299720"/>
                  </a:lnTo>
                  <a:lnTo>
                    <a:pt x="4038" y="299720"/>
                  </a:lnTo>
                  <a:lnTo>
                    <a:pt x="4038" y="293370"/>
                  </a:lnTo>
                  <a:lnTo>
                    <a:pt x="8724" y="293370"/>
                  </a:lnTo>
                  <a:lnTo>
                    <a:pt x="8724" y="5080"/>
                  </a:lnTo>
                  <a:lnTo>
                    <a:pt x="8724" y="127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D3DC3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8482495" y="4313750"/>
              <a:ext cx="8890" cy="300355"/>
            </a:xfrm>
            <a:custGeom>
              <a:avLst/>
              <a:gdLst/>
              <a:ahLst/>
              <a:cxnLst/>
              <a:rect l="l" t="t" r="r" b="b"/>
              <a:pathLst>
                <a:path w="8890" h="300354">
                  <a:moveTo>
                    <a:pt x="8737" y="0"/>
                  </a:moveTo>
                  <a:lnTo>
                    <a:pt x="0" y="5485"/>
                  </a:lnTo>
                  <a:lnTo>
                    <a:pt x="0" y="299824"/>
                  </a:lnTo>
                  <a:lnTo>
                    <a:pt x="8737" y="29423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3DB3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8473744" y="4319244"/>
              <a:ext cx="8890" cy="300355"/>
            </a:xfrm>
            <a:custGeom>
              <a:avLst/>
              <a:gdLst/>
              <a:ahLst/>
              <a:cxnLst/>
              <a:rect l="l" t="t" r="r" b="b"/>
              <a:pathLst>
                <a:path w="8890" h="300354">
                  <a:moveTo>
                    <a:pt x="8737" y="0"/>
                  </a:moveTo>
                  <a:lnTo>
                    <a:pt x="0" y="5485"/>
                  </a:lnTo>
                  <a:lnTo>
                    <a:pt x="0" y="299924"/>
                  </a:lnTo>
                  <a:lnTo>
                    <a:pt x="8737" y="29433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3DB3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8465007" y="4324729"/>
              <a:ext cx="8890" cy="300355"/>
            </a:xfrm>
            <a:custGeom>
              <a:avLst/>
              <a:gdLst/>
              <a:ahLst/>
              <a:cxnLst/>
              <a:rect l="l" t="t" r="r" b="b"/>
              <a:pathLst>
                <a:path w="8890" h="300354">
                  <a:moveTo>
                    <a:pt x="8737" y="0"/>
                  </a:moveTo>
                  <a:lnTo>
                    <a:pt x="0" y="5485"/>
                  </a:lnTo>
                  <a:lnTo>
                    <a:pt x="0" y="300024"/>
                  </a:lnTo>
                  <a:lnTo>
                    <a:pt x="8737" y="29443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2DB3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8456270" y="4330446"/>
              <a:ext cx="8890" cy="299720"/>
            </a:xfrm>
            <a:custGeom>
              <a:avLst/>
              <a:gdLst/>
              <a:ahLst/>
              <a:cxnLst/>
              <a:rect l="l" t="t" r="r" b="b"/>
              <a:pathLst>
                <a:path w="8890" h="299720">
                  <a:moveTo>
                    <a:pt x="8737" y="0"/>
                  </a:moveTo>
                  <a:lnTo>
                    <a:pt x="4318" y="0"/>
                  </a:lnTo>
                  <a:lnTo>
                    <a:pt x="4318" y="5080"/>
                  </a:lnTo>
                  <a:lnTo>
                    <a:pt x="0" y="5080"/>
                  </a:lnTo>
                  <a:lnTo>
                    <a:pt x="0" y="294640"/>
                  </a:lnTo>
                  <a:lnTo>
                    <a:pt x="0" y="297180"/>
                  </a:lnTo>
                  <a:lnTo>
                    <a:pt x="0" y="299720"/>
                  </a:lnTo>
                  <a:lnTo>
                    <a:pt x="2286" y="299720"/>
                  </a:lnTo>
                  <a:lnTo>
                    <a:pt x="2286" y="297180"/>
                  </a:lnTo>
                  <a:lnTo>
                    <a:pt x="6223" y="297180"/>
                  </a:lnTo>
                  <a:lnTo>
                    <a:pt x="6223" y="294640"/>
                  </a:lnTo>
                  <a:lnTo>
                    <a:pt x="8737" y="294640"/>
                  </a:lnTo>
                  <a:lnTo>
                    <a:pt x="8737" y="50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2DB3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8438794" y="4335704"/>
              <a:ext cx="17780" cy="306070"/>
            </a:xfrm>
            <a:custGeom>
              <a:avLst/>
              <a:gdLst/>
              <a:ahLst/>
              <a:cxnLst/>
              <a:rect l="l" t="t" r="r" b="b"/>
              <a:pathLst>
                <a:path w="17779" h="306070">
                  <a:moveTo>
                    <a:pt x="17475" y="0"/>
                  </a:moveTo>
                  <a:lnTo>
                    <a:pt x="8737" y="2781"/>
                  </a:lnTo>
                  <a:lnTo>
                    <a:pt x="0" y="5562"/>
                  </a:lnTo>
                  <a:lnTo>
                    <a:pt x="0" y="306031"/>
                  </a:lnTo>
                  <a:lnTo>
                    <a:pt x="8737" y="300355"/>
                  </a:lnTo>
                  <a:lnTo>
                    <a:pt x="17475" y="294678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D2DB3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430056" y="4341264"/>
              <a:ext cx="8890" cy="306705"/>
            </a:xfrm>
            <a:custGeom>
              <a:avLst/>
              <a:gdLst/>
              <a:ahLst/>
              <a:cxnLst/>
              <a:rect l="l" t="t" r="r" b="b"/>
              <a:pathLst>
                <a:path w="8890" h="306704">
                  <a:moveTo>
                    <a:pt x="8737" y="0"/>
                  </a:moveTo>
                  <a:lnTo>
                    <a:pt x="0" y="2781"/>
                  </a:lnTo>
                  <a:lnTo>
                    <a:pt x="0" y="306144"/>
                  </a:lnTo>
                  <a:lnTo>
                    <a:pt x="8737" y="30046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2DA3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8421319" y="4344045"/>
              <a:ext cx="8890" cy="309245"/>
            </a:xfrm>
            <a:custGeom>
              <a:avLst/>
              <a:gdLst/>
              <a:ahLst/>
              <a:cxnLst/>
              <a:rect l="l" t="t" r="r" b="b"/>
              <a:pathLst>
                <a:path w="8890" h="309245">
                  <a:moveTo>
                    <a:pt x="8737" y="0"/>
                  </a:moveTo>
                  <a:lnTo>
                    <a:pt x="0" y="2781"/>
                  </a:lnTo>
                  <a:lnTo>
                    <a:pt x="0" y="309039"/>
                  </a:lnTo>
                  <a:lnTo>
                    <a:pt x="8737" y="303363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2DA3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8412569" y="4346956"/>
              <a:ext cx="8890" cy="312420"/>
            </a:xfrm>
            <a:custGeom>
              <a:avLst/>
              <a:gdLst/>
              <a:ahLst/>
              <a:cxnLst/>
              <a:rect l="l" t="t" r="r" b="b"/>
              <a:pathLst>
                <a:path w="8890" h="312420">
                  <a:moveTo>
                    <a:pt x="8737" y="0"/>
                  </a:moveTo>
                  <a:lnTo>
                    <a:pt x="6337" y="0"/>
                  </a:lnTo>
                  <a:lnTo>
                    <a:pt x="6337" y="1270"/>
                  </a:lnTo>
                  <a:lnTo>
                    <a:pt x="2108" y="1270"/>
                  </a:lnTo>
                  <a:lnTo>
                    <a:pt x="2108" y="3810"/>
                  </a:lnTo>
                  <a:lnTo>
                    <a:pt x="0" y="3810"/>
                  </a:lnTo>
                  <a:lnTo>
                    <a:pt x="0" y="306070"/>
                  </a:lnTo>
                  <a:lnTo>
                    <a:pt x="0" y="312420"/>
                  </a:lnTo>
                  <a:lnTo>
                    <a:pt x="4025" y="312420"/>
                  </a:lnTo>
                  <a:lnTo>
                    <a:pt x="4025" y="306070"/>
                  </a:lnTo>
                  <a:lnTo>
                    <a:pt x="8737" y="306070"/>
                  </a:lnTo>
                  <a:lnTo>
                    <a:pt x="8737" y="3810"/>
                  </a:lnTo>
                  <a:lnTo>
                    <a:pt x="8737" y="127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2DA36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8403831" y="4350872"/>
              <a:ext cx="8890" cy="314325"/>
            </a:xfrm>
            <a:custGeom>
              <a:avLst/>
              <a:gdLst/>
              <a:ahLst/>
              <a:cxnLst/>
              <a:rect l="l" t="t" r="r" b="b"/>
              <a:pathLst>
                <a:path w="8890" h="314325">
                  <a:moveTo>
                    <a:pt x="8737" y="0"/>
                  </a:moveTo>
                  <a:lnTo>
                    <a:pt x="0" y="5684"/>
                  </a:lnTo>
                  <a:lnTo>
                    <a:pt x="0" y="313760"/>
                  </a:lnTo>
                  <a:lnTo>
                    <a:pt x="8737" y="30798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2DA3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8395093" y="4356557"/>
              <a:ext cx="8890" cy="314325"/>
            </a:xfrm>
            <a:custGeom>
              <a:avLst/>
              <a:gdLst/>
              <a:ahLst/>
              <a:cxnLst/>
              <a:rect l="l" t="t" r="r" b="b"/>
              <a:pathLst>
                <a:path w="8890" h="314325">
                  <a:moveTo>
                    <a:pt x="8737" y="0"/>
                  </a:moveTo>
                  <a:lnTo>
                    <a:pt x="0" y="5684"/>
                  </a:lnTo>
                  <a:lnTo>
                    <a:pt x="0" y="313846"/>
                  </a:lnTo>
                  <a:lnTo>
                    <a:pt x="8737" y="30807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2DA3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8386356" y="4362241"/>
              <a:ext cx="8890" cy="314325"/>
            </a:xfrm>
            <a:custGeom>
              <a:avLst/>
              <a:gdLst/>
              <a:ahLst/>
              <a:cxnLst/>
              <a:rect l="l" t="t" r="r" b="b"/>
              <a:pathLst>
                <a:path w="8890" h="314325">
                  <a:moveTo>
                    <a:pt x="8737" y="0"/>
                  </a:moveTo>
                  <a:lnTo>
                    <a:pt x="0" y="5684"/>
                  </a:lnTo>
                  <a:lnTo>
                    <a:pt x="0" y="313932"/>
                  </a:lnTo>
                  <a:lnTo>
                    <a:pt x="8737" y="30816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1D93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8377619" y="4368546"/>
              <a:ext cx="8890" cy="313690"/>
            </a:xfrm>
            <a:custGeom>
              <a:avLst/>
              <a:gdLst/>
              <a:ahLst/>
              <a:cxnLst/>
              <a:rect l="l" t="t" r="r" b="b"/>
              <a:pathLst>
                <a:path w="8890" h="313689">
                  <a:moveTo>
                    <a:pt x="8737" y="0"/>
                  </a:moveTo>
                  <a:lnTo>
                    <a:pt x="3873" y="0"/>
                  </a:lnTo>
                  <a:lnTo>
                    <a:pt x="3873" y="5080"/>
                  </a:lnTo>
                  <a:lnTo>
                    <a:pt x="0" y="5080"/>
                  </a:lnTo>
                  <a:lnTo>
                    <a:pt x="0" y="30734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2476" y="313690"/>
                  </a:lnTo>
                  <a:lnTo>
                    <a:pt x="2476" y="309880"/>
                  </a:lnTo>
                  <a:lnTo>
                    <a:pt x="7239" y="309880"/>
                  </a:lnTo>
                  <a:lnTo>
                    <a:pt x="7239" y="307340"/>
                  </a:lnTo>
                  <a:lnTo>
                    <a:pt x="8737" y="307340"/>
                  </a:lnTo>
                  <a:lnTo>
                    <a:pt x="8737" y="50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1D93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8368881" y="4373611"/>
              <a:ext cx="8890" cy="314325"/>
            </a:xfrm>
            <a:custGeom>
              <a:avLst/>
              <a:gdLst/>
              <a:ahLst/>
              <a:cxnLst/>
              <a:rect l="l" t="t" r="r" b="b"/>
              <a:pathLst>
                <a:path w="8890" h="314325">
                  <a:moveTo>
                    <a:pt x="8737" y="0"/>
                  </a:moveTo>
                  <a:lnTo>
                    <a:pt x="0" y="5684"/>
                  </a:lnTo>
                  <a:lnTo>
                    <a:pt x="0" y="314264"/>
                  </a:lnTo>
                  <a:lnTo>
                    <a:pt x="8737" y="308392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1D9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8360143" y="4379295"/>
              <a:ext cx="8890" cy="314960"/>
            </a:xfrm>
            <a:custGeom>
              <a:avLst/>
              <a:gdLst/>
              <a:ahLst/>
              <a:cxnLst/>
              <a:rect l="l" t="t" r="r" b="b"/>
              <a:pathLst>
                <a:path w="8890" h="314960">
                  <a:moveTo>
                    <a:pt x="8737" y="0"/>
                  </a:moveTo>
                  <a:lnTo>
                    <a:pt x="0" y="5684"/>
                  </a:lnTo>
                  <a:lnTo>
                    <a:pt x="0" y="314451"/>
                  </a:lnTo>
                  <a:lnTo>
                    <a:pt x="8737" y="30857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1D92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8351393" y="4384988"/>
              <a:ext cx="8890" cy="314960"/>
            </a:xfrm>
            <a:custGeom>
              <a:avLst/>
              <a:gdLst/>
              <a:ahLst/>
              <a:cxnLst/>
              <a:rect l="l" t="t" r="r" b="b"/>
              <a:pathLst>
                <a:path w="8890" h="314960">
                  <a:moveTo>
                    <a:pt x="8737" y="0"/>
                  </a:moveTo>
                  <a:lnTo>
                    <a:pt x="0" y="5684"/>
                  </a:lnTo>
                  <a:lnTo>
                    <a:pt x="0" y="314638"/>
                  </a:lnTo>
                  <a:lnTo>
                    <a:pt x="8737" y="30876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0D92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8342655" y="4390136"/>
              <a:ext cx="8890" cy="314960"/>
            </a:xfrm>
            <a:custGeom>
              <a:avLst/>
              <a:gdLst/>
              <a:ahLst/>
              <a:cxnLst/>
              <a:rect l="l" t="t" r="r" b="b"/>
              <a:pathLst>
                <a:path w="8890" h="314960">
                  <a:moveTo>
                    <a:pt x="8737" y="0"/>
                  </a:moveTo>
                  <a:lnTo>
                    <a:pt x="4673" y="0"/>
                  </a:lnTo>
                  <a:lnTo>
                    <a:pt x="4673" y="6350"/>
                  </a:lnTo>
                  <a:lnTo>
                    <a:pt x="0" y="635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0" y="314960"/>
                  </a:lnTo>
                  <a:lnTo>
                    <a:pt x="1549" y="314960"/>
                  </a:lnTo>
                  <a:lnTo>
                    <a:pt x="1549" y="313690"/>
                  </a:lnTo>
                  <a:lnTo>
                    <a:pt x="5321" y="313690"/>
                  </a:lnTo>
                  <a:lnTo>
                    <a:pt x="5321" y="309880"/>
                  </a:lnTo>
                  <a:lnTo>
                    <a:pt x="8737" y="309880"/>
                  </a:lnTo>
                  <a:lnTo>
                    <a:pt x="8737" y="635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0D92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8325180" y="4396486"/>
              <a:ext cx="17780" cy="321310"/>
            </a:xfrm>
            <a:custGeom>
              <a:avLst/>
              <a:gdLst/>
              <a:ahLst/>
              <a:cxnLst/>
              <a:rect l="l" t="t" r="r" b="b"/>
              <a:pathLst>
                <a:path w="17779" h="321310">
                  <a:moveTo>
                    <a:pt x="17475" y="0"/>
                  </a:moveTo>
                  <a:lnTo>
                    <a:pt x="15316" y="0"/>
                  </a:lnTo>
                  <a:lnTo>
                    <a:pt x="15316" y="2540"/>
                  </a:lnTo>
                  <a:lnTo>
                    <a:pt x="11455" y="2540"/>
                  </a:lnTo>
                  <a:lnTo>
                    <a:pt x="11455" y="5080"/>
                  </a:lnTo>
                  <a:lnTo>
                    <a:pt x="8737" y="5080"/>
                  </a:lnTo>
                  <a:lnTo>
                    <a:pt x="8737" y="5626"/>
                  </a:lnTo>
                  <a:lnTo>
                    <a:pt x="0" y="11442"/>
                  </a:lnTo>
                  <a:lnTo>
                    <a:pt x="0" y="321005"/>
                  </a:lnTo>
                  <a:lnTo>
                    <a:pt x="8737" y="315023"/>
                  </a:lnTo>
                  <a:lnTo>
                    <a:pt x="13462" y="314960"/>
                  </a:lnTo>
                  <a:lnTo>
                    <a:pt x="13462" y="308610"/>
                  </a:lnTo>
                  <a:lnTo>
                    <a:pt x="17475" y="308610"/>
                  </a:lnTo>
                  <a:lnTo>
                    <a:pt x="17475" y="5080"/>
                  </a:lnTo>
                  <a:lnTo>
                    <a:pt x="17475" y="2540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D0D72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8316442" y="4407925"/>
              <a:ext cx="8890" cy="315595"/>
            </a:xfrm>
            <a:custGeom>
              <a:avLst/>
              <a:gdLst/>
              <a:ahLst/>
              <a:cxnLst/>
              <a:rect l="l" t="t" r="r" b="b"/>
              <a:pathLst>
                <a:path w="8890" h="315595">
                  <a:moveTo>
                    <a:pt x="8737" y="0"/>
                  </a:moveTo>
                  <a:lnTo>
                    <a:pt x="0" y="5816"/>
                  </a:lnTo>
                  <a:lnTo>
                    <a:pt x="0" y="315537"/>
                  </a:lnTo>
                  <a:lnTo>
                    <a:pt x="8737" y="309558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D0D72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8307705" y="4413742"/>
              <a:ext cx="8890" cy="316230"/>
            </a:xfrm>
            <a:custGeom>
              <a:avLst/>
              <a:gdLst/>
              <a:ahLst/>
              <a:cxnLst/>
              <a:rect l="l" t="t" r="r" b="b"/>
              <a:pathLst>
                <a:path w="8890" h="316229">
                  <a:moveTo>
                    <a:pt x="8737" y="0"/>
                  </a:moveTo>
                  <a:lnTo>
                    <a:pt x="0" y="5816"/>
                  </a:lnTo>
                  <a:lnTo>
                    <a:pt x="0" y="315699"/>
                  </a:lnTo>
                  <a:lnTo>
                    <a:pt x="8737" y="30972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FD7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8298967" y="4419559"/>
              <a:ext cx="8890" cy="316230"/>
            </a:xfrm>
            <a:custGeom>
              <a:avLst/>
              <a:gdLst/>
              <a:ahLst/>
              <a:cxnLst/>
              <a:rect l="l" t="t" r="r" b="b"/>
              <a:pathLst>
                <a:path w="8890" h="316229">
                  <a:moveTo>
                    <a:pt x="8737" y="0"/>
                  </a:moveTo>
                  <a:lnTo>
                    <a:pt x="0" y="5829"/>
                  </a:lnTo>
                  <a:lnTo>
                    <a:pt x="0" y="315975"/>
                  </a:lnTo>
                  <a:lnTo>
                    <a:pt x="8737" y="309882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FD72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8290217" y="4425397"/>
              <a:ext cx="8890" cy="316865"/>
            </a:xfrm>
            <a:custGeom>
              <a:avLst/>
              <a:gdLst/>
              <a:ahLst/>
              <a:cxnLst/>
              <a:rect l="l" t="t" r="r" b="b"/>
              <a:pathLst>
                <a:path w="8890" h="316864">
                  <a:moveTo>
                    <a:pt x="8737" y="0"/>
                  </a:moveTo>
                  <a:lnTo>
                    <a:pt x="0" y="5911"/>
                  </a:lnTo>
                  <a:lnTo>
                    <a:pt x="0" y="316238"/>
                  </a:lnTo>
                  <a:lnTo>
                    <a:pt x="8737" y="31014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FD628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8281479" y="4431308"/>
              <a:ext cx="8890" cy="316865"/>
            </a:xfrm>
            <a:custGeom>
              <a:avLst/>
              <a:gdLst/>
              <a:ahLst/>
              <a:cxnLst/>
              <a:rect l="l" t="t" r="r" b="b"/>
              <a:pathLst>
                <a:path w="8890" h="316864">
                  <a:moveTo>
                    <a:pt x="8737" y="0"/>
                  </a:moveTo>
                  <a:lnTo>
                    <a:pt x="0" y="5911"/>
                  </a:lnTo>
                  <a:lnTo>
                    <a:pt x="0" y="316419"/>
                  </a:lnTo>
                  <a:lnTo>
                    <a:pt x="8737" y="31032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FD62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8272742" y="4437220"/>
              <a:ext cx="8890" cy="316865"/>
            </a:xfrm>
            <a:custGeom>
              <a:avLst/>
              <a:gdLst/>
              <a:ahLst/>
              <a:cxnLst/>
              <a:rect l="l" t="t" r="r" b="b"/>
              <a:pathLst>
                <a:path w="8890" h="316864">
                  <a:moveTo>
                    <a:pt x="8737" y="0"/>
                  </a:moveTo>
                  <a:lnTo>
                    <a:pt x="0" y="5911"/>
                  </a:lnTo>
                  <a:lnTo>
                    <a:pt x="0" y="316600"/>
                  </a:lnTo>
                  <a:lnTo>
                    <a:pt x="8737" y="31050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ED62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8264004" y="4443476"/>
              <a:ext cx="8890" cy="316230"/>
            </a:xfrm>
            <a:custGeom>
              <a:avLst/>
              <a:gdLst/>
              <a:ahLst/>
              <a:cxnLst/>
              <a:rect l="l" t="t" r="r" b="b"/>
              <a:pathLst>
                <a:path w="8890" h="316229">
                  <a:moveTo>
                    <a:pt x="8724" y="0"/>
                  </a:moveTo>
                  <a:lnTo>
                    <a:pt x="4470" y="0"/>
                  </a:lnTo>
                  <a:lnTo>
                    <a:pt x="4470" y="5080"/>
                  </a:lnTo>
                  <a:lnTo>
                    <a:pt x="0" y="5080"/>
                  </a:lnTo>
                  <a:lnTo>
                    <a:pt x="0" y="309880"/>
                  </a:lnTo>
                  <a:lnTo>
                    <a:pt x="0" y="311150"/>
                  </a:lnTo>
                  <a:lnTo>
                    <a:pt x="0" y="316230"/>
                  </a:lnTo>
                  <a:lnTo>
                    <a:pt x="4000" y="316230"/>
                  </a:lnTo>
                  <a:lnTo>
                    <a:pt x="4000" y="311150"/>
                  </a:lnTo>
                  <a:lnTo>
                    <a:pt x="8483" y="311150"/>
                  </a:lnTo>
                  <a:lnTo>
                    <a:pt x="8483" y="309880"/>
                  </a:lnTo>
                  <a:lnTo>
                    <a:pt x="8724" y="309880"/>
                  </a:lnTo>
                  <a:lnTo>
                    <a:pt x="8724" y="508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CED62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8255266" y="4449043"/>
              <a:ext cx="8890" cy="317500"/>
            </a:xfrm>
            <a:custGeom>
              <a:avLst/>
              <a:gdLst/>
              <a:ahLst/>
              <a:cxnLst/>
              <a:rect l="l" t="t" r="r" b="b"/>
              <a:pathLst>
                <a:path w="8890" h="317500">
                  <a:moveTo>
                    <a:pt x="8737" y="0"/>
                  </a:moveTo>
                  <a:lnTo>
                    <a:pt x="0" y="5995"/>
                  </a:lnTo>
                  <a:lnTo>
                    <a:pt x="0" y="317184"/>
                  </a:lnTo>
                  <a:lnTo>
                    <a:pt x="8737" y="31097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ED6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8246529" y="4455038"/>
              <a:ext cx="8890" cy="317500"/>
            </a:xfrm>
            <a:custGeom>
              <a:avLst/>
              <a:gdLst/>
              <a:ahLst/>
              <a:cxnLst/>
              <a:rect l="l" t="t" r="r" b="b"/>
              <a:pathLst>
                <a:path w="8890" h="317500">
                  <a:moveTo>
                    <a:pt x="8737" y="0"/>
                  </a:moveTo>
                  <a:lnTo>
                    <a:pt x="0" y="6011"/>
                  </a:lnTo>
                  <a:lnTo>
                    <a:pt x="0" y="317402"/>
                  </a:lnTo>
                  <a:lnTo>
                    <a:pt x="8737" y="31118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ED52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8237778" y="4461059"/>
              <a:ext cx="8890" cy="318135"/>
            </a:xfrm>
            <a:custGeom>
              <a:avLst/>
              <a:gdLst/>
              <a:ahLst/>
              <a:cxnLst/>
              <a:rect l="l" t="t" r="r" b="b"/>
              <a:pathLst>
                <a:path w="8890" h="318135">
                  <a:moveTo>
                    <a:pt x="8737" y="0"/>
                  </a:moveTo>
                  <a:lnTo>
                    <a:pt x="0" y="6011"/>
                  </a:lnTo>
                  <a:lnTo>
                    <a:pt x="0" y="317604"/>
                  </a:lnTo>
                  <a:lnTo>
                    <a:pt x="8737" y="311391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ED521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8229041" y="4467606"/>
              <a:ext cx="8890" cy="317500"/>
            </a:xfrm>
            <a:custGeom>
              <a:avLst/>
              <a:gdLst/>
              <a:ahLst/>
              <a:cxnLst/>
              <a:rect l="l" t="t" r="r" b="b"/>
              <a:pathLst>
                <a:path w="8890" h="317500">
                  <a:moveTo>
                    <a:pt x="8737" y="0"/>
                  </a:moveTo>
                  <a:lnTo>
                    <a:pt x="4254" y="0"/>
                  </a:lnTo>
                  <a:lnTo>
                    <a:pt x="4254" y="5080"/>
                  </a:lnTo>
                  <a:lnTo>
                    <a:pt x="0" y="5080"/>
                  </a:lnTo>
                  <a:lnTo>
                    <a:pt x="0" y="311150"/>
                  </a:lnTo>
                  <a:lnTo>
                    <a:pt x="0" y="312420"/>
                  </a:lnTo>
                  <a:lnTo>
                    <a:pt x="0" y="317500"/>
                  </a:lnTo>
                  <a:lnTo>
                    <a:pt x="3314" y="317500"/>
                  </a:lnTo>
                  <a:lnTo>
                    <a:pt x="3314" y="312420"/>
                  </a:lnTo>
                  <a:lnTo>
                    <a:pt x="7708" y="312420"/>
                  </a:lnTo>
                  <a:lnTo>
                    <a:pt x="7708" y="311150"/>
                  </a:lnTo>
                  <a:lnTo>
                    <a:pt x="8737" y="311150"/>
                  </a:lnTo>
                  <a:lnTo>
                    <a:pt x="8737" y="50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DD5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8211566" y="4472686"/>
              <a:ext cx="17780" cy="325120"/>
            </a:xfrm>
            <a:custGeom>
              <a:avLst/>
              <a:gdLst/>
              <a:ahLst/>
              <a:cxnLst/>
              <a:rect l="l" t="t" r="r" b="b"/>
              <a:pathLst>
                <a:path w="17779" h="325120">
                  <a:moveTo>
                    <a:pt x="17475" y="0"/>
                  </a:moveTo>
                  <a:lnTo>
                    <a:pt x="16192" y="0"/>
                  </a:lnTo>
                  <a:lnTo>
                    <a:pt x="16192" y="2540"/>
                  </a:lnTo>
                  <a:lnTo>
                    <a:pt x="11620" y="2540"/>
                  </a:lnTo>
                  <a:lnTo>
                    <a:pt x="11620" y="6350"/>
                  </a:lnTo>
                  <a:lnTo>
                    <a:pt x="8737" y="6350"/>
                  </a:lnTo>
                  <a:lnTo>
                    <a:pt x="8737" y="6477"/>
                  </a:lnTo>
                  <a:lnTo>
                    <a:pt x="0" y="12598"/>
                  </a:lnTo>
                  <a:lnTo>
                    <a:pt x="0" y="324980"/>
                  </a:lnTo>
                  <a:lnTo>
                    <a:pt x="8737" y="318630"/>
                  </a:lnTo>
                  <a:lnTo>
                    <a:pt x="8737" y="318770"/>
                  </a:lnTo>
                  <a:lnTo>
                    <a:pt x="12915" y="318770"/>
                  </a:lnTo>
                  <a:lnTo>
                    <a:pt x="12915" y="312420"/>
                  </a:lnTo>
                  <a:lnTo>
                    <a:pt x="17475" y="312420"/>
                  </a:lnTo>
                  <a:lnTo>
                    <a:pt x="17475" y="6350"/>
                  </a:lnTo>
                  <a:lnTo>
                    <a:pt x="17475" y="2540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CDD51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8202828" y="4485275"/>
              <a:ext cx="8890" cy="318770"/>
            </a:xfrm>
            <a:custGeom>
              <a:avLst/>
              <a:gdLst/>
              <a:ahLst/>
              <a:cxnLst/>
              <a:rect l="l" t="t" r="r" b="b"/>
              <a:pathLst>
                <a:path w="8890" h="318770">
                  <a:moveTo>
                    <a:pt x="8737" y="0"/>
                  </a:moveTo>
                  <a:lnTo>
                    <a:pt x="0" y="6117"/>
                  </a:lnTo>
                  <a:lnTo>
                    <a:pt x="0" y="318724"/>
                  </a:lnTo>
                  <a:lnTo>
                    <a:pt x="8737" y="312382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DD51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8194091" y="4491736"/>
              <a:ext cx="8890" cy="321310"/>
            </a:xfrm>
            <a:custGeom>
              <a:avLst/>
              <a:gdLst/>
              <a:ahLst/>
              <a:cxnLst/>
              <a:rect l="l" t="t" r="r" b="b"/>
              <a:pathLst>
                <a:path w="8890" h="321310">
                  <a:moveTo>
                    <a:pt x="8724" y="0"/>
                  </a:moveTo>
                  <a:lnTo>
                    <a:pt x="3708" y="0"/>
                  </a:lnTo>
                  <a:lnTo>
                    <a:pt x="3708" y="6350"/>
                  </a:lnTo>
                  <a:lnTo>
                    <a:pt x="0" y="6350"/>
                  </a:lnTo>
                  <a:lnTo>
                    <a:pt x="0" y="312420"/>
                  </a:lnTo>
                  <a:lnTo>
                    <a:pt x="0" y="313690"/>
                  </a:lnTo>
                  <a:lnTo>
                    <a:pt x="0" y="321310"/>
                  </a:lnTo>
                  <a:lnTo>
                    <a:pt x="3251" y="321310"/>
                  </a:lnTo>
                  <a:lnTo>
                    <a:pt x="3251" y="313690"/>
                  </a:lnTo>
                  <a:lnTo>
                    <a:pt x="7645" y="313690"/>
                  </a:lnTo>
                  <a:lnTo>
                    <a:pt x="7645" y="312420"/>
                  </a:lnTo>
                  <a:lnTo>
                    <a:pt x="8724" y="312420"/>
                  </a:lnTo>
                  <a:lnTo>
                    <a:pt x="8724" y="635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CCD4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2" name="object 712"/>
          <p:cNvGrpSpPr/>
          <p:nvPr/>
        </p:nvGrpSpPr>
        <p:grpSpPr>
          <a:xfrm>
            <a:off x="8185353" y="4497510"/>
            <a:ext cx="16510" cy="3062605"/>
            <a:chOff x="8185353" y="4497510"/>
            <a:chExt cx="16510" cy="3062605"/>
          </a:xfrm>
        </p:grpSpPr>
        <p:sp>
          <p:nvSpPr>
            <p:cNvPr id="713" name="object 713"/>
            <p:cNvSpPr/>
            <p:nvPr/>
          </p:nvSpPr>
          <p:spPr>
            <a:xfrm>
              <a:off x="8194090" y="755485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0" y="0"/>
                  </a:moveTo>
                  <a:lnTo>
                    <a:pt x="0" y="5199"/>
                  </a:lnTo>
                  <a:lnTo>
                    <a:pt x="7216" y="5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41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185353" y="4497510"/>
              <a:ext cx="8890" cy="3062605"/>
            </a:xfrm>
            <a:custGeom>
              <a:avLst/>
              <a:gdLst/>
              <a:ahLst/>
              <a:cxnLst/>
              <a:rect l="l" t="t" r="r" b="b"/>
              <a:pathLst>
                <a:path w="8890" h="3062604">
                  <a:moveTo>
                    <a:pt x="8737" y="0"/>
                  </a:moveTo>
                  <a:lnTo>
                    <a:pt x="4032" y="3293"/>
                  </a:lnTo>
                  <a:lnTo>
                    <a:pt x="0" y="6168"/>
                  </a:lnTo>
                  <a:lnTo>
                    <a:pt x="0" y="325075"/>
                  </a:lnTo>
                  <a:lnTo>
                    <a:pt x="8737" y="315355"/>
                  </a:lnTo>
                  <a:lnTo>
                    <a:pt x="8737" y="0"/>
                  </a:lnTo>
                  <a:close/>
                </a:path>
                <a:path w="8890" h="3062604">
                  <a:moveTo>
                    <a:pt x="0" y="3050922"/>
                  </a:moveTo>
                  <a:lnTo>
                    <a:pt x="0" y="3062546"/>
                  </a:lnTo>
                  <a:lnTo>
                    <a:pt x="8737" y="3062546"/>
                  </a:lnTo>
                  <a:lnTo>
                    <a:pt x="8737" y="3057346"/>
                  </a:lnTo>
                  <a:lnTo>
                    <a:pt x="336" y="3051293"/>
                  </a:lnTo>
                  <a:lnTo>
                    <a:pt x="0" y="3050922"/>
                  </a:lnTo>
                  <a:close/>
                </a:path>
              </a:pathLst>
            </a:custGeom>
            <a:solidFill>
              <a:srgbClr val="CCD41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5" name="object 715"/>
          <p:cNvGrpSpPr/>
          <p:nvPr/>
        </p:nvGrpSpPr>
        <p:grpSpPr>
          <a:xfrm>
            <a:off x="562481" y="685534"/>
            <a:ext cx="1679575" cy="194310"/>
            <a:chOff x="562481" y="685534"/>
            <a:chExt cx="1679575" cy="194310"/>
          </a:xfrm>
        </p:grpSpPr>
        <p:sp>
          <p:nvSpPr>
            <p:cNvPr id="716" name="object 716"/>
            <p:cNvSpPr/>
            <p:nvPr/>
          </p:nvSpPr>
          <p:spPr>
            <a:xfrm>
              <a:off x="562470" y="687171"/>
              <a:ext cx="512445" cy="153035"/>
            </a:xfrm>
            <a:custGeom>
              <a:avLst/>
              <a:gdLst/>
              <a:ahLst/>
              <a:cxnLst/>
              <a:rect l="l" t="t" r="r" b="b"/>
              <a:pathLst>
                <a:path w="512444" h="153034">
                  <a:moveTo>
                    <a:pt x="155562" y="1854"/>
                  </a:moveTo>
                  <a:lnTo>
                    <a:pt x="113944" y="1854"/>
                  </a:lnTo>
                  <a:lnTo>
                    <a:pt x="113944" y="6273"/>
                  </a:lnTo>
                  <a:lnTo>
                    <a:pt x="113487" y="8585"/>
                  </a:lnTo>
                  <a:lnTo>
                    <a:pt x="38366" y="131838"/>
                  </a:lnTo>
                  <a:lnTo>
                    <a:pt x="37909" y="131838"/>
                  </a:lnTo>
                  <a:lnTo>
                    <a:pt x="38722" y="104305"/>
                  </a:lnTo>
                  <a:lnTo>
                    <a:pt x="38836" y="29286"/>
                  </a:lnTo>
                  <a:lnTo>
                    <a:pt x="39471" y="18465"/>
                  </a:lnTo>
                  <a:lnTo>
                    <a:pt x="42189" y="12458"/>
                  </a:lnTo>
                  <a:lnTo>
                    <a:pt x="48158" y="9639"/>
                  </a:lnTo>
                  <a:lnTo>
                    <a:pt x="58597" y="8356"/>
                  </a:lnTo>
                  <a:lnTo>
                    <a:pt x="58597" y="1854"/>
                  </a:lnTo>
                  <a:lnTo>
                    <a:pt x="0" y="1854"/>
                  </a:lnTo>
                  <a:lnTo>
                    <a:pt x="0" y="8356"/>
                  </a:lnTo>
                  <a:lnTo>
                    <a:pt x="10502" y="9677"/>
                  </a:lnTo>
                  <a:lnTo>
                    <a:pt x="16395" y="12573"/>
                  </a:lnTo>
                  <a:lnTo>
                    <a:pt x="18961" y="18669"/>
                  </a:lnTo>
                  <a:lnTo>
                    <a:pt x="19519" y="29514"/>
                  </a:lnTo>
                  <a:lnTo>
                    <a:pt x="19519" y="122301"/>
                  </a:lnTo>
                  <a:lnTo>
                    <a:pt x="18961" y="134810"/>
                  </a:lnTo>
                  <a:lnTo>
                    <a:pt x="16395" y="141808"/>
                  </a:lnTo>
                  <a:lnTo>
                    <a:pt x="10502" y="145097"/>
                  </a:lnTo>
                  <a:lnTo>
                    <a:pt x="0" y="146481"/>
                  </a:lnTo>
                  <a:lnTo>
                    <a:pt x="0" y="152996"/>
                  </a:lnTo>
                  <a:lnTo>
                    <a:pt x="40932" y="152996"/>
                  </a:lnTo>
                  <a:lnTo>
                    <a:pt x="41160" y="144386"/>
                  </a:lnTo>
                  <a:lnTo>
                    <a:pt x="43014" y="141605"/>
                  </a:lnTo>
                  <a:lnTo>
                    <a:pt x="116738" y="19977"/>
                  </a:lnTo>
                  <a:lnTo>
                    <a:pt x="117424" y="19977"/>
                  </a:lnTo>
                  <a:lnTo>
                    <a:pt x="116624" y="47104"/>
                  </a:lnTo>
                  <a:lnTo>
                    <a:pt x="116497" y="123926"/>
                  </a:lnTo>
                  <a:lnTo>
                    <a:pt x="115900" y="135699"/>
                  </a:lnTo>
                  <a:lnTo>
                    <a:pt x="113220" y="142189"/>
                  </a:lnTo>
                  <a:lnTo>
                    <a:pt x="107188" y="145186"/>
                  </a:lnTo>
                  <a:lnTo>
                    <a:pt x="96507" y="146481"/>
                  </a:lnTo>
                  <a:lnTo>
                    <a:pt x="96507" y="152996"/>
                  </a:lnTo>
                  <a:lnTo>
                    <a:pt x="155562" y="152996"/>
                  </a:lnTo>
                  <a:lnTo>
                    <a:pt x="155562" y="146481"/>
                  </a:lnTo>
                  <a:lnTo>
                    <a:pt x="145034" y="145186"/>
                  </a:lnTo>
                  <a:lnTo>
                    <a:pt x="139065" y="142189"/>
                  </a:lnTo>
                  <a:lnTo>
                    <a:pt x="136423" y="135699"/>
                  </a:lnTo>
                  <a:lnTo>
                    <a:pt x="135813" y="123926"/>
                  </a:lnTo>
                  <a:lnTo>
                    <a:pt x="135813" y="32080"/>
                  </a:lnTo>
                  <a:lnTo>
                    <a:pt x="136423" y="19837"/>
                  </a:lnTo>
                  <a:lnTo>
                    <a:pt x="139065" y="12979"/>
                  </a:lnTo>
                  <a:lnTo>
                    <a:pt x="145034" y="9753"/>
                  </a:lnTo>
                  <a:lnTo>
                    <a:pt x="155562" y="8356"/>
                  </a:lnTo>
                  <a:lnTo>
                    <a:pt x="155562" y="1854"/>
                  </a:lnTo>
                  <a:close/>
                </a:path>
                <a:path w="512444" h="153034">
                  <a:moveTo>
                    <a:pt x="334619" y="1854"/>
                  </a:moveTo>
                  <a:lnTo>
                    <a:pt x="273926" y="1854"/>
                  </a:lnTo>
                  <a:lnTo>
                    <a:pt x="273926" y="8369"/>
                  </a:lnTo>
                  <a:lnTo>
                    <a:pt x="284695" y="9791"/>
                  </a:lnTo>
                  <a:lnTo>
                    <a:pt x="290728" y="12788"/>
                  </a:lnTo>
                  <a:lnTo>
                    <a:pt x="293344" y="19088"/>
                  </a:lnTo>
                  <a:lnTo>
                    <a:pt x="293916" y="30454"/>
                  </a:lnTo>
                  <a:lnTo>
                    <a:pt x="293916" y="68122"/>
                  </a:lnTo>
                  <a:lnTo>
                    <a:pt x="214630" y="68122"/>
                  </a:lnTo>
                  <a:lnTo>
                    <a:pt x="214630" y="30454"/>
                  </a:lnTo>
                  <a:lnTo>
                    <a:pt x="215201" y="19062"/>
                  </a:lnTo>
                  <a:lnTo>
                    <a:pt x="217766" y="12700"/>
                  </a:lnTo>
                  <a:lnTo>
                    <a:pt x="223659" y="9690"/>
                  </a:lnTo>
                  <a:lnTo>
                    <a:pt x="234162" y="8369"/>
                  </a:lnTo>
                  <a:lnTo>
                    <a:pt x="234162" y="1854"/>
                  </a:lnTo>
                  <a:lnTo>
                    <a:pt x="173939" y="1854"/>
                  </a:lnTo>
                  <a:lnTo>
                    <a:pt x="173939" y="8369"/>
                  </a:lnTo>
                  <a:lnTo>
                    <a:pt x="185254" y="9664"/>
                  </a:lnTo>
                  <a:lnTo>
                    <a:pt x="191554" y="12611"/>
                  </a:lnTo>
                  <a:lnTo>
                    <a:pt x="194271" y="18961"/>
                  </a:lnTo>
                  <a:lnTo>
                    <a:pt x="194856" y="30454"/>
                  </a:lnTo>
                  <a:lnTo>
                    <a:pt x="194856" y="124409"/>
                  </a:lnTo>
                  <a:lnTo>
                    <a:pt x="194284" y="135902"/>
                  </a:lnTo>
                  <a:lnTo>
                    <a:pt x="191604" y="142252"/>
                  </a:lnTo>
                  <a:lnTo>
                    <a:pt x="185445" y="145199"/>
                  </a:lnTo>
                  <a:lnTo>
                    <a:pt x="174396" y="146494"/>
                  </a:lnTo>
                  <a:lnTo>
                    <a:pt x="174396" y="153009"/>
                  </a:lnTo>
                  <a:lnTo>
                    <a:pt x="235546" y="153009"/>
                  </a:lnTo>
                  <a:lnTo>
                    <a:pt x="235546" y="146494"/>
                  </a:lnTo>
                  <a:lnTo>
                    <a:pt x="224243" y="145161"/>
                  </a:lnTo>
                  <a:lnTo>
                    <a:pt x="217944" y="142163"/>
                  </a:lnTo>
                  <a:lnTo>
                    <a:pt x="215226" y="135801"/>
                  </a:lnTo>
                  <a:lnTo>
                    <a:pt x="214630" y="124409"/>
                  </a:lnTo>
                  <a:lnTo>
                    <a:pt x="214630" y="78117"/>
                  </a:lnTo>
                  <a:lnTo>
                    <a:pt x="293916" y="78117"/>
                  </a:lnTo>
                  <a:lnTo>
                    <a:pt x="293916" y="124409"/>
                  </a:lnTo>
                  <a:lnTo>
                    <a:pt x="293319" y="135902"/>
                  </a:lnTo>
                  <a:lnTo>
                    <a:pt x="290487" y="142252"/>
                  </a:lnTo>
                  <a:lnTo>
                    <a:pt x="283908" y="145199"/>
                  </a:lnTo>
                  <a:lnTo>
                    <a:pt x="272059" y="146494"/>
                  </a:lnTo>
                  <a:lnTo>
                    <a:pt x="272059" y="153009"/>
                  </a:lnTo>
                  <a:lnTo>
                    <a:pt x="334378" y="153009"/>
                  </a:lnTo>
                  <a:lnTo>
                    <a:pt x="334378" y="146494"/>
                  </a:lnTo>
                  <a:lnTo>
                    <a:pt x="323202" y="145199"/>
                  </a:lnTo>
                  <a:lnTo>
                    <a:pt x="316979" y="142252"/>
                  </a:lnTo>
                  <a:lnTo>
                    <a:pt x="314274" y="135902"/>
                  </a:lnTo>
                  <a:lnTo>
                    <a:pt x="313690" y="124409"/>
                  </a:lnTo>
                  <a:lnTo>
                    <a:pt x="313690" y="30454"/>
                  </a:lnTo>
                  <a:lnTo>
                    <a:pt x="314286" y="19088"/>
                  </a:lnTo>
                  <a:lnTo>
                    <a:pt x="317004" y="12788"/>
                  </a:lnTo>
                  <a:lnTo>
                    <a:pt x="323303" y="9791"/>
                  </a:lnTo>
                  <a:lnTo>
                    <a:pt x="334619" y="8369"/>
                  </a:lnTo>
                  <a:lnTo>
                    <a:pt x="334619" y="1854"/>
                  </a:lnTo>
                  <a:close/>
                </a:path>
                <a:path w="512444" h="153034">
                  <a:moveTo>
                    <a:pt x="511822" y="75336"/>
                  </a:moveTo>
                  <a:lnTo>
                    <a:pt x="505155" y="48539"/>
                  </a:lnTo>
                  <a:lnTo>
                    <a:pt x="490194" y="33731"/>
                  </a:lnTo>
                  <a:lnTo>
                    <a:pt x="490194" y="75336"/>
                  </a:lnTo>
                  <a:lnTo>
                    <a:pt x="486092" y="97599"/>
                  </a:lnTo>
                  <a:lnTo>
                    <a:pt x="475157" y="112128"/>
                  </a:lnTo>
                  <a:lnTo>
                    <a:pt x="459473" y="120129"/>
                  </a:lnTo>
                  <a:lnTo>
                    <a:pt x="441134" y="122770"/>
                  </a:lnTo>
                  <a:lnTo>
                    <a:pt x="440893" y="121843"/>
                  </a:lnTo>
                  <a:lnTo>
                    <a:pt x="440893" y="27660"/>
                  </a:lnTo>
                  <a:lnTo>
                    <a:pt x="458889" y="30137"/>
                  </a:lnTo>
                  <a:lnTo>
                    <a:pt x="474700" y="37896"/>
                  </a:lnTo>
                  <a:lnTo>
                    <a:pt x="485914" y="52451"/>
                  </a:lnTo>
                  <a:lnTo>
                    <a:pt x="490194" y="75336"/>
                  </a:lnTo>
                  <a:lnTo>
                    <a:pt x="490194" y="33731"/>
                  </a:lnTo>
                  <a:lnTo>
                    <a:pt x="488149" y="31699"/>
                  </a:lnTo>
                  <a:lnTo>
                    <a:pt x="477723" y="27660"/>
                  </a:lnTo>
                  <a:lnTo>
                    <a:pt x="465315" y="22847"/>
                  </a:lnTo>
                  <a:lnTo>
                    <a:pt x="441134" y="19989"/>
                  </a:lnTo>
                  <a:lnTo>
                    <a:pt x="441134" y="8369"/>
                  </a:lnTo>
                  <a:lnTo>
                    <a:pt x="443230" y="7442"/>
                  </a:lnTo>
                  <a:lnTo>
                    <a:pt x="458330" y="6273"/>
                  </a:lnTo>
                  <a:lnTo>
                    <a:pt x="458330" y="0"/>
                  </a:lnTo>
                  <a:lnTo>
                    <a:pt x="421767" y="0"/>
                  </a:lnTo>
                  <a:lnTo>
                    <a:pt x="421767" y="121843"/>
                  </a:lnTo>
                  <a:lnTo>
                    <a:pt x="421589" y="122770"/>
                  </a:lnTo>
                  <a:lnTo>
                    <a:pt x="404634" y="120129"/>
                  </a:lnTo>
                  <a:lnTo>
                    <a:pt x="389547" y="112306"/>
                  </a:lnTo>
                  <a:lnTo>
                    <a:pt x="378739" y="97853"/>
                  </a:lnTo>
                  <a:lnTo>
                    <a:pt x="374611" y="75336"/>
                  </a:lnTo>
                  <a:lnTo>
                    <a:pt x="378574" y="52882"/>
                  </a:lnTo>
                  <a:lnTo>
                    <a:pt x="389115" y="38328"/>
                  </a:lnTo>
                  <a:lnTo>
                    <a:pt x="404139" y="30365"/>
                  </a:lnTo>
                  <a:lnTo>
                    <a:pt x="421589" y="27660"/>
                  </a:lnTo>
                  <a:lnTo>
                    <a:pt x="421728" y="30137"/>
                  </a:lnTo>
                  <a:lnTo>
                    <a:pt x="421767" y="121843"/>
                  </a:lnTo>
                  <a:lnTo>
                    <a:pt x="421767" y="0"/>
                  </a:lnTo>
                  <a:lnTo>
                    <a:pt x="404380" y="0"/>
                  </a:lnTo>
                  <a:lnTo>
                    <a:pt x="404380" y="6273"/>
                  </a:lnTo>
                  <a:lnTo>
                    <a:pt x="419265" y="7200"/>
                  </a:lnTo>
                  <a:lnTo>
                    <a:pt x="421360" y="8140"/>
                  </a:lnTo>
                  <a:lnTo>
                    <a:pt x="421360" y="19989"/>
                  </a:lnTo>
                  <a:lnTo>
                    <a:pt x="398208" y="22948"/>
                  </a:lnTo>
                  <a:lnTo>
                    <a:pt x="376097" y="31965"/>
                  </a:lnTo>
                  <a:lnTo>
                    <a:pt x="359511" y="48831"/>
                  </a:lnTo>
                  <a:lnTo>
                    <a:pt x="352983" y="75336"/>
                  </a:lnTo>
                  <a:lnTo>
                    <a:pt x="359410" y="102120"/>
                  </a:lnTo>
                  <a:lnTo>
                    <a:pt x="375856" y="118935"/>
                  </a:lnTo>
                  <a:lnTo>
                    <a:pt x="398018" y="127723"/>
                  </a:lnTo>
                  <a:lnTo>
                    <a:pt x="421589" y="130441"/>
                  </a:lnTo>
                  <a:lnTo>
                    <a:pt x="421589" y="144627"/>
                  </a:lnTo>
                  <a:lnTo>
                    <a:pt x="419963" y="145567"/>
                  </a:lnTo>
                  <a:lnTo>
                    <a:pt x="404152" y="146723"/>
                  </a:lnTo>
                  <a:lnTo>
                    <a:pt x="404152" y="152996"/>
                  </a:lnTo>
                  <a:lnTo>
                    <a:pt x="458571" y="152996"/>
                  </a:lnTo>
                  <a:lnTo>
                    <a:pt x="458571" y="146723"/>
                  </a:lnTo>
                  <a:lnTo>
                    <a:pt x="442747" y="145796"/>
                  </a:lnTo>
                  <a:lnTo>
                    <a:pt x="441363" y="144627"/>
                  </a:lnTo>
                  <a:lnTo>
                    <a:pt x="441363" y="130441"/>
                  </a:lnTo>
                  <a:lnTo>
                    <a:pt x="465810" y="127419"/>
                  </a:lnTo>
                  <a:lnTo>
                    <a:pt x="477418" y="122770"/>
                  </a:lnTo>
                  <a:lnTo>
                    <a:pt x="488530" y="118325"/>
                  </a:lnTo>
                  <a:lnTo>
                    <a:pt x="505282" y="101498"/>
                  </a:lnTo>
                  <a:lnTo>
                    <a:pt x="511822" y="75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" name="object 7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289" y="685534"/>
              <a:ext cx="153238" cy="158115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1267066" y="685546"/>
              <a:ext cx="652780" cy="194310"/>
            </a:xfrm>
            <a:custGeom>
              <a:avLst/>
              <a:gdLst/>
              <a:ahLst/>
              <a:cxnLst/>
              <a:rect l="l" t="t" r="r" b="b"/>
              <a:pathLst>
                <a:path w="652780" h="194309">
                  <a:moveTo>
                    <a:pt x="113004" y="45796"/>
                  </a:moveTo>
                  <a:lnTo>
                    <a:pt x="94399" y="10922"/>
                  </a:lnTo>
                  <a:lnTo>
                    <a:pt x="90678" y="8851"/>
                  </a:lnTo>
                  <a:lnTo>
                    <a:pt x="90678" y="46723"/>
                  </a:lnTo>
                  <a:lnTo>
                    <a:pt x="87528" y="65074"/>
                  </a:lnTo>
                  <a:lnTo>
                    <a:pt x="79489" y="76644"/>
                  </a:lnTo>
                  <a:lnTo>
                    <a:pt x="68605" y="82677"/>
                  </a:lnTo>
                  <a:lnTo>
                    <a:pt x="56972" y="84404"/>
                  </a:lnTo>
                  <a:lnTo>
                    <a:pt x="49288" y="84404"/>
                  </a:lnTo>
                  <a:lnTo>
                    <a:pt x="43014" y="82765"/>
                  </a:lnTo>
                  <a:lnTo>
                    <a:pt x="39992" y="81597"/>
                  </a:lnTo>
                  <a:lnTo>
                    <a:pt x="39992" y="17881"/>
                  </a:lnTo>
                  <a:lnTo>
                    <a:pt x="40690" y="15100"/>
                  </a:lnTo>
                  <a:lnTo>
                    <a:pt x="42545" y="13703"/>
                  </a:lnTo>
                  <a:lnTo>
                    <a:pt x="44170" y="12077"/>
                  </a:lnTo>
                  <a:lnTo>
                    <a:pt x="49060" y="10922"/>
                  </a:lnTo>
                  <a:lnTo>
                    <a:pt x="55575" y="10922"/>
                  </a:lnTo>
                  <a:lnTo>
                    <a:pt x="69100" y="12992"/>
                  </a:lnTo>
                  <a:lnTo>
                    <a:pt x="80276" y="19405"/>
                  </a:lnTo>
                  <a:lnTo>
                    <a:pt x="87871" y="30543"/>
                  </a:lnTo>
                  <a:lnTo>
                    <a:pt x="90678" y="46723"/>
                  </a:lnTo>
                  <a:lnTo>
                    <a:pt x="90678" y="8851"/>
                  </a:lnTo>
                  <a:lnTo>
                    <a:pt x="90373" y="8674"/>
                  </a:lnTo>
                  <a:lnTo>
                    <a:pt x="81178" y="5715"/>
                  </a:lnTo>
                  <a:lnTo>
                    <a:pt x="70624" y="4025"/>
                  </a:lnTo>
                  <a:lnTo>
                    <a:pt x="58826" y="3479"/>
                  </a:lnTo>
                  <a:lnTo>
                    <a:pt x="1384" y="3479"/>
                  </a:lnTo>
                  <a:lnTo>
                    <a:pt x="1384" y="9982"/>
                  </a:lnTo>
                  <a:lnTo>
                    <a:pt x="11620" y="11125"/>
                  </a:lnTo>
                  <a:lnTo>
                    <a:pt x="17373" y="14033"/>
                  </a:lnTo>
                  <a:lnTo>
                    <a:pt x="19900" y="20548"/>
                  </a:lnTo>
                  <a:lnTo>
                    <a:pt x="20358" y="30543"/>
                  </a:lnTo>
                  <a:lnTo>
                    <a:pt x="20447" y="125780"/>
                  </a:lnTo>
                  <a:lnTo>
                    <a:pt x="19875" y="137020"/>
                  </a:lnTo>
                  <a:lnTo>
                    <a:pt x="17195" y="143548"/>
                  </a:lnTo>
                  <a:lnTo>
                    <a:pt x="11036" y="146710"/>
                  </a:lnTo>
                  <a:lnTo>
                    <a:pt x="0" y="148107"/>
                  </a:lnTo>
                  <a:lnTo>
                    <a:pt x="0" y="154622"/>
                  </a:lnTo>
                  <a:lnTo>
                    <a:pt x="63004" y="154622"/>
                  </a:lnTo>
                  <a:lnTo>
                    <a:pt x="63004" y="148107"/>
                  </a:lnTo>
                  <a:lnTo>
                    <a:pt x="50584" y="146812"/>
                  </a:lnTo>
                  <a:lnTo>
                    <a:pt x="43649" y="143840"/>
                  </a:lnTo>
                  <a:lnTo>
                    <a:pt x="40640" y="137426"/>
                  </a:lnTo>
                  <a:lnTo>
                    <a:pt x="39992" y="125780"/>
                  </a:lnTo>
                  <a:lnTo>
                    <a:pt x="39992" y="89268"/>
                  </a:lnTo>
                  <a:lnTo>
                    <a:pt x="57188" y="93700"/>
                  </a:lnTo>
                  <a:lnTo>
                    <a:pt x="59766" y="93929"/>
                  </a:lnTo>
                  <a:lnTo>
                    <a:pt x="64173" y="93929"/>
                  </a:lnTo>
                  <a:lnTo>
                    <a:pt x="67665" y="93472"/>
                  </a:lnTo>
                  <a:lnTo>
                    <a:pt x="83705" y="89268"/>
                  </a:lnTo>
                  <a:lnTo>
                    <a:pt x="84366" y="89103"/>
                  </a:lnTo>
                  <a:lnTo>
                    <a:pt x="91782" y="84404"/>
                  </a:lnTo>
                  <a:lnTo>
                    <a:pt x="98882" y="79921"/>
                  </a:lnTo>
                  <a:lnTo>
                    <a:pt x="109118" y="65608"/>
                  </a:lnTo>
                  <a:lnTo>
                    <a:pt x="113004" y="45796"/>
                  </a:lnTo>
                  <a:close/>
                </a:path>
                <a:path w="652780" h="194309">
                  <a:moveTo>
                    <a:pt x="321818" y="148107"/>
                  </a:moveTo>
                  <a:lnTo>
                    <a:pt x="298094" y="36258"/>
                  </a:lnTo>
                  <a:lnTo>
                    <a:pt x="298234" y="22313"/>
                  </a:lnTo>
                  <a:lnTo>
                    <a:pt x="300774" y="14846"/>
                  </a:lnTo>
                  <a:lnTo>
                    <a:pt x="307314" y="11518"/>
                  </a:lnTo>
                  <a:lnTo>
                    <a:pt x="319493" y="9982"/>
                  </a:lnTo>
                  <a:lnTo>
                    <a:pt x="319493" y="3479"/>
                  </a:lnTo>
                  <a:lnTo>
                    <a:pt x="279971" y="3479"/>
                  </a:lnTo>
                  <a:lnTo>
                    <a:pt x="226009" y="119964"/>
                  </a:lnTo>
                  <a:lnTo>
                    <a:pt x="172999" y="3479"/>
                  </a:lnTo>
                  <a:lnTo>
                    <a:pt x="134861" y="3479"/>
                  </a:lnTo>
                  <a:lnTo>
                    <a:pt x="134861" y="9982"/>
                  </a:lnTo>
                  <a:lnTo>
                    <a:pt x="147243" y="11811"/>
                  </a:lnTo>
                  <a:lnTo>
                    <a:pt x="153695" y="16065"/>
                  </a:lnTo>
                  <a:lnTo>
                    <a:pt x="155790" y="25590"/>
                  </a:lnTo>
                  <a:lnTo>
                    <a:pt x="155092" y="43230"/>
                  </a:lnTo>
                  <a:lnTo>
                    <a:pt x="151828" y="91605"/>
                  </a:lnTo>
                  <a:lnTo>
                    <a:pt x="147408" y="134162"/>
                  </a:lnTo>
                  <a:lnTo>
                    <a:pt x="127635" y="148107"/>
                  </a:lnTo>
                  <a:lnTo>
                    <a:pt x="127635" y="154622"/>
                  </a:lnTo>
                  <a:lnTo>
                    <a:pt x="181825" y="154622"/>
                  </a:lnTo>
                  <a:lnTo>
                    <a:pt x="181825" y="148107"/>
                  </a:lnTo>
                  <a:lnTo>
                    <a:pt x="172072" y="146748"/>
                  </a:lnTo>
                  <a:lnTo>
                    <a:pt x="165544" y="144475"/>
                  </a:lnTo>
                  <a:lnTo>
                    <a:pt x="161810" y="140423"/>
                  </a:lnTo>
                  <a:lnTo>
                    <a:pt x="160426" y="133692"/>
                  </a:lnTo>
                  <a:lnTo>
                    <a:pt x="160312" y="126415"/>
                  </a:lnTo>
                  <a:lnTo>
                    <a:pt x="160591" y="107861"/>
                  </a:lnTo>
                  <a:lnTo>
                    <a:pt x="164630" y="28816"/>
                  </a:lnTo>
                  <a:lnTo>
                    <a:pt x="165087" y="28816"/>
                  </a:lnTo>
                  <a:lnTo>
                    <a:pt x="217170" y="152996"/>
                  </a:lnTo>
                  <a:lnTo>
                    <a:pt x="221818" y="152996"/>
                  </a:lnTo>
                  <a:lnTo>
                    <a:pt x="278561" y="25565"/>
                  </a:lnTo>
                  <a:lnTo>
                    <a:pt x="279488" y="25565"/>
                  </a:lnTo>
                  <a:lnTo>
                    <a:pt x="280428" y="120446"/>
                  </a:lnTo>
                  <a:lnTo>
                    <a:pt x="280022" y="134937"/>
                  </a:lnTo>
                  <a:lnTo>
                    <a:pt x="277698" y="142913"/>
                  </a:lnTo>
                  <a:lnTo>
                    <a:pt x="271792" y="146570"/>
                  </a:lnTo>
                  <a:lnTo>
                    <a:pt x="260667" y="148107"/>
                  </a:lnTo>
                  <a:lnTo>
                    <a:pt x="260667" y="154622"/>
                  </a:lnTo>
                  <a:lnTo>
                    <a:pt x="321818" y="154622"/>
                  </a:lnTo>
                  <a:lnTo>
                    <a:pt x="321818" y="148107"/>
                  </a:lnTo>
                  <a:close/>
                </a:path>
                <a:path w="652780" h="194309">
                  <a:moveTo>
                    <a:pt x="485292" y="148120"/>
                  </a:moveTo>
                  <a:lnTo>
                    <a:pt x="450570" y="99517"/>
                  </a:lnTo>
                  <a:lnTo>
                    <a:pt x="425983" y="31013"/>
                  </a:lnTo>
                  <a:lnTo>
                    <a:pt x="425983" y="89522"/>
                  </a:lnTo>
                  <a:lnTo>
                    <a:pt x="383197" y="89522"/>
                  </a:lnTo>
                  <a:lnTo>
                    <a:pt x="388620" y="74980"/>
                  </a:lnTo>
                  <a:lnTo>
                    <a:pt x="399529" y="45135"/>
                  </a:lnTo>
                  <a:lnTo>
                    <a:pt x="405066" y="30226"/>
                  </a:lnTo>
                  <a:lnTo>
                    <a:pt x="405523" y="30226"/>
                  </a:lnTo>
                  <a:lnTo>
                    <a:pt x="425983" y="89522"/>
                  </a:lnTo>
                  <a:lnTo>
                    <a:pt x="425983" y="31013"/>
                  </a:lnTo>
                  <a:lnTo>
                    <a:pt x="425704" y="30226"/>
                  </a:lnTo>
                  <a:lnTo>
                    <a:pt x="414820" y="0"/>
                  </a:lnTo>
                  <a:lnTo>
                    <a:pt x="407619" y="2095"/>
                  </a:lnTo>
                  <a:lnTo>
                    <a:pt x="359486" y="123939"/>
                  </a:lnTo>
                  <a:lnTo>
                    <a:pt x="354164" y="136156"/>
                  </a:lnTo>
                  <a:lnTo>
                    <a:pt x="349072" y="143002"/>
                  </a:lnTo>
                  <a:lnTo>
                    <a:pt x="342671" y="146367"/>
                  </a:lnTo>
                  <a:lnTo>
                    <a:pt x="333438" y="148120"/>
                  </a:lnTo>
                  <a:lnTo>
                    <a:pt x="333438" y="154635"/>
                  </a:lnTo>
                  <a:lnTo>
                    <a:pt x="384136" y="154635"/>
                  </a:lnTo>
                  <a:lnTo>
                    <a:pt x="384136" y="148120"/>
                  </a:lnTo>
                  <a:lnTo>
                    <a:pt x="373697" y="146583"/>
                  </a:lnTo>
                  <a:lnTo>
                    <a:pt x="368350" y="143700"/>
                  </a:lnTo>
                  <a:lnTo>
                    <a:pt x="379717" y="99517"/>
                  </a:lnTo>
                  <a:lnTo>
                    <a:pt x="429247" y="99517"/>
                  </a:lnTo>
                  <a:lnTo>
                    <a:pt x="436422" y="119341"/>
                  </a:lnTo>
                  <a:lnTo>
                    <a:pt x="439483" y="127901"/>
                  </a:lnTo>
                  <a:lnTo>
                    <a:pt x="442036" y="135331"/>
                  </a:lnTo>
                  <a:lnTo>
                    <a:pt x="445058" y="144399"/>
                  </a:lnTo>
                  <a:lnTo>
                    <a:pt x="442963" y="146265"/>
                  </a:lnTo>
                  <a:lnTo>
                    <a:pt x="428320" y="148120"/>
                  </a:lnTo>
                  <a:lnTo>
                    <a:pt x="428320" y="154635"/>
                  </a:lnTo>
                  <a:lnTo>
                    <a:pt x="485292" y="154635"/>
                  </a:lnTo>
                  <a:lnTo>
                    <a:pt x="485292" y="148120"/>
                  </a:lnTo>
                  <a:close/>
                </a:path>
                <a:path w="652780" h="194309">
                  <a:moveTo>
                    <a:pt x="652475" y="146024"/>
                  </a:moveTo>
                  <a:lnTo>
                    <a:pt x="632015" y="146024"/>
                  </a:lnTo>
                  <a:lnTo>
                    <a:pt x="630847" y="145097"/>
                  </a:lnTo>
                  <a:lnTo>
                    <a:pt x="630847" y="32550"/>
                  </a:lnTo>
                  <a:lnTo>
                    <a:pt x="631418" y="20751"/>
                  </a:lnTo>
                  <a:lnTo>
                    <a:pt x="634047" y="14173"/>
                  </a:lnTo>
                  <a:lnTo>
                    <a:pt x="640067" y="11099"/>
                  </a:lnTo>
                  <a:lnTo>
                    <a:pt x="650849" y="9766"/>
                  </a:lnTo>
                  <a:lnTo>
                    <a:pt x="650849" y="3479"/>
                  </a:lnTo>
                  <a:lnTo>
                    <a:pt x="590613" y="3479"/>
                  </a:lnTo>
                  <a:lnTo>
                    <a:pt x="590613" y="9766"/>
                  </a:lnTo>
                  <a:lnTo>
                    <a:pt x="601662" y="11125"/>
                  </a:lnTo>
                  <a:lnTo>
                    <a:pt x="607822" y="14262"/>
                  </a:lnTo>
                  <a:lnTo>
                    <a:pt x="610501" y="20840"/>
                  </a:lnTo>
                  <a:lnTo>
                    <a:pt x="611085" y="32550"/>
                  </a:lnTo>
                  <a:lnTo>
                    <a:pt x="611085" y="145097"/>
                  </a:lnTo>
                  <a:lnTo>
                    <a:pt x="609003" y="146265"/>
                  </a:lnTo>
                  <a:lnTo>
                    <a:pt x="540385" y="146265"/>
                  </a:lnTo>
                  <a:lnTo>
                    <a:pt x="538530" y="144170"/>
                  </a:lnTo>
                  <a:lnTo>
                    <a:pt x="538530" y="31851"/>
                  </a:lnTo>
                  <a:lnTo>
                    <a:pt x="539140" y="20548"/>
                  </a:lnTo>
                  <a:lnTo>
                    <a:pt x="541870" y="14173"/>
                  </a:lnTo>
                  <a:lnTo>
                    <a:pt x="548043" y="11112"/>
                  </a:lnTo>
                  <a:lnTo>
                    <a:pt x="558990" y="9766"/>
                  </a:lnTo>
                  <a:lnTo>
                    <a:pt x="558990" y="3479"/>
                  </a:lnTo>
                  <a:lnTo>
                    <a:pt x="498525" y="3479"/>
                  </a:lnTo>
                  <a:lnTo>
                    <a:pt x="498525" y="9766"/>
                  </a:lnTo>
                  <a:lnTo>
                    <a:pt x="509346" y="11087"/>
                  </a:lnTo>
                  <a:lnTo>
                    <a:pt x="515442" y="14084"/>
                  </a:lnTo>
                  <a:lnTo>
                    <a:pt x="518147" y="20447"/>
                  </a:lnTo>
                  <a:lnTo>
                    <a:pt x="518756" y="31851"/>
                  </a:lnTo>
                  <a:lnTo>
                    <a:pt x="518756" y="125336"/>
                  </a:lnTo>
                  <a:lnTo>
                    <a:pt x="518147" y="137363"/>
                  </a:lnTo>
                  <a:lnTo>
                    <a:pt x="515416" y="143967"/>
                  </a:lnTo>
                  <a:lnTo>
                    <a:pt x="509244" y="146939"/>
                  </a:lnTo>
                  <a:lnTo>
                    <a:pt x="498297" y="148120"/>
                  </a:lnTo>
                  <a:lnTo>
                    <a:pt x="498297" y="154635"/>
                  </a:lnTo>
                  <a:lnTo>
                    <a:pt x="631786" y="154635"/>
                  </a:lnTo>
                  <a:lnTo>
                    <a:pt x="635266" y="157657"/>
                  </a:lnTo>
                  <a:lnTo>
                    <a:pt x="639914" y="193700"/>
                  </a:lnTo>
                  <a:lnTo>
                    <a:pt x="646899" y="193700"/>
                  </a:lnTo>
                  <a:lnTo>
                    <a:pt x="652475" y="146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" name="object 71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8620" y="689018"/>
              <a:ext cx="303215" cy="151625"/>
            </a:xfrm>
            <a:prstGeom prst="rect">
              <a:avLst/>
            </a:prstGeom>
          </p:spPr>
        </p:pic>
      </p:grpSp>
      <p:pic>
        <p:nvPicPr>
          <p:cNvPr id="720" name="object 7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618" y="685534"/>
            <a:ext cx="153238" cy="158115"/>
          </a:xfrm>
          <a:prstGeom prst="rect">
            <a:avLst/>
          </a:prstGeom>
        </p:spPr>
      </p:pic>
      <p:sp>
        <p:nvSpPr>
          <p:cNvPr id="721" name="object 721"/>
          <p:cNvSpPr/>
          <p:nvPr/>
        </p:nvSpPr>
        <p:spPr>
          <a:xfrm>
            <a:off x="2537383" y="683221"/>
            <a:ext cx="546735" cy="163830"/>
          </a:xfrm>
          <a:custGeom>
            <a:avLst/>
            <a:gdLst/>
            <a:ahLst/>
            <a:cxnLst/>
            <a:rect l="l" t="t" r="r" b="b"/>
            <a:pathLst>
              <a:path w="546735" h="163830">
                <a:moveTo>
                  <a:pt x="131152" y="41135"/>
                </a:moveTo>
                <a:lnTo>
                  <a:pt x="129438" y="19519"/>
                </a:lnTo>
                <a:lnTo>
                  <a:pt x="128600" y="0"/>
                </a:lnTo>
                <a:lnTo>
                  <a:pt x="123710" y="0"/>
                </a:lnTo>
                <a:lnTo>
                  <a:pt x="120218" y="4406"/>
                </a:lnTo>
                <a:lnTo>
                  <a:pt x="118364" y="5803"/>
                </a:lnTo>
                <a:lnTo>
                  <a:pt x="13716" y="5803"/>
                </a:lnTo>
                <a:lnTo>
                  <a:pt x="10680" y="5334"/>
                </a:lnTo>
                <a:lnTo>
                  <a:pt x="7442" y="0"/>
                </a:lnTo>
                <a:lnTo>
                  <a:pt x="2781" y="0"/>
                </a:lnTo>
                <a:lnTo>
                  <a:pt x="2311" y="9969"/>
                </a:lnTo>
                <a:lnTo>
                  <a:pt x="0" y="41846"/>
                </a:lnTo>
                <a:lnTo>
                  <a:pt x="6743" y="41846"/>
                </a:lnTo>
                <a:lnTo>
                  <a:pt x="41160" y="13716"/>
                </a:lnTo>
                <a:lnTo>
                  <a:pt x="55575" y="13716"/>
                </a:lnTo>
                <a:lnTo>
                  <a:pt x="55575" y="128358"/>
                </a:lnTo>
                <a:lnTo>
                  <a:pt x="54952" y="139357"/>
                </a:lnTo>
                <a:lnTo>
                  <a:pt x="51993" y="145757"/>
                </a:lnTo>
                <a:lnTo>
                  <a:pt x="45072" y="148983"/>
                </a:lnTo>
                <a:lnTo>
                  <a:pt x="32550" y="150444"/>
                </a:lnTo>
                <a:lnTo>
                  <a:pt x="32550" y="156946"/>
                </a:lnTo>
                <a:lnTo>
                  <a:pt x="99060" y="156946"/>
                </a:lnTo>
                <a:lnTo>
                  <a:pt x="99060" y="150444"/>
                </a:lnTo>
                <a:lnTo>
                  <a:pt x="86131" y="148983"/>
                </a:lnTo>
                <a:lnTo>
                  <a:pt x="79006" y="145757"/>
                </a:lnTo>
                <a:lnTo>
                  <a:pt x="75971" y="139357"/>
                </a:lnTo>
                <a:lnTo>
                  <a:pt x="75336" y="128358"/>
                </a:lnTo>
                <a:lnTo>
                  <a:pt x="75336" y="13716"/>
                </a:lnTo>
                <a:lnTo>
                  <a:pt x="91617" y="13716"/>
                </a:lnTo>
                <a:lnTo>
                  <a:pt x="102476" y="14097"/>
                </a:lnTo>
                <a:lnTo>
                  <a:pt x="124167" y="41846"/>
                </a:lnTo>
                <a:lnTo>
                  <a:pt x="131152" y="41135"/>
                </a:lnTo>
                <a:close/>
              </a:path>
              <a:path w="546735" h="163830">
                <a:moveTo>
                  <a:pt x="285546" y="5803"/>
                </a:moveTo>
                <a:lnTo>
                  <a:pt x="235089" y="5803"/>
                </a:lnTo>
                <a:lnTo>
                  <a:pt x="235089" y="12547"/>
                </a:lnTo>
                <a:lnTo>
                  <a:pt x="243230" y="13474"/>
                </a:lnTo>
                <a:lnTo>
                  <a:pt x="252056" y="14884"/>
                </a:lnTo>
                <a:lnTo>
                  <a:pt x="236867" y="65506"/>
                </a:lnTo>
                <a:lnTo>
                  <a:pt x="222072" y="99974"/>
                </a:lnTo>
                <a:lnTo>
                  <a:pt x="181838" y="17437"/>
                </a:lnTo>
                <a:lnTo>
                  <a:pt x="182295" y="14884"/>
                </a:lnTo>
                <a:lnTo>
                  <a:pt x="196024" y="12547"/>
                </a:lnTo>
                <a:lnTo>
                  <a:pt x="196024" y="5803"/>
                </a:lnTo>
                <a:lnTo>
                  <a:pt x="141135" y="5803"/>
                </a:lnTo>
                <a:lnTo>
                  <a:pt x="141135" y="12547"/>
                </a:lnTo>
                <a:lnTo>
                  <a:pt x="150342" y="14236"/>
                </a:lnTo>
                <a:lnTo>
                  <a:pt x="156489" y="16764"/>
                </a:lnTo>
                <a:lnTo>
                  <a:pt x="160896" y="21082"/>
                </a:lnTo>
                <a:lnTo>
                  <a:pt x="164858" y="28130"/>
                </a:lnTo>
                <a:lnTo>
                  <a:pt x="208572" y="117195"/>
                </a:lnTo>
                <a:lnTo>
                  <a:pt x="209511" y="120218"/>
                </a:lnTo>
                <a:lnTo>
                  <a:pt x="209511" y="123698"/>
                </a:lnTo>
                <a:lnTo>
                  <a:pt x="208051" y="129413"/>
                </a:lnTo>
                <a:lnTo>
                  <a:pt x="203962" y="137680"/>
                </a:lnTo>
                <a:lnTo>
                  <a:pt x="197637" y="145122"/>
                </a:lnTo>
                <a:lnTo>
                  <a:pt x="189509" y="148348"/>
                </a:lnTo>
                <a:lnTo>
                  <a:pt x="185089" y="148348"/>
                </a:lnTo>
                <a:lnTo>
                  <a:pt x="179971" y="147180"/>
                </a:lnTo>
                <a:lnTo>
                  <a:pt x="172758" y="140906"/>
                </a:lnTo>
                <a:lnTo>
                  <a:pt x="169278" y="141605"/>
                </a:lnTo>
                <a:lnTo>
                  <a:pt x="162763" y="147650"/>
                </a:lnTo>
                <a:lnTo>
                  <a:pt x="162064" y="151612"/>
                </a:lnTo>
                <a:lnTo>
                  <a:pt x="166255" y="159981"/>
                </a:lnTo>
                <a:lnTo>
                  <a:pt x="172758" y="163703"/>
                </a:lnTo>
                <a:lnTo>
                  <a:pt x="180200" y="163703"/>
                </a:lnTo>
                <a:lnTo>
                  <a:pt x="217639" y="130911"/>
                </a:lnTo>
                <a:lnTo>
                  <a:pt x="259041" y="36957"/>
                </a:lnTo>
                <a:lnTo>
                  <a:pt x="264922" y="24942"/>
                </a:lnTo>
                <a:lnTo>
                  <a:pt x="269938" y="17868"/>
                </a:lnTo>
                <a:lnTo>
                  <a:pt x="276136" y="14236"/>
                </a:lnTo>
                <a:lnTo>
                  <a:pt x="285546" y="12547"/>
                </a:lnTo>
                <a:lnTo>
                  <a:pt x="285546" y="5803"/>
                </a:lnTo>
                <a:close/>
              </a:path>
              <a:path w="546735" h="163830">
                <a:moveTo>
                  <a:pt x="411111" y="48120"/>
                </a:moveTo>
                <a:lnTo>
                  <a:pt x="392506" y="13246"/>
                </a:lnTo>
                <a:lnTo>
                  <a:pt x="388785" y="11176"/>
                </a:lnTo>
                <a:lnTo>
                  <a:pt x="388785" y="49047"/>
                </a:lnTo>
                <a:lnTo>
                  <a:pt x="385635" y="67398"/>
                </a:lnTo>
                <a:lnTo>
                  <a:pt x="377596" y="78968"/>
                </a:lnTo>
                <a:lnTo>
                  <a:pt x="366712" y="85001"/>
                </a:lnTo>
                <a:lnTo>
                  <a:pt x="355079" y="86728"/>
                </a:lnTo>
                <a:lnTo>
                  <a:pt x="347395" y="86728"/>
                </a:lnTo>
                <a:lnTo>
                  <a:pt x="341122" y="85090"/>
                </a:lnTo>
                <a:lnTo>
                  <a:pt x="338099" y="83921"/>
                </a:lnTo>
                <a:lnTo>
                  <a:pt x="338099" y="20205"/>
                </a:lnTo>
                <a:lnTo>
                  <a:pt x="338797" y="17424"/>
                </a:lnTo>
                <a:lnTo>
                  <a:pt x="340652" y="16027"/>
                </a:lnTo>
                <a:lnTo>
                  <a:pt x="342277" y="14401"/>
                </a:lnTo>
                <a:lnTo>
                  <a:pt x="347167" y="13246"/>
                </a:lnTo>
                <a:lnTo>
                  <a:pt x="353682" y="13246"/>
                </a:lnTo>
                <a:lnTo>
                  <a:pt x="367207" y="15316"/>
                </a:lnTo>
                <a:lnTo>
                  <a:pt x="378383" y="21729"/>
                </a:lnTo>
                <a:lnTo>
                  <a:pt x="385978" y="32867"/>
                </a:lnTo>
                <a:lnTo>
                  <a:pt x="388785" y="49047"/>
                </a:lnTo>
                <a:lnTo>
                  <a:pt x="388785" y="11176"/>
                </a:lnTo>
                <a:lnTo>
                  <a:pt x="388480" y="10998"/>
                </a:lnTo>
                <a:lnTo>
                  <a:pt x="379285" y="8039"/>
                </a:lnTo>
                <a:lnTo>
                  <a:pt x="368731" y="6350"/>
                </a:lnTo>
                <a:lnTo>
                  <a:pt x="356933" y="5803"/>
                </a:lnTo>
                <a:lnTo>
                  <a:pt x="299491" y="5803"/>
                </a:lnTo>
                <a:lnTo>
                  <a:pt x="299491" y="12306"/>
                </a:lnTo>
                <a:lnTo>
                  <a:pt x="309727" y="13449"/>
                </a:lnTo>
                <a:lnTo>
                  <a:pt x="315480" y="16357"/>
                </a:lnTo>
                <a:lnTo>
                  <a:pt x="318008" y="22872"/>
                </a:lnTo>
                <a:lnTo>
                  <a:pt x="318465" y="32867"/>
                </a:lnTo>
                <a:lnTo>
                  <a:pt x="318554" y="128104"/>
                </a:lnTo>
                <a:lnTo>
                  <a:pt x="317982" y="139344"/>
                </a:lnTo>
                <a:lnTo>
                  <a:pt x="315302" y="145872"/>
                </a:lnTo>
                <a:lnTo>
                  <a:pt x="309143" y="149034"/>
                </a:lnTo>
                <a:lnTo>
                  <a:pt x="298107" y="150431"/>
                </a:lnTo>
                <a:lnTo>
                  <a:pt x="298107" y="156946"/>
                </a:lnTo>
                <a:lnTo>
                  <a:pt x="361111" y="156946"/>
                </a:lnTo>
                <a:lnTo>
                  <a:pt x="361111" y="150431"/>
                </a:lnTo>
                <a:lnTo>
                  <a:pt x="348691" y="149136"/>
                </a:lnTo>
                <a:lnTo>
                  <a:pt x="341757" y="146164"/>
                </a:lnTo>
                <a:lnTo>
                  <a:pt x="338747" y="139750"/>
                </a:lnTo>
                <a:lnTo>
                  <a:pt x="338099" y="128104"/>
                </a:lnTo>
                <a:lnTo>
                  <a:pt x="338099" y="91592"/>
                </a:lnTo>
                <a:lnTo>
                  <a:pt x="355295" y="96024"/>
                </a:lnTo>
                <a:lnTo>
                  <a:pt x="357873" y="96253"/>
                </a:lnTo>
                <a:lnTo>
                  <a:pt x="362280" y="96253"/>
                </a:lnTo>
                <a:lnTo>
                  <a:pt x="365772" y="95796"/>
                </a:lnTo>
                <a:lnTo>
                  <a:pt x="381812" y="91592"/>
                </a:lnTo>
                <a:lnTo>
                  <a:pt x="382473" y="91427"/>
                </a:lnTo>
                <a:lnTo>
                  <a:pt x="389890" y="86728"/>
                </a:lnTo>
                <a:lnTo>
                  <a:pt x="396989" y="82245"/>
                </a:lnTo>
                <a:lnTo>
                  <a:pt x="407225" y="67932"/>
                </a:lnTo>
                <a:lnTo>
                  <a:pt x="411111" y="48120"/>
                </a:lnTo>
                <a:close/>
              </a:path>
              <a:path w="546735" h="163830">
                <a:moveTo>
                  <a:pt x="546696" y="120218"/>
                </a:moveTo>
                <a:lnTo>
                  <a:pt x="539953" y="119278"/>
                </a:lnTo>
                <a:lnTo>
                  <a:pt x="536689" y="128358"/>
                </a:lnTo>
                <a:lnTo>
                  <a:pt x="532269" y="136258"/>
                </a:lnTo>
                <a:lnTo>
                  <a:pt x="499021" y="149047"/>
                </a:lnTo>
                <a:lnTo>
                  <a:pt x="487387" y="149047"/>
                </a:lnTo>
                <a:lnTo>
                  <a:pt x="479247" y="148818"/>
                </a:lnTo>
                <a:lnTo>
                  <a:pt x="474840" y="146024"/>
                </a:lnTo>
                <a:lnTo>
                  <a:pt x="470649" y="143002"/>
                </a:lnTo>
                <a:lnTo>
                  <a:pt x="469252" y="137883"/>
                </a:lnTo>
                <a:lnTo>
                  <a:pt x="469252" y="83235"/>
                </a:lnTo>
                <a:lnTo>
                  <a:pt x="491350" y="83235"/>
                </a:lnTo>
                <a:lnTo>
                  <a:pt x="503339" y="83705"/>
                </a:lnTo>
                <a:lnTo>
                  <a:pt x="510235" y="85991"/>
                </a:lnTo>
                <a:lnTo>
                  <a:pt x="513905" y="91376"/>
                </a:lnTo>
                <a:lnTo>
                  <a:pt x="516229" y="101142"/>
                </a:lnTo>
                <a:lnTo>
                  <a:pt x="522973" y="101142"/>
                </a:lnTo>
                <a:lnTo>
                  <a:pt x="522973" y="56730"/>
                </a:lnTo>
                <a:lnTo>
                  <a:pt x="516229" y="56730"/>
                </a:lnTo>
                <a:lnTo>
                  <a:pt x="514096" y="66027"/>
                </a:lnTo>
                <a:lnTo>
                  <a:pt x="510552" y="71297"/>
                </a:lnTo>
                <a:lnTo>
                  <a:pt x="503567" y="73634"/>
                </a:lnTo>
                <a:lnTo>
                  <a:pt x="491109" y="74168"/>
                </a:lnTo>
                <a:lnTo>
                  <a:pt x="469252" y="74168"/>
                </a:lnTo>
                <a:lnTo>
                  <a:pt x="469252" y="14401"/>
                </a:lnTo>
                <a:lnTo>
                  <a:pt x="469709" y="13716"/>
                </a:lnTo>
                <a:lnTo>
                  <a:pt x="494601" y="13716"/>
                </a:lnTo>
                <a:lnTo>
                  <a:pt x="505307" y="14046"/>
                </a:lnTo>
                <a:lnTo>
                  <a:pt x="528320" y="40220"/>
                </a:lnTo>
                <a:lnTo>
                  <a:pt x="535063" y="39281"/>
                </a:lnTo>
                <a:lnTo>
                  <a:pt x="533209" y="5803"/>
                </a:lnTo>
                <a:lnTo>
                  <a:pt x="429488" y="5803"/>
                </a:lnTo>
                <a:lnTo>
                  <a:pt x="429488" y="12319"/>
                </a:lnTo>
                <a:lnTo>
                  <a:pt x="440258" y="13589"/>
                </a:lnTo>
                <a:lnTo>
                  <a:pt x="446290" y="16586"/>
                </a:lnTo>
                <a:lnTo>
                  <a:pt x="448906" y="23202"/>
                </a:lnTo>
                <a:lnTo>
                  <a:pt x="449491" y="35331"/>
                </a:lnTo>
                <a:lnTo>
                  <a:pt x="449491" y="127889"/>
                </a:lnTo>
                <a:lnTo>
                  <a:pt x="448868" y="139357"/>
                </a:lnTo>
                <a:lnTo>
                  <a:pt x="445909" y="145872"/>
                </a:lnTo>
                <a:lnTo>
                  <a:pt x="438988" y="149047"/>
                </a:lnTo>
                <a:lnTo>
                  <a:pt x="426466" y="150444"/>
                </a:lnTo>
                <a:lnTo>
                  <a:pt x="426466" y="156959"/>
                </a:lnTo>
                <a:lnTo>
                  <a:pt x="538543" y="156959"/>
                </a:lnTo>
                <a:lnTo>
                  <a:pt x="542874" y="138760"/>
                </a:lnTo>
                <a:lnTo>
                  <a:pt x="546696" y="120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2" name="object 7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012" y="685534"/>
            <a:ext cx="325790" cy="154637"/>
          </a:xfrm>
          <a:prstGeom prst="rect">
            <a:avLst/>
          </a:prstGeom>
        </p:spPr>
      </p:pic>
      <p:sp>
        <p:nvSpPr>
          <p:cNvPr id="723" name="object 723"/>
          <p:cNvSpPr/>
          <p:nvPr/>
        </p:nvSpPr>
        <p:spPr>
          <a:xfrm>
            <a:off x="5041976" y="649490"/>
            <a:ext cx="750570" cy="194310"/>
          </a:xfrm>
          <a:custGeom>
            <a:avLst/>
            <a:gdLst/>
            <a:ahLst/>
            <a:cxnLst/>
            <a:rect l="l" t="t" r="r" b="b"/>
            <a:pathLst>
              <a:path w="750570" h="194309">
                <a:moveTo>
                  <a:pt x="139293" y="152311"/>
                </a:moveTo>
                <a:lnTo>
                  <a:pt x="132562" y="149987"/>
                </a:lnTo>
                <a:lnTo>
                  <a:pt x="123507" y="165290"/>
                </a:lnTo>
                <a:lnTo>
                  <a:pt x="113144" y="176530"/>
                </a:lnTo>
                <a:lnTo>
                  <a:pt x="100507" y="183438"/>
                </a:lnTo>
                <a:lnTo>
                  <a:pt x="84645" y="185801"/>
                </a:lnTo>
                <a:lnTo>
                  <a:pt x="60223" y="180467"/>
                </a:lnTo>
                <a:lnTo>
                  <a:pt x="40932" y="165481"/>
                </a:lnTo>
                <a:lnTo>
                  <a:pt x="28270" y="142341"/>
                </a:lnTo>
                <a:lnTo>
                  <a:pt x="23710" y="112547"/>
                </a:lnTo>
                <a:lnTo>
                  <a:pt x="27559" y="86995"/>
                </a:lnTo>
                <a:lnTo>
                  <a:pt x="38925" y="65227"/>
                </a:lnTo>
                <a:lnTo>
                  <a:pt x="57569" y="50088"/>
                </a:lnTo>
                <a:lnTo>
                  <a:pt x="83248" y="44411"/>
                </a:lnTo>
                <a:lnTo>
                  <a:pt x="100050" y="46355"/>
                </a:lnTo>
                <a:lnTo>
                  <a:pt x="112991" y="52489"/>
                </a:lnTo>
                <a:lnTo>
                  <a:pt x="122402" y="63246"/>
                </a:lnTo>
                <a:lnTo>
                  <a:pt x="128600" y="79057"/>
                </a:lnTo>
                <a:lnTo>
                  <a:pt x="135331" y="77431"/>
                </a:lnTo>
                <a:lnTo>
                  <a:pt x="114744" y="38747"/>
                </a:lnTo>
                <a:lnTo>
                  <a:pt x="89535" y="36042"/>
                </a:lnTo>
                <a:lnTo>
                  <a:pt x="53670" y="41821"/>
                </a:lnTo>
                <a:lnTo>
                  <a:pt x="25323" y="58216"/>
                </a:lnTo>
                <a:lnTo>
                  <a:pt x="6705" y="83820"/>
                </a:lnTo>
                <a:lnTo>
                  <a:pt x="0" y="117195"/>
                </a:lnTo>
                <a:lnTo>
                  <a:pt x="4876" y="144818"/>
                </a:lnTo>
                <a:lnTo>
                  <a:pt x="19913" y="169545"/>
                </a:lnTo>
                <a:lnTo>
                  <a:pt x="45821" y="187337"/>
                </a:lnTo>
                <a:lnTo>
                  <a:pt x="83248" y="194170"/>
                </a:lnTo>
                <a:lnTo>
                  <a:pt x="96088" y="193421"/>
                </a:lnTo>
                <a:lnTo>
                  <a:pt x="133019" y="171259"/>
                </a:lnTo>
                <a:lnTo>
                  <a:pt x="139293" y="152311"/>
                </a:lnTo>
                <a:close/>
              </a:path>
              <a:path w="750570" h="194309">
                <a:moveTo>
                  <a:pt x="300913" y="184175"/>
                </a:moveTo>
                <a:lnTo>
                  <a:pt x="266192" y="135572"/>
                </a:lnTo>
                <a:lnTo>
                  <a:pt x="241604" y="67068"/>
                </a:lnTo>
                <a:lnTo>
                  <a:pt x="241604" y="125577"/>
                </a:lnTo>
                <a:lnTo>
                  <a:pt x="198818" y="125577"/>
                </a:lnTo>
                <a:lnTo>
                  <a:pt x="204228" y="111036"/>
                </a:lnTo>
                <a:lnTo>
                  <a:pt x="215138" y="81191"/>
                </a:lnTo>
                <a:lnTo>
                  <a:pt x="220687" y="66281"/>
                </a:lnTo>
                <a:lnTo>
                  <a:pt x="221145" y="66281"/>
                </a:lnTo>
                <a:lnTo>
                  <a:pt x="241604" y="125577"/>
                </a:lnTo>
                <a:lnTo>
                  <a:pt x="241604" y="67068"/>
                </a:lnTo>
                <a:lnTo>
                  <a:pt x="241325" y="66281"/>
                </a:lnTo>
                <a:lnTo>
                  <a:pt x="230441" y="36055"/>
                </a:lnTo>
                <a:lnTo>
                  <a:pt x="223240" y="38150"/>
                </a:lnTo>
                <a:lnTo>
                  <a:pt x="175107" y="159994"/>
                </a:lnTo>
                <a:lnTo>
                  <a:pt x="169786" y="172212"/>
                </a:lnTo>
                <a:lnTo>
                  <a:pt x="164693" y="179057"/>
                </a:lnTo>
                <a:lnTo>
                  <a:pt x="158292" y="182422"/>
                </a:lnTo>
                <a:lnTo>
                  <a:pt x="149059" y="184175"/>
                </a:lnTo>
                <a:lnTo>
                  <a:pt x="149059" y="190690"/>
                </a:lnTo>
                <a:lnTo>
                  <a:pt x="199758" y="190690"/>
                </a:lnTo>
                <a:lnTo>
                  <a:pt x="199758" y="184175"/>
                </a:lnTo>
                <a:lnTo>
                  <a:pt x="189318" y="182638"/>
                </a:lnTo>
                <a:lnTo>
                  <a:pt x="183959" y="179755"/>
                </a:lnTo>
                <a:lnTo>
                  <a:pt x="195338" y="135572"/>
                </a:lnTo>
                <a:lnTo>
                  <a:pt x="244868" y="135572"/>
                </a:lnTo>
                <a:lnTo>
                  <a:pt x="252044" y="155397"/>
                </a:lnTo>
                <a:lnTo>
                  <a:pt x="255104" y="163957"/>
                </a:lnTo>
                <a:lnTo>
                  <a:pt x="257657" y="171386"/>
                </a:lnTo>
                <a:lnTo>
                  <a:pt x="260680" y="180454"/>
                </a:lnTo>
                <a:lnTo>
                  <a:pt x="258584" y="182321"/>
                </a:lnTo>
                <a:lnTo>
                  <a:pt x="243941" y="184175"/>
                </a:lnTo>
                <a:lnTo>
                  <a:pt x="243941" y="190690"/>
                </a:lnTo>
                <a:lnTo>
                  <a:pt x="300913" y="190690"/>
                </a:lnTo>
                <a:lnTo>
                  <a:pt x="300913" y="184175"/>
                </a:lnTo>
                <a:close/>
              </a:path>
              <a:path w="750570" h="194309">
                <a:moveTo>
                  <a:pt x="423456" y="4419"/>
                </a:moveTo>
                <a:lnTo>
                  <a:pt x="420204" y="0"/>
                </a:lnTo>
                <a:lnTo>
                  <a:pt x="409270" y="0"/>
                </a:lnTo>
                <a:lnTo>
                  <a:pt x="406488" y="4889"/>
                </a:lnTo>
                <a:lnTo>
                  <a:pt x="406958" y="15354"/>
                </a:lnTo>
                <a:lnTo>
                  <a:pt x="403237" y="19304"/>
                </a:lnTo>
                <a:lnTo>
                  <a:pt x="386943" y="19304"/>
                </a:lnTo>
                <a:lnTo>
                  <a:pt x="382295" y="16052"/>
                </a:lnTo>
                <a:lnTo>
                  <a:pt x="382320" y="9296"/>
                </a:lnTo>
                <a:lnTo>
                  <a:pt x="382536" y="5575"/>
                </a:lnTo>
                <a:lnTo>
                  <a:pt x="380441" y="0"/>
                </a:lnTo>
                <a:lnTo>
                  <a:pt x="369277" y="0"/>
                </a:lnTo>
                <a:lnTo>
                  <a:pt x="366026" y="4889"/>
                </a:lnTo>
                <a:lnTo>
                  <a:pt x="394385" y="28143"/>
                </a:lnTo>
                <a:lnTo>
                  <a:pt x="406285" y="26809"/>
                </a:lnTo>
                <a:lnTo>
                  <a:pt x="415455" y="22999"/>
                </a:lnTo>
                <a:lnTo>
                  <a:pt x="419125" y="19304"/>
                </a:lnTo>
                <a:lnTo>
                  <a:pt x="421360" y="17056"/>
                </a:lnTo>
                <a:lnTo>
                  <a:pt x="423329" y="9766"/>
                </a:lnTo>
                <a:lnTo>
                  <a:pt x="423456" y="4419"/>
                </a:lnTo>
                <a:close/>
              </a:path>
              <a:path w="750570" h="194309">
                <a:moveTo>
                  <a:pt x="470433" y="39535"/>
                </a:moveTo>
                <a:lnTo>
                  <a:pt x="428802" y="39535"/>
                </a:lnTo>
                <a:lnTo>
                  <a:pt x="428802" y="43954"/>
                </a:lnTo>
                <a:lnTo>
                  <a:pt x="428332" y="46278"/>
                </a:lnTo>
                <a:lnTo>
                  <a:pt x="426250" y="49530"/>
                </a:lnTo>
                <a:lnTo>
                  <a:pt x="353225" y="169519"/>
                </a:lnTo>
                <a:lnTo>
                  <a:pt x="352767" y="169519"/>
                </a:lnTo>
                <a:lnTo>
                  <a:pt x="353301" y="154165"/>
                </a:lnTo>
                <a:lnTo>
                  <a:pt x="353580" y="141998"/>
                </a:lnTo>
                <a:lnTo>
                  <a:pt x="353695" y="66967"/>
                </a:lnTo>
                <a:lnTo>
                  <a:pt x="354330" y="56146"/>
                </a:lnTo>
                <a:lnTo>
                  <a:pt x="357035" y="50139"/>
                </a:lnTo>
                <a:lnTo>
                  <a:pt x="363016" y="47320"/>
                </a:lnTo>
                <a:lnTo>
                  <a:pt x="373468" y="46050"/>
                </a:lnTo>
                <a:lnTo>
                  <a:pt x="373468" y="39535"/>
                </a:lnTo>
                <a:lnTo>
                  <a:pt x="314858" y="39535"/>
                </a:lnTo>
                <a:lnTo>
                  <a:pt x="314858" y="46050"/>
                </a:lnTo>
                <a:lnTo>
                  <a:pt x="325374" y="47358"/>
                </a:lnTo>
                <a:lnTo>
                  <a:pt x="331254" y="50266"/>
                </a:lnTo>
                <a:lnTo>
                  <a:pt x="333832" y="56349"/>
                </a:lnTo>
                <a:lnTo>
                  <a:pt x="334391" y="66967"/>
                </a:lnTo>
                <a:lnTo>
                  <a:pt x="334327" y="161607"/>
                </a:lnTo>
                <a:lnTo>
                  <a:pt x="333832" y="172491"/>
                </a:lnTo>
                <a:lnTo>
                  <a:pt x="331254" y="179489"/>
                </a:lnTo>
                <a:lnTo>
                  <a:pt x="325374" y="182778"/>
                </a:lnTo>
                <a:lnTo>
                  <a:pt x="314858" y="184162"/>
                </a:lnTo>
                <a:lnTo>
                  <a:pt x="314858" y="190677"/>
                </a:lnTo>
                <a:lnTo>
                  <a:pt x="355777" y="190677"/>
                </a:lnTo>
                <a:lnTo>
                  <a:pt x="355854" y="184162"/>
                </a:lnTo>
                <a:lnTo>
                  <a:pt x="356019" y="182067"/>
                </a:lnTo>
                <a:lnTo>
                  <a:pt x="357873" y="179285"/>
                </a:lnTo>
                <a:lnTo>
                  <a:pt x="363791" y="169519"/>
                </a:lnTo>
                <a:lnTo>
                  <a:pt x="431596" y="57670"/>
                </a:lnTo>
                <a:lnTo>
                  <a:pt x="432295" y="57670"/>
                </a:lnTo>
                <a:lnTo>
                  <a:pt x="431761" y="72771"/>
                </a:lnTo>
                <a:lnTo>
                  <a:pt x="431482" y="84785"/>
                </a:lnTo>
                <a:lnTo>
                  <a:pt x="431368" y="161607"/>
                </a:lnTo>
                <a:lnTo>
                  <a:pt x="411365" y="184162"/>
                </a:lnTo>
                <a:lnTo>
                  <a:pt x="411365" y="190677"/>
                </a:lnTo>
                <a:lnTo>
                  <a:pt x="470433" y="190677"/>
                </a:lnTo>
                <a:lnTo>
                  <a:pt x="470433" y="184162"/>
                </a:lnTo>
                <a:lnTo>
                  <a:pt x="459879" y="182867"/>
                </a:lnTo>
                <a:lnTo>
                  <a:pt x="453910" y="179870"/>
                </a:lnTo>
                <a:lnTo>
                  <a:pt x="451256" y="173380"/>
                </a:lnTo>
                <a:lnTo>
                  <a:pt x="450659" y="161607"/>
                </a:lnTo>
                <a:lnTo>
                  <a:pt x="450799" y="66967"/>
                </a:lnTo>
                <a:lnTo>
                  <a:pt x="451256" y="57670"/>
                </a:lnTo>
                <a:lnTo>
                  <a:pt x="451256" y="57518"/>
                </a:lnTo>
                <a:lnTo>
                  <a:pt x="453910" y="50660"/>
                </a:lnTo>
                <a:lnTo>
                  <a:pt x="459879" y="47434"/>
                </a:lnTo>
                <a:lnTo>
                  <a:pt x="470433" y="46050"/>
                </a:lnTo>
                <a:lnTo>
                  <a:pt x="470433" y="39535"/>
                </a:lnTo>
                <a:close/>
              </a:path>
              <a:path w="750570" h="194309">
                <a:moveTo>
                  <a:pt x="617639" y="74866"/>
                </a:moveTo>
                <a:lnTo>
                  <a:pt x="615911" y="53251"/>
                </a:lnTo>
                <a:lnTo>
                  <a:pt x="615086" y="33731"/>
                </a:lnTo>
                <a:lnTo>
                  <a:pt x="610196" y="33731"/>
                </a:lnTo>
                <a:lnTo>
                  <a:pt x="606704" y="38138"/>
                </a:lnTo>
                <a:lnTo>
                  <a:pt x="604850" y="39535"/>
                </a:lnTo>
                <a:lnTo>
                  <a:pt x="500202" y="39535"/>
                </a:lnTo>
                <a:lnTo>
                  <a:pt x="497166" y="39065"/>
                </a:lnTo>
                <a:lnTo>
                  <a:pt x="493928" y="33731"/>
                </a:lnTo>
                <a:lnTo>
                  <a:pt x="489267" y="33731"/>
                </a:lnTo>
                <a:lnTo>
                  <a:pt x="488797" y="43700"/>
                </a:lnTo>
                <a:lnTo>
                  <a:pt x="486486" y="75577"/>
                </a:lnTo>
                <a:lnTo>
                  <a:pt x="493229" y="75577"/>
                </a:lnTo>
                <a:lnTo>
                  <a:pt x="527646" y="47447"/>
                </a:lnTo>
                <a:lnTo>
                  <a:pt x="542061" y="47447"/>
                </a:lnTo>
                <a:lnTo>
                  <a:pt x="542061" y="162090"/>
                </a:lnTo>
                <a:lnTo>
                  <a:pt x="541439" y="173088"/>
                </a:lnTo>
                <a:lnTo>
                  <a:pt x="538480" y="179489"/>
                </a:lnTo>
                <a:lnTo>
                  <a:pt x="531558" y="182714"/>
                </a:lnTo>
                <a:lnTo>
                  <a:pt x="519036" y="184175"/>
                </a:lnTo>
                <a:lnTo>
                  <a:pt x="519036" y="190677"/>
                </a:lnTo>
                <a:lnTo>
                  <a:pt x="585546" y="190677"/>
                </a:lnTo>
                <a:lnTo>
                  <a:pt x="585546" y="184175"/>
                </a:lnTo>
                <a:lnTo>
                  <a:pt x="572617" y="182714"/>
                </a:lnTo>
                <a:lnTo>
                  <a:pt x="565480" y="179489"/>
                </a:lnTo>
                <a:lnTo>
                  <a:pt x="562444" y="173088"/>
                </a:lnTo>
                <a:lnTo>
                  <a:pt x="561822" y="162090"/>
                </a:lnTo>
                <a:lnTo>
                  <a:pt x="561822" y="47447"/>
                </a:lnTo>
                <a:lnTo>
                  <a:pt x="578104" y="47447"/>
                </a:lnTo>
                <a:lnTo>
                  <a:pt x="588949" y="47828"/>
                </a:lnTo>
                <a:lnTo>
                  <a:pt x="610654" y="75577"/>
                </a:lnTo>
                <a:lnTo>
                  <a:pt x="617639" y="74866"/>
                </a:lnTo>
                <a:close/>
              </a:path>
              <a:path w="750570" h="194309">
                <a:moveTo>
                  <a:pt x="750404" y="153949"/>
                </a:moveTo>
                <a:lnTo>
                  <a:pt x="743673" y="153009"/>
                </a:lnTo>
                <a:lnTo>
                  <a:pt x="740410" y="162090"/>
                </a:lnTo>
                <a:lnTo>
                  <a:pt x="735990" y="169989"/>
                </a:lnTo>
                <a:lnTo>
                  <a:pt x="702741" y="182778"/>
                </a:lnTo>
                <a:lnTo>
                  <a:pt x="691108" y="182778"/>
                </a:lnTo>
                <a:lnTo>
                  <a:pt x="682967" y="182549"/>
                </a:lnTo>
                <a:lnTo>
                  <a:pt x="678561" y="179755"/>
                </a:lnTo>
                <a:lnTo>
                  <a:pt x="674370" y="176733"/>
                </a:lnTo>
                <a:lnTo>
                  <a:pt x="672973" y="171615"/>
                </a:lnTo>
                <a:lnTo>
                  <a:pt x="672973" y="116967"/>
                </a:lnTo>
                <a:lnTo>
                  <a:pt x="695071" y="116967"/>
                </a:lnTo>
                <a:lnTo>
                  <a:pt x="707059" y="117436"/>
                </a:lnTo>
                <a:lnTo>
                  <a:pt x="713943" y="119722"/>
                </a:lnTo>
                <a:lnTo>
                  <a:pt x="717613" y="125107"/>
                </a:lnTo>
                <a:lnTo>
                  <a:pt x="719950" y="134874"/>
                </a:lnTo>
                <a:lnTo>
                  <a:pt x="726694" y="134874"/>
                </a:lnTo>
                <a:lnTo>
                  <a:pt x="726694" y="90462"/>
                </a:lnTo>
                <a:lnTo>
                  <a:pt x="719950" y="90462"/>
                </a:lnTo>
                <a:lnTo>
                  <a:pt x="717816" y="99758"/>
                </a:lnTo>
                <a:lnTo>
                  <a:pt x="714273" y="105029"/>
                </a:lnTo>
                <a:lnTo>
                  <a:pt x="707288" y="107365"/>
                </a:lnTo>
                <a:lnTo>
                  <a:pt x="694829" y="107899"/>
                </a:lnTo>
                <a:lnTo>
                  <a:pt x="672973" y="107899"/>
                </a:lnTo>
                <a:lnTo>
                  <a:pt x="672973" y="48133"/>
                </a:lnTo>
                <a:lnTo>
                  <a:pt x="673430" y="47447"/>
                </a:lnTo>
                <a:lnTo>
                  <a:pt x="698309" y="47447"/>
                </a:lnTo>
                <a:lnTo>
                  <a:pt x="709015" y="47777"/>
                </a:lnTo>
                <a:lnTo>
                  <a:pt x="732040" y="73952"/>
                </a:lnTo>
                <a:lnTo>
                  <a:pt x="738784" y="73012"/>
                </a:lnTo>
                <a:lnTo>
                  <a:pt x="736917" y="39535"/>
                </a:lnTo>
                <a:lnTo>
                  <a:pt x="633196" y="39535"/>
                </a:lnTo>
                <a:lnTo>
                  <a:pt x="633196" y="46050"/>
                </a:lnTo>
                <a:lnTo>
                  <a:pt x="643978" y="47320"/>
                </a:lnTo>
                <a:lnTo>
                  <a:pt x="649998" y="50317"/>
                </a:lnTo>
                <a:lnTo>
                  <a:pt x="652627" y="56934"/>
                </a:lnTo>
                <a:lnTo>
                  <a:pt x="653211" y="69062"/>
                </a:lnTo>
                <a:lnTo>
                  <a:pt x="653211" y="161620"/>
                </a:lnTo>
                <a:lnTo>
                  <a:pt x="652589" y="173088"/>
                </a:lnTo>
                <a:lnTo>
                  <a:pt x="649630" y="179603"/>
                </a:lnTo>
                <a:lnTo>
                  <a:pt x="642708" y="182778"/>
                </a:lnTo>
                <a:lnTo>
                  <a:pt x="630186" y="184175"/>
                </a:lnTo>
                <a:lnTo>
                  <a:pt x="630186" y="190690"/>
                </a:lnTo>
                <a:lnTo>
                  <a:pt x="742264" y="190690"/>
                </a:lnTo>
                <a:lnTo>
                  <a:pt x="746594" y="172491"/>
                </a:lnTo>
                <a:lnTo>
                  <a:pt x="750404" y="153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4" name="object 72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583" y="683215"/>
            <a:ext cx="1578663" cy="184165"/>
          </a:xfrm>
          <a:prstGeom prst="rect">
            <a:avLst/>
          </a:prstGeom>
        </p:spPr>
      </p:pic>
      <p:pic>
        <p:nvPicPr>
          <p:cNvPr id="725" name="object 72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165" y="689024"/>
            <a:ext cx="119062" cy="151142"/>
          </a:xfrm>
          <a:prstGeom prst="rect">
            <a:avLst/>
          </a:prstGeom>
        </p:spPr>
      </p:pic>
      <p:pic>
        <p:nvPicPr>
          <p:cNvPr id="726" name="object 72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270" y="685526"/>
            <a:ext cx="1722838" cy="437169"/>
          </a:xfrm>
          <a:prstGeom prst="rect">
            <a:avLst/>
          </a:prstGeom>
        </p:spPr>
      </p:pic>
      <p:pic>
        <p:nvPicPr>
          <p:cNvPr id="727" name="object 72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540" y="683215"/>
            <a:ext cx="2462748" cy="196020"/>
          </a:xfrm>
          <a:prstGeom prst="rect">
            <a:avLst/>
          </a:prstGeom>
        </p:spPr>
      </p:pic>
      <p:pic>
        <p:nvPicPr>
          <p:cNvPr id="728" name="object 72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42" y="964562"/>
            <a:ext cx="3086185" cy="193714"/>
          </a:xfrm>
          <a:prstGeom prst="rect">
            <a:avLst/>
          </a:prstGeom>
        </p:spPr>
      </p:pic>
      <p:grpSp>
        <p:nvGrpSpPr>
          <p:cNvPr id="729" name="object 729"/>
          <p:cNvGrpSpPr/>
          <p:nvPr/>
        </p:nvGrpSpPr>
        <p:grpSpPr>
          <a:xfrm>
            <a:off x="4945970" y="964561"/>
            <a:ext cx="1537335" cy="194310"/>
            <a:chOff x="4945970" y="964561"/>
            <a:chExt cx="1537335" cy="194310"/>
          </a:xfrm>
        </p:grpSpPr>
        <p:sp>
          <p:nvSpPr>
            <p:cNvPr id="730" name="object 730"/>
            <p:cNvSpPr/>
            <p:nvPr/>
          </p:nvSpPr>
          <p:spPr>
            <a:xfrm>
              <a:off x="4945964" y="964565"/>
              <a:ext cx="1362075" cy="194310"/>
            </a:xfrm>
            <a:custGeom>
              <a:avLst/>
              <a:gdLst/>
              <a:ahLst/>
              <a:cxnLst/>
              <a:rect l="l" t="t" r="r" b="b"/>
              <a:pathLst>
                <a:path w="1362075" h="194309">
                  <a:moveTo>
                    <a:pt x="152768" y="148132"/>
                  </a:moveTo>
                  <a:lnTo>
                    <a:pt x="141719" y="146862"/>
                  </a:lnTo>
                  <a:lnTo>
                    <a:pt x="135559" y="143891"/>
                  </a:lnTo>
                  <a:lnTo>
                    <a:pt x="132892" y="137337"/>
                  </a:lnTo>
                  <a:lnTo>
                    <a:pt x="132308" y="125336"/>
                  </a:lnTo>
                  <a:lnTo>
                    <a:pt x="132308" y="32791"/>
                  </a:lnTo>
                  <a:lnTo>
                    <a:pt x="132918" y="20891"/>
                  </a:lnTo>
                  <a:lnTo>
                    <a:pt x="135597" y="14338"/>
                  </a:lnTo>
                  <a:lnTo>
                    <a:pt x="141630" y="11303"/>
                  </a:lnTo>
                  <a:lnTo>
                    <a:pt x="152311" y="9994"/>
                  </a:lnTo>
                  <a:lnTo>
                    <a:pt x="152311" y="3505"/>
                  </a:lnTo>
                  <a:lnTo>
                    <a:pt x="228" y="3505"/>
                  </a:lnTo>
                  <a:lnTo>
                    <a:pt x="228" y="9994"/>
                  </a:lnTo>
                  <a:lnTo>
                    <a:pt x="11036" y="11239"/>
                  </a:lnTo>
                  <a:lnTo>
                    <a:pt x="17145" y="14135"/>
                  </a:lnTo>
                  <a:lnTo>
                    <a:pt x="19850" y="20599"/>
                  </a:lnTo>
                  <a:lnTo>
                    <a:pt x="20459" y="32562"/>
                  </a:lnTo>
                  <a:lnTo>
                    <a:pt x="20459" y="125336"/>
                  </a:lnTo>
                  <a:lnTo>
                    <a:pt x="19850" y="137248"/>
                  </a:lnTo>
                  <a:lnTo>
                    <a:pt x="17119" y="143814"/>
                  </a:lnTo>
                  <a:lnTo>
                    <a:pt x="10947" y="146837"/>
                  </a:lnTo>
                  <a:lnTo>
                    <a:pt x="0" y="148132"/>
                  </a:lnTo>
                  <a:lnTo>
                    <a:pt x="0" y="154647"/>
                  </a:lnTo>
                  <a:lnTo>
                    <a:pt x="60680" y="154647"/>
                  </a:lnTo>
                  <a:lnTo>
                    <a:pt x="60680" y="148132"/>
                  </a:lnTo>
                  <a:lnTo>
                    <a:pt x="49631" y="146799"/>
                  </a:lnTo>
                  <a:lnTo>
                    <a:pt x="43472" y="143725"/>
                  </a:lnTo>
                  <a:lnTo>
                    <a:pt x="40805" y="137147"/>
                  </a:lnTo>
                  <a:lnTo>
                    <a:pt x="40220" y="125336"/>
                  </a:lnTo>
                  <a:lnTo>
                    <a:pt x="40220" y="13500"/>
                  </a:lnTo>
                  <a:lnTo>
                    <a:pt x="41389" y="11633"/>
                  </a:lnTo>
                  <a:lnTo>
                    <a:pt x="111391" y="11633"/>
                  </a:lnTo>
                  <a:lnTo>
                    <a:pt x="112534" y="13500"/>
                  </a:lnTo>
                  <a:lnTo>
                    <a:pt x="112534" y="125336"/>
                  </a:lnTo>
                  <a:lnTo>
                    <a:pt x="111950" y="137337"/>
                  </a:lnTo>
                  <a:lnTo>
                    <a:pt x="109283" y="143891"/>
                  </a:lnTo>
                  <a:lnTo>
                    <a:pt x="103124" y="146862"/>
                  </a:lnTo>
                  <a:lnTo>
                    <a:pt x="92075" y="148132"/>
                  </a:lnTo>
                  <a:lnTo>
                    <a:pt x="92075" y="154647"/>
                  </a:lnTo>
                  <a:lnTo>
                    <a:pt x="152768" y="154647"/>
                  </a:lnTo>
                  <a:lnTo>
                    <a:pt x="152768" y="148132"/>
                  </a:lnTo>
                  <a:close/>
                </a:path>
                <a:path w="1362075" h="194309">
                  <a:moveTo>
                    <a:pt x="284391" y="45821"/>
                  </a:moveTo>
                  <a:lnTo>
                    <a:pt x="265785" y="10947"/>
                  </a:lnTo>
                  <a:lnTo>
                    <a:pt x="262064" y="8877"/>
                  </a:lnTo>
                  <a:lnTo>
                    <a:pt x="262064" y="46748"/>
                  </a:lnTo>
                  <a:lnTo>
                    <a:pt x="258914" y="65087"/>
                  </a:lnTo>
                  <a:lnTo>
                    <a:pt x="250863" y="76657"/>
                  </a:lnTo>
                  <a:lnTo>
                    <a:pt x="239979" y="82689"/>
                  </a:lnTo>
                  <a:lnTo>
                    <a:pt x="228346" y="84416"/>
                  </a:lnTo>
                  <a:lnTo>
                    <a:pt x="220662" y="84416"/>
                  </a:lnTo>
                  <a:lnTo>
                    <a:pt x="214388" y="82791"/>
                  </a:lnTo>
                  <a:lnTo>
                    <a:pt x="211366" y="81635"/>
                  </a:lnTo>
                  <a:lnTo>
                    <a:pt x="211366" y="17907"/>
                  </a:lnTo>
                  <a:lnTo>
                    <a:pt x="212064" y="15125"/>
                  </a:lnTo>
                  <a:lnTo>
                    <a:pt x="213918" y="13716"/>
                  </a:lnTo>
                  <a:lnTo>
                    <a:pt x="215557" y="12090"/>
                  </a:lnTo>
                  <a:lnTo>
                    <a:pt x="220433" y="10947"/>
                  </a:lnTo>
                  <a:lnTo>
                    <a:pt x="226949" y="10947"/>
                  </a:lnTo>
                  <a:lnTo>
                    <a:pt x="240474" y="13017"/>
                  </a:lnTo>
                  <a:lnTo>
                    <a:pt x="251650" y="19431"/>
                  </a:lnTo>
                  <a:lnTo>
                    <a:pt x="259257" y="30556"/>
                  </a:lnTo>
                  <a:lnTo>
                    <a:pt x="262064" y="46748"/>
                  </a:lnTo>
                  <a:lnTo>
                    <a:pt x="262064" y="8877"/>
                  </a:lnTo>
                  <a:lnTo>
                    <a:pt x="261759" y="8699"/>
                  </a:lnTo>
                  <a:lnTo>
                    <a:pt x="252552" y="5740"/>
                  </a:lnTo>
                  <a:lnTo>
                    <a:pt x="241998" y="4051"/>
                  </a:lnTo>
                  <a:lnTo>
                    <a:pt x="230200" y="3505"/>
                  </a:lnTo>
                  <a:lnTo>
                    <a:pt x="172770" y="3505"/>
                  </a:lnTo>
                  <a:lnTo>
                    <a:pt x="172770" y="9994"/>
                  </a:lnTo>
                  <a:lnTo>
                    <a:pt x="182994" y="11137"/>
                  </a:lnTo>
                  <a:lnTo>
                    <a:pt x="188747" y="14046"/>
                  </a:lnTo>
                  <a:lnTo>
                    <a:pt x="191262" y="20561"/>
                  </a:lnTo>
                  <a:lnTo>
                    <a:pt x="191731" y="30556"/>
                  </a:lnTo>
                  <a:lnTo>
                    <a:pt x="191820" y="125818"/>
                  </a:lnTo>
                  <a:lnTo>
                    <a:pt x="191249" y="137058"/>
                  </a:lnTo>
                  <a:lnTo>
                    <a:pt x="188569" y="143573"/>
                  </a:lnTo>
                  <a:lnTo>
                    <a:pt x="182410" y="146735"/>
                  </a:lnTo>
                  <a:lnTo>
                    <a:pt x="171373" y="148132"/>
                  </a:lnTo>
                  <a:lnTo>
                    <a:pt x="171373" y="154647"/>
                  </a:lnTo>
                  <a:lnTo>
                    <a:pt x="234378" y="154647"/>
                  </a:lnTo>
                  <a:lnTo>
                    <a:pt x="234378" y="148132"/>
                  </a:lnTo>
                  <a:lnTo>
                    <a:pt x="221957" y="146837"/>
                  </a:lnTo>
                  <a:lnTo>
                    <a:pt x="215023" y="143865"/>
                  </a:lnTo>
                  <a:lnTo>
                    <a:pt x="212013" y="137452"/>
                  </a:lnTo>
                  <a:lnTo>
                    <a:pt x="211366" y="125818"/>
                  </a:lnTo>
                  <a:lnTo>
                    <a:pt x="211366" y="89306"/>
                  </a:lnTo>
                  <a:lnTo>
                    <a:pt x="228574" y="93713"/>
                  </a:lnTo>
                  <a:lnTo>
                    <a:pt x="231140" y="93954"/>
                  </a:lnTo>
                  <a:lnTo>
                    <a:pt x="235546" y="93954"/>
                  </a:lnTo>
                  <a:lnTo>
                    <a:pt x="239039" y="93497"/>
                  </a:lnTo>
                  <a:lnTo>
                    <a:pt x="255028" y="89306"/>
                  </a:lnTo>
                  <a:lnTo>
                    <a:pt x="255739" y="89128"/>
                  </a:lnTo>
                  <a:lnTo>
                    <a:pt x="263182" y="84416"/>
                  </a:lnTo>
                  <a:lnTo>
                    <a:pt x="270256" y="79959"/>
                  </a:lnTo>
                  <a:lnTo>
                    <a:pt x="280504" y="65633"/>
                  </a:lnTo>
                  <a:lnTo>
                    <a:pt x="284391" y="45821"/>
                  </a:lnTo>
                  <a:close/>
                </a:path>
                <a:path w="1362075" h="194309">
                  <a:moveTo>
                    <a:pt x="456450" y="77203"/>
                  </a:moveTo>
                  <a:lnTo>
                    <a:pt x="450278" y="45427"/>
                  </a:lnTo>
                  <a:lnTo>
                    <a:pt x="433755" y="21082"/>
                  </a:lnTo>
                  <a:lnTo>
                    <a:pt x="432739" y="20421"/>
                  </a:lnTo>
                  <a:lnTo>
                    <a:pt x="432739" y="83489"/>
                  </a:lnTo>
                  <a:lnTo>
                    <a:pt x="428739" y="112687"/>
                  </a:lnTo>
                  <a:lnTo>
                    <a:pt x="417982" y="133375"/>
                  </a:lnTo>
                  <a:lnTo>
                    <a:pt x="402336" y="145681"/>
                  </a:lnTo>
                  <a:lnTo>
                    <a:pt x="383679" y="149758"/>
                  </a:lnTo>
                  <a:lnTo>
                    <a:pt x="360984" y="144094"/>
                  </a:lnTo>
                  <a:lnTo>
                    <a:pt x="343001" y="128371"/>
                  </a:lnTo>
                  <a:lnTo>
                    <a:pt x="331177" y="104444"/>
                  </a:lnTo>
                  <a:lnTo>
                    <a:pt x="326923" y="74193"/>
                  </a:lnTo>
                  <a:lnTo>
                    <a:pt x="331038" y="45466"/>
                  </a:lnTo>
                  <a:lnTo>
                    <a:pt x="342011" y="24892"/>
                  </a:lnTo>
                  <a:lnTo>
                    <a:pt x="357835" y="12509"/>
                  </a:lnTo>
                  <a:lnTo>
                    <a:pt x="376453" y="8369"/>
                  </a:lnTo>
                  <a:lnTo>
                    <a:pt x="398195" y="13208"/>
                  </a:lnTo>
                  <a:lnTo>
                    <a:pt x="416115" y="27533"/>
                  </a:lnTo>
                  <a:lnTo>
                    <a:pt x="428269" y="51054"/>
                  </a:lnTo>
                  <a:lnTo>
                    <a:pt x="432739" y="83489"/>
                  </a:lnTo>
                  <a:lnTo>
                    <a:pt x="432739" y="20421"/>
                  </a:lnTo>
                  <a:lnTo>
                    <a:pt x="414274" y="8369"/>
                  </a:lnTo>
                  <a:lnTo>
                    <a:pt x="409867" y="5499"/>
                  </a:lnTo>
                  <a:lnTo>
                    <a:pt x="381584" y="0"/>
                  </a:lnTo>
                  <a:lnTo>
                    <a:pt x="348627" y="6731"/>
                  </a:lnTo>
                  <a:lnTo>
                    <a:pt x="323989" y="24663"/>
                  </a:lnTo>
                  <a:lnTo>
                    <a:pt x="308559" y="50431"/>
                  </a:lnTo>
                  <a:lnTo>
                    <a:pt x="303212" y="80695"/>
                  </a:lnTo>
                  <a:lnTo>
                    <a:pt x="309105" y="111734"/>
                  </a:lnTo>
                  <a:lnTo>
                    <a:pt x="325221" y="136245"/>
                  </a:lnTo>
                  <a:lnTo>
                    <a:pt x="349224" y="152349"/>
                  </a:lnTo>
                  <a:lnTo>
                    <a:pt x="378790" y="158127"/>
                  </a:lnTo>
                  <a:lnTo>
                    <a:pt x="408876" y="152552"/>
                  </a:lnTo>
                  <a:lnTo>
                    <a:pt x="413169" y="149758"/>
                  </a:lnTo>
                  <a:lnTo>
                    <a:pt x="433578" y="136499"/>
                  </a:lnTo>
                  <a:lnTo>
                    <a:pt x="450303" y="111036"/>
                  </a:lnTo>
                  <a:lnTo>
                    <a:pt x="456450" y="77203"/>
                  </a:lnTo>
                  <a:close/>
                </a:path>
                <a:path w="1362075" h="194309">
                  <a:moveTo>
                    <a:pt x="594131" y="110236"/>
                  </a:moveTo>
                  <a:lnTo>
                    <a:pt x="590969" y="95135"/>
                  </a:lnTo>
                  <a:lnTo>
                    <a:pt x="582295" y="84340"/>
                  </a:lnTo>
                  <a:lnTo>
                    <a:pt x="571385" y="78371"/>
                  </a:lnTo>
                  <a:lnTo>
                    <a:pt x="571334" y="112560"/>
                  </a:lnTo>
                  <a:lnTo>
                    <a:pt x="568388" y="128168"/>
                  </a:lnTo>
                  <a:lnTo>
                    <a:pt x="560489" y="138722"/>
                  </a:lnTo>
                  <a:lnTo>
                    <a:pt x="549071" y="144741"/>
                  </a:lnTo>
                  <a:lnTo>
                    <a:pt x="535533" y="146748"/>
                  </a:lnTo>
                  <a:lnTo>
                    <a:pt x="526135" y="145796"/>
                  </a:lnTo>
                  <a:lnTo>
                    <a:pt x="520204" y="142443"/>
                  </a:lnTo>
                  <a:lnTo>
                    <a:pt x="517118" y="135953"/>
                  </a:lnTo>
                  <a:lnTo>
                    <a:pt x="516267" y="126047"/>
                  </a:lnTo>
                  <a:lnTo>
                    <a:pt x="516229" y="78371"/>
                  </a:lnTo>
                  <a:lnTo>
                    <a:pt x="526681" y="78371"/>
                  </a:lnTo>
                  <a:lnTo>
                    <a:pt x="545630" y="80378"/>
                  </a:lnTo>
                  <a:lnTo>
                    <a:pt x="559650" y="86575"/>
                  </a:lnTo>
                  <a:lnTo>
                    <a:pt x="568337" y="97205"/>
                  </a:lnTo>
                  <a:lnTo>
                    <a:pt x="571334" y="112560"/>
                  </a:lnTo>
                  <a:lnTo>
                    <a:pt x="571334" y="78346"/>
                  </a:lnTo>
                  <a:lnTo>
                    <a:pt x="569302" y="77241"/>
                  </a:lnTo>
                  <a:lnTo>
                    <a:pt x="553199" y="73253"/>
                  </a:lnTo>
                  <a:lnTo>
                    <a:pt x="553199" y="72796"/>
                  </a:lnTo>
                  <a:lnTo>
                    <a:pt x="559371" y="70472"/>
                  </a:lnTo>
                  <a:lnTo>
                    <a:pt x="563600" y="68884"/>
                  </a:lnTo>
                  <a:lnTo>
                    <a:pt x="573773" y="62242"/>
                  </a:lnTo>
                  <a:lnTo>
                    <a:pt x="581520" y="52158"/>
                  </a:lnTo>
                  <a:lnTo>
                    <a:pt x="584593" y="37909"/>
                  </a:lnTo>
                  <a:lnTo>
                    <a:pt x="583692" y="30048"/>
                  </a:lnTo>
                  <a:lnTo>
                    <a:pt x="581126" y="22733"/>
                  </a:lnTo>
                  <a:lnTo>
                    <a:pt x="577037" y="16395"/>
                  </a:lnTo>
                  <a:lnTo>
                    <a:pt x="571563" y="11404"/>
                  </a:lnTo>
                  <a:lnTo>
                    <a:pt x="570750" y="10947"/>
                  </a:lnTo>
                  <a:lnTo>
                    <a:pt x="565518" y="8001"/>
                  </a:lnTo>
                  <a:lnTo>
                    <a:pt x="563194" y="7251"/>
                  </a:lnTo>
                  <a:lnTo>
                    <a:pt x="563194" y="40703"/>
                  </a:lnTo>
                  <a:lnTo>
                    <a:pt x="561124" y="53594"/>
                  </a:lnTo>
                  <a:lnTo>
                    <a:pt x="554672" y="62903"/>
                  </a:lnTo>
                  <a:lnTo>
                    <a:pt x="543471" y="68567"/>
                  </a:lnTo>
                  <a:lnTo>
                    <a:pt x="527151" y="70472"/>
                  </a:lnTo>
                  <a:lnTo>
                    <a:pt x="516229" y="70472"/>
                  </a:lnTo>
                  <a:lnTo>
                    <a:pt x="516229" y="17221"/>
                  </a:lnTo>
                  <a:lnTo>
                    <a:pt x="516928" y="14668"/>
                  </a:lnTo>
                  <a:lnTo>
                    <a:pt x="519239" y="13258"/>
                  </a:lnTo>
                  <a:lnTo>
                    <a:pt x="521335" y="11861"/>
                  </a:lnTo>
                  <a:lnTo>
                    <a:pt x="526681" y="10947"/>
                  </a:lnTo>
                  <a:lnTo>
                    <a:pt x="532269" y="10947"/>
                  </a:lnTo>
                  <a:lnTo>
                    <a:pt x="546417" y="13373"/>
                  </a:lnTo>
                  <a:lnTo>
                    <a:pt x="556018" y="19888"/>
                  </a:lnTo>
                  <a:lnTo>
                    <a:pt x="561467" y="29375"/>
                  </a:lnTo>
                  <a:lnTo>
                    <a:pt x="563194" y="40703"/>
                  </a:lnTo>
                  <a:lnTo>
                    <a:pt x="563194" y="7251"/>
                  </a:lnTo>
                  <a:lnTo>
                    <a:pt x="557961" y="5537"/>
                  </a:lnTo>
                  <a:lnTo>
                    <a:pt x="548474" y="4013"/>
                  </a:lnTo>
                  <a:lnTo>
                    <a:pt x="536689" y="3505"/>
                  </a:lnTo>
                  <a:lnTo>
                    <a:pt x="476923" y="3505"/>
                  </a:lnTo>
                  <a:lnTo>
                    <a:pt x="476923" y="9994"/>
                  </a:lnTo>
                  <a:lnTo>
                    <a:pt x="487819" y="11328"/>
                  </a:lnTo>
                  <a:lnTo>
                    <a:pt x="493661" y="14338"/>
                  </a:lnTo>
                  <a:lnTo>
                    <a:pt x="496011" y="20701"/>
                  </a:lnTo>
                  <a:lnTo>
                    <a:pt x="496341" y="29375"/>
                  </a:lnTo>
                  <a:lnTo>
                    <a:pt x="496354" y="128168"/>
                  </a:lnTo>
                  <a:lnTo>
                    <a:pt x="495922" y="137452"/>
                  </a:lnTo>
                  <a:lnTo>
                    <a:pt x="493255" y="143814"/>
                  </a:lnTo>
                  <a:lnTo>
                    <a:pt x="486841" y="146812"/>
                  </a:lnTo>
                  <a:lnTo>
                    <a:pt x="475068" y="148132"/>
                  </a:lnTo>
                  <a:lnTo>
                    <a:pt x="475068" y="154647"/>
                  </a:lnTo>
                  <a:lnTo>
                    <a:pt x="526465" y="154647"/>
                  </a:lnTo>
                  <a:lnTo>
                    <a:pt x="539661" y="154114"/>
                  </a:lnTo>
                  <a:lnTo>
                    <a:pt x="551688" y="152438"/>
                  </a:lnTo>
                  <a:lnTo>
                    <a:pt x="562495" y="149542"/>
                  </a:lnTo>
                  <a:lnTo>
                    <a:pt x="568858" y="146748"/>
                  </a:lnTo>
                  <a:lnTo>
                    <a:pt x="572046" y="145351"/>
                  </a:lnTo>
                  <a:lnTo>
                    <a:pt x="581279" y="138912"/>
                  </a:lnTo>
                  <a:lnTo>
                    <a:pt x="588225" y="130848"/>
                  </a:lnTo>
                  <a:lnTo>
                    <a:pt x="592607" y="121246"/>
                  </a:lnTo>
                  <a:lnTo>
                    <a:pt x="594131" y="110236"/>
                  </a:lnTo>
                  <a:close/>
                </a:path>
                <a:path w="1362075" h="194309">
                  <a:moveTo>
                    <a:pt x="730377" y="117906"/>
                  </a:moveTo>
                  <a:lnTo>
                    <a:pt x="723646" y="116992"/>
                  </a:lnTo>
                  <a:lnTo>
                    <a:pt x="720382" y="126060"/>
                  </a:lnTo>
                  <a:lnTo>
                    <a:pt x="715962" y="133959"/>
                  </a:lnTo>
                  <a:lnTo>
                    <a:pt x="682713" y="146748"/>
                  </a:lnTo>
                  <a:lnTo>
                    <a:pt x="671080" y="146748"/>
                  </a:lnTo>
                  <a:lnTo>
                    <a:pt x="662940" y="146519"/>
                  </a:lnTo>
                  <a:lnTo>
                    <a:pt x="658533" y="143725"/>
                  </a:lnTo>
                  <a:lnTo>
                    <a:pt x="654342" y="140703"/>
                  </a:lnTo>
                  <a:lnTo>
                    <a:pt x="652945" y="135597"/>
                  </a:lnTo>
                  <a:lnTo>
                    <a:pt x="652945" y="80937"/>
                  </a:lnTo>
                  <a:lnTo>
                    <a:pt x="675043" y="80937"/>
                  </a:lnTo>
                  <a:lnTo>
                    <a:pt x="687031" y="81407"/>
                  </a:lnTo>
                  <a:lnTo>
                    <a:pt x="693928" y="83693"/>
                  </a:lnTo>
                  <a:lnTo>
                    <a:pt x="697598" y="89077"/>
                  </a:lnTo>
                  <a:lnTo>
                    <a:pt x="699922" y="98844"/>
                  </a:lnTo>
                  <a:lnTo>
                    <a:pt x="706666" y="98844"/>
                  </a:lnTo>
                  <a:lnTo>
                    <a:pt x="706666" y="54432"/>
                  </a:lnTo>
                  <a:lnTo>
                    <a:pt x="699922" y="54432"/>
                  </a:lnTo>
                  <a:lnTo>
                    <a:pt x="697788" y="63728"/>
                  </a:lnTo>
                  <a:lnTo>
                    <a:pt x="694245" y="68986"/>
                  </a:lnTo>
                  <a:lnTo>
                    <a:pt x="687260" y="71335"/>
                  </a:lnTo>
                  <a:lnTo>
                    <a:pt x="674801" y="71869"/>
                  </a:lnTo>
                  <a:lnTo>
                    <a:pt x="652945" y="71869"/>
                  </a:lnTo>
                  <a:lnTo>
                    <a:pt x="652945" y="12103"/>
                  </a:lnTo>
                  <a:lnTo>
                    <a:pt x="653402" y="11404"/>
                  </a:lnTo>
                  <a:lnTo>
                    <a:pt x="678281" y="11404"/>
                  </a:lnTo>
                  <a:lnTo>
                    <a:pt x="689000" y="11734"/>
                  </a:lnTo>
                  <a:lnTo>
                    <a:pt x="712012" y="37909"/>
                  </a:lnTo>
                  <a:lnTo>
                    <a:pt x="718756" y="36995"/>
                  </a:lnTo>
                  <a:lnTo>
                    <a:pt x="716889" y="3505"/>
                  </a:lnTo>
                  <a:lnTo>
                    <a:pt x="613168" y="3505"/>
                  </a:lnTo>
                  <a:lnTo>
                    <a:pt x="613168" y="10007"/>
                  </a:lnTo>
                  <a:lnTo>
                    <a:pt x="623951" y="11277"/>
                  </a:lnTo>
                  <a:lnTo>
                    <a:pt x="629983" y="14274"/>
                  </a:lnTo>
                  <a:lnTo>
                    <a:pt x="632612" y="20891"/>
                  </a:lnTo>
                  <a:lnTo>
                    <a:pt x="633183" y="33032"/>
                  </a:lnTo>
                  <a:lnTo>
                    <a:pt x="633183" y="125577"/>
                  </a:lnTo>
                  <a:lnTo>
                    <a:pt x="632561" y="137045"/>
                  </a:lnTo>
                  <a:lnTo>
                    <a:pt x="629602" y="143573"/>
                  </a:lnTo>
                  <a:lnTo>
                    <a:pt x="622681" y="146735"/>
                  </a:lnTo>
                  <a:lnTo>
                    <a:pt x="610158" y="148145"/>
                  </a:lnTo>
                  <a:lnTo>
                    <a:pt x="610158" y="154660"/>
                  </a:lnTo>
                  <a:lnTo>
                    <a:pt x="722236" y="154660"/>
                  </a:lnTo>
                  <a:lnTo>
                    <a:pt x="726567" y="136448"/>
                  </a:lnTo>
                  <a:lnTo>
                    <a:pt x="730377" y="117906"/>
                  </a:lnTo>
                  <a:close/>
                </a:path>
                <a:path w="1362075" h="194309">
                  <a:moveTo>
                    <a:pt x="878052" y="146278"/>
                  </a:moveTo>
                  <a:lnTo>
                    <a:pt x="857580" y="146278"/>
                  </a:lnTo>
                  <a:lnTo>
                    <a:pt x="856424" y="145351"/>
                  </a:lnTo>
                  <a:lnTo>
                    <a:pt x="856424" y="33731"/>
                  </a:lnTo>
                  <a:lnTo>
                    <a:pt x="856996" y="21386"/>
                  </a:lnTo>
                  <a:lnTo>
                    <a:pt x="859561" y="14541"/>
                  </a:lnTo>
                  <a:lnTo>
                    <a:pt x="864933" y="11633"/>
                  </a:lnTo>
                  <a:lnTo>
                    <a:pt x="865441" y="11353"/>
                  </a:lnTo>
                  <a:lnTo>
                    <a:pt x="875957" y="9994"/>
                  </a:lnTo>
                  <a:lnTo>
                    <a:pt x="875957" y="3505"/>
                  </a:lnTo>
                  <a:lnTo>
                    <a:pt x="836650" y="3505"/>
                  </a:lnTo>
                  <a:lnTo>
                    <a:pt x="836650" y="143941"/>
                  </a:lnTo>
                  <a:lnTo>
                    <a:pt x="834097" y="146278"/>
                  </a:lnTo>
                  <a:lnTo>
                    <a:pt x="772706" y="146278"/>
                  </a:lnTo>
                  <a:lnTo>
                    <a:pt x="772604" y="145351"/>
                  </a:lnTo>
                  <a:lnTo>
                    <a:pt x="772553" y="143941"/>
                  </a:lnTo>
                  <a:lnTo>
                    <a:pt x="774331" y="139306"/>
                  </a:lnTo>
                  <a:lnTo>
                    <a:pt x="782116" y="111518"/>
                  </a:lnTo>
                  <a:lnTo>
                    <a:pt x="787209" y="80987"/>
                  </a:lnTo>
                  <a:lnTo>
                    <a:pt x="790003" y="49504"/>
                  </a:lnTo>
                  <a:lnTo>
                    <a:pt x="790778" y="21386"/>
                  </a:lnTo>
                  <a:lnTo>
                    <a:pt x="790854" y="12331"/>
                  </a:lnTo>
                  <a:lnTo>
                    <a:pt x="791540" y="11633"/>
                  </a:lnTo>
                  <a:lnTo>
                    <a:pt x="836409" y="11633"/>
                  </a:lnTo>
                  <a:lnTo>
                    <a:pt x="836587" y="12331"/>
                  </a:lnTo>
                  <a:lnTo>
                    <a:pt x="836650" y="143941"/>
                  </a:lnTo>
                  <a:lnTo>
                    <a:pt x="836650" y="3505"/>
                  </a:lnTo>
                  <a:lnTo>
                    <a:pt x="757580" y="3505"/>
                  </a:lnTo>
                  <a:lnTo>
                    <a:pt x="757364" y="9994"/>
                  </a:lnTo>
                  <a:lnTo>
                    <a:pt x="766660" y="11404"/>
                  </a:lnTo>
                  <a:lnTo>
                    <a:pt x="776884" y="12801"/>
                  </a:lnTo>
                  <a:lnTo>
                    <a:pt x="779907" y="14198"/>
                  </a:lnTo>
                  <a:lnTo>
                    <a:pt x="778700" y="57391"/>
                  </a:lnTo>
                  <a:lnTo>
                    <a:pt x="768527" y="117995"/>
                  </a:lnTo>
                  <a:lnTo>
                    <a:pt x="755269" y="146278"/>
                  </a:lnTo>
                  <a:lnTo>
                    <a:pt x="742010" y="146278"/>
                  </a:lnTo>
                  <a:lnTo>
                    <a:pt x="740841" y="193713"/>
                  </a:lnTo>
                  <a:lnTo>
                    <a:pt x="747585" y="193713"/>
                  </a:lnTo>
                  <a:lnTo>
                    <a:pt x="753173" y="173951"/>
                  </a:lnTo>
                  <a:lnTo>
                    <a:pt x="756069" y="164465"/>
                  </a:lnTo>
                  <a:lnTo>
                    <a:pt x="759561" y="158546"/>
                  </a:lnTo>
                  <a:lnTo>
                    <a:pt x="764806" y="155511"/>
                  </a:lnTo>
                  <a:lnTo>
                    <a:pt x="772934" y="154647"/>
                  </a:lnTo>
                  <a:lnTo>
                    <a:pt x="857580" y="154647"/>
                  </a:lnTo>
                  <a:lnTo>
                    <a:pt x="861072" y="157200"/>
                  </a:lnTo>
                  <a:lnTo>
                    <a:pt x="862926" y="173012"/>
                  </a:lnTo>
                  <a:lnTo>
                    <a:pt x="865720" y="193713"/>
                  </a:lnTo>
                  <a:lnTo>
                    <a:pt x="872464" y="193713"/>
                  </a:lnTo>
                  <a:lnTo>
                    <a:pt x="877062" y="154647"/>
                  </a:lnTo>
                  <a:lnTo>
                    <a:pt x="878052" y="146278"/>
                  </a:lnTo>
                  <a:close/>
                </a:path>
                <a:path w="1362075" h="194309">
                  <a:moveTo>
                    <a:pt x="1013371" y="117906"/>
                  </a:moveTo>
                  <a:lnTo>
                    <a:pt x="1006640" y="116992"/>
                  </a:lnTo>
                  <a:lnTo>
                    <a:pt x="1003376" y="126060"/>
                  </a:lnTo>
                  <a:lnTo>
                    <a:pt x="998956" y="133959"/>
                  </a:lnTo>
                  <a:lnTo>
                    <a:pt x="965708" y="146748"/>
                  </a:lnTo>
                  <a:lnTo>
                    <a:pt x="954074" y="146748"/>
                  </a:lnTo>
                  <a:lnTo>
                    <a:pt x="945934" y="146519"/>
                  </a:lnTo>
                  <a:lnTo>
                    <a:pt x="941527" y="143725"/>
                  </a:lnTo>
                  <a:lnTo>
                    <a:pt x="937336" y="140703"/>
                  </a:lnTo>
                  <a:lnTo>
                    <a:pt x="935939" y="135597"/>
                  </a:lnTo>
                  <a:lnTo>
                    <a:pt x="935939" y="80937"/>
                  </a:lnTo>
                  <a:lnTo>
                    <a:pt x="958037" y="80937"/>
                  </a:lnTo>
                  <a:lnTo>
                    <a:pt x="970026" y="81407"/>
                  </a:lnTo>
                  <a:lnTo>
                    <a:pt x="976922" y="83693"/>
                  </a:lnTo>
                  <a:lnTo>
                    <a:pt x="980592" y="89077"/>
                  </a:lnTo>
                  <a:lnTo>
                    <a:pt x="982916" y="98844"/>
                  </a:lnTo>
                  <a:lnTo>
                    <a:pt x="989660" y="98844"/>
                  </a:lnTo>
                  <a:lnTo>
                    <a:pt x="989660" y="54432"/>
                  </a:lnTo>
                  <a:lnTo>
                    <a:pt x="982916" y="54432"/>
                  </a:lnTo>
                  <a:lnTo>
                    <a:pt x="980795" y="63728"/>
                  </a:lnTo>
                  <a:lnTo>
                    <a:pt x="977252" y="68986"/>
                  </a:lnTo>
                  <a:lnTo>
                    <a:pt x="970254" y="71335"/>
                  </a:lnTo>
                  <a:lnTo>
                    <a:pt x="957795" y="71869"/>
                  </a:lnTo>
                  <a:lnTo>
                    <a:pt x="935939" y="71869"/>
                  </a:lnTo>
                  <a:lnTo>
                    <a:pt x="935939" y="12103"/>
                  </a:lnTo>
                  <a:lnTo>
                    <a:pt x="936396" y="11404"/>
                  </a:lnTo>
                  <a:lnTo>
                    <a:pt x="961275" y="11404"/>
                  </a:lnTo>
                  <a:lnTo>
                    <a:pt x="971994" y="11734"/>
                  </a:lnTo>
                  <a:lnTo>
                    <a:pt x="995006" y="37909"/>
                  </a:lnTo>
                  <a:lnTo>
                    <a:pt x="1001750" y="36995"/>
                  </a:lnTo>
                  <a:lnTo>
                    <a:pt x="999883" y="3505"/>
                  </a:lnTo>
                  <a:lnTo>
                    <a:pt x="896162" y="3505"/>
                  </a:lnTo>
                  <a:lnTo>
                    <a:pt x="896162" y="10007"/>
                  </a:lnTo>
                  <a:lnTo>
                    <a:pt x="906945" y="11277"/>
                  </a:lnTo>
                  <a:lnTo>
                    <a:pt x="912977" y="14274"/>
                  </a:lnTo>
                  <a:lnTo>
                    <a:pt x="915606" y="20891"/>
                  </a:lnTo>
                  <a:lnTo>
                    <a:pt x="916178" y="33032"/>
                  </a:lnTo>
                  <a:lnTo>
                    <a:pt x="916178" y="125577"/>
                  </a:lnTo>
                  <a:lnTo>
                    <a:pt x="915555" y="137045"/>
                  </a:lnTo>
                  <a:lnTo>
                    <a:pt x="912596" y="143573"/>
                  </a:lnTo>
                  <a:lnTo>
                    <a:pt x="905675" y="146735"/>
                  </a:lnTo>
                  <a:lnTo>
                    <a:pt x="893152" y="148145"/>
                  </a:lnTo>
                  <a:lnTo>
                    <a:pt x="893152" y="154660"/>
                  </a:lnTo>
                  <a:lnTo>
                    <a:pt x="1005230" y="154660"/>
                  </a:lnTo>
                  <a:lnTo>
                    <a:pt x="1009573" y="136448"/>
                  </a:lnTo>
                  <a:lnTo>
                    <a:pt x="1013371" y="117906"/>
                  </a:lnTo>
                  <a:close/>
                </a:path>
                <a:path w="1362075" h="194309">
                  <a:moveTo>
                    <a:pt x="1188008" y="3492"/>
                  </a:moveTo>
                  <a:lnTo>
                    <a:pt x="1127315" y="3492"/>
                  </a:lnTo>
                  <a:lnTo>
                    <a:pt x="1127315" y="9994"/>
                  </a:lnTo>
                  <a:lnTo>
                    <a:pt x="1138097" y="11430"/>
                  </a:lnTo>
                  <a:lnTo>
                    <a:pt x="1144117" y="14427"/>
                  </a:lnTo>
                  <a:lnTo>
                    <a:pt x="1146746" y="20739"/>
                  </a:lnTo>
                  <a:lnTo>
                    <a:pt x="1147318" y="32092"/>
                  </a:lnTo>
                  <a:lnTo>
                    <a:pt x="1147318" y="69761"/>
                  </a:lnTo>
                  <a:lnTo>
                    <a:pt x="1068019" y="69761"/>
                  </a:lnTo>
                  <a:lnTo>
                    <a:pt x="1068019" y="32092"/>
                  </a:lnTo>
                  <a:lnTo>
                    <a:pt x="1068590" y="20701"/>
                  </a:lnTo>
                  <a:lnTo>
                    <a:pt x="1071156" y="14338"/>
                  </a:lnTo>
                  <a:lnTo>
                    <a:pt x="1077036" y="11328"/>
                  </a:lnTo>
                  <a:lnTo>
                    <a:pt x="1087551" y="9994"/>
                  </a:lnTo>
                  <a:lnTo>
                    <a:pt x="1087551" y="3492"/>
                  </a:lnTo>
                  <a:lnTo>
                    <a:pt x="1027315" y="3492"/>
                  </a:lnTo>
                  <a:lnTo>
                    <a:pt x="1027315" y="9994"/>
                  </a:lnTo>
                  <a:lnTo>
                    <a:pt x="1038631" y="11290"/>
                  </a:lnTo>
                  <a:lnTo>
                    <a:pt x="1044930" y="14249"/>
                  </a:lnTo>
                  <a:lnTo>
                    <a:pt x="1047661" y="20599"/>
                  </a:lnTo>
                  <a:lnTo>
                    <a:pt x="1048245" y="32092"/>
                  </a:lnTo>
                  <a:lnTo>
                    <a:pt x="1048245" y="126047"/>
                  </a:lnTo>
                  <a:lnTo>
                    <a:pt x="1047661" y="137553"/>
                  </a:lnTo>
                  <a:lnTo>
                    <a:pt x="1044994" y="143903"/>
                  </a:lnTo>
                  <a:lnTo>
                    <a:pt x="1038834" y="146850"/>
                  </a:lnTo>
                  <a:lnTo>
                    <a:pt x="1027785" y="148132"/>
                  </a:lnTo>
                  <a:lnTo>
                    <a:pt x="1027785" y="154647"/>
                  </a:lnTo>
                  <a:lnTo>
                    <a:pt x="1088936" y="154647"/>
                  </a:lnTo>
                  <a:lnTo>
                    <a:pt x="1088936" y="148132"/>
                  </a:lnTo>
                  <a:lnTo>
                    <a:pt x="1077620" y="146812"/>
                  </a:lnTo>
                  <a:lnTo>
                    <a:pt x="1071333" y="143814"/>
                  </a:lnTo>
                  <a:lnTo>
                    <a:pt x="1068603" y="137452"/>
                  </a:lnTo>
                  <a:lnTo>
                    <a:pt x="1068019" y="126047"/>
                  </a:lnTo>
                  <a:lnTo>
                    <a:pt x="1068019" y="79768"/>
                  </a:lnTo>
                  <a:lnTo>
                    <a:pt x="1147318" y="79768"/>
                  </a:lnTo>
                  <a:lnTo>
                    <a:pt x="1147318" y="126047"/>
                  </a:lnTo>
                  <a:lnTo>
                    <a:pt x="1146708" y="137553"/>
                  </a:lnTo>
                  <a:lnTo>
                    <a:pt x="1143889" y="143903"/>
                  </a:lnTo>
                  <a:lnTo>
                    <a:pt x="1137310" y="146850"/>
                  </a:lnTo>
                  <a:lnTo>
                    <a:pt x="1125448" y="148132"/>
                  </a:lnTo>
                  <a:lnTo>
                    <a:pt x="1125448" y="154647"/>
                  </a:lnTo>
                  <a:lnTo>
                    <a:pt x="1187767" y="154647"/>
                  </a:lnTo>
                  <a:lnTo>
                    <a:pt x="1187767" y="148132"/>
                  </a:lnTo>
                  <a:lnTo>
                    <a:pt x="1176591" y="146850"/>
                  </a:lnTo>
                  <a:lnTo>
                    <a:pt x="1170355" y="143903"/>
                  </a:lnTo>
                  <a:lnTo>
                    <a:pt x="1167663" y="137553"/>
                  </a:lnTo>
                  <a:lnTo>
                    <a:pt x="1167079" y="126047"/>
                  </a:lnTo>
                  <a:lnTo>
                    <a:pt x="1167079" y="32092"/>
                  </a:lnTo>
                  <a:lnTo>
                    <a:pt x="1167663" y="20739"/>
                  </a:lnTo>
                  <a:lnTo>
                    <a:pt x="1170393" y="14427"/>
                  </a:lnTo>
                  <a:lnTo>
                    <a:pt x="1176693" y="11430"/>
                  </a:lnTo>
                  <a:lnTo>
                    <a:pt x="1188008" y="9994"/>
                  </a:lnTo>
                  <a:lnTo>
                    <a:pt x="1188008" y="3492"/>
                  </a:lnTo>
                  <a:close/>
                </a:path>
                <a:path w="1362075" h="194309">
                  <a:moveTo>
                    <a:pt x="1361935" y="3505"/>
                  </a:moveTo>
                  <a:lnTo>
                    <a:pt x="1320317" y="3505"/>
                  </a:lnTo>
                  <a:lnTo>
                    <a:pt x="1320317" y="7912"/>
                  </a:lnTo>
                  <a:lnTo>
                    <a:pt x="1319860" y="10236"/>
                  </a:lnTo>
                  <a:lnTo>
                    <a:pt x="1244739" y="133489"/>
                  </a:lnTo>
                  <a:lnTo>
                    <a:pt x="1244282" y="133489"/>
                  </a:lnTo>
                  <a:lnTo>
                    <a:pt x="1245095" y="105968"/>
                  </a:lnTo>
                  <a:lnTo>
                    <a:pt x="1245209" y="30937"/>
                  </a:lnTo>
                  <a:lnTo>
                    <a:pt x="1245844" y="20116"/>
                  </a:lnTo>
                  <a:lnTo>
                    <a:pt x="1248549" y="14109"/>
                  </a:lnTo>
                  <a:lnTo>
                    <a:pt x="1254531" y="11277"/>
                  </a:lnTo>
                  <a:lnTo>
                    <a:pt x="1264970" y="9994"/>
                  </a:lnTo>
                  <a:lnTo>
                    <a:pt x="1264970" y="3505"/>
                  </a:lnTo>
                  <a:lnTo>
                    <a:pt x="1206373" y="3505"/>
                  </a:lnTo>
                  <a:lnTo>
                    <a:pt x="1206373" y="9994"/>
                  </a:lnTo>
                  <a:lnTo>
                    <a:pt x="1216875" y="11315"/>
                  </a:lnTo>
                  <a:lnTo>
                    <a:pt x="1222756" y="14224"/>
                  </a:lnTo>
                  <a:lnTo>
                    <a:pt x="1225321" y="20307"/>
                  </a:lnTo>
                  <a:lnTo>
                    <a:pt x="1225892" y="31165"/>
                  </a:lnTo>
                  <a:lnTo>
                    <a:pt x="1225892" y="123952"/>
                  </a:lnTo>
                  <a:lnTo>
                    <a:pt x="1225321" y="136461"/>
                  </a:lnTo>
                  <a:lnTo>
                    <a:pt x="1222756" y="143459"/>
                  </a:lnTo>
                  <a:lnTo>
                    <a:pt x="1216875" y="146748"/>
                  </a:lnTo>
                  <a:lnTo>
                    <a:pt x="1206373" y="148132"/>
                  </a:lnTo>
                  <a:lnTo>
                    <a:pt x="1206373" y="154647"/>
                  </a:lnTo>
                  <a:lnTo>
                    <a:pt x="1247305" y="154647"/>
                  </a:lnTo>
                  <a:lnTo>
                    <a:pt x="1247533" y="146037"/>
                  </a:lnTo>
                  <a:lnTo>
                    <a:pt x="1249387" y="143256"/>
                  </a:lnTo>
                  <a:lnTo>
                    <a:pt x="1323111" y="21628"/>
                  </a:lnTo>
                  <a:lnTo>
                    <a:pt x="1323797" y="21628"/>
                  </a:lnTo>
                  <a:lnTo>
                    <a:pt x="1322984" y="48755"/>
                  </a:lnTo>
                  <a:lnTo>
                    <a:pt x="1322870" y="125577"/>
                  </a:lnTo>
                  <a:lnTo>
                    <a:pt x="1322260" y="137350"/>
                  </a:lnTo>
                  <a:lnTo>
                    <a:pt x="1319580" y="143840"/>
                  </a:lnTo>
                  <a:lnTo>
                    <a:pt x="1313548" y="146837"/>
                  </a:lnTo>
                  <a:lnTo>
                    <a:pt x="1302880" y="148132"/>
                  </a:lnTo>
                  <a:lnTo>
                    <a:pt x="1302880" y="154647"/>
                  </a:lnTo>
                  <a:lnTo>
                    <a:pt x="1361935" y="154647"/>
                  </a:lnTo>
                  <a:lnTo>
                    <a:pt x="1361935" y="148132"/>
                  </a:lnTo>
                  <a:lnTo>
                    <a:pt x="1351394" y="146837"/>
                  </a:lnTo>
                  <a:lnTo>
                    <a:pt x="1345438" y="143840"/>
                  </a:lnTo>
                  <a:lnTo>
                    <a:pt x="1342783" y="137350"/>
                  </a:lnTo>
                  <a:lnTo>
                    <a:pt x="1342186" y="125577"/>
                  </a:lnTo>
                  <a:lnTo>
                    <a:pt x="1342186" y="33731"/>
                  </a:lnTo>
                  <a:lnTo>
                    <a:pt x="1342783" y="21488"/>
                  </a:lnTo>
                  <a:lnTo>
                    <a:pt x="1345438" y="14630"/>
                  </a:lnTo>
                  <a:lnTo>
                    <a:pt x="1351394" y="11391"/>
                  </a:lnTo>
                  <a:lnTo>
                    <a:pt x="1361935" y="9994"/>
                  </a:lnTo>
                  <a:lnTo>
                    <a:pt x="1361935" y="3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1" name="object 73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7214" y="968066"/>
              <a:ext cx="155562" cy="151142"/>
            </a:xfrm>
            <a:prstGeom prst="rect">
              <a:avLst/>
            </a:prstGeom>
          </p:spPr>
        </p:pic>
      </p:grpSp>
      <p:grpSp>
        <p:nvGrpSpPr>
          <p:cNvPr id="732" name="object 732"/>
          <p:cNvGrpSpPr/>
          <p:nvPr/>
        </p:nvGrpSpPr>
        <p:grpSpPr>
          <a:xfrm>
            <a:off x="6550436" y="964561"/>
            <a:ext cx="945515" cy="194310"/>
            <a:chOff x="6550436" y="964561"/>
            <a:chExt cx="945515" cy="194310"/>
          </a:xfrm>
        </p:grpSpPr>
        <p:pic>
          <p:nvPicPr>
            <p:cNvPr id="733" name="object 73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0436" y="964561"/>
              <a:ext cx="309039" cy="193711"/>
            </a:xfrm>
            <a:prstGeom prst="rect">
              <a:avLst/>
            </a:prstGeom>
          </p:spPr>
        </p:pic>
        <p:sp>
          <p:nvSpPr>
            <p:cNvPr id="734" name="object 734"/>
            <p:cNvSpPr/>
            <p:nvPr/>
          </p:nvSpPr>
          <p:spPr>
            <a:xfrm>
              <a:off x="6879933" y="964565"/>
              <a:ext cx="615950" cy="161925"/>
            </a:xfrm>
            <a:custGeom>
              <a:avLst/>
              <a:gdLst/>
              <a:ahLst/>
              <a:cxnLst/>
              <a:rect l="l" t="t" r="r" b="b"/>
              <a:pathLst>
                <a:path w="615950" h="161925">
                  <a:moveTo>
                    <a:pt x="139293" y="116281"/>
                  </a:moveTo>
                  <a:lnTo>
                    <a:pt x="132562" y="113957"/>
                  </a:lnTo>
                  <a:lnTo>
                    <a:pt x="123507" y="129260"/>
                  </a:lnTo>
                  <a:lnTo>
                    <a:pt x="113144" y="140500"/>
                  </a:lnTo>
                  <a:lnTo>
                    <a:pt x="100507" y="147408"/>
                  </a:lnTo>
                  <a:lnTo>
                    <a:pt x="84645" y="149771"/>
                  </a:lnTo>
                  <a:lnTo>
                    <a:pt x="60210" y="144437"/>
                  </a:lnTo>
                  <a:lnTo>
                    <a:pt x="40919" y="129451"/>
                  </a:lnTo>
                  <a:lnTo>
                    <a:pt x="28257" y="106299"/>
                  </a:lnTo>
                  <a:lnTo>
                    <a:pt x="23710" y="76517"/>
                  </a:lnTo>
                  <a:lnTo>
                    <a:pt x="27559" y="50952"/>
                  </a:lnTo>
                  <a:lnTo>
                    <a:pt x="38912" y="29197"/>
                  </a:lnTo>
                  <a:lnTo>
                    <a:pt x="57569" y="14058"/>
                  </a:lnTo>
                  <a:lnTo>
                    <a:pt x="83248" y="8382"/>
                  </a:lnTo>
                  <a:lnTo>
                    <a:pt x="100050" y="10325"/>
                  </a:lnTo>
                  <a:lnTo>
                    <a:pt x="112991" y="16459"/>
                  </a:lnTo>
                  <a:lnTo>
                    <a:pt x="122389" y="27216"/>
                  </a:lnTo>
                  <a:lnTo>
                    <a:pt x="128600" y="43027"/>
                  </a:lnTo>
                  <a:lnTo>
                    <a:pt x="135331" y="41402"/>
                  </a:lnTo>
                  <a:lnTo>
                    <a:pt x="114731" y="2717"/>
                  </a:lnTo>
                  <a:lnTo>
                    <a:pt x="89535" y="12"/>
                  </a:lnTo>
                  <a:lnTo>
                    <a:pt x="53670" y="5791"/>
                  </a:lnTo>
                  <a:lnTo>
                    <a:pt x="25323" y="22186"/>
                  </a:lnTo>
                  <a:lnTo>
                    <a:pt x="6692" y="47790"/>
                  </a:lnTo>
                  <a:lnTo>
                    <a:pt x="0" y="81165"/>
                  </a:lnTo>
                  <a:lnTo>
                    <a:pt x="4864" y="108788"/>
                  </a:lnTo>
                  <a:lnTo>
                    <a:pt x="19913" y="133515"/>
                  </a:lnTo>
                  <a:lnTo>
                    <a:pt x="45821" y="151307"/>
                  </a:lnTo>
                  <a:lnTo>
                    <a:pt x="83248" y="158140"/>
                  </a:lnTo>
                  <a:lnTo>
                    <a:pt x="96088" y="157391"/>
                  </a:lnTo>
                  <a:lnTo>
                    <a:pt x="133019" y="135229"/>
                  </a:lnTo>
                  <a:lnTo>
                    <a:pt x="139293" y="116281"/>
                  </a:lnTo>
                  <a:close/>
                </a:path>
                <a:path w="615950" h="161925">
                  <a:moveTo>
                    <a:pt x="293001" y="3505"/>
                  </a:moveTo>
                  <a:lnTo>
                    <a:pt x="242544" y="3505"/>
                  </a:lnTo>
                  <a:lnTo>
                    <a:pt x="242544" y="10236"/>
                  </a:lnTo>
                  <a:lnTo>
                    <a:pt x="250685" y="11163"/>
                  </a:lnTo>
                  <a:lnTo>
                    <a:pt x="259511" y="12573"/>
                  </a:lnTo>
                  <a:lnTo>
                    <a:pt x="244309" y="63207"/>
                  </a:lnTo>
                  <a:lnTo>
                    <a:pt x="229527" y="97675"/>
                  </a:lnTo>
                  <a:lnTo>
                    <a:pt x="189293" y="15125"/>
                  </a:lnTo>
                  <a:lnTo>
                    <a:pt x="189750" y="12573"/>
                  </a:lnTo>
                  <a:lnTo>
                    <a:pt x="203479" y="10236"/>
                  </a:lnTo>
                  <a:lnTo>
                    <a:pt x="203479" y="3505"/>
                  </a:lnTo>
                  <a:lnTo>
                    <a:pt x="148590" y="3505"/>
                  </a:lnTo>
                  <a:lnTo>
                    <a:pt x="148590" y="10236"/>
                  </a:lnTo>
                  <a:lnTo>
                    <a:pt x="157784" y="11925"/>
                  </a:lnTo>
                  <a:lnTo>
                    <a:pt x="163931" y="14452"/>
                  </a:lnTo>
                  <a:lnTo>
                    <a:pt x="168338" y="18783"/>
                  </a:lnTo>
                  <a:lnTo>
                    <a:pt x="172313" y="25831"/>
                  </a:lnTo>
                  <a:lnTo>
                    <a:pt x="216027" y="114884"/>
                  </a:lnTo>
                  <a:lnTo>
                    <a:pt x="216966" y="117906"/>
                  </a:lnTo>
                  <a:lnTo>
                    <a:pt x="216966" y="121399"/>
                  </a:lnTo>
                  <a:lnTo>
                    <a:pt x="215506" y="127114"/>
                  </a:lnTo>
                  <a:lnTo>
                    <a:pt x="211404" y="135382"/>
                  </a:lnTo>
                  <a:lnTo>
                    <a:pt x="205092" y="142811"/>
                  </a:lnTo>
                  <a:lnTo>
                    <a:pt x="196964" y="146037"/>
                  </a:lnTo>
                  <a:lnTo>
                    <a:pt x="192544" y="146037"/>
                  </a:lnTo>
                  <a:lnTo>
                    <a:pt x="187426" y="144894"/>
                  </a:lnTo>
                  <a:lnTo>
                    <a:pt x="180213" y="138595"/>
                  </a:lnTo>
                  <a:lnTo>
                    <a:pt x="176733" y="139306"/>
                  </a:lnTo>
                  <a:lnTo>
                    <a:pt x="170218" y="145351"/>
                  </a:lnTo>
                  <a:lnTo>
                    <a:pt x="169519" y="149301"/>
                  </a:lnTo>
                  <a:lnTo>
                    <a:pt x="173710" y="157670"/>
                  </a:lnTo>
                  <a:lnTo>
                    <a:pt x="180213" y="161391"/>
                  </a:lnTo>
                  <a:lnTo>
                    <a:pt x="187655" y="161391"/>
                  </a:lnTo>
                  <a:lnTo>
                    <a:pt x="225094" y="128600"/>
                  </a:lnTo>
                  <a:lnTo>
                    <a:pt x="266496" y="34658"/>
                  </a:lnTo>
                  <a:lnTo>
                    <a:pt x="272364" y="22644"/>
                  </a:lnTo>
                  <a:lnTo>
                    <a:pt x="277393" y="15557"/>
                  </a:lnTo>
                  <a:lnTo>
                    <a:pt x="283591" y="11925"/>
                  </a:lnTo>
                  <a:lnTo>
                    <a:pt x="293001" y="10236"/>
                  </a:lnTo>
                  <a:lnTo>
                    <a:pt x="293001" y="3505"/>
                  </a:lnTo>
                  <a:close/>
                </a:path>
                <a:path w="615950" h="161925">
                  <a:moveTo>
                    <a:pt x="409498" y="36283"/>
                  </a:moveTo>
                  <a:lnTo>
                    <a:pt x="408635" y="27533"/>
                  </a:lnTo>
                  <a:lnTo>
                    <a:pt x="406946" y="3505"/>
                  </a:lnTo>
                  <a:lnTo>
                    <a:pt x="306717" y="3505"/>
                  </a:lnTo>
                  <a:lnTo>
                    <a:pt x="306717" y="10007"/>
                  </a:lnTo>
                  <a:lnTo>
                    <a:pt x="316814" y="11277"/>
                  </a:lnTo>
                  <a:lnTo>
                    <a:pt x="322491" y="14224"/>
                  </a:lnTo>
                  <a:lnTo>
                    <a:pt x="324980" y="20701"/>
                  </a:lnTo>
                  <a:lnTo>
                    <a:pt x="325539" y="32562"/>
                  </a:lnTo>
                  <a:lnTo>
                    <a:pt x="325539" y="125577"/>
                  </a:lnTo>
                  <a:lnTo>
                    <a:pt x="324967" y="137388"/>
                  </a:lnTo>
                  <a:lnTo>
                    <a:pt x="322402" y="143954"/>
                  </a:lnTo>
                  <a:lnTo>
                    <a:pt x="316522" y="147027"/>
                  </a:lnTo>
                  <a:lnTo>
                    <a:pt x="306019" y="148374"/>
                  </a:lnTo>
                  <a:lnTo>
                    <a:pt x="306019" y="154660"/>
                  </a:lnTo>
                  <a:lnTo>
                    <a:pt x="367868" y="154660"/>
                  </a:lnTo>
                  <a:lnTo>
                    <a:pt x="367868" y="148374"/>
                  </a:lnTo>
                  <a:lnTo>
                    <a:pt x="355612" y="147027"/>
                  </a:lnTo>
                  <a:lnTo>
                    <a:pt x="348830" y="143954"/>
                  </a:lnTo>
                  <a:lnTo>
                    <a:pt x="345922" y="137388"/>
                  </a:lnTo>
                  <a:lnTo>
                    <a:pt x="345313" y="125577"/>
                  </a:lnTo>
                  <a:lnTo>
                    <a:pt x="345313" y="11861"/>
                  </a:lnTo>
                  <a:lnTo>
                    <a:pt x="345782" y="11404"/>
                  </a:lnTo>
                  <a:lnTo>
                    <a:pt x="369735" y="11404"/>
                  </a:lnTo>
                  <a:lnTo>
                    <a:pt x="402526" y="37452"/>
                  </a:lnTo>
                  <a:lnTo>
                    <a:pt x="409498" y="36283"/>
                  </a:lnTo>
                  <a:close/>
                </a:path>
                <a:path w="615950" h="161925">
                  <a:moveTo>
                    <a:pt x="571804" y="148132"/>
                  </a:moveTo>
                  <a:lnTo>
                    <a:pt x="537095" y="99529"/>
                  </a:lnTo>
                  <a:lnTo>
                    <a:pt x="523621" y="62064"/>
                  </a:lnTo>
                  <a:lnTo>
                    <a:pt x="512508" y="31026"/>
                  </a:lnTo>
                  <a:lnTo>
                    <a:pt x="512508" y="89535"/>
                  </a:lnTo>
                  <a:lnTo>
                    <a:pt x="469722" y="89535"/>
                  </a:lnTo>
                  <a:lnTo>
                    <a:pt x="475145" y="75006"/>
                  </a:lnTo>
                  <a:lnTo>
                    <a:pt x="486041" y="45173"/>
                  </a:lnTo>
                  <a:lnTo>
                    <a:pt x="491578" y="30238"/>
                  </a:lnTo>
                  <a:lnTo>
                    <a:pt x="492048" y="30238"/>
                  </a:lnTo>
                  <a:lnTo>
                    <a:pt x="512508" y="89535"/>
                  </a:lnTo>
                  <a:lnTo>
                    <a:pt x="512508" y="31026"/>
                  </a:lnTo>
                  <a:lnTo>
                    <a:pt x="512229" y="30238"/>
                  </a:lnTo>
                  <a:lnTo>
                    <a:pt x="501345" y="0"/>
                  </a:lnTo>
                  <a:lnTo>
                    <a:pt x="494131" y="2095"/>
                  </a:lnTo>
                  <a:lnTo>
                    <a:pt x="445998" y="123952"/>
                  </a:lnTo>
                  <a:lnTo>
                    <a:pt x="440690" y="136169"/>
                  </a:lnTo>
                  <a:lnTo>
                    <a:pt x="435597" y="143027"/>
                  </a:lnTo>
                  <a:lnTo>
                    <a:pt x="429196" y="146380"/>
                  </a:lnTo>
                  <a:lnTo>
                    <a:pt x="419950" y="148132"/>
                  </a:lnTo>
                  <a:lnTo>
                    <a:pt x="419950" y="154647"/>
                  </a:lnTo>
                  <a:lnTo>
                    <a:pt x="470636" y="154647"/>
                  </a:lnTo>
                  <a:lnTo>
                    <a:pt x="470636" y="148132"/>
                  </a:lnTo>
                  <a:lnTo>
                    <a:pt x="460222" y="146608"/>
                  </a:lnTo>
                  <a:lnTo>
                    <a:pt x="454875" y="143725"/>
                  </a:lnTo>
                  <a:lnTo>
                    <a:pt x="466229" y="99529"/>
                  </a:lnTo>
                  <a:lnTo>
                    <a:pt x="515759" y="99529"/>
                  </a:lnTo>
                  <a:lnTo>
                    <a:pt x="522947" y="119354"/>
                  </a:lnTo>
                  <a:lnTo>
                    <a:pt x="526008" y="127927"/>
                  </a:lnTo>
                  <a:lnTo>
                    <a:pt x="528548" y="135343"/>
                  </a:lnTo>
                  <a:lnTo>
                    <a:pt x="531571" y="144411"/>
                  </a:lnTo>
                  <a:lnTo>
                    <a:pt x="529475" y="146278"/>
                  </a:lnTo>
                  <a:lnTo>
                    <a:pt x="514832" y="148132"/>
                  </a:lnTo>
                  <a:lnTo>
                    <a:pt x="514832" y="154647"/>
                  </a:lnTo>
                  <a:lnTo>
                    <a:pt x="571804" y="154647"/>
                  </a:lnTo>
                  <a:lnTo>
                    <a:pt x="571804" y="148132"/>
                  </a:lnTo>
                  <a:close/>
                </a:path>
                <a:path w="615950" h="161925">
                  <a:moveTo>
                    <a:pt x="615505" y="136499"/>
                  </a:moveTo>
                  <a:lnTo>
                    <a:pt x="609917" y="130695"/>
                  </a:lnTo>
                  <a:lnTo>
                    <a:pt x="595033" y="130695"/>
                  </a:lnTo>
                  <a:lnTo>
                    <a:pt x="589457" y="136499"/>
                  </a:lnTo>
                  <a:lnTo>
                    <a:pt x="589457" y="143941"/>
                  </a:lnTo>
                  <a:lnTo>
                    <a:pt x="589457" y="152095"/>
                  </a:lnTo>
                  <a:lnTo>
                    <a:pt x="595033" y="157429"/>
                  </a:lnTo>
                  <a:lnTo>
                    <a:pt x="609917" y="157429"/>
                  </a:lnTo>
                  <a:lnTo>
                    <a:pt x="615505" y="152095"/>
                  </a:lnTo>
                  <a:lnTo>
                    <a:pt x="615505" y="136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5" name="object 735"/>
          <p:cNvGrpSpPr/>
          <p:nvPr/>
        </p:nvGrpSpPr>
        <p:grpSpPr>
          <a:xfrm>
            <a:off x="-3" y="1794365"/>
            <a:ext cx="10692130" cy="5765800"/>
            <a:chOff x="-3" y="1794365"/>
            <a:chExt cx="10692130" cy="5765800"/>
          </a:xfrm>
        </p:grpSpPr>
        <p:pic>
          <p:nvPicPr>
            <p:cNvPr id="736" name="object 73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0031" y="1794370"/>
              <a:ext cx="409723" cy="241851"/>
            </a:xfrm>
            <a:prstGeom prst="rect">
              <a:avLst/>
            </a:prstGeom>
          </p:spPr>
        </p:pic>
        <p:pic>
          <p:nvPicPr>
            <p:cNvPr id="737" name="object 737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9535" y="1861193"/>
              <a:ext cx="75196" cy="117119"/>
            </a:xfrm>
            <a:prstGeom prst="rect">
              <a:avLst/>
            </a:prstGeom>
          </p:spPr>
        </p:pic>
        <p:sp>
          <p:nvSpPr>
            <p:cNvPr id="738" name="object 738"/>
            <p:cNvSpPr/>
            <p:nvPr/>
          </p:nvSpPr>
          <p:spPr>
            <a:xfrm>
              <a:off x="4615573" y="1806308"/>
              <a:ext cx="772795" cy="180340"/>
            </a:xfrm>
            <a:custGeom>
              <a:avLst/>
              <a:gdLst/>
              <a:ahLst/>
              <a:cxnLst/>
              <a:rect l="l" t="t" r="r" b="b"/>
              <a:pathLst>
                <a:path w="772795" h="180339">
                  <a:moveTo>
                    <a:pt x="30238" y="155994"/>
                  </a:moveTo>
                  <a:lnTo>
                    <a:pt x="29972" y="146596"/>
                  </a:lnTo>
                  <a:lnTo>
                    <a:pt x="24130" y="139992"/>
                  </a:lnTo>
                  <a:lnTo>
                    <a:pt x="6350" y="139992"/>
                  </a:lnTo>
                  <a:lnTo>
                    <a:pt x="0" y="146596"/>
                  </a:lnTo>
                  <a:lnTo>
                    <a:pt x="0" y="164884"/>
                  </a:lnTo>
                  <a:lnTo>
                    <a:pt x="6096" y="171742"/>
                  </a:lnTo>
                  <a:lnTo>
                    <a:pt x="24396" y="171742"/>
                  </a:lnTo>
                  <a:lnTo>
                    <a:pt x="30238" y="164884"/>
                  </a:lnTo>
                  <a:lnTo>
                    <a:pt x="30238" y="155994"/>
                  </a:lnTo>
                  <a:close/>
                </a:path>
                <a:path w="772795" h="180339">
                  <a:moveTo>
                    <a:pt x="30238" y="66306"/>
                  </a:moveTo>
                  <a:lnTo>
                    <a:pt x="29972" y="56908"/>
                  </a:lnTo>
                  <a:lnTo>
                    <a:pt x="24130" y="50317"/>
                  </a:lnTo>
                  <a:lnTo>
                    <a:pt x="6350" y="50317"/>
                  </a:lnTo>
                  <a:lnTo>
                    <a:pt x="0" y="56908"/>
                  </a:lnTo>
                  <a:lnTo>
                    <a:pt x="0" y="75209"/>
                  </a:lnTo>
                  <a:lnTo>
                    <a:pt x="6096" y="82067"/>
                  </a:lnTo>
                  <a:lnTo>
                    <a:pt x="24396" y="82067"/>
                  </a:lnTo>
                  <a:lnTo>
                    <a:pt x="30238" y="75209"/>
                  </a:lnTo>
                  <a:lnTo>
                    <a:pt x="30238" y="66306"/>
                  </a:lnTo>
                  <a:close/>
                </a:path>
                <a:path w="772795" h="180339">
                  <a:moveTo>
                    <a:pt x="115074" y="0"/>
                  </a:moveTo>
                  <a:lnTo>
                    <a:pt x="100596" y="0"/>
                  </a:lnTo>
                  <a:lnTo>
                    <a:pt x="45720" y="180124"/>
                  </a:lnTo>
                  <a:lnTo>
                    <a:pt x="59944" y="180124"/>
                  </a:lnTo>
                  <a:lnTo>
                    <a:pt x="115074" y="0"/>
                  </a:lnTo>
                  <a:close/>
                </a:path>
                <a:path w="772795" h="180339">
                  <a:moveTo>
                    <a:pt x="199148" y="0"/>
                  </a:moveTo>
                  <a:lnTo>
                    <a:pt x="184670" y="0"/>
                  </a:lnTo>
                  <a:lnTo>
                    <a:pt x="129794" y="180124"/>
                  </a:lnTo>
                  <a:lnTo>
                    <a:pt x="144018" y="180124"/>
                  </a:lnTo>
                  <a:lnTo>
                    <a:pt x="199148" y="0"/>
                  </a:lnTo>
                  <a:close/>
                </a:path>
                <a:path w="772795" h="180339">
                  <a:moveTo>
                    <a:pt x="732320" y="57924"/>
                  </a:moveTo>
                  <a:lnTo>
                    <a:pt x="686587" y="57924"/>
                  </a:lnTo>
                  <a:lnTo>
                    <a:pt x="686587" y="64541"/>
                  </a:lnTo>
                  <a:lnTo>
                    <a:pt x="696214" y="66268"/>
                  </a:lnTo>
                  <a:lnTo>
                    <a:pt x="701294" y="68821"/>
                  </a:lnTo>
                  <a:lnTo>
                    <a:pt x="702703" y="73431"/>
                  </a:lnTo>
                  <a:lnTo>
                    <a:pt x="701332" y="81305"/>
                  </a:lnTo>
                  <a:lnTo>
                    <a:pt x="697331" y="95948"/>
                  </a:lnTo>
                  <a:lnTo>
                    <a:pt x="692848" y="111125"/>
                  </a:lnTo>
                  <a:lnTo>
                    <a:pt x="683806" y="139992"/>
                  </a:lnTo>
                  <a:lnTo>
                    <a:pt x="683298" y="139992"/>
                  </a:lnTo>
                  <a:lnTo>
                    <a:pt x="667562" y="99212"/>
                  </a:lnTo>
                  <a:lnTo>
                    <a:pt x="652805" y="59207"/>
                  </a:lnTo>
                  <a:lnTo>
                    <a:pt x="646201" y="59207"/>
                  </a:lnTo>
                  <a:lnTo>
                    <a:pt x="638416" y="80670"/>
                  </a:lnTo>
                  <a:lnTo>
                    <a:pt x="616724" y="138976"/>
                  </a:lnTo>
                  <a:lnTo>
                    <a:pt x="616216" y="138976"/>
                  </a:lnTo>
                  <a:lnTo>
                    <a:pt x="593864" y="68351"/>
                  </a:lnTo>
                  <a:lnTo>
                    <a:pt x="595134" y="66827"/>
                  </a:lnTo>
                  <a:lnTo>
                    <a:pt x="610374" y="64541"/>
                  </a:lnTo>
                  <a:lnTo>
                    <a:pt x="610374" y="57924"/>
                  </a:lnTo>
                  <a:lnTo>
                    <a:pt x="558317" y="57924"/>
                  </a:lnTo>
                  <a:lnTo>
                    <a:pt x="557784" y="57924"/>
                  </a:lnTo>
                  <a:lnTo>
                    <a:pt x="512584" y="57924"/>
                  </a:lnTo>
                  <a:lnTo>
                    <a:pt x="512584" y="64541"/>
                  </a:lnTo>
                  <a:lnTo>
                    <a:pt x="522224" y="66268"/>
                  </a:lnTo>
                  <a:lnTo>
                    <a:pt x="527291" y="68821"/>
                  </a:lnTo>
                  <a:lnTo>
                    <a:pt x="528701" y="73431"/>
                  </a:lnTo>
                  <a:lnTo>
                    <a:pt x="527329" y="81305"/>
                  </a:lnTo>
                  <a:lnTo>
                    <a:pt x="523341" y="95948"/>
                  </a:lnTo>
                  <a:lnTo>
                    <a:pt x="518845" y="111125"/>
                  </a:lnTo>
                  <a:lnTo>
                    <a:pt x="509803" y="139992"/>
                  </a:lnTo>
                  <a:lnTo>
                    <a:pt x="509295" y="139992"/>
                  </a:lnTo>
                  <a:lnTo>
                    <a:pt x="493572" y="99212"/>
                  </a:lnTo>
                  <a:lnTo>
                    <a:pt x="478802" y="59207"/>
                  </a:lnTo>
                  <a:lnTo>
                    <a:pt x="472198" y="59207"/>
                  </a:lnTo>
                  <a:lnTo>
                    <a:pt x="464413" y="80670"/>
                  </a:lnTo>
                  <a:lnTo>
                    <a:pt x="442722" y="138976"/>
                  </a:lnTo>
                  <a:lnTo>
                    <a:pt x="442214" y="138976"/>
                  </a:lnTo>
                  <a:lnTo>
                    <a:pt x="419862" y="68351"/>
                  </a:lnTo>
                  <a:lnTo>
                    <a:pt x="421132" y="66827"/>
                  </a:lnTo>
                  <a:lnTo>
                    <a:pt x="436372" y="64541"/>
                  </a:lnTo>
                  <a:lnTo>
                    <a:pt x="436372" y="57924"/>
                  </a:lnTo>
                  <a:lnTo>
                    <a:pt x="384327" y="57924"/>
                  </a:lnTo>
                  <a:lnTo>
                    <a:pt x="383781" y="57924"/>
                  </a:lnTo>
                  <a:lnTo>
                    <a:pt x="338594" y="57924"/>
                  </a:lnTo>
                  <a:lnTo>
                    <a:pt x="338594" y="64541"/>
                  </a:lnTo>
                  <a:lnTo>
                    <a:pt x="348221" y="66268"/>
                  </a:lnTo>
                  <a:lnTo>
                    <a:pt x="353301" y="68821"/>
                  </a:lnTo>
                  <a:lnTo>
                    <a:pt x="354711" y="73431"/>
                  </a:lnTo>
                  <a:lnTo>
                    <a:pt x="353339" y="81305"/>
                  </a:lnTo>
                  <a:lnTo>
                    <a:pt x="349351" y="95948"/>
                  </a:lnTo>
                  <a:lnTo>
                    <a:pt x="344855" y="111125"/>
                  </a:lnTo>
                  <a:lnTo>
                    <a:pt x="335813" y="139992"/>
                  </a:lnTo>
                  <a:lnTo>
                    <a:pt x="335305" y="139992"/>
                  </a:lnTo>
                  <a:lnTo>
                    <a:pt x="319582" y="99212"/>
                  </a:lnTo>
                  <a:lnTo>
                    <a:pt x="304812" y="59207"/>
                  </a:lnTo>
                  <a:lnTo>
                    <a:pt x="298208" y="59207"/>
                  </a:lnTo>
                  <a:lnTo>
                    <a:pt x="290423" y="80670"/>
                  </a:lnTo>
                  <a:lnTo>
                    <a:pt x="268732" y="138976"/>
                  </a:lnTo>
                  <a:lnTo>
                    <a:pt x="268224" y="138976"/>
                  </a:lnTo>
                  <a:lnTo>
                    <a:pt x="245872" y="68351"/>
                  </a:lnTo>
                  <a:lnTo>
                    <a:pt x="247142" y="66827"/>
                  </a:lnTo>
                  <a:lnTo>
                    <a:pt x="262382" y="64541"/>
                  </a:lnTo>
                  <a:lnTo>
                    <a:pt x="262382" y="57924"/>
                  </a:lnTo>
                  <a:lnTo>
                    <a:pt x="209791" y="57924"/>
                  </a:lnTo>
                  <a:lnTo>
                    <a:pt x="209791" y="64541"/>
                  </a:lnTo>
                  <a:lnTo>
                    <a:pt x="221996" y="66065"/>
                  </a:lnTo>
                  <a:lnTo>
                    <a:pt x="224015" y="67843"/>
                  </a:lnTo>
                  <a:lnTo>
                    <a:pt x="236372" y="103835"/>
                  </a:lnTo>
                  <a:lnTo>
                    <a:pt x="243801" y="126504"/>
                  </a:lnTo>
                  <a:lnTo>
                    <a:pt x="258064" y="171742"/>
                  </a:lnTo>
                  <a:lnTo>
                    <a:pt x="265176" y="171742"/>
                  </a:lnTo>
                  <a:lnTo>
                    <a:pt x="272834" y="151117"/>
                  </a:lnTo>
                  <a:lnTo>
                    <a:pt x="295414" y="92748"/>
                  </a:lnTo>
                  <a:lnTo>
                    <a:pt x="318744" y="151574"/>
                  </a:lnTo>
                  <a:lnTo>
                    <a:pt x="326402" y="171742"/>
                  </a:lnTo>
                  <a:lnTo>
                    <a:pt x="333781" y="171742"/>
                  </a:lnTo>
                  <a:lnTo>
                    <a:pt x="357886" y="100901"/>
                  </a:lnTo>
                  <a:lnTo>
                    <a:pt x="376555" y="66255"/>
                  </a:lnTo>
                  <a:lnTo>
                    <a:pt x="384124" y="64592"/>
                  </a:lnTo>
                  <a:lnTo>
                    <a:pt x="395986" y="66065"/>
                  </a:lnTo>
                  <a:lnTo>
                    <a:pt x="398005" y="67843"/>
                  </a:lnTo>
                  <a:lnTo>
                    <a:pt x="410375" y="103835"/>
                  </a:lnTo>
                  <a:lnTo>
                    <a:pt x="417791" y="126504"/>
                  </a:lnTo>
                  <a:lnTo>
                    <a:pt x="432054" y="171742"/>
                  </a:lnTo>
                  <a:lnTo>
                    <a:pt x="439166" y="171742"/>
                  </a:lnTo>
                  <a:lnTo>
                    <a:pt x="446824" y="151117"/>
                  </a:lnTo>
                  <a:lnTo>
                    <a:pt x="469404" y="92748"/>
                  </a:lnTo>
                  <a:lnTo>
                    <a:pt x="492734" y="151574"/>
                  </a:lnTo>
                  <a:lnTo>
                    <a:pt x="500392" y="171742"/>
                  </a:lnTo>
                  <a:lnTo>
                    <a:pt x="507771" y="171742"/>
                  </a:lnTo>
                  <a:lnTo>
                    <a:pt x="531876" y="100901"/>
                  </a:lnTo>
                  <a:lnTo>
                    <a:pt x="550545" y="66255"/>
                  </a:lnTo>
                  <a:lnTo>
                    <a:pt x="558114" y="64592"/>
                  </a:lnTo>
                  <a:lnTo>
                    <a:pt x="569988" y="66065"/>
                  </a:lnTo>
                  <a:lnTo>
                    <a:pt x="572008" y="67843"/>
                  </a:lnTo>
                  <a:lnTo>
                    <a:pt x="584365" y="103835"/>
                  </a:lnTo>
                  <a:lnTo>
                    <a:pt x="591794" y="126504"/>
                  </a:lnTo>
                  <a:lnTo>
                    <a:pt x="606056" y="171742"/>
                  </a:lnTo>
                  <a:lnTo>
                    <a:pt x="613168" y="171742"/>
                  </a:lnTo>
                  <a:lnTo>
                    <a:pt x="620814" y="151117"/>
                  </a:lnTo>
                  <a:lnTo>
                    <a:pt x="643407" y="92748"/>
                  </a:lnTo>
                  <a:lnTo>
                    <a:pt x="666724" y="151574"/>
                  </a:lnTo>
                  <a:lnTo>
                    <a:pt x="674395" y="171742"/>
                  </a:lnTo>
                  <a:lnTo>
                    <a:pt x="681774" y="171742"/>
                  </a:lnTo>
                  <a:lnTo>
                    <a:pt x="705878" y="100901"/>
                  </a:lnTo>
                  <a:lnTo>
                    <a:pt x="724535" y="66255"/>
                  </a:lnTo>
                  <a:lnTo>
                    <a:pt x="732320" y="64541"/>
                  </a:lnTo>
                  <a:lnTo>
                    <a:pt x="732320" y="57924"/>
                  </a:lnTo>
                  <a:close/>
                </a:path>
                <a:path w="772795" h="180339">
                  <a:moveTo>
                    <a:pt x="772668" y="149123"/>
                  </a:moveTo>
                  <a:lnTo>
                    <a:pt x="766584" y="142773"/>
                  </a:lnTo>
                  <a:lnTo>
                    <a:pt x="750316" y="142773"/>
                  </a:lnTo>
                  <a:lnTo>
                    <a:pt x="744220" y="149123"/>
                  </a:lnTo>
                  <a:lnTo>
                    <a:pt x="744220" y="157264"/>
                  </a:lnTo>
                  <a:lnTo>
                    <a:pt x="744220" y="166154"/>
                  </a:lnTo>
                  <a:lnTo>
                    <a:pt x="750316" y="171996"/>
                  </a:lnTo>
                  <a:lnTo>
                    <a:pt x="766584" y="171996"/>
                  </a:lnTo>
                  <a:lnTo>
                    <a:pt x="772668" y="166154"/>
                  </a:lnTo>
                  <a:lnTo>
                    <a:pt x="772668" y="149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2375" y="1861194"/>
              <a:ext cx="92227" cy="117106"/>
            </a:xfrm>
            <a:prstGeom prst="rect">
              <a:avLst/>
            </a:prstGeom>
          </p:spPr>
        </p:pic>
        <p:pic>
          <p:nvPicPr>
            <p:cNvPr id="740" name="object 74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5409" y="1794365"/>
              <a:ext cx="2317987" cy="192064"/>
            </a:xfrm>
            <a:prstGeom prst="rect">
              <a:avLst/>
            </a:prstGeom>
          </p:spPr>
        </p:pic>
        <p:pic>
          <p:nvPicPr>
            <p:cNvPr id="741" name="object 741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" y="1794368"/>
              <a:ext cx="10692006" cy="5765688"/>
            </a:xfrm>
            <a:prstGeom prst="rect">
              <a:avLst/>
            </a:prstGeom>
          </p:spPr>
        </p:pic>
        <p:sp>
          <p:nvSpPr>
            <p:cNvPr id="742" name="object 742"/>
            <p:cNvSpPr/>
            <p:nvPr/>
          </p:nvSpPr>
          <p:spPr>
            <a:xfrm>
              <a:off x="5738457" y="2403970"/>
              <a:ext cx="3071495" cy="246379"/>
            </a:xfrm>
            <a:custGeom>
              <a:avLst/>
              <a:gdLst/>
              <a:ahLst/>
              <a:cxnLst/>
              <a:rect l="l" t="t" r="r" b="b"/>
              <a:pathLst>
                <a:path w="3071495" h="246380">
                  <a:moveTo>
                    <a:pt x="61722" y="116598"/>
                  </a:moveTo>
                  <a:lnTo>
                    <a:pt x="3543" y="116598"/>
                  </a:lnTo>
                  <a:lnTo>
                    <a:pt x="0" y="130581"/>
                  </a:lnTo>
                  <a:lnTo>
                    <a:pt x="58178" y="130581"/>
                  </a:lnTo>
                  <a:lnTo>
                    <a:pt x="61722" y="116598"/>
                  </a:lnTo>
                  <a:close/>
                </a:path>
                <a:path w="3071495" h="246380">
                  <a:moveTo>
                    <a:pt x="197370" y="69862"/>
                  </a:moveTo>
                  <a:lnTo>
                    <a:pt x="152133" y="69862"/>
                  </a:lnTo>
                  <a:lnTo>
                    <a:pt x="152133" y="76479"/>
                  </a:lnTo>
                  <a:lnTo>
                    <a:pt x="160693" y="78130"/>
                  </a:lnTo>
                  <a:lnTo>
                    <a:pt x="165074" y="80949"/>
                  </a:lnTo>
                  <a:lnTo>
                    <a:pt x="154025" y="121754"/>
                  </a:lnTo>
                  <a:lnTo>
                    <a:pt x="141478" y="153708"/>
                  </a:lnTo>
                  <a:lnTo>
                    <a:pt x="129032" y="122237"/>
                  </a:lnTo>
                  <a:lnTo>
                    <a:pt x="113271" y="80035"/>
                  </a:lnTo>
                  <a:lnTo>
                    <a:pt x="113779" y="78003"/>
                  </a:lnTo>
                  <a:lnTo>
                    <a:pt x="127495" y="76479"/>
                  </a:lnTo>
                  <a:lnTo>
                    <a:pt x="127495" y="69862"/>
                  </a:lnTo>
                  <a:lnTo>
                    <a:pt x="75412" y="69862"/>
                  </a:lnTo>
                  <a:lnTo>
                    <a:pt x="75412" y="76479"/>
                  </a:lnTo>
                  <a:lnTo>
                    <a:pt x="83718" y="78155"/>
                  </a:lnTo>
                  <a:lnTo>
                    <a:pt x="89052" y="80949"/>
                  </a:lnTo>
                  <a:lnTo>
                    <a:pt x="105816" y="116903"/>
                  </a:lnTo>
                  <a:lnTo>
                    <a:pt x="123342" y="161099"/>
                  </a:lnTo>
                  <a:lnTo>
                    <a:pt x="131826" y="183680"/>
                  </a:lnTo>
                  <a:lnTo>
                    <a:pt x="138925" y="183680"/>
                  </a:lnTo>
                  <a:lnTo>
                    <a:pt x="159067" y="132562"/>
                  </a:lnTo>
                  <a:lnTo>
                    <a:pt x="175006" y="95529"/>
                  </a:lnTo>
                  <a:lnTo>
                    <a:pt x="197370" y="76479"/>
                  </a:lnTo>
                  <a:lnTo>
                    <a:pt x="197370" y="69862"/>
                  </a:lnTo>
                  <a:close/>
                </a:path>
                <a:path w="3071495" h="246380">
                  <a:moveTo>
                    <a:pt x="303542" y="170992"/>
                  </a:moveTo>
                  <a:lnTo>
                    <a:pt x="302272" y="167690"/>
                  </a:lnTo>
                  <a:lnTo>
                    <a:pt x="302069" y="167182"/>
                  </a:lnTo>
                  <a:lnTo>
                    <a:pt x="301002" y="164388"/>
                  </a:lnTo>
                  <a:lnTo>
                    <a:pt x="298462" y="165900"/>
                  </a:lnTo>
                  <a:lnTo>
                    <a:pt x="294894" y="167182"/>
                  </a:lnTo>
                  <a:lnTo>
                    <a:pt x="287528" y="167182"/>
                  </a:lnTo>
                  <a:lnTo>
                    <a:pt x="282968" y="163372"/>
                  </a:lnTo>
                  <a:lnTo>
                    <a:pt x="282968" y="119926"/>
                  </a:lnTo>
                  <a:lnTo>
                    <a:pt x="282905" y="103911"/>
                  </a:lnTo>
                  <a:lnTo>
                    <a:pt x="282435" y="95440"/>
                  </a:lnTo>
                  <a:lnTo>
                    <a:pt x="280581" y="87122"/>
                  </a:lnTo>
                  <a:lnTo>
                    <a:pt x="277075" y="79883"/>
                  </a:lnTo>
                  <a:lnTo>
                    <a:pt x="275615" y="78257"/>
                  </a:lnTo>
                  <a:lnTo>
                    <a:pt x="271538" y="73685"/>
                  </a:lnTo>
                  <a:lnTo>
                    <a:pt x="265938" y="69113"/>
                  </a:lnTo>
                  <a:lnTo>
                    <a:pt x="258330" y="66827"/>
                  </a:lnTo>
                  <a:lnTo>
                    <a:pt x="250698" y="66827"/>
                  </a:lnTo>
                  <a:lnTo>
                    <a:pt x="212585" y="84607"/>
                  </a:lnTo>
                  <a:lnTo>
                    <a:pt x="204711" y="91211"/>
                  </a:lnTo>
                  <a:lnTo>
                    <a:pt x="204711" y="100863"/>
                  </a:lnTo>
                  <a:lnTo>
                    <a:pt x="211061" y="105702"/>
                  </a:lnTo>
                  <a:lnTo>
                    <a:pt x="219202" y="105702"/>
                  </a:lnTo>
                  <a:lnTo>
                    <a:pt x="221742" y="103911"/>
                  </a:lnTo>
                  <a:lnTo>
                    <a:pt x="222999" y="99847"/>
                  </a:lnTo>
                  <a:lnTo>
                    <a:pt x="225031" y="92227"/>
                  </a:lnTo>
                  <a:lnTo>
                    <a:pt x="227317" y="86639"/>
                  </a:lnTo>
                  <a:lnTo>
                    <a:pt x="230365" y="83096"/>
                  </a:lnTo>
                  <a:lnTo>
                    <a:pt x="233172" y="80035"/>
                  </a:lnTo>
                  <a:lnTo>
                    <a:pt x="236982" y="78257"/>
                  </a:lnTo>
                  <a:lnTo>
                    <a:pt x="241808" y="78257"/>
                  </a:lnTo>
                  <a:lnTo>
                    <a:pt x="250647" y="80137"/>
                  </a:lnTo>
                  <a:lnTo>
                    <a:pt x="257454" y="85661"/>
                  </a:lnTo>
                  <a:lnTo>
                    <a:pt x="261848" y="94653"/>
                  </a:lnTo>
                  <a:lnTo>
                    <a:pt x="263398" y="106959"/>
                  </a:lnTo>
                  <a:lnTo>
                    <a:pt x="263398" y="111277"/>
                  </a:lnTo>
                  <a:lnTo>
                    <a:pt x="263398" y="119926"/>
                  </a:lnTo>
                  <a:lnTo>
                    <a:pt x="263398" y="159550"/>
                  </a:lnTo>
                  <a:lnTo>
                    <a:pt x="258572" y="164388"/>
                  </a:lnTo>
                  <a:lnTo>
                    <a:pt x="249682" y="168706"/>
                  </a:lnTo>
                  <a:lnTo>
                    <a:pt x="243065" y="168706"/>
                  </a:lnTo>
                  <a:lnTo>
                    <a:pt x="236918" y="167513"/>
                  </a:lnTo>
                  <a:lnTo>
                    <a:pt x="231089" y="163906"/>
                  </a:lnTo>
                  <a:lnTo>
                    <a:pt x="226733" y="157873"/>
                  </a:lnTo>
                  <a:lnTo>
                    <a:pt x="225031" y="149390"/>
                  </a:lnTo>
                  <a:lnTo>
                    <a:pt x="225031" y="139992"/>
                  </a:lnTo>
                  <a:lnTo>
                    <a:pt x="230632" y="135166"/>
                  </a:lnTo>
                  <a:lnTo>
                    <a:pt x="240538" y="130594"/>
                  </a:lnTo>
                  <a:lnTo>
                    <a:pt x="245872" y="128054"/>
                  </a:lnTo>
                  <a:lnTo>
                    <a:pt x="258064" y="122720"/>
                  </a:lnTo>
                  <a:lnTo>
                    <a:pt x="263398" y="119926"/>
                  </a:lnTo>
                  <a:lnTo>
                    <a:pt x="263398" y="111277"/>
                  </a:lnTo>
                  <a:lnTo>
                    <a:pt x="257035" y="115074"/>
                  </a:lnTo>
                  <a:lnTo>
                    <a:pt x="247332" y="119354"/>
                  </a:lnTo>
                  <a:lnTo>
                    <a:pt x="235813" y="123710"/>
                  </a:lnTo>
                  <a:lnTo>
                    <a:pt x="224015" y="127800"/>
                  </a:lnTo>
                  <a:lnTo>
                    <a:pt x="214909" y="132016"/>
                  </a:lnTo>
                  <a:lnTo>
                    <a:pt x="208483" y="137515"/>
                  </a:lnTo>
                  <a:lnTo>
                    <a:pt x="204685" y="144449"/>
                  </a:lnTo>
                  <a:lnTo>
                    <a:pt x="203441" y="152958"/>
                  </a:lnTo>
                  <a:lnTo>
                    <a:pt x="205663" y="164541"/>
                  </a:lnTo>
                  <a:lnTo>
                    <a:pt x="211924" y="174447"/>
                  </a:lnTo>
                  <a:lnTo>
                    <a:pt x="221551" y="181343"/>
                  </a:lnTo>
                  <a:lnTo>
                    <a:pt x="233934" y="183946"/>
                  </a:lnTo>
                  <a:lnTo>
                    <a:pt x="240398" y="182372"/>
                  </a:lnTo>
                  <a:lnTo>
                    <a:pt x="247967" y="178384"/>
                  </a:lnTo>
                  <a:lnTo>
                    <a:pt x="256006" y="173126"/>
                  </a:lnTo>
                  <a:lnTo>
                    <a:pt x="262420" y="168706"/>
                  </a:lnTo>
                  <a:lnTo>
                    <a:pt x="263906" y="167690"/>
                  </a:lnTo>
                  <a:lnTo>
                    <a:pt x="265188" y="172008"/>
                  </a:lnTo>
                  <a:lnTo>
                    <a:pt x="266700" y="175564"/>
                  </a:lnTo>
                  <a:lnTo>
                    <a:pt x="272796" y="181648"/>
                  </a:lnTo>
                  <a:lnTo>
                    <a:pt x="278130" y="183946"/>
                  </a:lnTo>
                  <a:lnTo>
                    <a:pt x="281952" y="183946"/>
                  </a:lnTo>
                  <a:lnTo>
                    <a:pt x="303542" y="170992"/>
                  </a:lnTo>
                  <a:close/>
                </a:path>
                <a:path w="3071495" h="246380">
                  <a:moveTo>
                    <a:pt x="390652" y="148882"/>
                  </a:moveTo>
                  <a:lnTo>
                    <a:pt x="388327" y="137198"/>
                  </a:lnTo>
                  <a:lnTo>
                    <a:pt x="381762" y="127990"/>
                  </a:lnTo>
                  <a:lnTo>
                    <a:pt x="371576" y="120586"/>
                  </a:lnTo>
                  <a:lnTo>
                    <a:pt x="350342" y="110451"/>
                  </a:lnTo>
                  <a:lnTo>
                    <a:pt x="343522" y="105778"/>
                  </a:lnTo>
                  <a:lnTo>
                    <a:pt x="338810" y="99923"/>
                  </a:lnTo>
                  <a:lnTo>
                    <a:pt x="337058" y="92468"/>
                  </a:lnTo>
                  <a:lnTo>
                    <a:pt x="337058" y="82321"/>
                  </a:lnTo>
                  <a:lnTo>
                    <a:pt x="343662" y="74955"/>
                  </a:lnTo>
                  <a:lnTo>
                    <a:pt x="353568" y="74955"/>
                  </a:lnTo>
                  <a:lnTo>
                    <a:pt x="362191" y="76746"/>
                  </a:lnTo>
                  <a:lnTo>
                    <a:pt x="369417" y="81813"/>
                  </a:lnTo>
                  <a:lnTo>
                    <a:pt x="375246" y="89738"/>
                  </a:lnTo>
                  <a:lnTo>
                    <a:pt x="379730" y="100101"/>
                  </a:lnTo>
                  <a:lnTo>
                    <a:pt x="386092" y="98323"/>
                  </a:lnTo>
                  <a:lnTo>
                    <a:pt x="368554" y="66827"/>
                  </a:lnTo>
                  <a:lnTo>
                    <a:pt x="358140" y="66827"/>
                  </a:lnTo>
                  <a:lnTo>
                    <a:pt x="342252" y="69481"/>
                  </a:lnTo>
                  <a:lnTo>
                    <a:pt x="330073" y="76669"/>
                  </a:lnTo>
                  <a:lnTo>
                    <a:pt x="322275" y="87185"/>
                  </a:lnTo>
                  <a:lnTo>
                    <a:pt x="319532" y="99834"/>
                  </a:lnTo>
                  <a:lnTo>
                    <a:pt x="322351" y="112458"/>
                  </a:lnTo>
                  <a:lnTo>
                    <a:pt x="329692" y="121920"/>
                  </a:lnTo>
                  <a:lnTo>
                    <a:pt x="339890" y="129044"/>
                  </a:lnTo>
                  <a:lnTo>
                    <a:pt x="351282" y="134658"/>
                  </a:lnTo>
                  <a:lnTo>
                    <a:pt x="359778" y="139166"/>
                  </a:lnTo>
                  <a:lnTo>
                    <a:pt x="366077" y="144221"/>
                  </a:lnTo>
                  <a:lnTo>
                    <a:pt x="370001" y="150266"/>
                  </a:lnTo>
                  <a:lnTo>
                    <a:pt x="371348" y="157772"/>
                  </a:lnTo>
                  <a:lnTo>
                    <a:pt x="371348" y="168694"/>
                  </a:lnTo>
                  <a:lnTo>
                    <a:pt x="362712" y="175552"/>
                  </a:lnTo>
                  <a:lnTo>
                    <a:pt x="353314" y="175552"/>
                  </a:lnTo>
                  <a:lnTo>
                    <a:pt x="342646" y="172986"/>
                  </a:lnTo>
                  <a:lnTo>
                    <a:pt x="333717" y="166090"/>
                  </a:lnTo>
                  <a:lnTo>
                    <a:pt x="326834" y="156044"/>
                  </a:lnTo>
                  <a:lnTo>
                    <a:pt x="322313" y="144056"/>
                  </a:lnTo>
                  <a:lnTo>
                    <a:pt x="315455" y="145326"/>
                  </a:lnTo>
                  <a:lnTo>
                    <a:pt x="331012" y="181051"/>
                  </a:lnTo>
                  <a:lnTo>
                    <a:pt x="348742" y="183946"/>
                  </a:lnTo>
                  <a:lnTo>
                    <a:pt x="363855" y="181724"/>
                  </a:lnTo>
                  <a:lnTo>
                    <a:pt x="377317" y="175082"/>
                  </a:lnTo>
                  <a:lnTo>
                    <a:pt x="386956" y="164109"/>
                  </a:lnTo>
                  <a:lnTo>
                    <a:pt x="390652" y="148882"/>
                  </a:lnTo>
                  <a:close/>
                </a:path>
                <a:path w="3071495" h="246380">
                  <a:moveTo>
                    <a:pt x="445516" y="24130"/>
                  </a:moveTo>
                  <a:lnTo>
                    <a:pt x="439915" y="18542"/>
                  </a:lnTo>
                  <a:lnTo>
                    <a:pt x="425945" y="18542"/>
                  </a:lnTo>
                  <a:lnTo>
                    <a:pt x="419849" y="24130"/>
                  </a:lnTo>
                  <a:lnTo>
                    <a:pt x="419849" y="38620"/>
                  </a:lnTo>
                  <a:lnTo>
                    <a:pt x="425945" y="44716"/>
                  </a:lnTo>
                  <a:lnTo>
                    <a:pt x="439915" y="44716"/>
                  </a:lnTo>
                  <a:lnTo>
                    <a:pt x="445516" y="38620"/>
                  </a:lnTo>
                  <a:lnTo>
                    <a:pt x="445516" y="24130"/>
                  </a:lnTo>
                  <a:close/>
                </a:path>
                <a:path w="3071495" h="246380">
                  <a:moveTo>
                    <a:pt x="462280" y="174282"/>
                  </a:moveTo>
                  <a:lnTo>
                    <a:pt x="452602" y="172897"/>
                  </a:lnTo>
                  <a:lnTo>
                    <a:pt x="447167" y="170027"/>
                  </a:lnTo>
                  <a:lnTo>
                    <a:pt x="444779" y="164211"/>
                  </a:lnTo>
                  <a:lnTo>
                    <a:pt x="444246" y="153962"/>
                  </a:lnTo>
                  <a:lnTo>
                    <a:pt x="444246" y="66319"/>
                  </a:lnTo>
                  <a:lnTo>
                    <a:pt x="435825" y="69507"/>
                  </a:lnTo>
                  <a:lnTo>
                    <a:pt x="426974" y="72224"/>
                  </a:lnTo>
                  <a:lnTo>
                    <a:pt x="417741" y="74460"/>
                  </a:lnTo>
                  <a:lnTo>
                    <a:pt x="408165" y="76212"/>
                  </a:lnTo>
                  <a:lnTo>
                    <a:pt x="408165" y="82308"/>
                  </a:lnTo>
                  <a:lnTo>
                    <a:pt x="423405" y="84594"/>
                  </a:lnTo>
                  <a:lnTo>
                    <a:pt x="424167" y="85877"/>
                  </a:lnTo>
                  <a:lnTo>
                    <a:pt x="424167" y="153962"/>
                  </a:lnTo>
                  <a:lnTo>
                    <a:pt x="423633" y="164211"/>
                  </a:lnTo>
                  <a:lnTo>
                    <a:pt x="421284" y="170027"/>
                  </a:lnTo>
                  <a:lnTo>
                    <a:pt x="415912" y="172897"/>
                  </a:lnTo>
                  <a:lnTo>
                    <a:pt x="406387" y="174282"/>
                  </a:lnTo>
                  <a:lnTo>
                    <a:pt x="406387" y="180886"/>
                  </a:lnTo>
                  <a:lnTo>
                    <a:pt x="462280" y="180886"/>
                  </a:lnTo>
                  <a:lnTo>
                    <a:pt x="462280" y="174282"/>
                  </a:lnTo>
                  <a:close/>
                </a:path>
                <a:path w="3071495" h="246380">
                  <a:moveTo>
                    <a:pt x="526783" y="174269"/>
                  </a:moveTo>
                  <a:lnTo>
                    <a:pt x="517067" y="172897"/>
                  </a:lnTo>
                  <a:lnTo>
                    <a:pt x="511543" y="170091"/>
                  </a:lnTo>
                  <a:lnTo>
                    <a:pt x="509066" y="164426"/>
                  </a:lnTo>
                  <a:lnTo>
                    <a:pt x="508495" y="154470"/>
                  </a:lnTo>
                  <a:lnTo>
                    <a:pt x="508495" y="0"/>
                  </a:lnTo>
                  <a:lnTo>
                    <a:pt x="500837" y="2463"/>
                  </a:lnTo>
                  <a:lnTo>
                    <a:pt x="491413" y="5016"/>
                  </a:lnTo>
                  <a:lnTo>
                    <a:pt x="481139" y="7289"/>
                  </a:lnTo>
                  <a:lnTo>
                    <a:pt x="470903" y="8890"/>
                  </a:lnTo>
                  <a:lnTo>
                    <a:pt x="470903" y="14986"/>
                  </a:lnTo>
                  <a:lnTo>
                    <a:pt x="480390" y="16230"/>
                  </a:lnTo>
                  <a:lnTo>
                    <a:pt x="485660" y="18745"/>
                  </a:lnTo>
                  <a:lnTo>
                    <a:pt x="487934" y="24218"/>
                  </a:lnTo>
                  <a:lnTo>
                    <a:pt x="488416" y="34302"/>
                  </a:lnTo>
                  <a:lnTo>
                    <a:pt x="488416" y="154470"/>
                  </a:lnTo>
                  <a:lnTo>
                    <a:pt x="487807" y="164426"/>
                  </a:lnTo>
                  <a:lnTo>
                    <a:pt x="485279" y="170091"/>
                  </a:lnTo>
                  <a:lnTo>
                    <a:pt x="479742" y="172897"/>
                  </a:lnTo>
                  <a:lnTo>
                    <a:pt x="470128" y="174269"/>
                  </a:lnTo>
                  <a:lnTo>
                    <a:pt x="470128" y="180886"/>
                  </a:lnTo>
                  <a:lnTo>
                    <a:pt x="526783" y="180886"/>
                  </a:lnTo>
                  <a:lnTo>
                    <a:pt x="526783" y="174269"/>
                  </a:lnTo>
                  <a:close/>
                </a:path>
                <a:path w="3071495" h="246380">
                  <a:moveTo>
                    <a:pt x="577837" y="24130"/>
                  </a:moveTo>
                  <a:lnTo>
                    <a:pt x="572236" y="18542"/>
                  </a:lnTo>
                  <a:lnTo>
                    <a:pt x="558266" y="18542"/>
                  </a:lnTo>
                  <a:lnTo>
                    <a:pt x="552170" y="24130"/>
                  </a:lnTo>
                  <a:lnTo>
                    <a:pt x="552170" y="38620"/>
                  </a:lnTo>
                  <a:lnTo>
                    <a:pt x="558266" y="44716"/>
                  </a:lnTo>
                  <a:lnTo>
                    <a:pt x="572236" y="44716"/>
                  </a:lnTo>
                  <a:lnTo>
                    <a:pt x="577837" y="38620"/>
                  </a:lnTo>
                  <a:lnTo>
                    <a:pt x="577837" y="24130"/>
                  </a:lnTo>
                  <a:close/>
                </a:path>
                <a:path w="3071495" h="246380">
                  <a:moveTo>
                    <a:pt x="594601" y="174282"/>
                  </a:moveTo>
                  <a:lnTo>
                    <a:pt x="584923" y="172897"/>
                  </a:lnTo>
                  <a:lnTo>
                    <a:pt x="579488" y="170027"/>
                  </a:lnTo>
                  <a:lnTo>
                    <a:pt x="577100" y="164211"/>
                  </a:lnTo>
                  <a:lnTo>
                    <a:pt x="576567" y="153962"/>
                  </a:lnTo>
                  <a:lnTo>
                    <a:pt x="576567" y="66319"/>
                  </a:lnTo>
                  <a:lnTo>
                    <a:pt x="568147" y="69507"/>
                  </a:lnTo>
                  <a:lnTo>
                    <a:pt x="559295" y="72224"/>
                  </a:lnTo>
                  <a:lnTo>
                    <a:pt x="550062" y="74460"/>
                  </a:lnTo>
                  <a:lnTo>
                    <a:pt x="540486" y="76212"/>
                  </a:lnTo>
                  <a:lnTo>
                    <a:pt x="540486" y="82308"/>
                  </a:lnTo>
                  <a:lnTo>
                    <a:pt x="555726" y="84594"/>
                  </a:lnTo>
                  <a:lnTo>
                    <a:pt x="556488" y="85877"/>
                  </a:lnTo>
                  <a:lnTo>
                    <a:pt x="556488" y="153962"/>
                  </a:lnTo>
                  <a:lnTo>
                    <a:pt x="555955" y="164211"/>
                  </a:lnTo>
                  <a:lnTo>
                    <a:pt x="553593" y="170027"/>
                  </a:lnTo>
                  <a:lnTo>
                    <a:pt x="548233" y="172897"/>
                  </a:lnTo>
                  <a:lnTo>
                    <a:pt x="538695" y="174282"/>
                  </a:lnTo>
                  <a:lnTo>
                    <a:pt x="538695" y="180886"/>
                  </a:lnTo>
                  <a:lnTo>
                    <a:pt x="594601" y="180886"/>
                  </a:lnTo>
                  <a:lnTo>
                    <a:pt x="594601" y="174282"/>
                  </a:lnTo>
                  <a:close/>
                </a:path>
                <a:path w="3071495" h="246380">
                  <a:moveTo>
                    <a:pt x="720102" y="69862"/>
                  </a:moveTo>
                  <a:lnTo>
                    <a:pt x="674116" y="69862"/>
                  </a:lnTo>
                  <a:lnTo>
                    <a:pt x="674116" y="76479"/>
                  </a:lnTo>
                  <a:lnTo>
                    <a:pt x="688848" y="78257"/>
                  </a:lnTo>
                  <a:lnTo>
                    <a:pt x="690372" y="81305"/>
                  </a:lnTo>
                  <a:lnTo>
                    <a:pt x="682523" y="104914"/>
                  </a:lnTo>
                  <a:lnTo>
                    <a:pt x="676389" y="121856"/>
                  </a:lnTo>
                  <a:lnTo>
                    <a:pt x="669886" y="139052"/>
                  </a:lnTo>
                  <a:lnTo>
                    <a:pt x="663943" y="153974"/>
                  </a:lnTo>
                  <a:lnTo>
                    <a:pt x="637527" y="80797"/>
                  </a:lnTo>
                  <a:lnTo>
                    <a:pt x="638810" y="78257"/>
                  </a:lnTo>
                  <a:lnTo>
                    <a:pt x="650735" y="76479"/>
                  </a:lnTo>
                  <a:lnTo>
                    <a:pt x="650494" y="69862"/>
                  </a:lnTo>
                  <a:lnTo>
                    <a:pt x="599173" y="69862"/>
                  </a:lnTo>
                  <a:lnTo>
                    <a:pt x="599173" y="76479"/>
                  </a:lnTo>
                  <a:lnTo>
                    <a:pt x="607695" y="78244"/>
                  </a:lnTo>
                  <a:lnTo>
                    <a:pt x="613232" y="81432"/>
                  </a:lnTo>
                  <a:lnTo>
                    <a:pt x="634441" y="130302"/>
                  </a:lnTo>
                  <a:lnTo>
                    <a:pt x="651510" y="177596"/>
                  </a:lnTo>
                  <a:lnTo>
                    <a:pt x="651751" y="180898"/>
                  </a:lnTo>
                  <a:lnTo>
                    <a:pt x="647192" y="193344"/>
                  </a:lnTo>
                  <a:lnTo>
                    <a:pt x="619239" y="227634"/>
                  </a:lnTo>
                  <a:lnTo>
                    <a:pt x="617194" y="229920"/>
                  </a:lnTo>
                  <a:lnTo>
                    <a:pt x="617194" y="240093"/>
                  </a:lnTo>
                  <a:lnTo>
                    <a:pt x="624319" y="246176"/>
                  </a:lnTo>
                  <a:lnTo>
                    <a:pt x="634987" y="246176"/>
                  </a:lnTo>
                  <a:lnTo>
                    <a:pt x="638302" y="244919"/>
                  </a:lnTo>
                  <a:lnTo>
                    <a:pt x="639559" y="239826"/>
                  </a:lnTo>
                  <a:lnTo>
                    <a:pt x="642747" y="229146"/>
                  </a:lnTo>
                  <a:lnTo>
                    <a:pt x="692416" y="106502"/>
                  </a:lnTo>
                  <a:lnTo>
                    <a:pt x="720102" y="76479"/>
                  </a:lnTo>
                  <a:lnTo>
                    <a:pt x="720102" y="69862"/>
                  </a:lnTo>
                  <a:close/>
                </a:path>
                <a:path w="3071495" h="246380">
                  <a:moveTo>
                    <a:pt x="825246" y="170992"/>
                  </a:moveTo>
                  <a:lnTo>
                    <a:pt x="823976" y="167690"/>
                  </a:lnTo>
                  <a:lnTo>
                    <a:pt x="823772" y="167182"/>
                  </a:lnTo>
                  <a:lnTo>
                    <a:pt x="822706" y="164388"/>
                  </a:lnTo>
                  <a:lnTo>
                    <a:pt x="820166" y="165900"/>
                  </a:lnTo>
                  <a:lnTo>
                    <a:pt x="816597" y="167182"/>
                  </a:lnTo>
                  <a:lnTo>
                    <a:pt x="809231" y="167182"/>
                  </a:lnTo>
                  <a:lnTo>
                    <a:pt x="804659" y="163372"/>
                  </a:lnTo>
                  <a:lnTo>
                    <a:pt x="804659" y="119926"/>
                  </a:lnTo>
                  <a:lnTo>
                    <a:pt x="804595" y="103911"/>
                  </a:lnTo>
                  <a:lnTo>
                    <a:pt x="804125" y="95440"/>
                  </a:lnTo>
                  <a:lnTo>
                    <a:pt x="802284" y="87122"/>
                  </a:lnTo>
                  <a:lnTo>
                    <a:pt x="798779" y="79883"/>
                  </a:lnTo>
                  <a:lnTo>
                    <a:pt x="797318" y="78257"/>
                  </a:lnTo>
                  <a:lnTo>
                    <a:pt x="793242" y="73685"/>
                  </a:lnTo>
                  <a:lnTo>
                    <a:pt x="787641" y="69113"/>
                  </a:lnTo>
                  <a:lnTo>
                    <a:pt x="780034" y="66827"/>
                  </a:lnTo>
                  <a:lnTo>
                    <a:pt x="772401" y="66827"/>
                  </a:lnTo>
                  <a:lnTo>
                    <a:pt x="734288" y="84607"/>
                  </a:lnTo>
                  <a:lnTo>
                    <a:pt x="726414" y="91211"/>
                  </a:lnTo>
                  <a:lnTo>
                    <a:pt x="726414" y="100863"/>
                  </a:lnTo>
                  <a:lnTo>
                    <a:pt x="732764" y="105702"/>
                  </a:lnTo>
                  <a:lnTo>
                    <a:pt x="740905" y="105702"/>
                  </a:lnTo>
                  <a:lnTo>
                    <a:pt x="743445" y="103911"/>
                  </a:lnTo>
                  <a:lnTo>
                    <a:pt x="744702" y="99847"/>
                  </a:lnTo>
                  <a:lnTo>
                    <a:pt x="746734" y="92227"/>
                  </a:lnTo>
                  <a:lnTo>
                    <a:pt x="749020" y="86639"/>
                  </a:lnTo>
                  <a:lnTo>
                    <a:pt x="752068" y="83096"/>
                  </a:lnTo>
                  <a:lnTo>
                    <a:pt x="754875" y="80035"/>
                  </a:lnTo>
                  <a:lnTo>
                    <a:pt x="758685" y="78257"/>
                  </a:lnTo>
                  <a:lnTo>
                    <a:pt x="763511" y="78257"/>
                  </a:lnTo>
                  <a:lnTo>
                    <a:pt x="772350" y="80137"/>
                  </a:lnTo>
                  <a:lnTo>
                    <a:pt x="779157" y="85661"/>
                  </a:lnTo>
                  <a:lnTo>
                    <a:pt x="783551" y="94653"/>
                  </a:lnTo>
                  <a:lnTo>
                    <a:pt x="785101" y="106959"/>
                  </a:lnTo>
                  <a:lnTo>
                    <a:pt x="785101" y="111277"/>
                  </a:lnTo>
                  <a:lnTo>
                    <a:pt x="785101" y="119926"/>
                  </a:lnTo>
                  <a:lnTo>
                    <a:pt x="785101" y="159550"/>
                  </a:lnTo>
                  <a:lnTo>
                    <a:pt x="780275" y="164388"/>
                  </a:lnTo>
                  <a:lnTo>
                    <a:pt x="771385" y="168706"/>
                  </a:lnTo>
                  <a:lnTo>
                    <a:pt x="764768" y="168706"/>
                  </a:lnTo>
                  <a:lnTo>
                    <a:pt x="758621" y="167513"/>
                  </a:lnTo>
                  <a:lnTo>
                    <a:pt x="752792" y="163906"/>
                  </a:lnTo>
                  <a:lnTo>
                    <a:pt x="748436" y="157873"/>
                  </a:lnTo>
                  <a:lnTo>
                    <a:pt x="746734" y="149390"/>
                  </a:lnTo>
                  <a:lnTo>
                    <a:pt x="746734" y="139992"/>
                  </a:lnTo>
                  <a:lnTo>
                    <a:pt x="752335" y="135166"/>
                  </a:lnTo>
                  <a:lnTo>
                    <a:pt x="762241" y="130594"/>
                  </a:lnTo>
                  <a:lnTo>
                    <a:pt x="767575" y="128054"/>
                  </a:lnTo>
                  <a:lnTo>
                    <a:pt x="779767" y="122720"/>
                  </a:lnTo>
                  <a:lnTo>
                    <a:pt x="785101" y="119926"/>
                  </a:lnTo>
                  <a:lnTo>
                    <a:pt x="785101" y="111277"/>
                  </a:lnTo>
                  <a:lnTo>
                    <a:pt x="778738" y="115074"/>
                  </a:lnTo>
                  <a:lnTo>
                    <a:pt x="769035" y="119354"/>
                  </a:lnTo>
                  <a:lnTo>
                    <a:pt x="757516" y="123710"/>
                  </a:lnTo>
                  <a:lnTo>
                    <a:pt x="745718" y="127800"/>
                  </a:lnTo>
                  <a:lnTo>
                    <a:pt x="736612" y="132016"/>
                  </a:lnTo>
                  <a:lnTo>
                    <a:pt x="730186" y="137515"/>
                  </a:lnTo>
                  <a:lnTo>
                    <a:pt x="726389" y="144449"/>
                  </a:lnTo>
                  <a:lnTo>
                    <a:pt x="725144" y="152958"/>
                  </a:lnTo>
                  <a:lnTo>
                    <a:pt x="727367" y="164541"/>
                  </a:lnTo>
                  <a:lnTo>
                    <a:pt x="733628" y="174447"/>
                  </a:lnTo>
                  <a:lnTo>
                    <a:pt x="743267" y="181343"/>
                  </a:lnTo>
                  <a:lnTo>
                    <a:pt x="755637" y="183946"/>
                  </a:lnTo>
                  <a:lnTo>
                    <a:pt x="762101" y="182372"/>
                  </a:lnTo>
                  <a:lnTo>
                    <a:pt x="769670" y="178384"/>
                  </a:lnTo>
                  <a:lnTo>
                    <a:pt x="777709" y="173126"/>
                  </a:lnTo>
                  <a:lnTo>
                    <a:pt x="784136" y="168706"/>
                  </a:lnTo>
                  <a:lnTo>
                    <a:pt x="785609" y="167690"/>
                  </a:lnTo>
                  <a:lnTo>
                    <a:pt x="786892" y="172008"/>
                  </a:lnTo>
                  <a:lnTo>
                    <a:pt x="788416" y="175564"/>
                  </a:lnTo>
                  <a:lnTo>
                    <a:pt x="794499" y="181648"/>
                  </a:lnTo>
                  <a:lnTo>
                    <a:pt x="799833" y="183946"/>
                  </a:lnTo>
                  <a:lnTo>
                    <a:pt x="803656" y="183946"/>
                  </a:lnTo>
                  <a:lnTo>
                    <a:pt x="825246" y="170992"/>
                  </a:lnTo>
                  <a:close/>
                </a:path>
                <a:path w="3071495" h="246380">
                  <a:moveTo>
                    <a:pt x="902957" y="116598"/>
                  </a:moveTo>
                  <a:lnTo>
                    <a:pt x="844778" y="116598"/>
                  </a:lnTo>
                  <a:lnTo>
                    <a:pt x="841235" y="130581"/>
                  </a:lnTo>
                  <a:lnTo>
                    <a:pt x="899414" y="130581"/>
                  </a:lnTo>
                  <a:lnTo>
                    <a:pt x="902957" y="116598"/>
                  </a:lnTo>
                  <a:close/>
                </a:path>
                <a:path w="3071495" h="246380">
                  <a:moveTo>
                    <a:pt x="1015733" y="14490"/>
                  </a:moveTo>
                  <a:lnTo>
                    <a:pt x="1015479" y="11430"/>
                  </a:lnTo>
                  <a:lnTo>
                    <a:pt x="1009129" y="3810"/>
                  </a:lnTo>
                  <a:lnTo>
                    <a:pt x="1001763" y="508"/>
                  </a:lnTo>
                  <a:lnTo>
                    <a:pt x="993127" y="0"/>
                  </a:lnTo>
                  <a:lnTo>
                    <a:pt x="985862" y="1574"/>
                  </a:lnTo>
                  <a:lnTo>
                    <a:pt x="950912" y="30746"/>
                  </a:lnTo>
                  <a:lnTo>
                    <a:pt x="942822" y="56400"/>
                  </a:lnTo>
                  <a:lnTo>
                    <a:pt x="942822" y="69862"/>
                  </a:lnTo>
                  <a:lnTo>
                    <a:pt x="930884" y="69862"/>
                  </a:lnTo>
                  <a:lnTo>
                    <a:pt x="924026" y="77228"/>
                  </a:lnTo>
                  <a:lnTo>
                    <a:pt x="925042" y="80035"/>
                  </a:lnTo>
                  <a:lnTo>
                    <a:pt x="942822" y="80035"/>
                  </a:lnTo>
                  <a:lnTo>
                    <a:pt x="942822" y="154724"/>
                  </a:lnTo>
                  <a:lnTo>
                    <a:pt x="942289" y="164642"/>
                  </a:lnTo>
                  <a:lnTo>
                    <a:pt x="939901" y="170218"/>
                  </a:lnTo>
                  <a:lnTo>
                    <a:pt x="934466" y="172948"/>
                  </a:lnTo>
                  <a:lnTo>
                    <a:pt x="924788" y="174282"/>
                  </a:lnTo>
                  <a:lnTo>
                    <a:pt x="924788" y="180886"/>
                  </a:lnTo>
                  <a:lnTo>
                    <a:pt x="984745" y="180886"/>
                  </a:lnTo>
                  <a:lnTo>
                    <a:pt x="984745" y="174536"/>
                  </a:lnTo>
                  <a:lnTo>
                    <a:pt x="972858" y="172948"/>
                  </a:lnTo>
                  <a:lnTo>
                    <a:pt x="966292" y="170027"/>
                  </a:lnTo>
                  <a:lnTo>
                    <a:pt x="963472" y="163969"/>
                  </a:lnTo>
                  <a:lnTo>
                    <a:pt x="962888" y="152946"/>
                  </a:lnTo>
                  <a:lnTo>
                    <a:pt x="962888" y="80035"/>
                  </a:lnTo>
                  <a:lnTo>
                    <a:pt x="990320" y="80035"/>
                  </a:lnTo>
                  <a:lnTo>
                    <a:pt x="993127" y="78244"/>
                  </a:lnTo>
                  <a:lnTo>
                    <a:pt x="994397" y="72161"/>
                  </a:lnTo>
                  <a:lnTo>
                    <a:pt x="992860" y="69862"/>
                  </a:lnTo>
                  <a:lnTo>
                    <a:pt x="962888" y="69862"/>
                  </a:lnTo>
                  <a:lnTo>
                    <a:pt x="962888" y="59702"/>
                  </a:lnTo>
                  <a:lnTo>
                    <a:pt x="968730" y="20840"/>
                  </a:lnTo>
                  <a:lnTo>
                    <a:pt x="975588" y="13474"/>
                  </a:lnTo>
                  <a:lnTo>
                    <a:pt x="990587" y="13474"/>
                  </a:lnTo>
                  <a:lnTo>
                    <a:pt x="997953" y="18046"/>
                  </a:lnTo>
                  <a:lnTo>
                    <a:pt x="1005065" y="25412"/>
                  </a:lnTo>
                  <a:lnTo>
                    <a:pt x="1007351" y="25412"/>
                  </a:lnTo>
                  <a:lnTo>
                    <a:pt x="1012177" y="21590"/>
                  </a:lnTo>
                  <a:lnTo>
                    <a:pt x="1013701" y="19558"/>
                  </a:lnTo>
                  <a:lnTo>
                    <a:pt x="1015733" y="14490"/>
                  </a:lnTo>
                  <a:close/>
                </a:path>
                <a:path w="3071495" h="246380">
                  <a:moveTo>
                    <a:pt x="1093978" y="107467"/>
                  </a:moveTo>
                  <a:lnTo>
                    <a:pt x="1072121" y="71132"/>
                  </a:lnTo>
                  <a:lnTo>
                    <a:pt x="1072121" y="101625"/>
                  </a:lnTo>
                  <a:lnTo>
                    <a:pt x="1072121" y="105435"/>
                  </a:lnTo>
                  <a:lnTo>
                    <a:pt x="1070597" y="106705"/>
                  </a:lnTo>
                  <a:lnTo>
                    <a:pt x="1066012" y="106705"/>
                  </a:lnTo>
                  <a:lnTo>
                    <a:pt x="1044232" y="107276"/>
                  </a:lnTo>
                  <a:lnTo>
                    <a:pt x="1022832" y="107467"/>
                  </a:lnTo>
                  <a:lnTo>
                    <a:pt x="1026998" y="93903"/>
                  </a:lnTo>
                  <a:lnTo>
                    <a:pt x="1033310" y="84124"/>
                  </a:lnTo>
                  <a:lnTo>
                    <a:pt x="1041044" y="78206"/>
                  </a:lnTo>
                  <a:lnTo>
                    <a:pt x="1049515" y="76212"/>
                  </a:lnTo>
                  <a:lnTo>
                    <a:pt x="1059078" y="78333"/>
                  </a:lnTo>
                  <a:lnTo>
                    <a:pt x="1066241" y="83972"/>
                  </a:lnTo>
                  <a:lnTo>
                    <a:pt x="1070686" y="92087"/>
                  </a:lnTo>
                  <a:lnTo>
                    <a:pt x="1072121" y="101625"/>
                  </a:lnTo>
                  <a:lnTo>
                    <a:pt x="1072121" y="71132"/>
                  </a:lnTo>
                  <a:lnTo>
                    <a:pt x="1070711" y="70116"/>
                  </a:lnTo>
                  <a:lnTo>
                    <a:pt x="1055865" y="66827"/>
                  </a:lnTo>
                  <a:lnTo>
                    <a:pt x="1055611" y="66827"/>
                  </a:lnTo>
                  <a:lnTo>
                    <a:pt x="1018514" y="85369"/>
                  </a:lnTo>
                  <a:lnTo>
                    <a:pt x="1001750" y="129832"/>
                  </a:lnTo>
                  <a:lnTo>
                    <a:pt x="1005090" y="150393"/>
                  </a:lnTo>
                  <a:lnTo>
                    <a:pt x="1014793" y="167652"/>
                  </a:lnTo>
                  <a:lnTo>
                    <a:pt x="1030351" y="179514"/>
                  </a:lnTo>
                  <a:lnTo>
                    <a:pt x="1051280" y="183934"/>
                  </a:lnTo>
                  <a:lnTo>
                    <a:pt x="1058811" y="182918"/>
                  </a:lnTo>
                  <a:lnTo>
                    <a:pt x="1068933" y="179171"/>
                  </a:lnTo>
                  <a:lnTo>
                    <a:pt x="1080579" y="171716"/>
                  </a:lnTo>
                  <a:lnTo>
                    <a:pt x="1085608" y="166662"/>
                  </a:lnTo>
                  <a:lnTo>
                    <a:pt x="1092695" y="159550"/>
                  </a:lnTo>
                  <a:lnTo>
                    <a:pt x="1088885" y="153962"/>
                  </a:lnTo>
                  <a:lnTo>
                    <a:pt x="1081811" y="159588"/>
                  </a:lnTo>
                  <a:lnTo>
                    <a:pt x="1074648" y="163550"/>
                  </a:lnTo>
                  <a:lnTo>
                    <a:pt x="1067295" y="165900"/>
                  </a:lnTo>
                  <a:lnTo>
                    <a:pt x="1059662" y="166662"/>
                  </a:lnTo>
                  <a:lnTo>
                    <a:pt x="1046238" y="163906"/>
                  </a:lnTo>
                  <a:lnTo>
                    <a:pt x="1034034" y="155232"/>
                  </a:lnTo>
                  <a:lnTo>
                    <a:pt x="1025118" y="140081"/>
                  </a:lnTo>
                  <a:lnTo>
                    <a:pt x="1021562" y="117881"/>
                  </a:lnTo>
                  <a:lnTo>
                    <a:pt x="1044244" y="116890"/>
                  </a:lnTo>
                  <a:lnTo>
                    <a:pt x="1064755" y="115633"/>
                  </a:lnTo>
                  <a:lnTo>
                    <a:pt x="1080300" y="114414"/>
                  </a:lnTo>
                  <a:lnTo>
                    <a:pt x="1088136" y="113563"/>
                  </a:lnTo>
                  <a:lnTo>
                    <a:pt x="1092949" y="112547"/>
                  </a:lnTo>
                  <a:lnTo>
                    <a:pt x="1093978" y="110515"/>
                  </a:lnTo>
                  <a:lnTo>
                    <a:pt x="1093978" y="107467"/>
                  </a:lnTo>
                  <a:close/>
                </a:path>
                <a:path w="3071495" h="246380">
                  <a:moveTo>
                    <a:pt x="1231633" y="167932"/>
                  </a:moveTo>
                  <a:lnTo>
                    <a:pt x="1226223" y="167424"/>
                  </a:lnTo>
                  <a:lnTo>
                    <a:pt x="1223505" y="167170"/>
                  </a:lnTo>
                  <a:lnTo>
                    <a:pt x="1214107" y="166154"/>
                  </a:lnTo>
                  <a:lnTo>
                    <a:pt x="1212329" y="164871"/>
                  </a:lnTo>
                  <a:lnTo>
                    <a:pt x="1212329" y="76466"/>
                  </a:lnTo>
                  <a:lnTo>
                    <a:pt x="1212329" y="69862"/>
                  </a:lnTo>
                  <a:lnTo>
                    <a:pt x="1212329" y="0"/>
                  </a:lnTo>
                  <a:lnTo>
                    <a:pt x="1204036" y="2425"/>
                  </a:lnTo>
                  <a:lnTo>
                    <a:pt x="1193939" y="4902"/>
                  </a:lnTo>
                  <a:lnTo>
                    <a:pt x="1183144" y="7086"/>
                  </a:lnTo>
                  <a:lnTo>
                    <a:pt x="1172692" y="8648"/>
                  </a:lnTo>
                  <a:lnTo>
                    <a:pt x="1172692" y="14998"/>
                  </a:lnTo>
                  <a:lnTo>
                    <a:pt x="1183462" y="16103"/>
                  </a:lnTo>
                  <a:lnTo>
                    <a:pt x="1189329" y="18554"/>
                  </a:lnTo>
                  <a:lnTo>
                    <a:pt x="1191768" y="23863"/>
                  </a:lnTo>
                  <a:lnTo>
                    <a:pt x="1192250" y="33540"/>
                  </a:lnTo>
                  <a:lnTo>
                    <a:pt x="1192250" y="69862"/>
                  </a:lnTo>
                  <a:lnTo>
                    <a:pt x="1192250" y="89433"/>
                  </a:lnTo>
                  <a:lnTo>
                    <a:pt x="1192250" y="159296"/>
                  </a:lnTo>
                  <a:lnTo>
                    <a:pt x="1187132" y="162572"/>
                  </a:lnTo>
                  <a:lnTo>
                    <a:pt x="1181112" y="165328"/>
                  </a:lnTo>
                  <a:lnTo>
                    <a:pt x="1174572" y="167233"/>
                  </a:lnTo>
                  <a:lnTo>
                    <a:pt x="1167866" y="167932"/>
                  </a:lnTo>
                  <a:lnTo>
                    <a:pt x="1155420" y="165163"/>
                  </a:lnTo>
                  <a:lnTo>
                    <a:pt x="1144143" y="156794"/>
                  </a:lnTo>
                  <a:lnTo>
                    <a:pt x="1135964" y="142748"/>
                  </a:lnTo>
                  <a:lnTo>
                    <a:pt x="1132801" y="122974"/>
                  </a:lnTo>
                  <a:lnTo>
                    <a:pt x="1136332" y="100164"/>
                  </a:lnTo>
                  <a:lnTo>
                    <a:pt x="1144968" y="85902"/>
                  </a:lnTo>
                  <a:lnTo>
                    <a:pt x="1155852" y="78549"/>
                  </a:lnTo>
                  <a:lnTo>
                    <a:pt x="1166075" y="76466"/>
                  </a:lnTo>
                  <a:lnTo>
                    <a:pt x="1173289" y="77241"/>
                  </a:lnTo>
                  <a:lnTo>
                    <a:pt x="1180414" y="79616"/>
                  </a:lnTo>
                  <a:lnTo>
                    <a:pt x="1186916" y="83654"/>
                  </a:lnTo>
                  <a:lnTo>
                    <a:pt x="1192250" y="89433"/>
                  </a:lnTo>
                  <a:lnTo>
                    <a:pt x="1192250" y="69862"/>
                  </a:lnTo>
                  <a:lnTo>
                    <a:pt x="1186408" y="67576"/>
                  </a:lnTo>
                  <a:lnTo>
                    <a:pt x="1178788" y="66827"/>
                  </a:lnTo>
                  <a:lnTo>
                    <a:pt x="1175232" y="66827"/>
                  </a:lnTo>
                  <a:lnTo>
                    <a:pt x="1150454" y="71704"/>
                  </a:lnTo>
                  <a:lnTo>
                    <a:pt x="1129626" y="85090"/>
                  </a:lnTo>
                  <a:lnTo>
                    <a:pt x="1115288" y="105079"/>
                  </a:lnTo>
                  <a:lnTo>
                    <a:pt x="1109941" y="129832"/>
                  </a:lnTo>
                  <a:lnTo>
                    <a:pt x="1114425" y="153289"/>
                  </a:lnTo>
                  <a:lnTo>
                    <a:pt x="1125816" y="170218"/>
                  </a:lnTo>
                  <a:lnTo>
                    <a:pt x="1141031" y="180479"/>
                  </a:lnTo>
                  <a:lnTo>
                    <a:pt x="1156944" y="183934"/>
                  </a:lnTo>
                  <a:lnTo>
                    <a:pt x="1159725" y="183934"/>
                  </a:lnTo>
                  <a:lnTo>
                    <a:pt x="1166583" y="182410"/>
                  </a:lnTo>
                  <a:lnTo>
                    <a:pt x="1176756" y="176568"/>
                  </a:lnTo>
                  <a:lnTo>
                    <a:pt x="1191399" y="167932"/>
                  </a:lnTo>
                  <a:lnTo>
                    <a:pt x="1192250" y="167424"/>
                  </a:lnTo>
                  <a:lnTo>
                    <a:pt x="1192250" y="183934"/>
                  </a:lnTo>
                  <a:lnTo>
                    <a:pt x="1203833" y="180327"/>
                  </a:lnTo>
                  <a:lnTo>
                    <a:pt x="1215377" y="177495"/>
                  </a:lnTo>
                  <a:lnTo>
                    <a:pt x="1225194" y="175475"/>
                  </a:lnTo>
                  <a:lnTo>
                    <a:pt x="1231633" y="174282"/>
                  </a:lnTo>
                  <a:lnTo>
                    <a:pt x="1231633" y="167932"/>
                  </a:lnTo>
                  <a:close/>
                </a:path>
                <a:path w="3071495" h="246380">
                  <a:moveTo>
                    <a:pt x="1354556" y="123482"/>
                  </a:moveTo>
                  <a:lnTo>
                    <a:pt x="1350416" y="101447"/>
                  </a:lnTo>
                  <a:lnTo>
                    <a:pt x="1338935" y="83439"/>
                  </a:lnTo>
                  <a:lnTo>
                    <a:pt x="1330934" y="77851"/>
                  </a:lnTo>
                  <a:lnTo>
                    <a:pt x="1330934" y="129057"/>
                  </a:lnTo>
                  <a:lnTo>
                    <a:pt x="1328661" y="151015"/>
                  </a:lnTo>
                  <a:lnTo>
                    <a:pt x="1322489" y="165366"/>
                  </a:lnTo>
                  <a:lnTo>
                    <a:pt x="1313357" y="173189"/>
                  </a:lnTo>
                  <a:lnTo>
                    <a:pt x="1302219" y="175552"/>
                  </a:lnTo>
                  <a:lnTo>
                    <a:pt x="1287894" y="171323"/>
                  </a:lnTo>
                  <a:lnTo>
                    <a:pt x="1276921" y="159613"/>
                  </a:lnTo>
                  <a:lnTo>
                    <a:pt x="1269898" y="141897"/>
                  </a:lnTo>
                  <a:lnTo>
                    <a:pt x="1267421" y="119659"/>
                  </a:lnTo>
                  <a:lnTo>
                    <a:pt x="1269809" y="100584"/>
                  </a:lnTo>
                  <a:lnTo>
                    <a:pt x="1276184" y="86664"/>
                  </a:lnTo>
                  <a:lnTo>
                    <a:pt x="1285430" y="78105"/>
                  </a:lnTo>
                  <a:lnTo>
                    <a:pt x="1296377" y="75196"/>
                  </a:lnTo>
                  <a:lnTo>
                    <a:pt x="1311325" y="79476"/>
                  </a:lnTo>
                  <a:lnTo>
                    <a:pt x="1322146" y="91084"/>
                  </a:lnTo>
                  <a:lnTo>
                    <a:pt x="1328724" y="108216"/>
                  </a:lnTo>
                  <a:lnTo>
                    <a:pt x="1330934" y="129057"/>
                  </a:lnTo>
                  <a:lnTo>
                    <a:pt x="1330934" y="77851"/>
                  </a:lnTo>
                  <a:lnTo>
                    <a:pt x="1327150" y="75196"/>
                  </a:lnTo>
                  <a:lnTo>
                    <a:pt x="1321549" y="71285"/>
                  </a:lnTo>
                  <a:lnTo>
                    <a:pt x="1299679" y="66827"/>
                  </a:lnTo>
                  <a:lnTo>
                    <a:pt x="1281099" y="70459"/>
                  </a:lnTo>
                  <a:lnTo>
                    <a:pt x="1262976" y="81597"/>
                  </a:lnTo>
                  <a:lnTo>
                    <a:pt x="1249248" y="100609"/>
                  </a:lnTo>
                  <a:lnTo>
                    <a:pt x="1243799" y="127800"/>
                  </a:lnTo>
                  <a:lnTo>
                    <a:pt x="1247597" y="148475"/>
                  </a:lnTo>
                  <a:lnTo>
                    <a:pt x="1258570" y="166446"/>
                  </a:lnTo>
                  <a:lnTo>
                    <a:pt x="1276057" y="179146"/>
                  </a:lnTo>
                  <a:lnTo>
                    <a:pt x="1299438" y="183946"/>
                  </a:lnTo>
                  <a:lnTo>
                    <a:pt x="1318666" y="180251"/>
                  </a:lnTo>
                  <a:lnTo>
                    <a:pt x="1326121" y="175552"/>
                  </a:lnTo>
                  <a:lnTo>
                    <a:pt x="1336433" y="169049"/>
                  </a:lnTo>
                  <a:lnTo>
                    <a:pt x="1349489" y="150190"/>
                  </a:lnTo>
                  <a:lnTo>
                    <a:pt x="1354556" y="123482"/>
                  </a:lnTo>
                  <a:close/>
                </a:path>
                <a:path w="3071495" h="246380">
                  <a:moveTo>
                    <a:pt x="1455902" y="73685"/>
                  </a:moveTo>
                  <a:lnTo>
                    <a:pt x="1449819" y="66827"/>
                  </a:lnTo>
                  <a:lnTo>
                    <a:pt x="1441170" y="66827"/>
                  </a:lnTo>
                  <a:lnTo>
                    <a:pt x="1432293" y="69253"/>
                  </a:lnTo>
                  <a:lnTo>
                    <a:pt x="1424089" y="75552"/>
                  </a:lnTo>
                  <a:lnTo>
                    <a:pt x="1416735" y="84289"/>
                  </a:lnTo>
                  <a:lnTo>
                    <a:pt x="1410436" y="94005"/>
                  </a:lnTo>
                  <a:lnTo>
                    <a:pt x="1409928" y="94005"/>
                  </a:lnTo>
                  <a:lnTo>
                    <a:pt x="1409928" y="66319"/>
                  </a:lnTo>
                  <a:lnTo>
                    <a:pt x="1400937" y="69761"/>
                  </a:lnTo>
                  <a:lnTo>
                    <a:pt x="1392110" y="72542"/>
                  </a:lnTo>
                  <a:lnTo>
                    <a:pt x="1383233" y="74739"/>
                  </a:lnTo>
                  <a:lnTo>
                    <a:pt x="1374101" y="76479"/>
                  </a:lnTo>
                  <a:lnTo>
                    <a:pt x="1374101" y="82321"/>
                  </a:lnTo>
                  <a:lnTo>
                    <a:pt x="1388833" y="84099"/>
                  </a:lnTo>
                  <a:lnTo>
                    <a:pt x="1389849" y="85115"/>
                  </a:lnTo>
                  <a:lnTo>
                    <a:pt x="1389849" y="154482"/>
                  </a:lnTo>
                  <a:lnTo>
                    <a:pt x="1389329" y="164426"/>
                  </a:lnTo>
                  <a:lnTo>
                    <a:pt x="1386992" y="170091"/>
                  </a:lnTo>
                  <a:lnTo>
                    <a:pt x="1381709" y="172897"/>
                  </a:lnTo>
                  <a:lnTo>
                    <a:pt x="1372323" y="174282"/>
                  </a:lnTo>
                  <a:lnTo>
                    <a:pt x="1372323" y="180898"/>
                  </a:lnTo>
                  <a:lnTo>
                    <a:pt x="1430756" y="180898"/>
                  </a:lnTo>
                  <a:lnTo>
                    <a:pt x="1430756" y="174282"/>
                  </a:lnTo>
                  <a:lnTo>
                    <a:pt x="1419250" y="172897"/>
                  </a:lnTo>
                  <a:lnTo>
                    <a:pt x="1413014" y="170091"/>
                  </a:lnTo>
                  <a:lnTo>
                    <a:pt x="1410436" y="164426"/>
                  </a:lnTo>
                  <a:lnTo>
                    <a:pt x="1409928" y="154482"/>
                  </a:lnTo>
                  <a:lnTo>
                    <a:pt x="1409928" y="107988"/>
                  </a:lnTo>
                  <a:lnTo>
                    <a:pt x="1414526" y="98602"/>
                  </a:lnTo>
                  <a:lnTo>
                    <a:pt x="1419707" y="91846"/>
                  </a:lnTo>
                  <a:lnTo>
                    <a:pt x="1425067" y="87757"/>
                  </a:lnTo>
                  <a:lnTo>
                    <a:pt x="1430248" y="86385"/>
                  </a:lnTo>
                  <a:lnTo>
                    <a:pt x="1434312" y="86385"/>
                  </a:lnTo>
                  <a:lnTo>
                    <a:pt x="1437360" y="87922"/>
                  </a:lnTo>
                  <a:lnTo>
                    <a:pt x="1442694" y="92989"/>
                  </a:lnTo>
                  <a:lnTo>
                    <a:pt x="1444726" y="93243"/>
                  </a:lnTo>
                  <a:lnTo>
                    <a:pt x="1452600" y="89687"/>
                  </a:lnTo>
                  <a:lnTo>
                    <a:pt x="1455902" y="84607"/>
                  </a:lnTo>
                  <a:lnTo>
                    <a:pt x="1455902" y="73685"/>
                  </a:lnTo>
                  <a:close/>
                </a:path>
                <a:path w="3071495" h="246380">
                  <a:moveTo>
                    <a:pt x="1578330" y="123482"/>
                  </a:moveTo>
                  <a:lnTo>
                    <a:pt x="1574190" y="101447"/>
                  </a:lnTo>
                  <a:lnTo>
                    <a:pt x="1562709" y="83439"/>
                  </a:lnTo>
                  <a:lnTo>
                    <a:pt x="1554708" y="77851"/>
                  </a:lnTo>
                  <a:lnTo>
                    <a:pt x="1554708" y="129057"/>
                  </a:lnTo>
                  <a:lnTo>
                    <a:pt x="1552435" y="151015"/>
                  </a:lnTo>
                  <a:lnTo>
                    <a:pt x="1546263" y="165366"/>
                  </a:lnTo>
                  <a:lnTo>
                    <a:pt x="1537131" y="173189"/>
                  </a:lnTo>
                  <a:lnTo>
                    <a:pt x="1525993" y="175552"/>
                  </a:lnTo>
                  <a:lnTo>
                    <a:pt x="1511668" y="171323"/>
                  </a:lnTo>
                  <a:lnTo>
                    <a:pt x="1500695" y="159613"/>
                  </a:lnTo>
                  <a:lnTo>
                    <a:pt x="1493672" y="141897"/>
                  </a:lnTo>
                  <a:lnTo>
                    <a:pt x="1491195" y="119659"/>
                  </a:lnTo>
                  <a:lnTo>
                    <a:pt x="1493583" y="100584"/>
                  </a:lnTo>
                  <a:lnTo>
                    <a:pt x="1499958" y="86664"/>
                  </a:lnTo>
                  <a:lnTo>
                    <a:pt x="1509204" y="78105"/>
                  </a:lnTo>
                  <a:lnTo>
                    <a:pt x="1520151" y="75196"/>
                  </a:lnTo>
                  <a:lnTo>
                    <a:pt x="1535099" y="79476"/>
                  </a:lnTo>
                  <a:lnTo>
                    <a:pt x="1545920" y="91084"/>
                  </a:lnTo>
                  <a:lnTo>
                    <a:pt x="1552498" y="108216"/>
                  </a:lnTo>
                  <a:lnTo>
                    <a:pt x="1554708" y="129057"/>
                  </a:lnTo>
                  <a:lnTo>
                    <a:pt x="1554708" y="77851"/>
                  </a:lnTo>
                  <a:lnTo>
                    <a:pt x="1550924" y="75196"/>
                  </a:lnTo>
                  <a:lnTo>
                    <a:pt x="1545323" y="71285"/>
                  </a:lnTo>
                  <a:lnTo>
                    <a:pt x="1523453" y="66827"/>
                  </a:lnTo>
                  <a:lnTo>
                    <a:pt x="1504873" y="70459"/>
                  </a:lnTo>
                  <a:lnTo>
                    <a:pt x="1486750" y="81597"/>
                  </a:lnTo>
                  <a:lnTo>
                    <a:pt x="1473022" y="100609"/>
                  </a:lnTo>
                  <a:lnTo>
                    <a:pt x="1467573" y="127800"/>
                  </a:lnTo>
                  <a:lnTo>
                    <a:pt x="1471371" y="148475"/>
                  </a:lnTo>
                  <a:lnTo>
                    <a:pt x="1482344" y="166446"/>
                  </a:lnTo>
                  <a:lnTo>
                    <a:pt x="1499844" y="179146"/>
                  </a:lnTo>
                  <a:lnTo>
                    <a:pt x="1523212" y="183946"/>
                  </a:lnTo>
                  <a:lnTo>
                    <a:pt x="1542440" y="180251"/>
                  </a:lnTo>
                  <a:lnTo>
                    <a:pt x="1549895" y="175552"/>
                  </a:lnTo>
                  <a:lnTo>
                    <a:pt x="1560207" y="169049"/>
                  </a:lnTo>
                  <a:lnTo>
                    <a:pt x="1573263" y="150190"/>
                  </a:lnTo>
                  <a:lnTo>
                    <a:pt x="1578330" y="123482"/>
                  </a:lnTo>
                  <a:close/>
                </a:path>
                <a:path w="3071495" h="246380">
                  <a:moveTo>
                    <a:pt x="1709166" y="69862"/>
                  </a:moveTo>
                  <a:lnTo>
                    <a:pt x="1663928" y="69862"/>
                  </a:lnTo>
                  <a:lnTo>
                    <a:pt x="1663928" y="76479"/>
                  </a:lnTo>
                  <a:lnTo>
                    <a:pt x="1672475" y="78130"/>
                  </a:lnTo>
                  <a:lnTo>
                    <a:pt x="1676857" y="80949"/>
                  </a:lnTo>
                  <a:lnTo>
                    <a:pt x="1665808" y="121754"/>
                  </a:lnTo>
                  <a:lnTo>
                    <a:pt x="1653273" y="153708"/>
                  </a:lnTo>
                  <a:lnTo>
                    <a:pt x="1640814" y="122237"/>
                  </a:lnTo>
                  <a:lnTo>
                    <a:pt x="1625066" y="80035"/>
                  </a:lnTo>
                  <a:lnTo>
                    <a:pt x="1625574" y="78003"/>
                  </a:lnTo>
                  <a:lnTo>
                    <a:pt x="1639290" y="76479"/>
                  </a:lnTo>
                  <a:lnTo>
                    <a:pt x="1639290" y="69862"/>
                  </a:lnTo>
                  <a:lnTo>
                    <a:pt x="1587207" y="69862"/>
                  </a:lnTo>
                  <a:lnTo>
                    <a:pt x="1587207" y="76479"/>
                  </a:lnTo>
                  <a:lnTo>
                    <a:pt x="1595513" y="78155"/>
                  </a:lnTo>
                  <a:lnTo>
                    <a:pt x="1600835" y="80949"/>
                  </a:lnTo>
                  <a:lnTo>
                    <a:pt x="1617599" y="116903"/>
                  </a:lnTo>
                  <a:lnTo>
                    <a:pt x="1635125" y="161099"/>
                  </a:lnTo>
                  <a:lnTo>
                    <a:pt x="1643621" y="183680"/>
                  </a:lnTo>
                  <a:lnTo>
                    <a:pt x="1650720" y="183680"/>
                  </a:lnTo>
                  <a:lnTo>
                    <a:pt x="1670850" y="132562"/>
                  </a:lnTo>
                  <a:lnTo>
                    <a:pt x="1686801" y="95529"/>
                  </a:lnTo>
                  <a:lnTo>
                    <a:pt x="1709166" y="76479"/>
                  </a:lnTo>
                  <a:lnTo>
                    <a:pt x="1709166" y="69862"/>
                  </a:lnTo>
                  <a:close/>
                </a:path>
                <a:path w="3071495" h="246380">
                  <a:moveTo>
                    <a:pt x="1815325" y="170992"/>
                  </a:moveTo>
                  <a:lnTo>
                    <a:pt x="1814055" y="167690"/>
                  </a:lnTo>
                  <a:lnTo>
                    <a:pt x="1813852" y="167182"/>
                  </a:lnTo>
                  <a:lnTo>
                    <a:pt x="1812785" y="164388"/>
                  </a:lnTo>
                  <a:lnTo>
                    <a:pt x="1810245" y="165900"/>
                  </a:lnTo>
                  <a:lnTo>
                    <a:pt x="1806676" y="167182"/>
                  </a:lnTo>
                  <a:lnTo>
                    <a:pt x="1799310" y="167182"/>
                  </a:lnTo>
                  <a:lnTo>
                    <a:pt x="1794738" y="163372"/>
                  </a:lnTo>
                  <a:lnTo>
                    <a:pt x="1794738" y="119926"/>
                  </a:lnTo>
                  <a:lnTo>
                    <a:pt x="1794675" y="103911"/>
                  </a:lnTo>
                  <a:lnTo>
                    <a:pt x="1777720" y="69113"/>
                  </a:lnTo>
                  <a:lnTo>
                    <a:pt x="1770113" y="66827"/>
                  </a:lnTo>
                  <a:lnTo>
                    <a:pt x="1762480" y="66827"/>
                  </a:lnTo>
                  <a:lnTo>
                    <a:pt x="1724367" y="84607"/>
                  </a:lnTo>
                  <a:lnTo>
                    <a:pt x="1716493" y="91211"/>
                  </a:lnTo>
                  <a:lnTo>
                    <a:pt x="1716493" y="100863"/>
                  </a:lnTo>
                  <a:lnTo>
                    <a:pt x="1722843" y="105702"/>
                  </a:lnTo>
                  <a:lnTo>
                    <a:pt x="1730984" y="105702"/>
                  </a:lnTo>
                  <a:lnTo>
                    <a:pt x="1733524" y="103911"/>
                  </a:lnTo>
                  <a:lnTo>
                    <a:pt x="1734781" y="99847"/>
                  </a:lnTo>
                  <a:lnTo>
                    <a:pt x="1736813" y="92227"/>
                  </a:lnTo>
                  <a:lnTo>
                    <a:pt x="1739099" y="86639"/>
                  </a:lnTo>
                  <a:lnTo>
                    <a:pt x="1742147" y="83096"/>
                  </a:lnTo>
                  <a:lnTo>
                    <a:pt x="1744954" y="80035"/>
                  </a:lnTo>
                  <a:lnTo>
                    <a:pt x="1748764" y="78257"/>
                  </a:lnTo>
                  <a:lnTo>
                    <a:pt x="1753590" y="78257"/>
                  </a:lnTo>
                  <a:lnTo>
                    <a:pt x="1762429" y="80137"/>
                  </a:lnTo>
                  <a:lnTo>
                    <a:pt x="1769237" y="85661"/>
                  </a:lnTo>
                  <a:lnTo>
                    <a:pt x="1773631" y="94653"/>
                  </a:lnTo>
                  <a:lnTo>
                    <a:pt x="1775180" y="106959"/>
                  </a:lnTo>
                  <a:lnTo>
                    <a:pt x="1775180" y="111277"/>
                  </a:lnTo>
                  <a:lnTo>
                    <a:pt x="1775180" y="119926"/>
                  </a:lnTo>
                  <a:lnTo>
                    <a:pt x="1775180" y="159550"/>
                  </a:lnTo>
                  <a:lnTo>
                    <a:pt x="1770354" y="164388"/>
                  </a:lnTo>
                  <a:lnTo>
                    <a:pt x="1761464" y="168706"/>
                  </a:lnTo>
                  <a:lnTo>
                    <a:pt x="1754847" y="168706"/>
                  </a:lnTo>
                  <a:lnTo>
                    <a:pt x="1748701" y="167513"/>
                  </a:lnTo>
                  <a:lnTo>
                    <a:pt x="1742871" y="163906"/>
                  </a:lnTo>
                  <a:lnTo>
                    <a:pt x="1738515" y="157873"/>
                  </a:lnTo>
                  <a:lnTo>
                    <a:pt x="1736813" y="149390"/>
                  </a:lnTo>
                  <a:lnTo>
                    <a:pt x="1736813" y="139992"/>
                  </a:lnTo>
                  <a:lnTo>
                    <a:pt x="1742414" y="135166"/>
                  </a:lnTo>
                  <a:lnTo>
                    <a:pt x="1752320" y="130594"/>
                  </a:lnTo>
                  <a:lnTo>
                    <a:pt x="1757654" y="128054"/>
                  </a:lnTo>
                  <a:lnTo>
                    <a:pt x="1769846" y="122720"/>
                  </a:lnTo>
                  <a:lnTo>
                    <a:pt x="1775180" y="119926"/>
                  </a:lnTo>
                  <a:lnTo>
                    <a:pt x="1775180" y="111277"/>
                  </a:lnTo>
                  <a:lnTo>
                    <a:pt x="1768817" y="115074"/>
                  </a:lnTo>
                  <a:lnTo>
                    <a:pt x="1759115" y="119354"/>
                  </a:lnTo>
                  <a:lnTo>
                    <a:pt x="1747596" y="123710"/>
                  </a:lnTo>
                  <a:lnTo>
                    <a:pt x="1735797" y="127800"/>
                  </a:lnTo>
                  <a:lnTo>
                    <a:pt x="1726692" y="132016"/>
                  </a:lnTo>
                  <a:lnTo>
                    <a:pt x="1720265" y="137515"/>
                  </a:lnTo>
                  <a:lnTo>
                    <a:pt x="1716468" y="144449"/>
                  </a:lnTo>
                  <a:lnTo>
                    <a:pt x="1715223" y="152958"/>
                  </a:lnTo>
                  <a:lnTo>
                    <a:pt x="1717446" y="164541"/>
                  </a:lnTo>
                  <a:lnTo>
                    <a:pt x="1723707" y="174447"/>
                  </a:lnTo>
                  <a:lnTo>
                    <a:pt x="1733334" y="181343"/>
                  </a:lnTo>
                  <a:lnTo>
                    <a:pt x="1745716" y="183946"/>
                  </a:lnTo>
                  <a:lnTo>
                    <a:pt x="1752180" y="182372"/>
                  </a:lnTo>
                  <a:lnTo>
                    <a:pt x="1759750" y="178384"/>
                  </a:lnTo>
                  <a:lnTo>
                    <a:pt x="1767789" y="173126"/>
                  </a:lnTo>
                  <a:lnTo>
                    <a:pt x="1774202" y="168706"/>
                  </a:lnTo>
                  <a:lnTo>
                    <a:pt x="1775688" y="167690"/>
                  </a:lnTo>
                  <a:lnTo>
                    <a:pt x="1776971" y="172008"/>
                  </a:lnTo>
                  <a:lnTo>
                    <a:pt x="1778495" y="175564"/>
                  </a:lnTo>
                  <a:lnTo>
                    <a:pt x="1784578" y="181648"/>
                  </a:lnTo>
                  <a:lnTo>
                    <a:pt x="1789912" y="183946"/>
                  </a:lnTo>
                  <a:lnTo>
                    <a:pt x="1793735" y="183946"/>
                  </a:lnTo>
                  <a:lnTo>
                    <a:pt x="1815325" y="170992"/>
                  </a:lnTo>
                  <a:close/>
                </a:path>
                <a:path w="3071495" h="246380">
                  <a:moveTo>
                    <a:pt x="1893023" y="116598"/>
                  </a:moveTo>
                  <a:lnTo>
                    <a:pt x="1834845" y="116598"/>
                  </a:lnTo>
                  <a:lnTo>
                    <a:pt x="1831301" y="130581"/>
                  </a:lnTo>
                  <a:lnTo>
                    <a:pt x="1889480" y="130581"/>
                  </a:lnTo>
                  <a:lnTo>
                    <a:pt x="1893023" y="116598"/>
                  </a:lnTo>
                  <a:close/>
                </a:path>
                <a:path w="3071495" h="246380">
                  <a:moveTo>
                    <a:pt x="1992845" y="148882"/>
                  </a:moveTo>
                  <a:lnTo>
                    <a:pt x="1990521" y="137198"/>
                  </a:lnTo>
                  <a:lnTo>
                    <a:pt x="1983955" y="127990"/>
                  </a:lnTo>
                  <a:lnTo>
                    <a:pt x="1973783" y="120586"/>
                  </a:lnTo>
                  <a:lnTo>
                    <a:pt x="1952536" y="110451"/>
                  </a:lnTo>
                  <a:lnTo>
                    <a:pt x="1945728" y="105778"/>
                  </a:lnTo>
                  <a:lnTo>
                    <a:pt x="1941017" y="99923"/>
                  </a:lnTo>
                  <a:lnTo>
                    <a:pt x="1939251" y="92468"/>
                  </a:lnTo>
                  <a:lnTo>
                    <a:pt x="1939251" y="82321"/>
                  </a:lnTo>
                  <a:lnTo>
                    <a:pt x="1945855" y="74955"/>
                  </a:lnTo>
                  <a:lnTo>
                    <a:pt x="1955761" y="74955"/>
                  </a:lnTo>
                  <a:lnTo>
                    <a:pt x="1964385" y="76746"/>
                  </a:lnTo>
                  <a:lnTo>
                    <a:pt x="1971611" y="81813"/>
                  </a:lnTo>
                  <a:lnTo>
                    <a:pt x="1977453" y="89738"/>
                  </a:lnTo>
                  <a:lnTo>
                    <a:pt x="1981923" y="100101"/>
                  </a:lnTo>
                  <a:lnTo>
                    <a:pt x="1988286" y="98323"/>
                  </a:lnTo>
                  <a:lnTo>
                    <a:pt x="1970747" y="66827"/>
                  </a:lnTo>
                  <a:lnTo>
                    <a:pt x="1960333" y="66827"/>
                  </a:lnTo>
                  <a:lnTo>
                    <a:pt x="1944446" y="69481"/>
                  </a:lnTo>
                  <a:lnTo>
                    <a:pt x="1932266" y="76669"/>
                  </a:lnTo>
                  <a:lnTo>
                    <a:pt x="1924469" y="87185"/>
                  </a:lnTo>
                  <a:lnTo>
                    <a:pt x="1921725" y="99834"/>
                  </a:lnTo>
                  <a:lnTo>
                    <a:pt x="1924545" y="112458"/>
                  </a:lnTo>
                  <a:lnTo>
                    <a:pt x="1931885" y="121920"/>
                  </a:lnTo>
                  <a:lnTo>
                    <a:pt x="1942084" y="129044"/>
                  </a:lnTo>
                  <a:lnTo>
                    <a:pt x="1953475" y="134658"/>
                  </a:lnTo>
                  <a:lnTo>
                    <a:pt x="1961972" y="139166"/>
                  </a:lnTo>
                  <a:lnTo>
                    <a:pt x="1968271" y="144221"/>
                  </a:lnTo>
                  <a:lnTo>
                    <a:pt x="1972195" y="150266"/>
                  </a:lnTo>
                  <a:lnTo>
                    <a:pt x="1973541" y="157772"/>
                  </a:lnTo>
                  <a:lnTo>
                    <a:pt x="1973541" y="168694"/>
                  </a:lnTo>
                  <a:lnTo>
                    <a:pt x="1964905" y="175552"/>
                  </a:lnTo>
                  <a:lnTo>
                    <a:pt x="1955507" y="175552"/>
                  </a:lnTo>
                  <a:lnTo>
                    <a:pt x="1944839" y="172986"/>
                  </a:lnTo>
                  <a:lnTo>
                    <a:pt x="1935911" y="166090"/>
                  </a:lnTo>
                  <a:lnTo>
                    <a:pt x="1929028" y="156044"/>
                  </a:lnTo>
                  <a:lnTo>
                    <a:pt x="1924507" y="144056"/>
                  </a:lnTo>
                  <a:lnTo>
                    <a:pt x="1917649" y="145326"/>
                  </a:lnTo>
                  <a:lnTo>
                    <a:pt x="1933219" y="181051"/>
                  </a:lnTo>
                  <a:lnTo>
                    <a:pt x="1950935" y="183946"/>
                  </a:lnTo>
                  <a:lnTo>
                    <a:pt x="1966061" y="181724"/>
                  </a:lnTo>
                  <a:lnTo>
                    <a:pt x="1979510" y="175082"/>
                  </a:lnTo>
                  <a:lnTo>
                    <a:pt x="1989150" y="164109"/>
                  </a:lnTo>
                  <a:lnTo>
                    <a:pt x="1992845" y="148882"/>
                  </a:lnTo>
                  <a:close/>
                </a:path>
                <a:path w="3071495" h="246380">
                  <a:moveTo>
                    <a:pt x="2120620" y="123482"/>
                  </a:moveTo>
                  <a:lnTo>
                    <a:pt x="2116467" y="101447"/>
                  </a:lnTo>
                  <a:lnTo>
                    <a:pt x="2104986" y="83439"/>
                  </a:lnTo>
                  <a:lnTo>
                    <a:pt x="2096998" y="77863"/>
                  </a:lnTo>
                  <a:lnTo>
                    <a:pt x="2096998" y="129057"/>
                  </a:lnTo>
                  <a:lnTo>
                    <a:pt x="2094725" y="151015"/>
                  </a:lnTo>
                  <a:lnTo>
                    <a:pt x="2088540" y="165366"/>
                  </a:lnTo>
                  <a:lnTo>
                    <a:pt x="2079409" y="173189"/>
                  </a:lnTo>
                  <a:lnTo>
                    <a:pt x="2068283" y="175552"/>
                  </a:lnTo>
                  <a:lnTo>
                    <a:pt x="2053945" y="171323"/>
                  </a:lnTo>
                  <a:lnTo>
                    <a:pt x="2042972" y="159613"/>
                  </a:lnTo>
                  <a:lnTo>
                    <a:pt x="2035949" y="141897"/>
                  </a:lnTo>
                  <a:lnTo>
                    <a:pt x="2033485" y="119659"/>
                  </a:lnTo>
                  <a:lnTo>
                    <a:pt x="2035873" y="100584"/>
                  </a:lnTo>
                  <a:lnTo>
                    <a:pt x="2042248" y="86664"/>
                  </a:lnTo>
                  <a:lnTo>
                    <a:pt x="2051481" y="78105"/>
                  </a:lnTo>
                  <a:lnTo>
                    <a:pt x="2062441" y="75196"/>
                  </a:lnTo>
                  <a:lnTo>
                    <a:pt x="2077377" y="79476"/>
                  </a:lnTo>
                  <a:lnTo>
                    <a:pt x="2088197" y="91084"/>
                  </a:lnTo>
                  <a:lnTo>
                    <a:pt x="2094776" y="108216"/>
                  </a:lnTo>
                  <a:lnTo>
                    <a:pt x="2096998" y="129057"/>
                  </a:lnTo>
                  <a:lnTo>
                    <a:pt x="2096998" y="77863"/>
                  </a:lnTo>
                  <a:lnTo>
                    <a:pt x="2093201" y="75196"/>
                  </a:lnTo>
                  <a:lnTo>
                    <a:pt x="2087600" y="71285"/>
                  </a:lnTo>
                  <a:lnTo>
                    <a:pt x="2065743" y="66827"/>
                  </a:lnTo>
                  <a:lnTo>
                    <a:pt x="2047151" y="70459"/>
                  </a:lnTo>
                  <a:lnTo>
                    <a:pt x="2029040" y="81597"/>
                  </a:lnTo>
                  <a:lnTo>
                    <a:pt x="2015299" y="100609"/>
                  </a:lnTo>
                  <a:lnTo>
                    <a:pt x="2009863" y="127800"/>
                  </a:lnTo>
                  <a:lnTo>
                    <a:pt x="2013661" y="148475"/>
                  </a:lnTo>
                  <a:lnTo>
                    <a:pt x="2024621" y="166446"/>
                  </a:lnTo>
                  <a:lnTo>
                    <a:pt x="2042121" y="179146"/>
                  </a:lnTo>
                  <a:lnTo>
                    <a:pt x="2065502" y="183946"/>
                  </a:lnTo>
                  <a:lnTo>
                    <a:pt x="2084717" y="180251"/>
                  </a:lnTo>
                  <a:lnTo>
                    <a:pt x="2092172" y="175552"/>
                  </a:lnTo>
                  <a:lnTo>
                    <a:pt x="2102485" y="169049"/>
                  </a:lnTo>
                  <a:lnTo>
                    <a:pt x="2115540" y="150190"/>
                  </a:lnTo>
                  <a:lnTo>
                    <a:pt x="2120620" y="123482"/>
                  </a:lnTo>
                  <a:close/>
                </a:path>
                <a:path w="3071495" h="246380">
                  <a:moveTo>
                    <a:pt x="2249652" y="120434"/>
                  </a:moveTo>
                  <a:lnTo>
                    <a:pt x="2245652" y="99301"/>
                  </a:lnTo>
                  <a:lnTo>
                    <a:pt x="2234831" y="82296"/>
                  </a:lnTo>
                  <a:lnTo>
                    <a:pt x="2233079" y="81051"/>
                  </a:lnTo>
                  <a:lnTo>
                    <a:pt x="2229142" y="78244"/>
                  </a:lnTo>
                  <a:lnTo>
                    <a:pt x="2227046" y="76758"/>
                  </a:lnTo>
                  <a:lnTo>
                    <a:pt x="2227046" y="126784"/>
                  </a:lnTo>
                  <a:lnTo>
                    <a:pt x="2224646" y="146634"/>
                  </a:lnTo>
                  <a:lnTo>
                    <a:pt x="2217775" y="161582"/>
                  </a:lnTo>
                  <a:lnTo>
                    <a:pt x="2206904" y="171005"/>
                  </a:lnTo>
                  <a:lnTo>
                    <a:pt x="2192490" y="174282"/>
                  </a:lnTo>
                  <a:lnTo>
                    <a:pt x="2183676" y="172783"/>
                  </a:lnTo>
                  <a:lnTo>
                    <a:pt x="2168614" y="155232"/>
                  </a:lnTo>
                  <a:lnTo>
                    <a:pt x="2168614" y="85877"/>
                  </a:lnTo>
                  <a:lnTo>
                    <a:pt x="2173173" y="83337"/>
                  </a:lnTo>
                  <a:lnTo>
                    <a:pt x="2181314" y="81051"/>
                  </a:lnTo>
                  <a:lnTo>
                    <a:pt x="2188426" y="81051"/>
                  </a:lnTo>
                  <a:lnTo>
                    <a:pt x="2203361" y="84162"/>
                  </a:lnTo>
                  <a:lnTo>
                    <a:pt x="2215654" y="93154"/>
                  </a:lnTo>
                  <a:lnTo>
                    <a:pt x="2223986" y="107530"/>
                  </a:lnTo>
                  <a:lnTo>
                    <a:pt x="2227046" y="126784"/>
                  </a:lnTo>
                  <a:lnTo>
                    <a:pt x="2227046" y="76758"/>
                  </a:lnTo>
                  <a:lnTo>
                    <a:pt x="2218893" y="70954"/>
                  </a:lnTo>
                  <a:lnTo>
                    <a:pt x="2199602" y="66827"/>
                  </a:lnTo>
                  <a:lnTo>
                    <a:pt x="2196554" y="66827"/>
                  </a:lnTo>
                  <a:lnTo>
                    <a:pt x="2193252" y="67576"/>
                  </a:lnTo>
                  <a:lnTo>
                    <a:pt x="2168614" y="78244"/>
                  </a:lnTo>
                  <a:lnTo>
                    <a:pt x="2168614" y="0"/>
                  </a:lnTo>
                  <a:lnTo>
                    <a:pt x="2160574" y="2679"/>
                  </a:lnTo>
                  <a:lnTo>
                    <a:pt x="2151151" y="5207"/>
                  </a:lnTo>
                  <a:lnTo>
                    <a:pt x="2141245" y="7353"/>
                  </a:lnTo>
                  <a:lnTo>
                    <a:pt x="2131771" y="8890"/>
                  </a:lnTo>
                  <a:lnTo>
                    <a:pt x="2131771" y="14732"/>
                  </a:lnTo>
                  <a:lnTo>
                    <a:pt x="2148027" y="16256"/>
                  </a:lnTo>
                  <a:lnTo>
                    <a:pt x="2148535" y="17792"/>
                  </a:lnTo>
                  <a:lnTo>
                    <a:pt x="2148535" y="174790"/>
                  </a:lnTo>
                  <a:lnTo>
                    <a:pt x="2158809" y="179006"/>
                  </a:lnTo>
                  <a:lnTo>
                    <a:pt x="2168550" y="181851"/>
                  </a:lnTo>
                  <a:lnTo>
                    <a:pt x="2177631" y="183451"/>
                  </a:lnTo>
                  <a:lnTo>
                    <a:pt x="2185886" y="183946"/>
                  </a:lnTo>
                  <a:lnTo>
                    <a:pt x="2210104" y="179235"/>
                  </a:lnTo>
                  <a:lnTo>
                    <a:pt x="2217775" y="174282"/>
                  </a:lnTo>
                  <a:lnTo>
                    <a:pt x="2230450" y="166090"/>
                  </a:lnTo>
                  <a:lnTo>
                    <a:pt x="2244445" y="145999"/>
                  </a:lnTo>
                  <a:lnTo>
                    <a:pt x="2249652" y="120434"/>
                  </a:lnTo>
                  <a:close/>
                </a:path>
                <a:path w="3071495" h="246380">
                  <a:moveTo>
                    <a:pt x="2360650" y="107467"/>
                  </a:moveTo>
                  <a:lnTo>
                    <a:pt x="2338794" y="71132"/>
                  </a:lnTo>
                  <a:lnTo>
                    <a:pt x="2338794" y="101625"/>
                  </a:lnTo>
                  <a:lnTo>
                    <a:pt x="2338794" y="105435"/>
                  </a:lnTo>
                  <a:lnTo>
                    <a:pt x="2337270" y="106705"/>
                  </a:lnTo>
                  <a:lnTo>
                    <a:pt x="2332685" y="106705"/>
                  </a:lnTo>
                  <a:lnTo>
                    <a:pt x="2310904" y="107276"/>
                  </a:lnTo>
                  <a:lnTo>
                    <a:pt x="2289505" y="107467"/>
                  </a:lnTo>
                  <a:lnTo>
                    <a:pt x="2293670" y="93903"/>
                  </a:lnTo>
                  <a:lnTo>
                    <a:pt x="2299982" y="84124"/>
                  </a:lnTo>
                  <a:lnTo>
                    <a:pt x="2307729" y="78206"/>
                  </a:lnTo>
                  <a:lnTo>
                    <a:pt x="2316188" y="76212"/>
                  </a:lnTo>
                  <a:lnTo>
                    <a:pt x="2325751" y="78333"/>
                  </a:lnTo>
                  <a:lnTo>
                    <a:pt x="2332913" y="83972"/>
                  </a:lnTo>
                  <a:lnTo>
                    <a:pt x="2337371" y="92087"/>
                  </a:lnTo>
                  <a:lnTo>
                    <a:pt x="2338794" y="101625"/>
                  </a:lnTo>
                  <a:lnTo>
                    <a:pt x="2338794" y="71132"/>
                  </a:lnTo>
                  <a:lnTo>
                    <a:pt x="2337384" y="70116"/>
                  </a:lnTo>
                  <a:lnTo>
                    <a:pt x="2322538" y="66827"/>
                  </a:lnTo>
                  <a:lnTo>
                    <a:pt x="2322284" y="66827"/>
                  </a:lnTo>
                  <a:lnTo>
                    <a:pt x="2285187" y="85369"/>
                  </a:lnTo>
                  <a:lnTo>
                    <a:pt x="2268423" y="129832"/>
                  </a:lnTo>
                  <a:lnTo>
                    <a:pt x="2271763" y="150393"/>
                  </a:lnTo>
                  <a:lnTo>
                    <a:pt x="2281466" y="167652"/>
                  </a:lnTo>
                  <a:lnTo>
                    <a:pt x="2297036" y="179514"/>
                  </a:lnTo>
                  <a:lnTo>
                    <a:pt x="2317953" y="183934"/>
                  </a:lnTo>
                  <a:lnTo>
                    <a:pt x="2325497" y="182918"/>
                  </a:lnTo>
                  <a:lnTo>
                    <a:pt x="2335606" y="179171"/>
                  </a:lnTo>
                  <a:lnTo>
                    <a:pt x="2347252" y="171716"/>
                  </a:lnTo>
                  <a:lnTo>
                    <a:pt x="2352281" y="166662"/>
                  </a:lnTo>
                  <a:lnTo>
                    <a:pt x="2359368" y="159550"/>
                  </a:lnTo>
                  <a:lnTo>
                    <a:pt x="2355558" y="153962"/>
                  </a:lnTo>
                  <a:lnTo>
                    <a:pt x="2348496" y="159588"/>
                  </a:lnTo>
                  <a:lnTo>
                    <a:pt x="2341334" y="163550"/>
                  </a:lnTo>
                  <a:lnTo>
                    <a:pt x="2333980" y="165900"/>
                  </a:lnTo>
                  <a:lnTo>
                    <a:pt x="2326335" y="166662"/>
                  </a:lnTo>
                  <a:lnTo>
                    <a:pt x="2312911" y="163906"/>
                  </a:lnTo>
                  <a:lnTo>
                    <a:pt x="2300706" y="155232"/>
                  </a:lnTo>
                  <a:lnTo>
                    <a:pt x="2291791" y="140081"/>
                  </a:lnTo>
                  <a:lnTo>
                    <a:pt x="2288235" y="117881"/>
                  </a:lnTo>
                  <a:lnTo>
                    <a:pt x="2310930" y="116890"/>
                  </a:lnTo>
                  <a:lnTo>
                    <a:pt x="2331428" y="115633"/>
                  </a:lnTo>
                  <a:lnTo>
                    <a:pt x="2346972" y="114414"/>
                  </a:lnTo>
                  <a:lnTo>
                    <a:pt x="2354808" y="113563"/>
                  </a:lnTo>
                  <a:lnTo>
                    <a:pt x="2359622" y="112547"/>
                  </a:lnTo>
                  <a:lnTo>
                    <a:pt x="2360650" y="110515"/>
                  </a:lnTo>
                  <a:lnTo>
                    <a:pt x="2360650" y="107467"/>
                  </a:lnTo>
                  <a:close/>
                </a:path>
                <a:path w="3071495" h="246380">
                  <a:moveTo>
                    <a:pt x="2458936" y="73685"/>
                  </a:moveTo>
                  <a:lnTo>
                    <a:pt x="2452852" y="66827"/>
                  </a:lnTo>
                  <a:lnTo>
                    <a:pt x="2444204" y="66827"/>
                  </a:lnTo>
                  <a:lnTo>
                    <a:pt x="2435326" y="69253"/>
                  </a:lnTo>
                  <a:lnTo>
                    <a:pt x="2427122" y="75552"/>
                  </a:lnTo>
                  <a:lnTo>
                    <a:pt x="2419769" y="84289"/>
                  </a:lnTo>
                  <a:lnTo>
                    <a:pt x="2413470" y="94005"/>
                  </a:lnTo>
                  <a:lnTo>
                    <a:pt x="2412962" y="94005"/>
                  </a:lnTo>
                  <a:lnTo>
                    <a:pt x="2412962" y="66319"/>
                  </a:lnTo>
                  <a:lnTo>
                    <a:pt x="2403957" y="69761"/>
                  </a:lnTo>
                  <a:lnTo>
                    <a:pt x="2395131" y="72542"/>
                  </a:lnTo>
                  <a:lnTo>
                    <a:pt x="2386266" y="74739"/>
                  </a:lnTo>
                  <a:lnTo>
                    <a:pt x="2377135" y="76479"/>
                  </a:lnTo>
                  <a:lnTo>
                    <a:pt x="2377135" y="82321"/>
                  </a:lnTo>
                  <a:lnTo>
                    <a:pt x="2391867" y="84099"/>
                  </a:lnTo>
                  <a:lnTo>
                    <a:pt x="2392883" y="85115"/>
                  </a:lnTo>
                  <a:lnTo>
                    <a:pt x="2392883" y="154482"/>
                  </a:lnTo>
                  <a:lnTo>
                    <a:pt x="2392349" y="164426"/>
                  </a:lnTo>
                  <a:lnTo>
                    <a:pt x="2390025" y="170091"/>
                  </a:lnTo>
                  <a:lnTo>
                    <a:pt x="2384729" y="172897"/>
                  </a:lnTo>
                  <a:lnTo>
                    <a:pt x="2375357" y="174282"/>
                  </a:lnTo>
                  <a:lnTo>
                    <a:pt x="2375357" y="180898"/>
                  </a:lnTo>
                  <a:lnTo>
                    <a:pt x="2433790" y="180898"/>
                  </a:lnTo>
                  <a:lnTo>
                    <a:pt x="2433790" y="174282"/>
                  </a:lnTo>
                  <a:lnTo>
                    <a:pt x="2422283" y="172897"/>
                  </a:lnTo>
                  <a:lnTo>
                    <a:pt x="2416035" y="170091"/>
                  </a:lnTo>
                  <a:lnTo>
                    <a:pt x="2413457" y="164426"/>
                  </a:lnTo>
                  <a:lnTo>
                    <a:pt x="2412962" y="154482"/>
                  </a:lnTo>
                  <a:lnTo>
                    <a:pt x="2412962" y="107988"/>
                  </a:lnTo>
                  <a:lnTo>
                    <a:pt x="2417559" y="98602"/>
                  </a:lnTo>
                  <a:lnTo>
                    <a:pt x="2422728" y="91846"/>
                  </a:lnTo>
                  <a:lnTo>
                    <a:pt x="2428100" y="87757"/>
                  </a:lnTo>
                  <a:lnTo>
                    <a:pt x="2433282" y="86385"/>
                  </a:lnTo>
                  <a:lnTo>
                    <a:pt x="2437346" y="86385"/>
                  </a:lnTo>
                  <a:lnTo>
                    <a:pt x="2440394" y="87922"/>
                  </a:lnTo>
                  <a:lnTo>
                    <a:pt x="2445728" y="92989"/>
                  </a:lnTo>
                  <a:lnTo>
                    <a:pt x="2447760" y="93243"/>
                  </a:lnTo>
                  <a:lnTo>
                    <a:pt x="2455634" y="89687"/>
                  </a:lnTo>
                  <a:lnTo>
                    <a:pt x="2458936" y="84607"/>
                  </a:lnTo>
                  <a:lnTo>
                    <a:pt x="2458936" y="73685"/>
                  </a:lnTo>
                  <a:close/>
                </a:path>
                <a:path w="3071495" h="246380">
                  <a:moveTo>
                    <a:pt x="2592806" y="168186"/>
                  </a:moveTo>
                  <a:lnTo>
                    <a:pt x="2585948" y="167932"/>
                  </a:lnTo>
                  <a:lnTo>
                    <a:pt x="2576042" y="167170"/>
                  </a:lnTo>
                  <a:lnTo>
                    <a:pt x="2574010" y="165646"/>
                  </a:lnTo>
                  <a:lnTo>
                    <a:pt x="2574010" y="68097"/>
                  </a:lnTo>
                  <a:lnTo>
                    <a:pt x="2564092" y="69862"/>
                  </a:lnTo>
                  <a:lnTo>
                    <a:pt x="2549626" y="71653"/>
                  </a:lnTo>
                  <a:lnTo>
                    <a:pt x="2540978" y="72402"/>
                  </a:lnTo>
                  <a:lnTo>
                    <a:pt x="2534120" y="72669"/>
                  </a:lnTo>
                  <a:lnTo>
                    <a:pt x="2534120" y="78511"/>
                  </a:lnTo>
                  <a:lnTo>
                    <a:pt x="2551646" y="81305"/>
                  </a:lnTo>
                  <a:lnTo>
                    <a:pt x="2553932" y="82829"/>
                  </a:lnTo>
                  <a:lnTo>
                    <a:pt x="2553932" y="155740"/>
                  </a:lnTo>
                  <a:lnTo>
                    <a:pt x="2547277" y="161175"/>
                  </a:lnTo>
                  <a:lnTo>
                    <a:pt x="2540393" y="164973"/>
                  </a:lnTo>
                  <a:lnTo>
                    <a:pt x="2533421" y="167208"/>
                  </a:lnTo>
                  <a:lnTo>
                    <a:pt x="2526487" y="167932"/>
                  </a:lnTo>
                  <a:lnTo>
                    <a:pt x="2518168" y="166624"/>
                  </a:lnTo>
                  <a:lnTo>
                    <a:pt x="2511031" y="162052"/>
                  </a:lnTo>
                  <a:lnTo>
                    <a:pt x="2506027" y="153250"/>
                  </a:lnTo>
                  <a:lnTo>
                    <a:pt x="2504148" y="139230"/>
                  </a:lnTo>
                  <a:lnTo>
                    <a:pt x="2504148" y="104927"/>
                  </a:lnTo>
                  <a:lnTo>
                    <a:pt x="2504452" y="74777"/>
                  </a:lnTo>
                  <a:lnTo>
                    <a:pt x="2504897" y="68097"/>
                  </a:lnTo>
                  <a:lnTo>
                    <a:pt x="2486863" y="70878"/>
                  </a:lnTo>
                  <a:lnTo>
                    <a:pt x="2473909" y="72402"/>
                  </a:lnTo>
                  <a:lnTo>
                    <a:pt x="2468575" y="72669"/>
                  </a:lnTo>
                  <a:lnTo>
                    <a:pt x="2468575" y="78511"/>
                  </a:lnTo>
                  <a:lnTo>
                    <a:pt x="2482037" y="81559"/>
                  </a:lnTo>
                  <a:lnTo>
                    <a:pt x="2484069" y="82829"/>
                  </a:lnTo>
                  <a:lnTo>
                    <a:pt x="2484069" y="146088"/>
                  </a:lnTo>
                  <a:lnTo>
                    <a:pt x="2486596" y="163576"/>
                  </a:lnTo>
                  <a:lnTo>
                    <a:pt x="2493429" y="175298"/>
                  </a:lnTo>
                  <a:lnTo>
                    <a:pt x="2503462" y="181889"/>
                  </a:lnTo>
                  <a:lnTo>
                    <a:pt x="2515578" y="183946"/>
                  </a:lnTo>
                  <a:lnTo>
                    <a:pt x="2522436" y="183946"/>
                  </a:lnTo>
                  <a:lnTo>
                    <a:pt x="2527770" y="181914"/>
                  </a:lnTo>
                  <a:lnTo>
                    <a:pt x="2542502" y="173266"/>
                  </a:lnTo>
                  <a:lnTo>
                    <a:pt x="2548090" y="168706"/>
                  </a:lnTo>
                  <a:lnTo>
                    <a:pt x="2553932" y="164388"/>
                  </a:lnTo>
                  <a:lnTo>
                    <a:pt x="2553932" y="182422"/>
                  </a:lnTo>
                  <a:lnTo>
                    <a:pt x="2555468" y="183946"/>
                  </a:lnTo>
                  <a:lnTo>
                    <a:pt x="2560282" y="182664"/>
                  </a:lnTo>
                  <a:lnTo>
                    <a:pt x="2566632" y="180644"/>
                  </a:lnTo>
                  <a:lnTo>
                    <a:pt x="2580106" y="177088"/>
                  </a:lnTo>
                  <a:lnTo>
                    <a:pt x="2587218" y="175564"/>
                  </a:lnTo>
                  <a:lnTo>
                    <a:pt x="2592806" y="174790"/>
                  </a:lnTo>
                  <a:lnTo>
                    <a:pt x="2592806" y="168186"/>
                  </a:lnTo>
                  <a:close/>
                </a:path>
                <a:path w="3071495" h="246380">
                  <a:moveTo>
                    <a:pt x="2671775" y="171754"/>
                  </a:moveTo>
                  <a:lnTo>
                    <a:pt x="2669502" y="165138"/>
                  </a:lnTo>
                  <a:lnTo>
                    <a:pt x="2666200" y="166916"/>
                  </a:lnTo>
                  <a:lnTo>
                    <a:pt x="2660358" y="169456"/>
                  </a:lnTo>
                  <a:lnTo>
                    <a:pt x="2653995" y="169456"/>
                  </a:lnTo>
                  <a:lnTo>
                    <a:pt x="2648864" y="168541"/>
                  </a:lnTo>
                  <a:lnTo>
                    <a:pt x="2644025" y="164973"/>
                  </a:lnTo>
                  <a:lnTo>
                    <a:pt x="2640419" y="157556"/>
                  </a:lnTo>
                  <a:lnTo>
                    <a:pt x="2639009" y="145072"/>
                  </a:lnTo>
                  <a:lnTo>
                    <a:pt x="2639009" y="80035"/>
                  </a:lnTo>
                  <a:lnTo>
                    <a:pt x="2666200" y="80035"/>
                  </a:lnTo>
                  <a:lnTo>
                    <a:pt x="2669502" y="78003"/>
                  </a:lnTo>
                  <a:lnTo>
                    <a:pt x="2670251" y="72669"/>
                  </a:lnTo>
                  <a:lnTo>
                    <a:pt x="2667724" y="69862"/>
                  </a:lnTo>
                  <a:lnTo>
                    <a:pt x="2639009" y="69862"/>
                  </a:lnTo>
                  <a:lnTo>
                    <a:pt x="2639009" y="35064"/>
                  </a:lnTo>
                  <a:lnTo>
                    <a:pt x="2635453" y="34556"/>
                  </a:lnTo>
                  <a:lnTo>
                    <a:pt x="2618943" y="51574"/>
                  </a:lnTo>
                  <a:lnTo>
                    <a:pt x="2618943" y="69862"/>
                  </a:lnTo>
                  <a:lnTo>
                    <a:pt x="2607513" y="69862"/>
                  </a:lnTo>
                  <a:lnTo>
                    <a:pt x="2600388" y="77228"/>
                  </a:lnTo>
                  <a:lnTo>
                    <a:pt x="2601404" y="80035"/>
                  </a:lnTo>
                  <a:lnTo>
                    <a:pt x="2618943" y="80035"/>
                  </a:lnTo>
                  <a:lnTo>
                    <a:pt x="2618943" y="153708"/>
                  </a:lnTo>
                  <a:lnTo>
                    <a:pt x="2620581" y="166890"/>
                  </a:lnTo>
                  <a:lnTo>
                    <a:pt x="2625394" y="176352"/>
                  </a:lnTo>
                  <a:lnTo>
                    <a:pt x="2633192" y="182041"/>
                  </a:lnTo>
                  <a:lnTo>
                    <a:pt x="2643835" y="183946"/>
                  </a:lnTo>
                  <a:lnTo>
                    <a:pt x="2646375" y="183946"/>
                  </a:lnTo>
                  <a:lnTo>
                    <a:pt x="2650185" y="182930"/>
                  </a:lnTo>
                  <a:lnTo>
                    <a:pt x="2654503" y="180644"/>
                  </a:lnTo>
                  <a:lnTo>
                    <a:pt x="2671775" y="171754"/>
                  </a:lnTo>
                  <a:close/>
                </a:path>
                <a:path w="3071495" h="246380">
                  <a:moveTo>
                    <a:pt x="2759151" y="148882"/>
                  </a:moveTo>
                  <a:lnTo>
                    <a:pt x="2756827" y="137198"/>
                  </a:lnTo>
                  <a:lnTo>
                    <a:pt x="2750261" y="127990"/>
                  </a:lnTo>
                  <a:lnTo>
                    <a:pt x="2740075" y="120586"/>
                  </a:lnTo>
                  <a:lnTo>
                    <a:pt x="2718841" y="110451"/>
                  </a:lnTo>
                  <a:lnTo>
                    <a:pt x="2712034" y="105778"/>
                  </a:lnTo>
                  <a:lnTo>
                    <a:pt x="2707322" y="99923"/>
                  </a:lnTo>
                  <a:lnTo>
                    <a:pt x="2705557" y="92468"/>
                  </a:lnTo>
                  <a:lnTo>
                    <a:pt x="2705557" y="82321"/>
                  </a:lnTo>
                  <a:lnTo>
                    <a:pt x="2712161" y="74955"/>
                  </a:lnTo>
                  <a:lnTo>
                    <a:pt x="2722067" y="74955"/>
                  </a:lnTo>
                  <a:lnTo>
                    <a:pt x="2730690" y="76746"/>
                  </a:lnTo>
                  <a:lnTo>
                    <a:pt x="2737916" y="81813"/>
                  </a:lnTo>
                  <a:lnTo>
                    <a:pt x="2743758" y="89738"/>
                  </a:lnTo>
                  <a:lnTo>
                    <a:pt x="2748229" y="100101"/>
                  </a:lnTo>
                  <a:lnTo>
                    <a:pt x="2754592" y="98323"/>
                  </a:lnTo>
                  <a:lnTo>
                    <a:pt x="2737053" y="66827"/>
                  </a:lnTo>
                  <a:lnTo>
                    <a:pt x="2726639" y="66827"/>
                  </a:lnTo>
                  <a:lnTo>
                    <a:pt x="2710751" y="69481"/>
                  </a:lnTo>
                  <a:lnTo>
                    <a:pt x="2698572" y="76669"/>
                  </a:lnTo>
                  <a:lnTo>
                    <a:pt x="2690774" y="87185"/>
                  </a:lnTo>
                  <a:lnTo>
                    <a:pt x="2688031" y="99834"/>
                  </a:lnTo>
                  <a:lnTo>
                    <a:pt x="2690850" y="112458"/>
                  </a:lnTo>
                  <a:lnTo>
                    <a:pt x="2698191" y="121920"/>
                  </a:lnTo>
                  <a:lnTo>
                    <a:pt x="2708389" y="129044"/>
                  </a:lnTo>
                  <a:lnTo>
                    <a:pt x="2719781" y="134658"/>
                  </a:lnTo>
                  <a:lnTo>
                    <a:pt x="2728277" y="139166"/>
                  </a:lnTo>
                  <a:lnTo>
                    <a:pt x="2734576" y="144221"/>
                  </a:lnTo>
                  <a:lnTo>
                    <a:pt x="2738501" y="150266"/>
                  </a:lnTo>
                  <a:lnTo>
                    <a:pt x="2739847" y="157772"/>
                  </a:lnTo>
                  <a:lnTo>
                    <a:pt x="2739847" y="168694"/>
                  </a:lnTo>
                  <a:lnTo>
                    <a:pt x="2731211" y="175552"/>
                  </a:lnTo>
                  <a:lnTo>
                    <a:pt x="2721813" y="175552"/>
                  </a:lnTo>
                  <a:lnTo>
                    <a:pt x="2711145" y="172986"/>
                  </a:lnTo>
                  <a:lnTo>
                    <a:pt x="2702217" y="166090"/>
                  </a:lnTo>
                  <a:lnTo>
                    <a:pt x="2695333" y="156044"/>
                  </a:lnTo>
                  <a:lnTo>
                    <a:pt x="2690812" y="144056"/>
                  </a:lnTo>
                  <a:lnTo>
                    <a:pt x="2683954" y="145326"/>
                  </a:lnTo>
                  <a:lnTo>
                    <a:pt x="2699512" y="181051"/>
                  </a:lnTo>
                  <a:lnTo>
                    <a:pt x="2717241" y="183946"/>
                  </a:lnTo>
                  <a:lnTo>
                    <a:pt x="2732367" y="181724"/>
                  </a:lnTo>
                  <a:lnTo>
                    <a:pt x="2745816" y="175082"/>
                  </a:lnTo>
                  <a:lnTo>
                    <a:pt x="2755455" y="164109"/>
                  </a:lnTo>
                  <a:lnTo>
                    <a:pt x="2759151" y="148882"/>
                  </a:lnTo>
                  <a:close/>
                </a:path>
                <a:path w="3071495" h="246380">
                  <a:moveTo>
                    <a:pt x="2888196" y="69862"/>
                  </a:moveTo>
                  <a:lnTo>
                    <a:pt x="2842209" y="69862"/>
                  </a:lnTo>
                  <a:lnTo>
                    <a:pt x="2842209" y="76479"/>
                  </a:lnTo>
                  <a:lnTo>
                    <a:pt x="2856941" y="78257"/>
                  </a:lnTo>
                  <a:lnTo>
                    <a:pt x="2858465" y="81305"/>
                  </a:lnTo>
                  <a:lnTo>
                    <a:pt x="2850629" y="104914"/>
                  </a:lnTo>
                  <a:lnTo>
                    <a:pt x="2844495" y="121856"/>
                  </a:lnTo>
                  <a:lnTo>
                    <a:pt x="2837980" y="139052"/>
                  </a:lnTo>
                  <a:lnTo>
                    <a:pt x="2832036" y="153974"/>
                  </a:lnTo>
                  <a:lnTo>
                    <a:pt x="2805620" y="80797"/>
                  </a:lnTo>
                  <a:lnTo>
                    <a:pt x="2806903" y="78257"/>
                  </a:lnTo>
                  <a:lnTo>
                    <a:pt x="2818828" y="76479"/>
                  </a:lnTo>
                  <a:lnTo>
                    <a:pt x="2818587" y="69862"/>
                  </a:lnTo>
                  <a:lnTo>
                    <a:pt x="2767266" y="69862"/>
                  </a:lnTo>
                  <a:lnTo>
                    <a:pt x="2767266" y="76479"/>
                  </a:lnTo>
                  <a:lnTo>
                    <a:pt x="2775788" y="78244"/>
                  </a:lnTo>
                  <a:lnTo>
                    <a:pt x="2781338" y="81432"/>
                  </a:lnTo>
                  <a:lnTo>
                    <a:pt x="2802547" y="130302"/>
                  </a:lnTo>
                  <a:lnTo>
                    <a:pt x="2819603" y="177596"/>
                  </a:lnTo>
                  <a:lnTo>
                    <a:pt x="2819844" y="180898"/>
                  </a:lnTo>
                  <a:lnTo>
                    <a:pt x="2815285" y="193344"/>
                  </a:lnTo>
                  <a:lnTo>
                    <a:pt x="2787332" y="227634"/>
                  </a:lnTo>
                  <a:lnTo>
                    <a:pt x="2785287" y="229920"/>
                  </a:lnTo>
                  <a:lnTo>
                    <a:pt x="2785287" y="240093"/>
                  </a:lnTo>
                  <a:lnTo>
                    <a:pt x="2792412" y="246176"/>
                  </a:lnTo>
                  <a:lnTo>
                    <a:pt x="2803080" y="246176"/>
                  </a:lnTo>
                  <a:lnTo>
                    <a:pt x="2806395" y="244919"/>
                  </a:lnTo>
                  <a:lnTo>
                    <a:pt x="2807652" y="239826"/>
                  </a:lnTo>
                  <a:lnTo>
                    <a:pt x="2810853" y="229146"/>
                  </a:lnTo>
                  <a:lnTo>
                    <a:pt x="2860510" y="106502"/>
                  </a:lnTo>
                  <a:lnTo>
                    <a:pt x="2888196" y="76479"/>
                  </a:lnTo>
                  <a:lnTo>
                    <a:pt x="2888196" y="69862"/>
                  </a:lnTo>
                  <a:close/>
                </a:path>
                <a:path w="3071495" h="246380">
                  <a:moveTo>
                    <a:pt x="2993352" y="170992"/>
                  </a:moveTo>
                  <a:lnTo>
                    <a:pt x="2992082" y="167690"/>
                  </a:lnTo>
                  <a:lnTo>
                    <a:pt x="2991878" y="167182"/>
                  </a:lnTo>
                  <a:lnTo>
                    <a:pt x="2990812" y="164388"/>
                  </a:lnTo>
                  <a:lnTo>
                    <a:pt x="2988272" y="165900"/>
                  </a:lnTo>
                  <a:lnTo>
                    <a:pt x="2984703" y="167182"/>
                  </a:lnTo>
                  <a:lnTo>
                    <a:pt x="2977337" y="167182"/>
                  </a:lnTo>
                  <a:lnTo>
                    <a:pt x="2972765" y="163372"/>
                  </a:lnTo>
                  <a:lnTo>
                    <a:pt x="2972765" y="119926"/>
                  </a:lnTo>
                  <a:lnTo>
                    <a:pt x="2972701" y="103911"/>
                  </a:lnTo>
                  <a:lnTo>
                    <a:pt x="2955747" y="69113"/>
                  </a:lnTo>
                  <a:lnTo>
                    <a:pt x="2948140" y="66827"/>
                  </a:lnTo>
                  <a:lnTo>
                    <a:pt x="2940507" y="66827"/>
                  </a:lnTo>
                  <a:lnTo>
                    <a:pt x="2902394" y="84607"/>
                  </a:lnTo>
                  <a:lnTo>
                    <a:pt x="2894520" y="91211"/>
                  </a:lnTo>
                  <a:lnTo>
                    <a:pt x="2894520" y="100863"/>
                  </a:lnTo>
                  <a:lnTo>
                    <a:pt x="2900870" y="105702"/>
                  </a:lnTo>
                  <a:lnTo>
                    <a:pt x="2909011" y="105702"/>
                  </a:lnTo>
                  <a:lnTo>
                    <a:pt x="2911551" y="103911"/>
                  </a:lnTo>
                  <a:lnTo>
                    <a:pt x="2912808" y="99847"/>
                  </a:lnTo>
                  <a:lnTo>
                    <a:pt x="2914840" y="92227"/>
                  </a:lnTo>
                  <a:lnTo>
                    <a:pt x="2917126" y="86639"/>
                  </a:lnTo>
                  <a:lnTo>
                    <a:pt x="2920174" y="83096"/>
                  </a:lnTo>
                  <a:lnTo>
                    <a:pt x="2922981" y="80035"/>
                  </a:lnTo>
                  <a:lnTo>
                    <a:pt x="2926791" y="78257"/>
                  </a:lnTo>
                  <a:lnTo>
                    <a:pt x="2931617" y="78257"/>
                  </a:lnTo>
                  <a:lnTo>
                    <a:pt x="2940456" y="80137"/>
                  </a:lnTo>
                  <a:lnTo>
                    <a:pt x="2947263" y="85661"/>
                  </a:lnTo>
                  <a:lnTo>
                    <a:pt x="2951645" y="94653"/>
                  </a:lnTo>
                  <a:lnTo>
                    <a:pt x="2953207" y="106959"/>
                  </a:lnTo>
                  <a:lnTo>
                    <a:pt x="2953207" y="111277"/>
                  </a:lnTo>
                  <a:lnTo>
                    <a:pt x="2953207" y="119926"/>
                  </a:lnTo>
                  <a:lnTo>
                    <a:pt x="2953207" y="159550"/>
                  </a:lnTo>
                  <a:lnTo>
                    <a:pt x="2948381" y="164388"/>
                  </a:lnTo>
                  <a:lnTo>
                    <a:pt x="2939491" y="168706"/>
                  </a:lnTo>
                  <a:lnTo>
                    <a:pt x="2932874" y="168706"/>
                  </a:lnTo>
                  <a:lnTo>
                    <a:pt x="2926727" y="167513"/>
                  </a:lnTo>
                  <a:lnTo>
                    <a:pt x="2920898" y="163906"/>
                  </a:lnTo>
                  <a:lnTo>
                    <a:pt x="2916542" y="157873"/>
                  </a:lnTo>
                  <a:lnTo>
                    <a:pt x="2914840" y="149390"/>
                  </a:lnTo>
                  <a:lnTo>
                    <a:pt x="2914840" y="139992"/>
                  </a:lnTo>
                  <a:lnTo>
                    <a:pt x="2920441" y="135166"/>
                  </a:lnTo>
                  <a:lnTo>
                    <a:pt x="2930347" y="130594"/>
                  </a:lnTo>
                  <a:lnTo>
                    <a:pt x="2935681" y="128054"/>
                  </a:lnTo>
                  <a:lnTo>
                    <a:pt x="2947873" y="122720"/>
                  </a:lnTo>
                  <a:lnTo>
                    <a:pt x="2953207" y="119926"/>
                  </a:lnTo>
                  <a:lnTo>
                    <a:pt x="2953207" y="111277"/>
                  </a:lnTo>
                  <a:lnTo>
                    <a:pt x="2946844" y="115074"/>
                  </a:lnTo>
                  <a:lnTo>
                    <a:pt x="2937141" y="119354"/>
                  </a:lnTo>
                  <a:lnTo>
                    <a:pt x="2925622" y="123710"/>
                  </a:lnTo>
                  <a:lnTo>
                    <a:pt x="2913824" y="127800"/>
                  </a:lnTo>
                  <a:lnTo>
                    <a:pt x="2904706" y="132016"/>
                  </a:lnTo>
                  <a:lnTo>
                    <a:pt x="2898292" y="137515"/>
                  </a:lnTo>
                  <a:lnTo>
                    <a:pt x="2894495" y="144449"/>
                  </a:lnTo>
                  <a:lnTo>
                    <a:pt x="2893250" y="152958"/>
                  </a:lnTo>
                  <a:lnTo>
                    <a:pt x="2895473" y="164541"/>
                  </a:lnTo>
                  <a:lnTo>
                    <a:pt x="2901734" y="174447"/>
                  </a:lnTo>
                  <a:lnTo>
                    <a:pt x="2911360" y="181343"/>
                  </a:lnTo>
                  <a:lnTo>
                    <a:pt x="2923743" y="183946"/>
                  </a:lnTo>
                  <a:lnTo>
                    <a:pt x="2930207" y="182372"/>
                  </a:lnTo>
                  <a:lnTo>
                    <a:pt x="2937776" y="178384"/>
                  </a:lnTo>
                  <a:lnTo>
                    <a:pt x="2945815" y="173126"/>
                  </a:lnTo>
                  <a:lnTo>
                    <a:pt x="2952229" y="168706"/>
                  </a:lnTo>
                  <a:lnTo>
                    <a:pt x="2953715" y="167690"/>
                  </a:lnTo>
                  <a:lnTo>
                    <a:pt x="2954998" y="172008"/>
                  </a:lnTo>
                  <a:lnTo>
                    <a:pt x="2956522" y="175564"/>
                  </a:lnTo>
                  <a:lnTo>
                    <a:pt x="2962605" y="181648"/>
                  </a:lnTo>
                  <a:lnTo>
                    <a:pt x="2967939" y="183946"/>
                  </a:lnTo>
                  <a:lnTo>
                    <a:pt x="2971762" y="183946"/>
                  </a:lnTo>
                  <a:lnTo>
                    <a:pt x="2993352" y="170992"/>
                  </a:lnTo>
                  <a:close/>
                </a:path>
                <a:path w="3071495" h="246380">
                  <a:moveTo>
                    <a:pt x="3071063" y="116598"/>
                  </a:moveTo>
                  <a:lnTo>
                    <a:pt x="3012884" y="116598"/>
                  </a:lnTo>
                  <a:lnTo>
                    <a:pt x="3009341" y="130581"/>
                  </a:lnTo>
                  <a:lnTo>
                    <a:pt x="3067520" y="130581"/>
                  </a:lnTo>
                  <a:lnTo>
                    <a:pt x="3071063" y="116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3" name="object 743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088" y="2470290"/>
              <a:ext cx="319285" cy="117617"/>
            </a:xfrm>
            <a:prstGeom prst="rect">
              <a:avLst/>
            </a:prstGeom>
          </p:spPr>
        </p:pic>
        <p:sp>
          <p:nvSpPr>
            <p:cNvPr id="744" name="object 744"/>
            <p:cNvSpPr/>
            <p:nvPr/>
          </p:nvSpPr>
          <p:spPr>
            <a:xfrm>
              <a:off x="1722526" y="2403970"/>
              <a:ext cx="8191500" cy="1045210"/>
            </a:xfrm>
            <a:custGeom>
              <a:avLst/>
              <a:gdLst/>
              <a:ahLst/>
              <a:cxnLst/>
              <a:rect l="l" t="t" r="r" b="b"/>
              <a:pathLst>
                <a:path w="8191500" h="1045210">
                  <a:moveTo>
                    <a:pt x="61722" y="421398"/>
                  </a:moveTo>
                  <a:lnTo>
                    <a:pt x="3543" y="421398"/>
                  </a:lnTo>
                  <a:lnTo>
                    <a:pt x="0" y="435381"/>
                  </a:lnTo>
                  <a:lnTo>
                    <a:pt x="58178" y="435381"/>
                  </a:lnTo>
                  <a:lnTo>
                    <a:pt x="61722" y="421398"/>
                  </a:lnTo>
                  <a:close/>
                </a:path>
                <a:path w="8191500" h="1045210">
                  <a:moveTo>
                    <a:pt x="199656" y="419633"/>
                  </a:moveTo>
                  <a:lnTo>
                    <a:pt x="196596" y="401624"/>
                  </a:lnTo>
                  <a:lnTo>
                    <a:pt x="188074" y="386867"/>
                  </a:lnTo>
                  <a:lnTo>
                    <a:pt x="187744" y="386295"/>
                  </a:lnTo>
                  <a:lnTo>
                    <a:pt x="178320" y="379183"/>
                  </a:lnTo>
                  <a:lnTo>
                    <a:pt x="178320" y="429552"/>
                  </a:lnTo>
                  <a:lnTo>
                    <a:pt x="175768" y="448856"/>
                  </a:lnTo>
                  <a:lnTo>
                    <a:pt x="168541" y="463588"/>
                  </a:lnTo>
                  <a:lnTo>
                    <a:pt x="157314" y="472986"/>
                  </a:lnTo>
                  <a:lnTo>
                    <a:pt x="142748" y="476288"/>
                  </a:lnTo>
                  <a:lnTo>
                    <a:pt x="136055" y="475564"/>
                  </a:lnTo>
                  <a:lnTo>
                    <a:pt x="129565" y="473519"/>
                  </a:lnTo>
                  <a:lnTo>
                    <a:pt x="123710" y="470395"/>
                  </a:lnTo>
                  <a:lnTo>
                    <a:pt x="118872" y="466382"/>
                  </a:lnTo>
                  <a:lnTo>
                    <a:pt x="118872" y="397789"/>
                  </a:lnTo>
                  <a:lnTo>
                    <a:pt x="124587" y="393827"/>
                  </a:lnTo>
                  <a:lnTo>
                    <a:pt x="131089" y="390321"/>
                  </a:lnTo>
                  <a:lnTo>
                    <a:pt x="134251" y="389153"/>
                  </a:lnTo>
                  <a:lnTo>
                    <a:pt x="137833" y="387819"/>
                  </a:lnTo>
                  <a:lnTo>
                    <a:pt x="175564" y="411302"/>
                  </a:lnTo>
                  <a:lnTo>
                    <a:pt x="178320" y="429552"/>
                  </a:lnTo>
                  <a:lnTo>
                    <a:pt x="178320" y="379183"/>
                  </a:lnTo>
                  <a:lnTo>
                    <a:pt x="173609" y="375627"/>
                  </a:lnTo>
                  <a:lnTo>
                    <a:pt x="154686" y="371627"/>
                  </a:lnTo>
                  <a:lnTo>
                    <a:pt x="151638" y="371627"/>
                  </a:lnTo>
                  <a:lnTo>
                    <a:pt x="146812" y="372897"/>
                  </a:lnTo>
                  <a:lnTo>
                    <a:pt x="142214" y="375691"/>
                  </a:lnTo>
                  <a:lnTo>
                    <a:pt x="118872" y="389153"/>
                  </a:lnTo>
                  <a:lnTo>
                    <a:pt x="118872" y="369087"/>
                  </a:lnTo>
                  <a:lnTo>
                    <a:pt x="109575" y="372579"/>
                  </a:lnTo>
                  <a:lnTo>
                    <a:pt x="99974" y="375691"/>
                  </a:lnTo>
                  <a:lnTo>
                    <a:pt x="90614" y="378218"/>
                  </a:lnTo>
                  <a:lnTo>
                    <a:pt x="82042" y="379996"/>
                  </a:lnTo>
                  <a:lnTo>
                    <a:pt x="82042" y="386105"/>
                  </a:lnTo>
                  <a:lnTo>
                    <a:pt x="97790" y="388137"/>
                  </a:lnTo>
                  <a:lnTo>
                    <a:pt x="98806" y="388645"/>
                  </a:lnTo>
                  <a:lnTo>
                    <a:pt x="98806" y="519988"/>
                  </a:lnTo>
                  <a:lnTo>
                    <a:pt x="98196" y="529945"/>
                  </a:lnTo>
                  <a:lnTo>
                    <a:pt x="95618" y="535609"/>
                  </a:lnTo>
                  <a:lnTo>
                    <a:pt x="90004" y="538416"/>
                  </a:lnTo>
                  <a:lnTo>
                    <a:pt x="80251" y="539800"/>
                  </a:lnTo>
                  <a:lnTo>
                    <a:pt x="80251" y="546658"/>
                  </a:lnTo>
                  <a:lnTo>
                    <a:pt x="140220" y="546658"/>
                  </a:lnTo>
                  <a:lnTo>
                    <a:pt x="140220" y="539800"/>
                  </a:lnTo>
                  <a:lnTo>
                    <a:pt x="128625" y="538378"/>
                  </a:lnTo>
                  <a:lnTo>
                    <a:pt x="122212" y="535292"/>
                  </a:lnTo>
                  <a:lnTo>
                    <a:pt x="119456" y="528866"/>
                  </a:lnTo>
                  <a:lnTo>
                    <a:pt x="118872" y="517448"/>
                  </a:lnTo>
                  <a:lnTo>
                    <a:pt x="118872" y="484162"/>
                  </a:lnTo>
                  <a:lnTo>
                    <a:pt x="122174" y="485940"/>
                  </a:lnTo>
                  <a:lnTo>
                    <a:pt x="128778" y="488480"/>
                  </a:lnTo>
                  <a:lnTo>
                    <a:pt x="166458" y="476288"/>
                  </a:lnTo>
                  <a:lnTo>
                    <a:pt x="194411" y="445757"/>
                  </a:lnTo>
                  <a:lnTo>
                    <a:pt x="199656" y="419633"/>
                  </a:lnTo>
                  <a:close/>
                </a:path>
                <a:path w="8191500" h="1045210">
                  <a:moveTo>
                    <a:pt x="329184" y="428282"/>
                  </a:moveTo>
                  <a:lnTo>
                    <a:pt x="325043" y="406247"/>
                  </a:lnTo>
                  <a:lnTo>
                    <a:pt x="313563" y="388239"/>
                  </a:lnTo>
                  <a:lnTo>
                    <a:pt x="305562" y="382651"/>
                  </a:lnTo>
                  <a:lnTo>
                    <a:pt x="305562" y="433857"/>
                  </a:lnTo>
                  <a:lnTo>
                    <a:pt x="303288" y="455815"/>
                  </a:lnTo>
                  <a:lnTo>
                    <a:pt x="297116" y="470166"/>
                  </a:lnTo>
                  <a:lnTo>
                    <a:pt x="287985" y="477989"/>
                  </a:lnTo>
                  <a:lnTo>
                    <a:pt x="276847" y="480352"/>
                  </a:lnTo>
                  <a:lnTo>
                    <a:pt x="262521" y="476123"/>
                  </a:lnTo>
                  <a:lnTo>
                    <a:pt x="251548" y="464413"/>
                  </a:lnTo>
                  <a:lnTo>
                    <a:pt x="244525" y="446697"/>
                  </a:lnTo>
                  <a:lnTo>
                    <a:pt x="242049" y="424459"/>
                  </a:lnTo>
                  <a:lnTo>
                    <a:pt x="244436" y="405384"/>
                  </a:lnTo>
                  <a:lnTo>
                    <a:pt x="250812" y="391464"/>
                  </a:lnTo>
                  <a:lnTo>
                    <a:pt x="260057" y="382905"/>
                  </a:lnTo>
                  <a:lnTo>
                    <a:pt x="271005" y="379996"/>
                  </a:lnTo>
                  <a:lnTo>
                    <a:pt x="285953" y="384276"/>
                  </a:lnTo>
                  <a:lnTo>
                    <a:pt x="296773" y="395884"/>
                  </a:lnTo>
                  <a:lnTo>
                    <a:pt x="303339" y="413016"/>
                  </a:lnTo>
                  <a:lnTo>
                    <a:pt x="305562" y="433857"/>
                  </a:lnTo>
                  <a:lnTo>
                    <a:pt x="305562" y="382651"/>
                  </a:lnTo>
                  <a:lnTo>
                    <a:pt x="301777" y="379996"/>
                  </a:lnTo>
                  <a:lnTo>
                    <a:pt x="296176" y="376085"/>
                  </a:lnTo>
                  <a:lnTo>
                    <a:pt x="274307" y="371627"/>
                  </a:lnTo>
                  <a:lnTo>
                    <a:pt x="255714" y="375259"/>
                  </a:lnTo>
                  <a:lnTo>
                    <a:pt x="237604" y="386397"/>
                  </a:lnTo>
                  <a:lnTo>
                    <a:pt x="223875" y="405409"/>
                  </a:lnTo>
                  <a:lnTo>
                    <a:pt x="218427" y="432600"/>
                  </a:lnTo>
                  <a:lnTo>
                    <a:pt x="222224" y="453275"/>
                  </a:lnTo>
                  <a:lnTo>
                    <a:pt x="233197" y="471246"/>
                  </a:lnTo>
                  <a:lnTo>
                    <a:pt x="250685" y="483946"/>
                  </a:lnTo>
                  <a:lnTo>
                    <a:pt x="274066" y="488746"/>
                  </a:lnTo>
                  <a:lnTo>
                    <a:pt x="293293" y="485051"/>
                  </a:lnTo>
                  <a:lnTo>
                    <a:pt x="300736" y="480352"/>
                  </a:lnTo>
                  <a:lnTo>
                    <a:pt x="311061" y="473849"/>
                  </a:lnTo>
                  <a:lnTo>
                    <a:pt x="324116" y="454990"/>
                  </a:lnTo>
                  <a:lnTo>
                    <a:pt x="329184" y="428282"/>
                  </a:lnTo>
                  <a:close/>
                </a:path>
                <a:path w="8191500" h="1045210">
                  <a:moveTo>
                    <a:pt x="440194" y="410210"/>
                  </a:moveTo>
                  <a:lnTo>
                    <a:pt x="437210" y="395960"/>
                  </a:lnTo>
                  <a:lnTo>
                    <a:pt x="429044" y="383603"/>
                  </a:lnTo>
                  <a:lnTo>
                    <a:pt x="425437" y="381012"/>
                  </a:lnTo>
                  <a:lnTo>
                    <a:pt x="418338" y="375932"/>
                  </a:lnTo>
                  <a:lnTo>
                    <a:pt x="418338" y="406425"/>
                  </a:lnTo>
                  <a:lnTo>
                    <a:pt x="418338" y="410235"/>
                  </a:lnTo>
                  <a:lnTo>
                    <a:pt x="416814" y="411505"/>
                  </a:lnTo>
                  <a:lnTo>
                    <a:pt x="412229" y="411505"/>
                  </a:lnTo>
                  <a:lnTo>
                    <a:pt x="390448" y="412076"/>
                  </a:lnTo>
                  <a:lnTo>
                    <a:pt x="369049" y="412267"/>
                  </a:lnTo>
                  <a:lnTo>
                    <a:pt x="373214" y="398703"/>
                  </a:lnTo>
                  <a:lnTo>
                    <a:pt x="379526" y="388924"/>
                  </a:lnTo>
                  <a:lnTo>
                    <a:pt x="387273" y="383006"/>
                  </a:lnTo>
                  <a:lnTo>
                    <a:pt x="395732" y="381012"/>
                  </a:lnTo>
                  <a:lnTo>
                    <a:pt x="405307" y="383133"/>
                  </a:lnTo>
                  <a:lnTo>
                    <a:pt x="412470" y="388772"/>
                  </a:lnTo>
                  <a:lnTo>
                    <a:pt x="416915" y="396887"/>
                  </a:lnTo>
                  <a:lnTo>
                    <a:pt x="418338" y="406425"/>
                  </a:lnTo>
                  <a:lnTo>
                    <a:pt x="418338" y="375932"/>
                  </a:lnTo>
                  <a:lnTo>
                    <a:pt x="416928" y="374916"/>
                  </a:lnTo>
                  <a:lnTo>
                    <a:pt x="402082" y="371627"/>
                  </a:lnTo>
                  <a:lnTo>
                    <a:pt x="401828" y="371627"/>
                  </a:lnTo>
                  <a:lnTo>
                    <a:pt x="364731" y="390169"/>
                  </a:lnTo>
                  <a:lnTo>
                    <a:pt x="347967" y="434632"/>
                  </a:lnTo>
                  <a:lnTo>
                    <a:pt x="351320" y="455193"/>
                  </a:lnTo>
                  <a:lnTo>
                    <a:pt x="361022" y="472452"/>
                  </a:lnTo>
                  <a:lnTo>
                    <a:pt x="376580" y="484314"/>
                  </a:lnTo>
                  <a:lnTo>
                    <a:pt x="397497" y="488734"/>
                  </a:lnTo>
                  <a:lnTo>
                    <a:pt x="405041" y="487718"/>
                  </a:lnTo>
                  <a:lnTo>
                    <a:pt x="415163" y="483971"/>
                  </a:lnTo>
                  <a:lnTo>
                    <a:pt x="426796" y="476516"/>
                  </a:lnTo>
                  <a:lnTo>
                    <a:pt x="431838" y="471462"/>
                  </a:lnTo>
                  <a:lnTo>
                    <a:pt x="438912" y="464350"/>
                  </a:lnTo>
                  <a:lnTo>
                    <a:pt x="435102" y="458762"/>
                  </a:lnTo>
                  <a:lnTo>
                    <a:pt x="428040" y="464388"/>
                  </a:lnTo>
                  <a:lnTo>
                    <a:pt x="420878" y="468350"/>
                  </a:lnTo>
                  <a:lnTo>
                    <a:pt x="413524" y="470700"/>
                  </a:lnTo>
                  <a:lnTo>
                    <a:pt x="405879" y="471462"/>
                  </a:lnTo>
                  <a:lnTo>
                    <a:pt x="392468" y="468706"/>
                  </a:lnTo>
                  <a:lnTo>
                    <a:pt x="380263" y="460032"/>
                  </a:lnTo>
                  <a:lnTo>
                    <a:pt x="371348" y="444881"/>
                  </a:lnTo>
                  <a:lnTo>
                    <a:pt x="367779" y="422681"/>
                  </a:lnTo>
                  <a:lnTo>
                    <a:pt x="390474" y="421690"/>
                  </a:lnTo>
                  <a:lnTo>
                    <a:pt x="410972" y="420433"/>
                  </a:lnTo>
                  <a:lnTo>
                    <a:pt x="426516" y="419214"/>
                  </a:lnTo>
                  <a:lnTo>
                    <a:pt x="434352" y="418363"/>
                  </a:lnTo>
                  <a:lnTo>
                    <a:pt x="439166" y="417347"/>
                  </a:lnTo>
                  <a:lnTo>
                    <a:pt x="440194" y="415315"/>
                  </a:lnTo>
                  <a:lnTo>
                    <a:pt x="440194" y="412267"/>
                  </a:lnTo>
                  <a:lnTo>
                    <a:pt x="440194" y="410210"/>
                  </a:lnTo>
                  <a:close/>
                </a:path>
                <a:path w="8191500" h="1045210">
                  <a:moveTo>
                    <a:pt x="522211" y="476554"/>
                  </a:moveTo>
                  <a:lnTo>
                    <a:pt x="519938" y="469938"/>
                  </a:lnTo>
                  <a:lnTo>
                    <a:pt x="516636" y="471716"/>
                  </a:lnTo>
                  <a:lnTo>
                    <a:pt x="510794" y="474256"/>
                  </a:lnTo>
                  <a:lnTo>
                    <a:pt x="504431" y="474256"/>
                  </a:lnTo>
                  <a:lnTo>
                    <a:pt x="499313" y="473341"/>
                  </a:lnTo>
                  <a:lnTo>
                    <a:pt x="494461" y="469773"/>
                  </a:lnTo>
                  <a:lnTo>
                    <a:pt x="490867" y="462356"/>
                  </a:lnTo>
                  <a:lnTo>
                    <a:pt x="489445" y="449872"/>
                  </a:lnTo>
                  <a:lnTo>
                    <a:pt x="489445" y="384835"/>
                  </a:lnTo>
                  <a:lnTo>
                    <a:pt x="516636" y="384835"/>
                  </a:lnTo>
                  <a:lnTo>
                    <a:pt x="519938" y="382803"/>
                  </a:lnTo>
                  <a:lnTo>
                    <a:pt x="520687" y="377469"/>
                  </a:lnTo>
                  <a:lnTo>
                    <a:pt x="518160" y="374662"/>
                  </a:lnTo>
                  <a:lnTo>
                    <a:pt x="489445" y="374662"/>
                  </a:lnTo>
                  <a:lnTo>
                    <a:pt x="489445" y="339864"/>
                  </a:lnTo>
                  <a:lnTo>
                    <a:pt x="485889" y="339356"/>
                  </a:lnTo>
                  <a:lnTo>
                    <a:pt x="469379" y="356374"/>
                  </a:lnTo>
                  <a:lnTo>
                    <a:pt x="469379" y="374662"/>
                  </a:lnTo>
                  <a:lnTo>
                    <a:pt x="457949" y="374662"/>
                  </a:lnTo>
                  <a:lnTo>
                    <a:pt x="450824" y="382028"/>
                  </a:lnTo>
                  <a:lnTo>
                    <a:pt x="451840" y="384835"/>
                  </a:lnTo>
                  <a:lnTo>
                    <a:pt x="469379" y="384835"/>
                  </a:lnTo>
                  <a:lnTo>
                    <a:pt x="469379" y="458508"/>
                  </a:lnTo>
                  <a:lnTo>
                    <a:pt x="471017" y="471690"/>
                  </a:lnTo>
                  <a:lnTo>
                    <a:pt x="475830" y="481152"/>
                  </a:lnTo>
                  <a:lnTo>
                    <a:pt x="483628" y="486841"/>
                  </a:lnTo>
                  <a:lnTo>
                    <a:pt x="494271" y="488746"/>
                  </a:lnTo>
                  <a:lnTo>
                    <a:pt x="496811" y="488746"/>
                  </a:lnTo>
                  <a:lnTo>
                    <a:pt x="500621" y="487730"/>
                  </a:lnTo>
                  <a:lnTo>
                    <a:pt x="504939" y="485444"/>
                  </a:lnTo>
                  <a:lnTo>
                    <a:pt x="522211" y="476554"/>
                  </a:lnTo>
                  <a:close/>
                </a:path>
                <a:path w="8191500" h="1045210">
                  <a:moveTo>
                    <a:pt x="633984" y="475792"/>
                  </a:moveTo>
                  <a:lnTo>
                    <a:pt x="632714" y="472490"/>
                  </a:lnTo>
                  <a:lnTo>
                    <a:pt x="632523" y="471982"/>
                  </a:lnTo>
                  <a:lnTo>
                    <a:pt x="631444" y="469188"/>
                  </a:lnTo>
                  <a:lnTo>
                    <a:pt x="628904" y="470700"/>
                  </a:lnTo>
                  <a:lnTo>
                    <a:pt x="625335" y="471982"/>
                  </a:lnTo>
                  <a:lnTo>
                    <a:pt x="617969" y="471982"/>
                  </a:lnTo>
                  <a:lnTo>
                    <a:pt x="613410" y="468172"/>
                  </a:lnTo>
                  <a:lnTo>
                    <a:pt x="613410" y="424726"/>
                  </a:lnTo>
                  <a:lnTo>
                    <a:pt x="613359" y="408711"/>
                  </a:lnTo>
                  <a:lnTo>
                    <a:pt x="596379" y="373913"/>
                  </a:lnTo>
                  <a:lnTo>
                    <a:pt x="588772" y="371627"/>
                  </a:lnTo>
                  <a:lnTo>
                    <a:pt x="581139" y="371627"/>
                  </a:lnTo>
                  <a:lnTo>
                    <a:pt x="543026" y="389407"/>
                  </a:lnTo>
                  <a:lnTo>
                    <a:pt x="535152" y="396011"/>
                  </a:lnTo>
                  <a:lnTo>
                    <a:pt x="535152" y="405663"/>
                  </a:lnTo>
                  <a:lnTo>
                    <a:pt x="541502" y="410502"/>
                  </a:lnTo>
                  <a:lnTo>
                    <a:pt x="549643" y="410502"/>
                  </a:lnTo>
                  <a:lnTo>
                    <a:pt x="552183" y="408711"/>
                  </a:lnTo>
                  <a:lnTo>
                    <a:pt x="553440" y="404647"/>
                  </a:lnTo>
                  <a:lnTo>
                    <a:pt x="555472" y="397027"/>
                  </a:lnTo>
                  <a:lnTo>
                    <a:pt x="557758" y="391439"/>
                  </a:lnTo>
                  <a:lnTo>
                    <a:pt x="560806" y="387896"/>
                  </a:lnTo>
                  <a:lnTo>
                    <a:pt x="563613" y="384835"/>
                  </a:lnTo>
                  <a:lnTo>
                    <a:pt x="567423" y="383057"/>
                  </a:lnTo>
                  <a:lnTo>
                    <a:pt x="572249" y="383057"/>
                  </a:lnTo>
                  <a:lnTo>
                    <a:pt x="581088" y="384937"/>
                  </a:lnTo>
                  <a:lnTo>
                    <a:pt x="587908" y="390461"/>
                  </a:lnTo>
                  <a:lnTo>
                    <a:pt x="592289" y="399453"/>
                  </a:lnTo>
                  <a:lnTo>
                    <a:pt x="593839" y="411759"/>
                  </a:lnTo>
                  <a:lnTo>
                    <a:pt x="593839" y="416077"/>
                  </a:lnTo>
                  <a:lnTo>
                    <a:pt x="593839" y="424726"/>
                  </a:lnTo>
                  <a:lnTo>
                    <a:pt x="593839" y="464350"/>
                  </a:lnTo>
                  <a:lnTo>
                    <a:pt x="589013" y="469188"/>
                  </a:lnTo>
                  <a:lnTo>
                    <a:pt x="580123" y="473506"/>
                  </a:lnTo>
                  <a:lnTo>
                    <a:pt x="573506" y="473506"/>
                  </a:lnTo>
                  <a:lnTo>
                    <a:pt x="567372" y="472313"/>
                  </a:lnTo>
                  <a:lnTo>
                    <a:pt x="561543" y="468706"/>
                  </a:lnTo>
                  <a:lnTo>
                    <a:pt x="557187" y="462673"/>
                  </a:lnTo>
                  <a:lnTo>
                    <a:pt x="555472" y="454190"/>
                  </a:lnTo>
                  <a:lnTo>
                    <a:pt x="555472" y="444792"/>
                  </a:lnTo>
                  <a:lnTo>
                    <a:pt x="561073" y="439966"/>
                  </a:lnTo>
                  <a:lnTo>
                    <a:pt x="570979" y="435394"/>
                  </a:lnTo>
                  <a:lnTo>
                    <a:pt x="576313" y="432854"/>
                  </a:lnTo>
                  <a:lnTo>
                    <a:pt x="588505" y="427520"/>
                  </a:lnTo>
                  <a:lnTo>
                    <a:pt x="593839" y="424726"/>
                  </a:lnTo>
                  <a:lnTo>
                    <a:pt x="593839" y="416077"/>
                  </a:lnTo>
                  <a:lnTo>
                    <a:pt x="587476" y="419874"/>
                  </a:lnTo>
                  <a:lnTo>
                    <a:pt x="577786" y="424154"/>
                  </a:lnTo>
                  <a:lnTo>
                    <a:pt x="566267" y="428510"/>
                  </a:lnTo>
                  <a:lnTo>
                    <a:pt x="554456" y="432600"/>
                  </a:lnTo>
                  <a:lnTo>
                    <a:pt x="545350" y="436816"/>
                  </a:lnTo>
                  <a:lnTo>
                    <a:pt x="538937" y="442315"/>
                  </a:lnTo>
                  <a:lnTo>
                    <a:pt x="535139" y="449249"/>
                  </a:lnTo>
                  <a:lnTo>
                    <a:pt x="533882" y="457758"/>
                  </a:lnTo>
                  <a:lnTo>
                    <a:pt x="536117" y="469341"/>
                  </a:lnTo>
                  <a:lnTo>
                    <a:pt x="542366" y="479247"/>
                  </a:lnTo>
                  <a:lnTo>
                    <a:pt x="552005" y="486143"/>
                  </a:lnTo>
                  <a:lnTo>
                    <a:pt x="564375" y="488746"/>
                  </a:lnTo>
                  <a:lnTo>
                    <a:pt x="570852" y="487172"/>
                  </a:lnTo>
                  <a:lnTo>
                    <a:pt x="578408" y="483184"/>
                  </a:lnTo>
                  <a:lnTo>
                    <a:pt x="586447" y="477926"/>
                  </a:lnTo>
                  <a:lnTo>
                    <a:pt x="592874" y="473506"/>
                  </a:lnTo>
                  <a:lnTo>
                    <a:pt x="594347" y="472490"/>
                  </a:lnTo>
                  <a:lnTo>
                    <a:pt x="595630" y="476808"/>
                  </a:lnTo>
                  <a:lnTo>
                    <a:pt x="597141" y="480364"/>
                  </a:lnTo>
                  <a:lnTo>
                    <a:pt x="603237" y="486448"/>
                  </a:lnTo>
                  <a:lnTo>
                    <a:pt x="608571" y="488746"/>
                  </a:lnTo>
                  <a:lnTo>
                    <a:pt x="612394" y="488746"/>
                  </a:lnTo>
                  <a:lnTo>
                    <a:pt x="633984" y="475792"/>
                  </a:lnTo>
                  <a:close/>
                </a:path>
                <a:path w="8191500" h="1045210">
                  <a:moveTo>
                    <a:pt x="4713414" y="1030998"/>
                  </a:moveTo>
                  <a:lnTo>
                    <a:pt x="4655236" y="1030998"/>
                  </a:lnTo>
                  <a:lnTo>
                    <a:pt x="4651692" y="1044981"/>
                  </a:lnTo>
                  <a:lnTo>
                    <a:pt x="4709871" y="1044981"/>
                  </a:lnTo>
                  <a:lnTo>
                    <a:pt x="4713414" y="1030998"/>
                  </a:lnTo>
                  <a:close/>
                </a:path>
                <a:path w="8191500" h="1045210">
                  <a:moveTo>
                    <a:pt x="7534021" y="73685"/>
                  </a:moveTo>
                  <a:lnTo>
                    <a:pt x="7527938" y="66827"/>
                  </a:lnTo>
                  <a:lnTo>
                    <a:pt x="7519289" y="66827"/>
                  </a:lnTo>
                  <a:lnTo>
                    <a:pt x="7510412" y="69253"/>
                  </a:lnTo>
                  <a:lnTo>
                    <a:pt x="7502207" y="75552"/>
                  </a:lnTo>
                  <a:lnTo>
                    <a:pt x="7494854" y="84289"/>
                  </a:lnTo>
                  <a:lnTo>
                    <a:pt x="7488555" y="94005"/>
                  </a:lnTo>
                  <a:lnTo>
                    <a:pt x="7488047" y="94005"/>
                  </a:lnTo>
                  <a:lnTo>
                    <a:pt x="7488047" y="66319"/>
                  </a:lnTo>
                  <a:lnTo>
                    <a:pt x="7479055" y="69761"/>
                  </a:lnTo>
                  <a:lnTo>
                    <a:pt x="7470229" y="72542"/>
                  </a:lnTo>
                  <a:lnTo>
                    <a:pt x="7461351" y="74739"/>
                  </a:lnTo>
                  <a:lnTo>
                    <a:pt x="7452220" y="76479"/>
                  </a:lnTo>
                  <a:lnTo>
                    <a:pt x="7452220" y="82321"/>
                  </a:lnTo>
                  <a:lnTo>
                    <a:pt x="7466952" y="84099"/>
                  </a:lnTo>
                  <a:lnTo>
                    <a:pt x="7467968" y="85115"/>
                  </a:lnTo>
                  <a:lnTo>
                    <a:pt x="7467968" y="154482"/>
                  </a:lnTo>
                  <a:lnTo>
                    <a:pt x="7467447" y="164426"/>
                  </a:lnTo>
                  <a:lnTo>
                    <a:pt x="7465111" y="170091"/>
                  </a:lnTo>
                  <a:lnTo>
                    <a:pt x="7459827" y="172897"/>
                  </a:lnTo>
                  <a:lnTo>
                    <a:pt x="7450442" y="174282"/>
                  </a:lnTo>
                  <a:lnTo>
                    <a:pt x="7450442" y="180898"/>
                  </a:lnTo>
                  <a:lnTo>
                    <a:pt x="7508875" y="180898"/>
                  </a:lnTo>
                  <a:lnTo>
                    <a:pt x="7508875" y="174282"/>
                  </a:lnTo>
                  <a:lnTo>
                    <a:pt x="7497369" y="172897"/>
                  </a:lnTo>
                  <a:lnTo>
                    <a:pt x="7491133" y="170091"/>
                  </a:lnTo>
                  <a:lnTo>
                    <a:pt x="7488555" y="164426"/>
                  </a:lnTo>
                  <a:lnTo>
                    <a:pt x="7488047" y="154482"/>
                  </a:lnTo>
                  <a:lnTo>
                    <a:pt x="7488047" y="107988"/>
                  </a:lnTo>
                  <a:lnTo>
                    <a:pt x="7492644" y="98602"/>
                  </a:lnTo>
                  <a:lnTo>
                    <a:pt x="7497826" y="91846"/>
                  </a:lnTo>
                  <a:lnTo>
                    <a:pt x="7503185" y="87757"/>
                  </a:lnTo>
                  <a:lnTo>
                    <a:pt x="7508367" y="86385"/>
                  </a:lnTo>
                  <a:lnTo>
                    <a:pt x="7512431" y="86385"/>
                  </a:lnTo>
                  <a:lnTo>
                    <a:pt x="7515479" y="87922"/>
                  </a:lnTo>
                  <a:lnTo>
                    <a:pt x="7520813" y="92989"/>
                  </a:lnTo>
                  <a:lnTo>
                    <a:pt x="7522845" y="93243"/>
                  </a:lnTo>
                  <a:lnTo>
                    <a:pt x="7530719" y="89687"/>
                  </a:lnTo>
                  <a:lnTo>
                    <a:pt x="7534021" y="84607"/>
                  </a:lnTo>
                  <a:lnTo>
                    <a:pt x="7534021" y="73685"/>
                  </a:lnTo>
                  <a:close/>
                </a:path>
                <a:path w="8191500" h="1045210">
                  <a:moveTo>
                    <a:pt x="7656449" y="123482"/>
                  </a:moveTo>
                  <a:lnTo>
                    <a:pt x="7652309" y="101447"/>
                  </a:lnTo>
                  <a:lnTo>
                    <a:pt x="7640828" y="83439"/>
                  </a:lnTo>
                  <a:lnTo>
                    <a:pt x="7632827" y="77851"/>
                  </a:lnTo>
                  <a:lnTo>
                    <a:pt x="7632827" y="129057"/>
                  </a:lnTo>
                  <a:lnTo>
                    <a:pt x="7630554" y="151015"/>
                  </a:lnTo>
                  <a:lnTo>
                    <a:pt x="7624381" y="165366"/>
                  </a:lnTo>
                  <a:lnTo>
                    <a:pt x="7615250" y="173189"/>
                  </a:lnTo>
                  <a:lnTo>
                    <a:pt x="7604112" y="175552"/>
                  </a:lnTo>
                  <a:lnTo>
                    <a:pt x="7589787" y="171323"/>
                  </a:lnTo>
                  <a:lnTo>
                    <a:pt x="7578814" y="159613"/>
                  </a:lnTo>
                  <a:lnTo>
                    <a:pt x="7571791" y="141897"/>
                  </a:lnTo>
                  <a:lnTo>
                    <a:pt x="7569314" y="119659"/>
                  </a:lnTo>
                  <a:lnTo>
                    <a:pt x="7571702" y="100584"/>
                  </a:lnTo>
                  <a:lnTo>
                    <a:pt x="7578077" y="86664"/>
                  </a:lnTo>
                  <a:lnTo>
                    <a:pt x="7587323" y="78105"/>
                  </a:lnTo>
                  <a:lnTo>
                    <a:pt x="7598270" y="75196"/>
                  </a:lnTo>
                  <a:lnTo>
                    <a:pt x="7613218" y="79476"/>
                  </a:lnTo>
                  <a:lnTo>
                    <a:pt x="7624038" y="91084"/>
                  </a:lnTo>
                  <a:lnTo>
                    <a:pt x="7630617" y="108216"/>
                  </a:lnTo>
                  <a:lnTo>
                    <a:pt x="7632827" y="129057"/>
                  </a:lnTo>
                  <a:lnTo>
                    <a:pt x="7632827" y="77851"/>
                  </a:lnTo>
                  <a:lnTo>
                    <a:pt x="7629042" y="75196"/>
                  </a:lnTo>
                  <a:lnTo>
                    <a:pt x="7623442" y="71285"/>
                  </a:lnTo>
                  <a:lnTo>
                    <a:pt x="7601572" y="66827"/>
                  </a:lnTo>
                  <a:lnTo>
                    <a:pt x="7582992" y="70459"/>
                  </a:lnTo>
                  <a:lnTo>
                    <a:pt x="7564869" y="81597"/>
                  </a:lnTo>
                  <a:lnTo>
                    <a:pt x="7551140" y="100609"/>
                  </a:lnTo>
                  <a:lnTo>
                    <a:pt x="7545692" y="127800"/>
                  </a:lnTo>
                  <a:lnTo>
                    <a:pt x="7549489" y="148475"/>
                  </a:lnTo>
                  <a:lnTo>
                    <a:pt x="7560462" y="166446"/>
                  </a:lnTo>
                  <a:lnTo>
                    <a:pt x="7577950" y="179146"/>
                  </a:lnTo>
                  <a:lnTo>
                    <a:pt x="7601331" y="183946"/>
                  </a:lnTo>
                  <a:lnTo>
                    <a:pt x="7620559" y="180251"/>
                  </a:lnTo>
                  <a:lnTo>
                    <a:pt x="7628014" y="175552"/>
                  </a:lnTo>
                  <a:lnTo>
                    <a:pt x="7638326" y="169049"/>
                  </a:lnTo>
                  <a:lnTo>
                    <a:pt x="7651382" y="150190"/>
                  </a:lnTo>
                  <a:lnTo>
                    <a:pt x="7656449" y="123482"/>
                  </a:lnTo>
                  <a:close/>
                </a:path>
                <a:path w="8191500" h="1045210">
                  <a:moveTo>
                    <a:pt x="7797178" y="167932"/>
                  </a:moveTo>
                  <a:lnTo>
                    <a:pt x="7791767" y="167424"/>
                  </a:lnTo>
                  <a:lnTo>
                    <a:pt x="7789050" y="167170"/>
                  </a:lnTo>
                  <a:lnTo>
                    <a:pt x="7779652" y="166154"/>
                  </a:lnTo>
                  <a:lnTo>
                    <a:pt x="7777874" y="164871"/>
                  </a:lnTo>
                  <a:lnTo>
                    <a:pt x="7777874" y="76466"/>
                  </a:lnTo>
                  <a:lnTo>
                    <a:pt x="7777874" y="69862"/>
                  </a:lnTo>
                  <a:lnTo>
                    <a:pt x="7777874" y="0"/>
                  </a:lnTo>
                  <a:lnTo>
                    <a:pt x="7769580" y="2425"/>
                  </a:lnTo>
                  <a:lnTo>
                    <a:pt x="7759484" y="4902"/>
                  </a:lnTo>
                  <a:lnTo>
                    <a:pt x="7748689" y="7086"/>
                  </a:lnTo>
                  <a:lnTo>
                    <a:pt x="7738237" y="8648"/>
                  </a:lnTo>
                  <a:lnTo>
                    <a:pt x="7738237" y="14998"/>
                  </a:lnTo>
                  <a:lnTo>
                    <a:pt x="7749006" y="16103"/>
                  </a:lnTo>
                  <a:lnTo>
                    <a:pt x="7754874" y="18554"/>
                  </a:lnTo>
                  <a:lnTo>
                    <a:pt x="7757312" y="23863"/>
                  </a:lnTo>
                  <a:lnTo>
                    <a:pt x="7757795" y="33540"/>
                  </a:lnTo>
                  <a:lnTo>
                    <a:pt x="7757795" y="69862"/>
                  </a:lnTo>
                  <a:lnTo>
                    <a:pt x="7757795" y="89433"/>
                  </a:lnTo>
                  <a:lnTo>
                    <a:pt x="7757795" y="159296"/>
                  </a:lnTo>
                  <a:lnTo>
                    <a:pt x="7752677" y="162572"/>
                  </a:lnTo>
                  <a:lnTo>
                    <a:pt x="7746657" y="165328"/>
                  </a:lnTo>
                  <a:lnTo>
                    <a:pt x="7740116" y="167233"/>
                  </a:lnTo>
                  <a:lnTo>
                    <a:pt x="7733411" y="167932"/>
                  </a:lnTo>
                  <a:lnTo>
                    <a:pt x="7720965" y="165163"/>
                  </a:lnTo>
                  <a:lnTo>
                    <a:pt x="7709687" y="156794"/>
                  </a:lnTo>
                  <a:lnTo>
                    <a:pt x="7701508" y="142748"/>
                  </a:lnTo>
                  <a:lnTo>
                    <a:pt x="7698346" y="122974"/>
                  </a:lnTo>
                  <a:lnTo>
                    <a:pt x="7701877" y="100164"/>
                  </a:lnTo>
                  <a:lnTo>
                    <a:pt x="7710513" y="85902"/>
                  </a:lnTo>
                  <a:lnTo>
                    <a:pt x="7721397" y="78549"/>
                  </a:lnTo>
                  <a:lnTo>
                    <a:pt x="7731620" y="76466"/>
                  </a:lnTo>
                  <a:lnTo>
                    <a:pt x="7738821" y="77241"/>
                  </a:lnTo>
                  <a:lnTo>
                    <a:pt x="7745958" y="79616"/>
                  </a:lnTo>
                  <a:lnTo>
                    <a:pt x="7752461" y="83654"/>
                  </a:lnTo>
                  <a:lnTo>
                    <a:pt x="7757795" y="89433"/>
                  </a:lnTo>
                  <a:lnTo>
                    <a:pt x="7757795" y="69862"/>
                  </a:lnTo>
                  <a:lnTo>
                    <a:pt x="7751953" y="67576"/>
                  </a:lnTo>
                  <a:lnTo>
                    <a:pt x="7744333" y="66827"/>
                  </a:lnTo>
                  <a:lnTo>
                    <a:pt x="7740777" y="66827"/>
                  </a:lnTo>
                  <a:lnTo>
                    <a:pt x="7715999" y="71704"/>
                  </a:lnTo>
                  <a:lnTo>
                    <a:pt x="7695171" y="85090"/>
                  </a:lnTo>
                  <a:lnTo>
                    <a:pt x="7680833" y="105079"/>
                  </a:lnTo>
                  <a:lnTo>
                    <a:pt x="7675486" y="129832"/>
                  </a:lnTo>
                  <a:lnTo>
                    <a:pt x="7679969" y="153289"/>
                  </a:lnTo>
                  <a:lnTo>
                    <a:pt x="7691361" y="170218"/>
                  </a:lnTo>
                  <a:lnTo>
                    <a:pt x="7706563" y="180479"/>
                  </a:lnTo>
                  <a:lnTo>
                    <a:pt x="7722489" y="183934"/>
                  </a:lnTo>
                  <a:lnTo>
                    <a:pt x="7725270" y="183934"/>
                  </a:lnTo>
                  <a:lnTo>
                    <a:pt x="7732128" y="182410"/>
                  </a:lnTo>
                  <a:lnTo>
                    <a:pt x="7742301" y="176568"/>
                  </a:lnTo>
                  <a:lnTo>
                    <a:pt x="7756931" y="167932"/>
                  </a:lnTo>
                  <a:lnTo>
                    <a:pt x="7757795" y="167424"/>
                  </a:lnTo>
                  <a:lnTo>
                    <a:pt x="7757795" y="183934"/>
                  </a:lnTo>
                  <a:lnTo>
                    <a:pt x="7769377" y="180327"/>
                  </a:lnTo>
                  <a:lnTo>
                    <a:pt x="7780922" y="177495"/>
                  </a:lnTo>
                  <a:lnTo>
                    <a:pt x="7790739" y="175475"/>
                  </a:lnTo>
                  <a:lnTo>
                    <a:pt x="7797178" y="174282"/>
                  </a:lnTo>
                  <a:lnTo>
                    <a:pt x="7797178" y="167932"/>
                  </a:lnTo>
                  <a:close/>
                </a:path>
                <a:path w="8191500" h="1045210">
                  <a:moveTo>
                    <a:pt x="7847203" y="24130"/>
                  </a:moveTo>
                  <a:lnTo>
                    <a:pt x="7841602" y="18542"/>
                  </a:lnTo>
                  <a:lnTo>
                    <a:pt x="7827632" y="18542"/>
                  </a:lnTo>
                  <a:lnTo>
                    <a:pt x="7821536" y="24130"/>
                  </a:lnTo>
                  <a:lnTo>
                    <a:pt x="7821536" y="38620"/>
                  </a:lnTo>
                  <a:lnTo>
                    <a:pt x="7827632" y="44716"/>
                  </a:lnTo>
                  <a:lnTo>
                    <a:pt x="7841602" y="44716"/>
                  </a:lnTo>
                  <a:lnTo>
                    <a:pt x="7847203" y="38620"/>
                  </a:lnTo>
                  <a:lnTo>
                    <a:pt x="7847203" y="24130"/>
                  </a:lnTo>
                  <a:close/>
                </a:path>
                <a:path w="8191500" h="1045210">
                  <a:moveTo>
                    <a:pt x="7863967" y="174282"/>
                  </a:moveTo>
                  <a:lnTo>
                    <a:pt x="7854289" y="172897"/>
                  </a:lnTo>
                  <a:lnTo>
                    <a:pt x="7848854" y="170027"/>
                  </a:lnTo>
                  <a:lnTo>
                    <a:pt x="7846466" y="164211"/>
                  </a:lnTo>
                  <a:lnTo>
                    <a:pt x="7845933" y="153962"/>
                  </a:lnTo>
                  <a:lnTo>
                    <a:pt x="7845933" y="66319"/>
                  </a:lnTo>
                  <a:lnTo>
                    <a:pt x="7837513" y="69507"/>
                  </a:lnTo>
                  <a:lnTo>
                    <a:pt x="7828661" y="72224"/>
                  </a:lnTo>
                  <a:lnTo>
                    <a:pt x="7819415" y="74460"/>
                  </a:lnTo>
                  <a:lnTo>
                    <a:pt x="7809852" y="76212"/>
                  </a:lnTo>
                  <a:lnTo>
                    <a:pt x="7809852" y="82308"/>
                  </a:lnTo>
                  <a:lnTo>
                    <a:pt x="7825092" y="84594"/>
                  </a:lnTo>
                  <a:lnTo>
                    <a:pt x="7825854" y="85877"/>
                  </a:lnTo>
                  <a:lnTo>
                    <a:pt x="7825854" y="153962"/>
                  </a:lnTo>
                  <a:lnTo>
                    <a:pt x="7825321" y="164211"/>
                  </a:lnTo>
                  <a:lnTo>
                    <a:pt x="7822959" y="170027"/>
                  </a:lnTo>
                  <a:lnTo>
                    <a:pt x="7817599" y="172897"/>
                  </a:lnTo>
                  <a:lnTo>
                    <a:pt x="7808061" y="174282"/>
                  </a:lnTo>
                  <a:lnTo>
                    <a:pt x="7808061" y="180886"/>
                  </a:lnTo>
                  <a:lnTo>
                    <a:pt x="7863967" y="180886"/>
                  </a:lnTo>
                  <a:lnTo>
                    <a:pt x="7863967" y="174282"/>
                  </a:lnTo>
                  <a:close/>
                </a:path>
                <a:path w="8191500" h="1045210">
                  <a:moveTo>
                    <a:pt x="8001140" y="174269"/>
                  </a:moveTo>
                  <a:lnTo>
                    <a:pt x="7992377" y="172974"/>
                  </a:lnTo>
                  <a:lnTo>
                    <a:pt x="7987474" y="170281"/>
                  </a:lnTo>
                  <a:lnTo>
                    <a:pt x="7985341" y="164642"/>
                  </a:lnTo>
                  <a:lnTo>
                    <a:pt x="7984871" y="154470"/>
                  </a:lnTo>
                  <a:lnTo>
                    <a:pt x="7984871" y="105435"/>
                  </a:lnTo>
                  <a:lnTo>
                    <a:pt x="7982610" y="89115"/>
                  </a:lnTo>
                  <a:lnTo>
                    <a:pt x="7976108" y="76987"/>
                  </a:lnTo>
                  <a:lnTo>
                    <a:pt x="7965783" y="69430"/>
                  </a:lnTo>
                  <a:lnTo>
                    <a:pt x="7952092" y="66827"/>
                  </a:lnTo>
                  <a:lnTo>
                    <a:pt x="7944726" y="66827"/>
                  </a:lnTo>
                  <a:lnTo>
                    <a:pt x="7938135" y="69862"/>
                  </a:lnTo>
                  <a:lnTo>
                    <a:pt x="7931010" y="74434"/>
                  </a:lnTo>
                  <a:lnTo>
                    <a:pt x="7919072" y="82575"/>
                  </a:lnTo>
                  <a:lnTo>
                    <a:pt x="7913992" y="86385"/>
                  </a:lnTo>
                  <a:lnTo>
                    <a:pt x="7913992" y="66319"/>
                  </a:lnTo>
                  <a:lnTo>
                    <a:pt x="7905470" y="69621"/>
                  </a:lnTo>
                  <a:lnTo>
                    <a:pt x="7896707" y="72351"/>
                  </a:lnTo>
                  <a:lnTo>
                    <a:pt x="7887767" y="74599"/>
                  </a:lnTo>
                  <a:lnTo>
                    <a:pt x="7878673" y="76466"/>
                  </a:lnTo>
                  <a:lnTo>
                    <a:pt x="7878673" y="82308"/>
                  </a:lnTo>
                  <a:lnTo>
                    <a:pt x="7892402" y="84848"/>
                  </a:lnTo>
                  <a:lnTo>
                    <a:pt x="7893913" y="85877"/>
                  </a:lnTo>
                  <a:lnTo>
                    <a:pt x="7893913" y="154470"/>
                  </a:lnTo>
                  <a:lnTo>
                    <a:pt x="7893444" y="164388"/>
                  </a:lnTo>
                  <a:lnTo>
                    <a:pt x="7891119" y="170002"/>
                  </a:lnTo>
                  <a:lnTo>
                    <a:pt x="7885557" y="172796"/>
                  </a:lnTo>
                  <a:lnTo>
                    <a:pt x="7875371" y="174269"/>
                  </a:lnTo>
                  <a:lnTo>
                    <a:pt x="7875371" y="180886"/>
                  </a:lnTo>
                  <a:lnTo>
                    <a:pt x="7930502" y="180886"/>
                  </a:lnTo>
                  <a:lnTo>
                    <a:pt x="7930502" y="174269"/>
                  </a:lnTo>
                  <a:lnTo>
                    <a:pt x="7921599" y="172974"/>
                  </a:lnTo>
                  <a:lnTo>
                    <a:pt x="7916621" y="170281"/>
                  </a:lnTo>
                  <a:lnTo>
                    <a:pt x="7914462" y="164642"/>
                  </a:lnTo>
                  <a:lnTo>
                    <a:pt x="7913992" y="154470"/>
                  </a:lnTo>
                  <a:lnTo>
                    <a:pt x="7913992" y="94767"/>
                  </a:lnTo>
                  <a:lnTo>
                    <a:pt x="7920101" y="89954"/>
                  </a:lnTo>
                  <a:lnTo>
                    <a:pt x="7926883" y="85813"/>
                  </a:lnTo>
                  <a:lnTo>
                    <a:pt x="7934134" y="82905"/>
                  </a:lnTo>
                  <a:lnTo>
                    <a:pt x="7941678" y="81800"/>
                  </a:lnTo>
                  <a:lnTo>
                    <a:pt x="7952473" y="83870"/>
                  </a:lnTo>
                  <a:lnTo>
                    <a:pt x="7959623" y="89712"/>
                  </a:lnTo>
                  <a:lnTo>
                    <a:pt x="7963586" y="98856"/>
                  </a:lnTo>
                  <a:lnTo>
                    <a:pt x="7964805" y="110769"/>
                  </a:lnTo>
                  <a:lnTo>
                    <a:pt x="7964805" y="153187"/>
                  </a:lnTo>
                  <a:lnTo>
                    <a:pt x="7964284" y="163677"/>
                  </a:lnTo>
                  <a:lnTo>
                    <a:pt x="7962036" y="169735"/>
                  </a:lnTo>
                  <a:lnTo>
                    <a:pt x="7956982" y="172808"/>
                  </a:lnTo>
                  <a:lnTo>
                    <a:pt x="7948041" y="174269"/>
                  </a:lnTo>
                  <a:lnTo>
                    <a:pt x="7948041" y="180886"/>
                  </a:lnTo>
                  <a:lnTo>
                    <a:pt x="8001140" y="180886"/>
                  </a:lnTo>
                  <a:lnTo>
                    <a:pt x="8001140" y="174269"/>
                  </a:lnTo>
                  <a:close/>
                </a:path>
                <a:path w="8191500" h="1045210">
                  <a:moveTo>
                    <a:pt x="8108582" y="107467"/>
                  </a:moveTo>
                  <a:lnTo>
                    <a:pt x="8086725" y="71132"/>
                  </a:lnTo>
                  <a:lnTo>
                    <a:pt x="8086725" y="101625"/>
                  </a:lnTo>
                  <a:lnTo>
                    <a:pt x="8086725" y="105435"/>
                  </a:lnTo>
                  <a:lnTo>
                    <a:pt x="8085201" y="106705"/>
                  </a:lnTo>
                  <a:lnTo>
                    <a:pt x="8080616" y="106705"/>
                  </a:lnTo>
                  <a:lnTo>
                    <a:pt x="8058836" y="107276"/>
                  </a:lnTo>
                  <a:lnTo>
                    <a:pt x="8037436" y="107467"/>
                  </a:lnTo>
                  <a:lnTo>
                    <a:pt x="8041602" y="93903"/>
                  </a:lnTo>
                  <a:lnTo>
                    <a:pt x="8047914" y="84124"/>
                  </a:lnTo>
                  <a:lnTo>
                    <a:pt x="8055648" y="78206"/>
                  </a:lnTo>
                  <a:lnTo>
                    <a:pt x="8064119" y="76212"/>
                  </a:lnTo>
                  <a:lnTo>
                    <a:pt x="8073682" y="78333"/>
                  </a:lnTo>
                  <a:lnTo>
                    <a:pt x="8080845" y="83972"/>
                  </a:lnTo>
                  <a:lnTo>
                    <a:pt x="8085302" y="92087"/>
                  </a:lnTo>
                  <a:lnTo>
                    <a:pt x="8086725" y="101625"/>
                  </a:lnTo>
                  <a:lnTo>
                    <a:pt x="8086725" y="71132"/>
                  </a:lnTo>
                  <a:lnTo>
                    <a:pt x="8085315" y="70116"/>
                  </a:lnTo>
                  <a:lnTo>
                    <a:pt x="8070469" y="66827"/>
                  </a:lnTo>
                  <a:lnTo>
                    <a:pt x="8070215" y="66827"/>
                  </a:lnTo>
                  <a:lnTo>
                    <a:pt x="8033118" y="85369"/>
                  </a:lnTo>
                  <a:lnTo>
                    <a:pt x="8016354" y="129832"/>
                  </a:lnTo>
                  <a:lnTo>
                    <a:pt x="8019694" y="150393"/>
                  </a:lnTo>
                  <a:lnTo>
                    <a:pt x="8029397" y="167652"/>
                  </a:lnTo>
                  <a:lnTo>
                    <a:pt x="8044967" y="179514"/>
                  </a:lnTo>
                  <a:lnTo>
                    <a:pt x="8065884" y="183934"/>
                  </a:lnTo>
                  <a:lnTo>
                    <a:pt x="8073428" y="182918"/>
                  </a:lnTo>
                  <a:lnTo>
                    <a:pt x="8083537" y="179171"/>
                  </a:lnTo>
                  <a:lnTo>
                    <a:pt x="8095183" y="171716"/>
                  </a:lnTo>
                  <a:lnTo>
                    <a:pt x="8100212" y="166662"/>
                  </a:lnTo>
                  <a:lnTo>
                    <a:pt x="8107299" y="159550"/>
                  </a:lnTo>
                  <a:lnTo>
                    <a:pt x="8103489" y="153962"/>
                  </a:lnTo>
                  <a:lnTo>
                    <a:pt x="8096415" y="159588"/>
                  </a:lnTo>
                  <a:lnTo>
                    <a:pt x="8089265" y="163550"/>
                  </a:lnTo>
                  <a:lnTo>
                    <a:pt x="8081912" y="165900"/>
                  </a:lnTo>
                  <a:lnTo>
                    <a:pt x="8074266" y="166662"/>
                  </a:lnTo>
                  <a:lnTo>
                    <a:pt x="8060842" y="163906"/>
                  </a:lnTo>
                  <a:lnTo>
                    <a:pt x="8048638" y="155232"/>
                  </a:lnTo>
                  <a:lnTo>
                    <a:pt x="8039722" y="140081"/>
                  </a:lnTo>
                  <a:lnTo>
                    <a:pt x="8036166" y="117881"/>
                  </a:lnTo>
                  <a:lnTo>
                    <a:pt x="8058861" y="116890"/>
                  </a:lnTo>
                  <a:lnTo>
                    <a:pt x="8079359" y="115633"/>
                  </a:lnTo>
                  <a:lnTo>
                    <a:pt x="8094904" y="114414"/>
                  </a:lnTo>
                  <a:lnTo>
                    <a:pt x="8102740" y="113563"/>
                  </a:lnTo>
                  <a:lnTo>
                    <a:pt x="8107553" y="112547"/>
                  </a:lnTo>
                  <a:lnTo>
                    <a:pt x="8108582" y="110515"/>
                  </a:lnTo>
                  <a:lnTo>
                    <a:pt x="8108582" y="107467"/>
                  </a:lnTo>
                  <a:close/>
                </a:path>
                <a:path w="8191500" h="1045210">
                  <a:moveTo>
                    <a:pt x="8191106" y="116598"/>
                  </a:moveTo>
                  <a:lnTo>
                    <a:pt x="8132927" y="116598"/>
                  </a:lnTo>
                  <a:lnTo>
                    <a:pt x="8129384" y="130581"/>
                  </a:lnTo>
                  <a:lnTo>
                    <a:pt x="8187563" y="130581"/>
                  </a:lnTo>
                  <a:lnTo>
                    <a:pt x="8191106" y="116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5" name="object 74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0576" y="3385193"/>
              <a:ext cx="75196" cy="117119"/>
            </a:xfrm>
            <a:prstGeom prst="rect">
              <a:avLst/>
            </a:prstGeom>
          </p:spPr>
        </p:pic>
        <p:sp>
          <p:nvSpPr>
            <p:cNvPr id="746" name="object 746"/>
            <p:cNvSpPr/>
            <p:nvPr/>
          </p:nvSpPr>
          <p:spPr>
            <a:xfrm>
              <a:off x="6557861" y="3318370"/>
              <a:ext cx="970280" cy="184150"/>
            </a:xfrm>
            <a:custGeom>
              <a:avLst/>
              <a:gdLst/>
              <a:ahLst/>
              <a:cxnLst/>
              <a:rect l="l" t="t" r="r" b="b"/>
              <a:pathLst>
                <a:path w="970279" h="184150">
                  <a:moveTo>
                    <a:pt x="61722" y="116598"/>
                  </a:moveTo>
                  <a:lnTo>
                    <a:pt x="3543" y="116598"/>
                  </a:lnTo>
                  <a:lnTo>
                    <a:pt x="0" y="130581"/>
                  </a:lnTo>
                  <a:lnTo>
                    <a:pt x="58178" y="130581"/>
                  </a:lnTo>
                  <a:lnTo>
                    <a:pt x="61722" y="116598"/>
                  </a:lnTo>
                  <a:close/>
                </a:path>
                <a:path w="970279" h="184150">
                  <a:moveTo>
                    <a:pt x="250469" y="15748"/>
                  </a:moveTo>
                  <a:lnTo>
                    <a:pt x="193306" y="15748"/>
                  </a:lnTo>
                  <a:lnTo>
                    <a:pt x="193306" y="22872"/>
                  </a:lnTo>
                  <a:lnTo>
                    <a:pt x="205359" y="24853"/>
                  </a:lnTo>
                  <a:lnTo>
                    <a:pt x="211467" y="27825"/>
                  </a:lnTo>
                  <a:lnTo>
                    <a:pt x="192214" y="92925"/>
                  </a:lnTo>
                  <a:lnTo>
                    <a:pt x="170434" y="148882"/>
                  </a:lnTo>
                  <a:lnTo>
                    <a:pt x="169926" y="148882"/>
                  </a:lnTo>
                  <a:lnTo>
                    <a:pt x="144741" y="83756"/>
                  </a:lnTo>
                  <a:lnTo>
                    <a:pt x="127762" y="37858"/>
                  </a:lnTo>
                  <a:lnTo>
                    <a:pt x="125806" y="31051"/>
                  </a:lnTo>
                  <a:lnTo>
                    <a:pt x="126834" y="26847"/>
                  </a:lnTo>
                  <a:lnTo>
                    <a:pt x="132003" y="24396"/>
                  </a:lnTo>
                  <a:lnTo>
                    <a:pt x="142494" y="22872"/>
                  </a:lnTo>
                  <a:lnTo>
                    <a:pt x="142494" y="15748"/>
                  </a:lnTo>
                  <a:lnTo>
                    <a:pt x="80251" y="15748"/>
                  </a:lnTo>
                  <a:lnTo>
                    <a:pt x="80251" y="22872"/>
                  </a:lnTo>
                  <a:lnTo>
                    <a:pt x="89801" y="24371"/>
                  </a:lnTo>
                  <a:lnTo>
                    <a:pt x="96532" y="27571"/>
                  </a:lnTo>
                  <a:lnTo>
                    <a:pt x="118960" y="75869"/>
                  </a:lnTo>
                  <a:lnTo>
                    <a:pt x="159512" y="183680"/>
                  </a:lnTo>
                  <a:lnTo>
                    <a:pt x="167386" y="183680"/>
                  </a:lnTo>
                  <a:lnTo>
                    <a:pt x="182816" y="142938"/>
                  </a:lnTo>
                  <a:lnTo>
                    <a:pt x="198475" y="103301"/>
                  </a:lnTo>
                  <a:lnTo>
                    <a:pt x="220230" y="49796"/>
                  </a:lnTo>
                  <a:lnTo>
                    <a:pt x="250469" y="22872"/>
                  </a:lnTo>
                  <a:lnTo>
                    <a:pt x="250469" y="15748"/>
                  </a:lnTo>
                  <a:close/>
                </a:path>
                <a:path w="970279" h="184150">
                  <a:moveTo>
                    <a:pt x="364490" y="170992"/>
                  </a:moveTo>
                  <a:lnTo>
                    <a:pt x="363220" y="167690"/>
                  </a:lnTo>
                  <a:lnTo>
                    <a:pt x="363029" y="167182"/>
                  </a:lnTo>
                  <a:lnTo>
                    <a:pt x="361950" y="164388"/>
                  </a:lnTo>
                  <a:lnTo>
                    <a:pt x="359410" y="165900"/>
                  </a:lnTo>
                  <a:lnTo>
                    <a:pt x="355841" y="167182"/>
                  </a:lnTo>
                  <a:lnTo>
                    <a:pt x="348475" y="167182"/>
                  </a:lnTo>
                  <a:lnTo>
                    <a:pt x="343903" y="163372"/>
                  </a:lnTo>
                  <a:lnTo>
                    <a:pt x="343903" y="119926"/>
                  </a:lnTo>
                  <a:lnTo>
                    <a:pt x="343839" y="103911"/>
                  </a:lnTo>
                  <a:lnTo>
                    <a:pt x="343369" y="95440"/>
                  </a:lnTo>
                  <a:lnTo>
                    <a:pt x="341528" y="87122"/>
                  </a:lnTo>
                  <a:lnTo>
                    <a:pt x="338023" y="79883"/>
                  </a:lnTo>
                  <a:lnTo>
                    <a:pt x="336562" y="78257"/>
                  </a:lnTo>
                  <a:lnTo>
                    <a:pt x="332486" y="73685"/>
                  </a:lnTo>
                  <a:lnTo>
                    <a:pt x="326885" y="69113"/>
                  </a:lnTo>
                  <a:lnTo>
                    <a:pt x="319278" y="66827"/>
                  </a:lnTo>
                  <a:lnTo>
                    <a:pt x="311645" y="66827"/>
                  </a:lnTo>
                  <a:lnTo>
                    <a:pt x="273532" y="84607"/>
                  </a:lnTo>
                  <a:lnTo>
                    <a:pt x="265658" y="91211"/>
                  </a:lnTo>
                  <a:lnTo>
                    <a:pt x="265658" y="100863"/>
                  </a:lnTo>
                  <a:lnTo>
                    <a:pt x="272008" y="105702"/>
                  </a:lnTo>
                  <a:lnTo>
                    <a:pt x="280149" y="105702"/>
                  </a:lnTo>
                  <a:lnTo>
                    <a:pt x="282689" y="103911"/>
                  </a:lnTo>
                  <a:lnTo>
                    <a:pt x="283946" y="99847"/>
                  </a:lnTo>
                  <a:lnTo>
                    <a:pt x="285978" y="92227"/>
                  </a:lnTo>
                  <a:lnTo>
                    <a:pt x="288264" y="86639"/>
                  </a:lnTo>
                  <a:lnTo>
                    <a:pt x="291312" y="83096"/>
                  </a:lnTo>
                  <a:lnTo>
                    <a:pt x="294119" y="80035"/>
                  </a:lnTo>
                  <a:lnTo>
                    <a:pt x="297929" y="78257"/>
                  </a:lnTo>
                  <a:lnTo>
                    <a:pt x="302755" y="78257"/>
                  </a:lnTo>
                  <a:lnTo>
                    <a:pt x="311594" y="80137"/>
                  </a:lnTo>
                  <a:lnTo>
                    <a:pt x="318414" y="85661"/>
                  </a:lnTo>
                  <a:lnTo>
                    <a:pt x="322795" y="94653"/>
                  </a:lnTo>
                  <a:lnTo>
                    <a:pt x="324345" y="106959"/>
                  </a:lnTo>
                  <a:lnTo>
                    <a:pt x="324345" y="111277"/>
                  </a:lnTo>
                  <a:lnTo>
                    <a:pt x="324345" y="119926"/>
                  </a:lnTo>
                  <a:lnTo>
                    <a:pt x="324345" y="159550"/>
                  </a:lnTo>
                  <a:lnTo>
                    <a:pt x="319519" y="164388"/>
                  </a:lnTo>
                  <a:lnTo>
                    <a:pt x="310629" y="168706"/>
                  </a:lnTo>
                  <a:lnTo>
                    <a:pt x="304012" y="168706"/>
                  </a:lnTo>
                  <a:lnTo>
                    <a:pt x="297878" y="167513"/>
                  </a:lnTo>
                  <a:lnTo>
                    <a:pt x="292049" y="163906"/>
                  </a:lnTo>
                  <a:lnTo>
                    <a:pt x="287693" y="157873"/>
                  </a:lnTo>
                  <a:lnTo>
                    <a:pt x="285978" y="149390"/>
                  </a:lnTo>
                  <a:lnTo>
                    <a:pt x="285978" y="139992"/>
                  </a:lnTo>
                  <a:lnTo>
                    <a:pt x="291579" y="135166"/>
                  </a:lnTo>
                  <a:lnTo>
                    <a:pt x="301485" y="130594"/>
                  </a:lnTo>
                  <a:lnTo>
                    <a:pt x="306819" y="128054"/>
                  </a:lnTo>
                  <a:lnTo>
                    <a:pt x="319011" y="122720"/>
                  </a:lnTo>
                  <a:lnTo>
                    <a:pt x="324345" y="119926"/>
                  </a:lnTo>
                  <a:lnTo>
                    <a:pt x="324345" y="111277"/>
                  </a:lnTo>
                  <a:lnTo>
                    <a:pt x="317982" y="115074"/>
                  </a:lnTo>
                  <a:lnTo>
                    <a:pt x="308279" y="119354"/>
                  </a:lnTo>
                  <a:lnTo>
                    <a:pt x="296760" y="123710"/>
                  </a:lnTo>
                  <a:lnTo>
                    <a:pt x="284962" y="127800"/>
                  </a:lnTo>
                  <a:lnTo>
                    <a:pt x="275856" y="132016"/>
                  </a:lnTo>
                  <a:lnTo>
                    <a:pt x="269443" y="137515"/>
                  </a:lnTo>
                  <a:lnTo>
                    <a:pt x="265633" y="144449"/>
                  </a:lnTo>
                  <a:lnTo>
                    <a:pt x="264388" y="152958"/>
                  </a:lnTo>
                  <a:lnTo>
                    <a:pt x="266611" y="164541"/>
                  </a:lnTo>
                  <a:lnTo>
                    <a:pt x="272872" y="174447"/>
                  </a:lnTo>
                  <a:lnTo>
                    <a:pt x="282511" y="181343"/>
                  </a:lnTo>
                  <a:lnTo>
                    <a:pt x="294881" y="183946"/>
                  </a:lnTo>
                  <a:lnTo>
                    <a:pt x="301345" y="182372"/>
                  </a:lnTo>
                  <a:lnTo>
                    <a:pt x="308914" y="178384"/>
                  </a:lnTo>
                  <a:lnTo>
                    <a:pt x="316953" y="173126"/>
                  </a:lnTo>
                  <a:lnTo>
                    <a:pt x="323380" y="168706"/>
                  </a:lnTo>
                  <a:lnTo>
                    <a:pt x="324853" y="167690"/>
                  </a:lnTo>
                  <a:lnTo>
                    <a:pt x="326136" y="172008"/>
                  </a:lnTo>
                  <a:lnTo>
                    <a:pt x="327660" y="175564"/>
                  </a:lnTo>
                  <a:lnTo>
                    <a:pt x="333743" y="181648"/>
                  </a:lnTo>
                  <a:lnTo>
                    <a:pt x="339077" y="183946"/>
                  </a:lnTo>
                  <a:lnTo>
                    <a:pt x="342900" y="183946"/>
                  </a:lnTo>
                  <a:lnTo>
                    <a:pt x="364490" y="170992"/>
                  </a:lnTo>
                  <a:close/>
                </a:path>
                <a:path w="970279" h="184150">
                  <a:moveTo>
                    <a:pt x="451599" y="148882"/>
                  </a:moveTo>
                  <a:lnTo>
                    <a:pt x="449275" y="137198"/>
                  </a:lnTo>
                  <a:lnTo>
                    <a:pt x="442722" y="127990"/>
                  </a:lnTo>
                  <a:lnTo>
                    <a:pt x="432536" y="120586"/>
                  </a:lnTo>
                  <a:lnTo>
                    <a:pt x="411289" y="110451"/>
                  </a:lnTo>
                  <a:lnTo>
                    <a:pt x="404482" y="105778"/>
                  </a:lnTo>
                  <a:lnTo>
                    <a:pt x="399770" y="99923"/>
                  </a:lnTo>
                  <a:lnTo>
                    <a:pt x="398005" y="92468"/>
                  </a:lnTo>
                  <a:lnTo>
                    <a:pt x="398005" y="82321"/>
                  </a:lnTo>
                  <a:lnTo>
                    <a:pt x="404609" y="74955"/>
                  </a:lnTo>
                  <a:lnTo>
                    <a:pt x="414515" y="74955"/>
                  </a:lnTo>
                  <a:lnTo>
                    <a:pt x="423138" y="76746"/>
                  </a:lnTo>
                  <a:lnTo>
                    <a:pt x="430364" y="81813"/>
                  </a:lnTo>
                  <a:lnTo>
                    <a:pt x="436206" y="89738"/>
                  </a:lnTo>
                  <a:lnTo>
                    <a:pt x="440677" y="100101"/>
                  </a:lnTo>
                  <a:lnTo>
                    <a:pt x="447040" y="98323"/>
                  </a:lnTo>
                  <a:lnTo>
                    <a:pt x="429501" y="66827"/>
                  </a:lnTo>
                  <a:lnTo>
                    <a:pt x="419087" y="66827"/>
                  </a:lnTo>
                  <a:lnTo>
                    <a:pt x="403199" y="69481"/>
                  </a:lnTo>
                  <a:lnTo>
                    <a:pt x="391020" y="76669"/>
                  </a:lnTo>
                  <a:lnTo>
                    <a:pt x="383222" y="87185"/>
                  </a:lnTo>
                  <a:lnTo>
                    <a:pt x="380479" y="99834"/>
                  </a:lnTo>
                  <a:lnTo>
                    <a:pt x="383298" y="112458"/>
                  </a:lnTo>
                  <a:lnTo>
                    <a:pt x="390639" y="121920"/>
                  </a:lnTo>
                  <a:lnTo>
                    <a:pt x="400837" y="129044"/>
                  </a:lnTo>
                  <a:lnTo>
                    <a:pt x="412229" y="134658"/>
                  </a:lnTo>
                  <a:lnTo>
                    <a:pt x="420725" y="139166"/>
                  </a:lnTo>
                  <a:lnTo>
                    <a:pt x="427024" y="144221"/>
                  </a:lnTo>
                  <a:lnTo>
                    <a:pt x="430949" y="150266"/>
                  </a:lnTo>
                  <a:lnTo>
                    <a:pt x="432295" y="157772"/>
                  </a:lnTo>
                  <a:lnTo>
                    <a:pt x="432295" y="168694"/>
                  </a:lnTo>
                  <a:lnTo>
                    <a:pt x="423659" y="175552"/>
                  </a:lnTo>
                  <a:lnTo>
                    <a:pt x="414261" y="175552"/>
                  </a:lnTo>
                  <a:lnTo>
                    <a:pt x="403593" y="172986"/>
                  </a:lnTo>
                  <a:lnTo>
                    <a:pt x="394665" y="166090"/>
                  </a:lnTo>
                  <a:lnTo>
                    <a:pt x="387781" y="156044"/>
                  </a:lnTo>
                  <a:lnTo>
                    <a:pt x="383260" y="144056"/>
                  </a:lnTo>
                  <a:lnTo>
                    <a:pt x="376402" y="145326"/>
                  </a:lnTo>
                  <a:lnTo>
                    <a:pt x="391972" y="181051"/>
                  </a:lnTo>
                  <a:lnTo>
                    <a:pt x="409689" y="183946"/>
                  </a:lnTo>
                  <a:lnTo>
                    <a:pt x="424815" y="181724"/>
                  </a:lnTo>
                  <a:lnTo>
                    <a:pt x="438264" y="175082"/>
                  </a:lnTo>
                  <a:lnTo>
                    <a:pt x="447916" y="164109"/>
                  </a:lnTo>
                  <a:lnTo>
                    <a:pt x="451599" y="148882"/>
                  </a:lnTo>
                  <a:close/>
                </a:path>
                <a:path w="970279" h="184150">
                  <a:moveTo>
                    <a:pt x="506463" y="24130"/>
                  </a:moveTo>
                  <a:lnTo>
                    <a:pt x="500862" y="18542"/>
                  </a:lnTo>
                  <a:lnTo>
                    <a:pt x="486892" y="18542"/>
                  </a:lnTo>
                  <a:lnTo>
                    <a:pt x="480796" y="24130"/>
                  </a:lnTo>
                  <a:lnTo>
                    <a:pt x="480796" y="38620"/>
                  </a:lnTo>
                  <a:lnTo>
                    <a:pt x="486892" y="44716"/>
                  </a:lnTo>
                  <a:lnTo>
                    <a:pt x="500862" y="44716"/>
                  </a:lnTo>
                  <a:lnTo>
                    <a:pt x="506463" y="38620"/>
                  </a:lnTo>
                  <a:lnTo>
                    <a:pt x="506463" y="24130"/>
                  </a:lnTo>
                  <a:close/>
                </a:path>
                <a:path w="970279" h="184150">
                  <a:moveTo>
                    <a:pt x="523227" y="174282"/>
                  </a:moveTo>
                  <a:lnTo>
                    <a:pt x="513549" y="172897"/>
                  </a:lnTo>
                  <a:lnTo>
                    <a:pt x="508114" y="170027"/>
                  </a:lnTo>
                  <a:lnTo>
                    <a:pt x="505726" y="164211"/>
                  </a:lnTo>
                  <a:lnTo>
                    <a:pt x="505193" y="153962"/>
                  </a:lnTo>
                  <a:lnTo>
                    <a:pt x="505193" y="66319"/>
                  </a:lnTo>
                  <a:lnTo>
                    <a:pt x="496773" y="69507"/>
                  </a:lnTo>
                  <a:lnTo>
                    <a:pt x="487921" y="72224"/>
                  </a:lnTo>
                  <a:lnTo>
                    <a:pt x="478688" y="74460"/>
                  </a:lnTo>
                  <a:lnTo>
                    <a:pt x="469112" y="76212"/>
                  </a:lnTo>
                  <a:lnTo>
                    <a:pt x="469112" y="82308"/>
                  </a:lnTo>
                  <a:lnTo>
                    <a:pt x="484352" y="84594"/>
                  </a:lnTo>
                  <a:lnTo>
                    <a:pt x="485114" y="85877"/>
                  </a:lnTo>
                  <a:lnTo>
                    <a:pt x="485114" y="153962"/>
                  </a:lnTo>
                  <a:lnTo>
                    <a:pt x="484593" y="164211"/>
                  </a:lnTo>
                  <a:lnTo>
                    <a:pt x="482231" y="170027"/>
                  </a:lnTo>
                  <a:lnTo>
                    <a:pt x="476859" y="172897"/>
                  </a:lnTo>
                  <a:lnTo>
                    <a:pt x="467321" y="174282"/>
                  </a:lnTo>
                  <a:lnTo>
                    <a:pt x="467321" y="180886"/>
                  </a:lnTo>
                  <a:lnTo>
                    <a:pt x="523227" y="180886"/>
                  </a:lnTo>
                  <a:lnTo>
                    <a:pt x="523227" y="174282"/>
                  </a:lnTo>
                  <a:close/>
                </a:path>
                <a:path w="970279" h="184150">
                  <a:moveTo>
                    <a:pt x="587730" y="174269"/>
                  </a:moveTo>
                  <a:lnTo>
                    <a:pt x="578015" y="172897"/>
                  </a:lnTo>
                  <a:lnTo>
                    <a:pt x="572490" y="170091"/>
                  </a:lnTo>
                  <a:lnTo>
                    <a:pt x="570014" y="164426"/>
                  </a:lnTo>
                  <a:lnTo>
                    <a:pt x="569442" y="154470"/>
                  </a:lnTo>
                  <a:lnTo>
                    <a:pt x="569442" y="0"/>
                  </a:lnTo>
                  <a:lnTo>
                    <a:pt x="561784" y="2463"/>
                  </a:lnTo>
                  <a:lnTo>
                    <a:pt x="552361" y="5016"/>
                  </a:lnTo>
                  <a:lnTo>
                    <a:pt x="542086" y="7289"/>
                  </a:lnTo>
                  <a:lnTo>
                    <a:pt x="531850" y="8890"/>
                  </a:lnTo>
                  <a:lnTo>
                    <a:pt x="531850" y="14986"/>
                  </a:lnTo>
                  <a:lnTo>
                    <a:pt x="541337" y="16230"/>
                  </a:lnTo>
                  <a:lnTo>
                    <a:pt x="546608" y="18745"/>
                  </a:lnTo>
                  <a:lnTo>
                    <a:pt x="548881" y="24218"/>
                  </a:lnTo>
                  <a:lnTo>
                    <a:pt x="549363" y="34302"/>
                  </a:lnTo>
                  <a:lnTo>
                    <a:pt x="549363" y="154470"/>
                  </a:lnTo>
                  <a:lnTo>
                    <a:pt x="548767" y="164426"/>
                  </a:lnTo>
                  <a:lnTo>
                    <a:pt x="546227" y="170091"/>
                  </a:lnTo>
                  <a:lnTo>
                    <a:pt x="540689" y="172897"/>
                  </a:lnTo>
                  <a:lnTo>
                    <a:pt x="531075" y="174269"/>
                  </a:lnTo>
                  <a:lnTo>
                    <a:pt x="531075" y="180886"/>
                  </a:lnTo>
                  <a:lnTo>
                    <a:pt x="587730" y="180886"/>
                  </a:lnTo>
                  <a:lnTo>
                    <a:pt x="587730" y="174269"/>
                  </a:lnTo>
                  <a:close/>
                </a:path>
                <a:path w="970279" h="184150">
                  <a:moveTo>
                    <a:pt x="638797" y="24130"/>
                  </a:moveTo>
                  <a:lnTo>
                    <a:pt x="633196" y="18542"/>
                  </a:lnTo>
                  <a:lnTo>
                    <a:pt x="619226" y="18542"/>
                  </a:lnTo>
                  <a:lnTo>
                    <a:pt x="613130" y="24130"/>
                  </a:lnTo>
                  <a:lnTo>
                    <a:pt x="613130" y="38620"/>
                  </a:lnTo>
                  <a:lnTo>
                    <a:pt x="619226" y="44716"/>
                  </a:lnTo>
                  <a:lnTo>
                    <a:pt x="633196" y="44716"/>
                  </a:lnTo>
                  <a:lnTo>
                    <a:pt x="638797" y="38620"/>
                  </a:lnTo>
                  <a:lnTo>
                    <a:pt x="638797" y="24130"/>
                  </a:lnTo>
                  <a:close/>
                </a:path>
                <a:path w="970279" h="184150">
                  <a:moveTo>
                    <a:pt x="655561" y="174282"/>
                  </a:moveTo>
                  <a:lnTo>
                    <a:pt x="645883" y="172897"/>
                  </a:lnTo>
                  <a:lnTo>
                    <a:pt x="640448" y="170027"/>
                  </a:lnTo>
                  <a:lnTo>
                    <a:pt x="638060" y="164211"/>
                  </a:lnTo>
                  <a:lnTo>
                    <a:pt x="637527" y="153962"/>
                  </a:lnTo>
                  <a:lnTo>
                    <a:pt x="637527" y="66319"/>
                  </a:lnTo>
                  <a:lnTo>
                    <a:pt x="629107" y="69507"/>
                  </a:lnTo>
                  <a:lnTo>
                    <a:pt x="620255" y="72224"/>
                  </a:lnTo>
                  <a:lnTo>
                    <a:pt x="611022" y="74460"/>
                  </a:lnTo>
                  <a:lnTo>
                    <a:pt x="601446" y="76212"/>
                  </a:lnTo>
                  <a:lnTo>
                    <a:pt x="601446" y="82308"/>
                  </a:lnTo>
                  <a:lnTo>
                    <a:pt x="616686" y="84594"/>
                  </a:lnTo>
                  <a:lnTo>
                    <a:pt x="617448" y="85877"/>
                  </a:lnTo>
                  <a:lnTo>
                    <a:pt x="617448" y="153962"/>
                  </a:lnTo>
                  <a:lnTo>
                    <a:pt x="616927" y="164211"/>
                  </a:lnTo>
                  <a:lnTo>
                    <a:pt x="614565" y="170027"/>
                  </a:lnTo>
                  <a:lnTo>
                    <a:pt x="609193" y="172897"/>
                  </a:lnTo>
                  <a:lnTo>
                    <a:pt x="599655" y="174282"/>
                  </a:lnTo>
                  <a:lnTo>
                    <a:pt x="599655" y="180886"/>
                  </a:lnTo>
                  <a:lnTo>
                    <a:pt x="655561" y="180886"/>
                  </a:lnTo>
                  <a:lnTo>
                    <a:pt x="655561" y="174282"/>
                  </a:lnTo>
                  <a:close/>
                </a:path>
                <a:path w="970279" h="184150">
                  <a:moveTo>
                    <a:pt x="761238" y="107467"/>
                  </a:moveTo>
                  <a:lnTo>
                    <a:pt x="739381" y="71132"/>
                  </a:lnTo>
                  <a:lnTo>
                    <a:pt x="739381" y="101625"/>
                  </a:lnTo>
                  <a:lnTo>
                    <a:pt x="739381" y="105435"/>
                  </a:lnTo>
                  <a:lnTo>
                    <a:pt x="737857" y="106705"/>
                  </a:lnTo>
                  <a:lnTo>
                    <a:pt x="733272" y="106705"/>
                  </a:lnTo>
                  <a:lnTo>
                    <a:pt x="711492" y="107276"/>
                  </a:lnTo>
                  <a:lnTo>
                    <a:pt x="690092" y="107467"/>
                  </a:lnTo>
                  <a:lnTo>
                    <a:pt x="694258" y="93903"/>
                  </a:lnTo>
                  <a:lnTo>
                    <a:pt x="700570" y="84124"/>
                  </a:lnTo>
                  <a:lnTo>
                    <a:pt x="708317" y="78206"/>
                  </a:lnTo>
                  <a:lnTo>
                    <a:pt x="716775" y="76212"/>
                  </a:lnTo>
                  <a:lnTo>
                    <a:pt x="726338" y="78333"/>
                  </a:lnTo>
                  <a:lnTo>
                    <a:pt x="733501" y="83972"/>
                  </a:lnTo>
                  <a:lnTo>
                    <a:pt x="737958" y="92087"/>
                  </a:lnTo>
                  <a:lnTo>
                    <a:pt x="739381" y="101625"/>
                  </a:lnTo>
                  <a:lnTo>
                    <a:pt x="739381" y="71132"/>
                  </a:lnTo>
                  <a:lnTo>
                    <a:pt x="737971" y="70116"/>
                  </a:lnTo>
                  <a:lnTo>
                    <a:pt x="723125" y="66827"/>
                  </a:lnTo>
                  <a:lnTo>
                    <a:pt x="722871" y="66827"/>
                  </a:lnTo>
                  <a:lnTo>
                    <a:pt x="685774" y="85369"/>
                  </a:lnTo>
                  <a:lnTo>
                    <a:pt x="669010" y="129832"/>
                  </a:lnTo>
                  <a:lnTo>
                    <a:pt x="672350" y="150393"/>
                  </a:lnTo>
                  <a:lnTo>
                    <a:pt x="682053" y="167652"/>
                  </a:lnTo>
                  <a:lnTo>
                    <a:pt x="697623" y="179514"/>
                  </a:lnTo>
                  <a:lnTo>
                    <a:pt x="718540" y="183934"/>
                  </a:lnTo>
                  <a:lnTo>
                    <a:pt x="726084" y="182918"/>
                  </a:lnTo>
                  <a:lnTo>
                    <a:pt x="736193" y="179171"/>
                  </a:lnTo>
                  <a:lnTo>
                    <a:pt x="747839" y="171716"/>
                  </a:lnTo>
                  <a:lnTo>
                    <a:pt x="752868" y="166662"/>
                  </a:lnTo>
                  <a:lnTo>
                    <a:pt x="759955" y="159550"/>
                  </a:lnTo>
                  <a:lnTo>
                    <a:pt x="756145" y="153962"/>
                  </a:lnTo>
                  <a:lnTo>
                    <a:pt x="749084" y="159588"/>
                  </a:lnTo>
                  <a:lnTo>
                    <a:pt x="741921" y="163550"/>
                  </a:lnTo>
                  <a:lnTo>
                    <a:pt x="734568" y="165900"/>
                  </a:lnTo>
                  <a:lnTo>
                    <a:pt x="726922" y="166662"/>
                  </a:lnTo>
                  <a:lnTo>
                    <a:pt x="713498" y="163906"/>
                  </a:lnTo>
                  <a:lnTo>
                    <a:pt x="701294" y="155232"/>
                  </a:lnTo>
                  <a:lnTo>
                    <a:pt x="692378" y="140081"/>
                  </a:lnTo>
                  <a:lnTo>
                    <a:pt x="688822" y="117881"/>
                  </a:lnTo>
                  <a:lnTo>
                    <a:pt x="711517" y="116890"/>
                  </a:lnTo>
                  <a:lnTo>
                    <a:pt x="732015" y="115633"/>
                  </a:lnTo>
                  <a:lnTo>
                    <a:pt x="747560" y="114414"/>
                  </a:lnTo>
                  <a:lnTo>
                    <a:pt x="755396" y="113563"/>
                  </a:lnTo>
                  <a:lnTo>
                    <a:pt x="760209" y="112547"/>
                  </a:lnTo>
                  <a:lnTo>
                    <a:pt x="761238" y="110515"/>
                  </a:lnTo>
                  <a:lnTo>
                    <a:pt x="761238" y="107467"/>
                  </a:lnTo>
                  <a:close/>
                </a:path>
                <a:path w="970279" h="184150">
                  <a:moveTo>
                    <a:pt x="970038" y="174269"/>
                  </a:moveTo>
                  <a:lnTo>
                    <a:pt x="961237" y="172974"/>
                  </a:lnTo>
                  <a:lnTo>
                    <a:pt x="956259" y="170307"/>
                  </a:lnTo>
                  <a:lnTo>
                    <a:pt x="954036" y="164744"/>
                  </a:lnTo>
                  <a:lnTo>
                    <a:pt x="953528" y="154711"/>
                  </a:lnTo>
                  <a:lnTo>
                    <a:pt x="953528" y="105689"/>
                  </a:lnTo>
                  <a:lnTo>
                    <a:pt x="951230" y="89115"/>
                  </a:lnTo>
                  <a:lnTo>
                    <a:pt x="944727" y="76923"/>
                  </a:lnTo>
                  <a:lnTo>
                    <a:pt x="934542" y="69405"/>
                  </a:lnTo>
                  <a:lnTo>
                    <a:pt x="921258" y="66827"/>
                  </a:lnTo>
                  <a:lnTo>
                    <a:pt x="913892" y="66827"/>
                  </a:lnTo>
                  <a:lnTo>
                    <a:pt x="907288" y="69862"/>
                  </a:lnTo>
                  <a:lnTo>
                    <a:pt x="886371" y="83756"/>
                  </a:lnTo>
                  <a:lnTo>
                    <a:pt x="880872" y="87909"/>
                  </a:lnTo>
                  <a:lnTo>
                    <a:pt x="875880" y="79044"/>
                  </a:lnTo>
                  <a:lnTo>
                    <a:pt x="869213" y="72415"/>
                  </a:lnTo>
                  <a:lnTo>
                    <a:pt x="861250" y="68275"/>
                  </a:lnTo>
                  <a:lnTo>
                    <a:pt x="852424" y="66827"/>
                  </a:lnTo>
                  <a:lnTo>
                    <a:pt x="844537" y="66827"/>
                  </a:lnTo>
                  <a:lnTo>
                    <a:pt x="838441" y="69862"/>
                  </a:lnTo>
                  <a:lnTo>
                    <a:pt x="823963" y="78498"/>
                  </a:lnTo>
                  <a:lnTo>
                    <a:pt x="818616" y="83083"/>
                  </a:lnTo>
                  <a:lnTo>
                    <a:pt x="813282" y="86626"/>
                  </a:lnTo>
                  <a:lnTo>
                    <a:pt x="813282" y="66052"/>
                  </a:lnTo>
                  <a:lnTo>
                    <a:pt x="804506" y="69545"/>
                  </a:lnTo>
                  <a:lnTo>
                    <a:pt x="795528" y="72402"/>
                  </a:lnTo>
                  <a:lnTo>
                    <a:pt x="786599" y="74701"/>
                  </a:lnTo>
                  <a:lnTo>
                    <a:pt x="777976" y="76466"/>
                  </a:lnTo>
                  <a:lnTo>
                    <a:pt x="777976" y="82308"/>
                  </a:lnTo>
                  <a:lnTo>
                    <a:pt x="792708" y="84594"/>
                  </a:lnTo>
                  <a:lnTo>
                    <a:pt x="793470" y="85877"/>
                  </a:lnTo>
                  <a:lnTo>
                    <a:pt x="793470" y="154711"/>
                  </a:lnTo>
                  <a:lnTo>
                    <a:pt x="792848" y="164528"/>
                  </a:lnTo>
                  <a:lnTo>
                    <a:pt x="790232" y="170116"/>
                  </a:lnTo>
                  <a:lnTo>
                    <a:pt x="784466" y="172897"/>
                  </a:lnTo>
                  <a:lnTo>
                    <a:pt x="774420" y="174269"/>
                  </a:lnTo>
                  <a:lnTo>
                    <a:pt x="774420" y="180886"/>
                  </a:lnTo>
                  <a:lnTo>
                    <a:pt x="828027" y="180886"/>
                  </a:lnTo>
                  <a:lnTo>
                    <a:pt x="828027" y="174269"/>
                  </a:lnTo>
                  <a:lnTo>
                    <a:pt x="815581" y="172745"/>
                  </a:lnTo>
                  <a:lnTo>
                    <a:pt x="813282" y="171234"/>
                  </a:lnTo>
                  <a:lnTo>
                    <a:pt x="813282" y="95008"/>
                  </a:lnTo>
                  <a:lnTo>
                    <a:pt x="819429" y="90271"/>
                  </a:lnTo>
                  <a:lnTo>
                    <a:pt x="826274" y="86029"/>
                  </a:lnTo>
                  <a:lnTo>
                    <a:pt x="833539" y="82981"/>
                  </a:lnTo>
                  <a:lnTo>
                    <a:pt x="840981" y="81800"/>
                  </a:lnTo>
                  <a:lnTo>
                    <a:pt x="851115" y="83769"/>
                  </a:lnTo>
                  <a:lnTo>
                    <a:pt x="858062" y="89458"/>
                  </a:lnTo>
                  <a:lnTo>
                    <a:pt x="862063" y="98640"/>
                  </a:lnTo>
                  <a:lnTo>
                    <a:pt x="863346" y="111023"/>
                  </a:lnTo>
                  <a:lnTo>
                    <a:pt x="863346" y="154711"/>
                  </a:lnTo>
                  <a:lnTo>
                    <a:pt x="862736" y="164642"/>
                  </a:lnTo>
                  <a:lnTo>
                    <a:pt x="860221" y="170218"/>
                  </a:lnTo>
                  <a:lnTo>
                    <a:pt x="854760" y="172935"/>
                  </a:lnTo>
                  <a:lnTo>
                    <a:pt x="845299" y="174269"/>
                  </a:lnTo>
                  <a:lnTo>
                    <a:pt x="845299" y="180886"/>
                  </a:lnTo>
                  <a:lnTo>
                    <a:pt x="899668" y="180886"/>
                  </a:lnTo>
                  <a:lnTo>
                    <a:pt x="899668" y="174269"/>
                  </a:lnTo>
                  <a:lnTo>
                    <a:pt x="885698" y="172745"/>
                  </a:lnTo>
                  <a:lnTo>
                    <a:pt x="883412" y="171234"/>
                  </a:lnTo>
                  <a:lnTo>
                    <a:pt x="883412" y="101117"/>
                  </a:lnTo>
                  <a:lnTo>
                    <a:pt x="882637" y="95008"/>
                  </a:lnTo>
                  <a:lnTo>
                    <a:pt x="889863" y="89623"/>
                  </a:lnTo>
                  <a:lnTo>
                    <a:pt x="897064" y="85458"/>
                  </a:lnTo>
                  <a:lnTo>
                    <a:pt x="904151" y="82765"/>
                  </a:lnTo>
                  <a:lnTo>
                    <a:pt x="911110" y="81800"/>
                  </a:lnTo>
                  <a:lnTo>
                    <a:pt x="921334" y="83870"/>
                  </a:lnTo>
                  <a:lnTo>
                    <a:pt x="928268" y="89776"/>
                  </a:lnTo>
                  <a:lnTo>
                    <a:pt x="932205" y="99072"/>
                  </a:lnTo>
                  <a:lnTo>
                    <a:pt x="933450" y="111277"/>
                  </a:lnTo>
                  <a:lnTo>
                    <a:pt x="933450" y="153695"/>
                  </a:lnTo>
                  <a:lnTo>
                    <a:pt x="932776" y="164312"/>
                  </a:lnTo>
                  <a:lnTo>
                    <a:pt x="930173" y="170180"/>
                  </a:lnTo>
                  <a:lnTo>
                    <a:pt x="924763" y="172961"/>
                  </a:lnTo>
                  <a:lnTo>
                    <a:pt x="915670" y="174269"/>
                  </a:lnTo>
                  <a:lnTo>
                    <a:pt x="915670" y="180886"/>
                  </a:lnTo>
                  <a:lnTo>
                    <a:pt x="970038" y="180886"/>
                  </a:lnTo>
                  <a:lnTo>
                    <a:pt x="970038" y="1742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+Марьевка ГНБК им.Федорова 9.10.2021</dc:title>
  <dc:creator>Печерская Мария Андреевна</dc:creator>
  <cp:lastModifiedBy>Печерская Мария Андреевна</cp:lastModifiedBy>
  <cp:revision>2</cp:revision>
  <dcterms:created xsi:type="dcterms:W3CDTF">2021-11-19T16:33:42Z</dcterms:created>
  <dcterms:modified xsi:type="dcterms:W3CDTF">2021-12-01T09:55:27Z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2021-10-09T00:00:00Z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2021-11-19T00:00:00Z</vt:filetime>
  </property>
</Properties>
</file>