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6" r:id="rId2"/>
    <p:sldId id="256" r:id="rId3"/>
    <p:sldId id="296" r:id="rId4"/>
    <p:sldId id="325" r:id="rId5"/>
    <p:sldId id="323" r:id="rId6"/>
    <p:sldId id="324" r:id="rId7"/>
    <p:sldId id="319" r:id="rId8"/>
    <p:sldId id="320" r:id="rId9"/>
    <p:sldId id="321" r:id="rId10"/>
    <p:sldId id="322" r:id="rId11"/>
    <p:sldId id="317" r:id="rId12"/>
    <p:sldId id="30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8327" autoAdjust="0"/>
  </p:normalViewPr>
  <p:slideViewPr>
    <p:cSldViewPr snapToGrid="0">
      <p:cViewPr varScale="1">
        <p:scale>
          <a:sx n="32" d="100"/>
          <a:sy n="32" d="100"/>
        </p:scale>
        <p:origin x="19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E612-0469-4F95-970E-EE424BE4DA33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77374-ADE3-4FA2-8091-53FA68206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0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mrK1HGi-SE&amp;list=PLD1rTHopwlataTyyI1mv2zHmntkz6ythj&amp;index=15&amp;ab_channel=%D0%AD%D0%BA%D1%81%D0%BF%D0%B5%D0%B4%D0%B8%D1%86%D0%B8%D0%B8%D0%91%D0%B5%D1%80%D0%B8%D0%BD%D0%B3%D0%B0" TargetMode="External"/><Relationship Id="rId3" Type="http://schemas.openxmlformats.org/officeDocument/2006/relationships/hyperlink" Target="https://www.youtube.com/watch?v=aRPy7_gQw6E&amp;ab_channel=%D0%A2%D0%B5%D0%BB%D0%B5%D0%BA%D0%B0%D0%BD%D0%B0%D0%BB%D0%97%D0%B2%D0%B5%D0%B7%D0%B4%D0%B0" TargetMode="External"/><Relationship Id="rId7" Type="http://schemas.openxmlformats.org/officeDocument/2006/relationships/hyperlink" Target="https://www.youtube.com/watch?v=Sk_iq3_Jo90&amp;list=PLD1rTHopwlataTyyI1mv2zHmntkz6ythj&amp;index=9&amp;ab_channel=%D0%AD%D0%BA%D1%81%D0%BF%D0%B5%D0%B4%D0%B8%D1%86%D0%B8%D0%B8%D0%91%D0%B5%D1%80%D0%B8%D0%BD%D0%B3%D0%B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Beas1c4k8Fo&amp;list=PLD1rTHopwlataTyyI1mv2zHmntkz6ythj&amp;index=8&amp;ab_channel=%D0%AD%D0%BA%D1%81%D0%BF%D0%B5%D0%B4%D0%B8%D1%86%D0%B8%D0%B8%D0%91%D0%B5%D1%80%D0%B8%D0%BD%D0%B3%D0%B0" TargetMode="External"/><Relationship Id="rId5" Type="http://schemas.openxmlformats.org/officeDocument/2006/relationships/hyperlink" Target="https://www.youtube.com/watch?v=7kD5TrISsdE&amp;list=PLD1rTHopwlataTyyI1mv2zHmntkz6ythj&amp;index=21&amp;ab_channel=%D0%AD%D0%BA%D1%81%D0%BF%D0%B5%D0%B4%D0%B8%D1%86%D0%B8%D0%B8%D0%91%D0%B5%D1%80%D0%B8%D0%BD%D0%B3%D0%B0" TargetMode="External"/><Relationship Id="rId4" Type="http://schemas.openxmlformats.org/officeDocument/2006/relationships/hyperlink" Target="https://pp.v-kurse.ru/osa" TargetMode="External"/><Relationship Id="rId9" Type="http://schemas.openxmlformats.org/officeDocument/2006/relationships/hyperlink" Target="https://www.youtube.com/watch?v=pJuXXB3eitY&amp;list=PLD1rTHopwlataTyyI1mv2zHmntkz6ythj&amp;index=17&amp;ab_channel=%D0%AD%D0%BA%D1%81%D0%BF%D0%B5%D0%B4%D0%B8%D1%86%D0%B8%D0%B8%D0%91%D0%B5%D1%80%D0%B8%D0%BD%D0%B3%D0%B0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Идея зародилась в июне 2010 года, во время открытия памятного знака, посвященного пребыванию в Осе участников Великой Камчатской экспедиции.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историко-краеведческого клуба «Берег Беринга» нашли в архивных документах письмо Витуса Беринга, отправленное из Осы бургомистру своего родного города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Хорсенс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письме командор отказывался от родительского наследства в пользу бедных и малоимущих датского города.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Ученики Осинской школы № 1 пригласили на церемонию открытия памятного знака своего земляка издателя Ильдара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Маматова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писателя Александра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Кердана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автора романа о Витусе Беринге «Крест командора».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время развития проекта в городах Пермского края проведена углубленная научно-практическая работа по созданию тематических туристских маршрутов.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из главных итогов проекта - создание, формирование и развитие общественных инициативных групп граждан.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активные горожане реализуют проект, генерируя новые идеи, создают новые туристские объекты, информируют общественность об истории и настоящем своих городов.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развитии проекта в 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Пермском крае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и поддержку оказали сотрудники Министерства туризма и молодежной политики Пермского края, администраций муниципалитетов, руководители и сотрудники Туристско-информационного центра (ТИЦ) «Пермь Великая» в Перми, Кунгуре, Соликамск, туроператоры, сотрудники музеев, библиотек и архивов, гостиниц, кафе и ресторанов, преподаватели и студенты ВУЗов, СМИ Перми и Пермского края.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9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(1591 г.)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Исторический город Оса основан в 1591 году. Участники Второй Камчатской экспедиции на 6 речных судах из Твери через Казань, по Волге и Каме, прибыли в Осу 19 сентября 1733 года. Основные отряды находились здесь 44 дня до установления санного пути. Местные жители изготовили 300 саней-розвальней для продолжения движения экспедиции по зимней дороге через Кунгур, Екатеринбург на Тобольск.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Позже, 20–21 декабря, через Осу проследовал Академический отряд Великой Северной экспедиции, организованный Петербургской академией наук. В Осе останавливались профессор истории Герхард Миллер, профессор естественной истории и этнографии Иоганн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Гмелин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студент Славяно-греко-латинской академии Степан Крашенинников. В путевом дневнике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Гмелин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записал: «При слободе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есть город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место, которого должно быть, совсем маленькое». Любопытно, что автор называл город весьма своеобразно –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То ли так он воспринимал это слово на слух, то ли воспроизводил его на немецкий манер.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Достопримечательности и объекты показа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Музейный холм. Скульптура «Книга». Верстовой столб XVIII века. Фрагмент крепостной стены. Краеведческий музей. Музей Природы. Братья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Калуженины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(горельеф). Ротонда. Памятный знак на берегу Камы в честь пребывания в городе Второй Камчатской экспедиции. Музей часов. Выставочный зал «Осиное гнездо». Памятный знак участникам Второй Камчатской экспедиции. Сквер Витуса Беринга: воссозданный макет речного судна Второй Камчатской экспедиции, копия пушки, изготовленной для экспедиции, деревья из соликамского ботанического сада Демидова. Сибирский тракт.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развития проекта в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г.Осе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(Пермский край)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Фильмы об Осе в сериалах "Витус Беринг" (Дания, канал DR, 2017), "По следам Витуса Беринга" (ТК "Звезда", 2020).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Музейная экспозиция "Витус Беринг - Оса: на пути к великим открытиям".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Ежегодный фестиваль экстремальных водных видов спорта "Оса - Акватория Беринга" (с 2016 г.).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Сквер Витуса Беринга, мемориальный камень памяти офицеров Второй Камчатской экспедиции.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Памятный знак участникам Второй Камчатской экспедиции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Маршруты, квест и аудиогиды "Оса. Камчатские экспедиции", «Сквер Беринга», «Оса на Сибирском тракте»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Научно-практические конференции, круглые столы, мастер-классы.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Арт-форум "Маршрутами Великой Северной экспедиции" (2018).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Спектакль для дошкольников "Витус Беринг в Осе" (д\с "Золотой Петушок".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Книги, брошюры, буклеты, материалы в региональных и федеральных СМИ по теме.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Социологические опросы школьников (2016 и 2019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Приезд и встречи с жителями Осы потомков Витуса Беринга 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М.Т.Беринга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кадетами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г.Бийска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Йоахима Руфа (Германия) Михаила Чирикова.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жителей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г.Осы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участники и лауреаты в региональных и федеральных выставках и конкурсах.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Межмуниципальное сотрудничество: передача копий пушек экспедиции и бронзового бюста Витуса Беринга в музеи городов Урала, Сибири и Камчатки.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Международное сотрудничество с Данией: организация приезда Посла Королевства Дания (2013), театра "Витус Беринг" (2014), ученого-археолога Орла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Мадсэн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(2017), ученого, писателя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Мортэна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Хана-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Педерсона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(2019).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народной дипломатии и городов побратимов Оса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Хорсенс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(Дания)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E6E31-1488-4044-8538-EAF811D764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8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6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3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Фильмы: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1800" u="sng" dirty="0">
                <a:solidFill>
                  <a:srgbClr val="078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«По следам Витуса Беринга. Путь командора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(2020). Фильм второй. Телеканал "Звезда", исполнительный продюсер </a:t>
            </a:r>
            <a:r>
              <a:rPr lang="ru-RU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И.Маматов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1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«</a:t>
            </a:r>
            <a:r>
              <a:rPr lang="ru-RU" sz="1800" u="sng" dirty="0">
                <a:solidFill>
                  <a:srgbClr val="078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Пробуй пермское. Оса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(2021)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Ролики на канале </a:t>
            </a:r>
            <a:r>
              <a:rPr lang="en-US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YouTube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Академический лагерь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2021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Фрагмент экскурсии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краеведческом музее, экспозиция «Экспедиции Беринга – Оса: на пути к великим открытиям»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Фрагмент квеста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«Оса. По следам Беринга»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«Кухня Беринга»: </a:t>
            </a:r>
            <a:r>
              <a:rPr lang="ru-RU" sz="1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фрагмент № 1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фрагмент №2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«Оса – Акватория Беринга»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77374-ADE3-4FA2-8091-53FA682068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7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развития проекта в </a:t>
            </a:r>
            <a:r>
              <a:rPr lang="ru-RU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г.Осе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(Пермский край)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Фильмы об Осе в сериалах "Витус Беринг" (Дания, канал DR, 2017), "По следам Витуса Беринга" (ТК "Звезда", 2020).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Музейная экспозиция "Витус Беринг - Оса: на пути к великим открытиям".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Ежегодный фестиваль экстремальных водных видов спорта "Оса - Акватория Беринга" (с 2016 г.).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Сквер Витуса Беринга, мемориальный камень памяти офицеров Второй Камчатской экспедиции.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Арт-объекта "Экспедиции Беринга в Осе".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Маршрут, квест и аудиогиды "Оса. Камчатские экспедиции", «Сквер Беринга».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Научно-практические конференции, круглые столы, мастер-классы.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Арт-форум "Маршрутами Великой Северной экспедиции" (2018).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Спектакль для дошкольников "Витус Беринг в Осе" (д\с "Золотой Петушок".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Книги, брошюры, буклеты, материалы в региональных и федеральных СМИ по теме.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Социологические опросы школьников (2016 и 2019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Приезд и встречи с жителями Осы потомков Витуса Беринга -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М.Т.Беринга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кадетами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г.Бийска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Йоахима Руфа (Германия) Михаила Чирикова.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жителей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г.Осы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участники и лауреаты в региональных и федеральных выставках и конкурсах.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Межмуниципальное сотрудничество: передача копий пушек экспедиции и бронзового бюста Витуса Беринга в музеи городов Урала, Сибири и Камчатки.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Международное сотрудничество с Данией: организация приезда Посла Королевства Дания (2013), театра "Витус Беринг" (2014), ученого-археолога Орла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Мадсэн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(2017), ученого, писателя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Мортэна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Хана-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Педерсона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(2019).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народной дипломатии и городов побратимов Оса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Хорсенс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(Дания)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мемориальной плиты памяти ученых Академического отряда Второй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Камчасткой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экспедиции (июнь, 2021)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памятного знака памяти пребывания Витуса Беринга в Осе (август, 2021)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E6E31-1488-4044-8538-EAF811D7640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1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ED8A6-88E2-4A3A-995B-7CD673D7C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6C5B76-7E5C-4394-AA47-66EF63C2F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6351AC-262A-4279-BB9F-A8F416E2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8955E-17BA-4AED-9641-2DDB312C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80E26A-8E45-4B8D-BA2F-C4AB0E34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9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43823-49E0-494D-BB5D-AB12F34C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9A8F51-4F66-434D-83D4-AA1E37F9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961EC-33A3-4013-9E43-230B4196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02FA9-18B2-4BEF-B885-8F8D7462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5E3D50-1F7F-447B-A14B-10369E91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F363AE-7FE4-4604-8317-65AC13E2E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3287E-4A23-4137-BA66-F7E720F58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02AAB-0914-428F-AA59-D526F698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B587A-4F31-4C13-B633-B537ED45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3C08C8-1A92-4200-9CE8-2DAA1898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9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5EB7A-05E9-46E9-A9D9-432BFACB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73786-4108-4046-927E-DBBCB7EEB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483E8C-BFF9-4C55-9E10-62DE92AB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3A0FBD-AEF1-471D-8D13-152DDFFF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2345B-B115-43AF-941B-6BB758F4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2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6FD8C-C282-4BCA-993A-6208D28D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9A604D-E036-49E6-92FD-94DDB45E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7CC93-E0F9-4207-A241-1BCD804F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403B4-2AA9-4C04-B31A-0A59D772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879E1-B806-4509-884A-CA74B4A6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6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F210-6CAF-4CAF-B98C-17D16B71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6AA6D-EECE-4E6D-B589-13A5B9A0D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23669C-AE03-408F-AECF-B42EF9C24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5CE9E-31C1-4A68-8F04-EB32C875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0F341C-58EE-4EAD-A26E-7787F18C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DE17C3-C622-4844-9DEB-CEDE6C11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5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81ED2-E63A-4831-8515-46EA3B37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15BEB-C046-4F58-9248-6DBEAA6D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3E5779-3283-43A0-9E35-D9A6D970F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2C7A43-A23D-4ABE-84D1-2C33DBB2E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1CA841-D410-4365-B863-68BA2799D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9C3CF7-42E0-4024-BA94-14A5638E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8CE7F8-D164-47D7-8DF3-47AFD7E3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8F3DDD-C44E-4068-B3DD-6A03ED64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7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A6771-5B10-4CCD-B32C-4B614FB1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877886-83A0-407F-AA1D-F7B19C285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2CDD02-613B-44AF-A588-1F9B8442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D1D8B2-C057-4305-BC4B-F1ADF88B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4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302230-7861-478B-962D-C8F0AE5E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BEEDDA-C4DB-4760-8A03-6E07037A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29A401-E926-4D90-B015-46FB0C60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5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F8E7C-C380-459A-9CFF-FA1C64E2B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73A94-62EA-4BA9-A256-76ED2D582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0A531-32AF-482E-BB1C-F18622C8D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E6EDCB-EBD5-43AD-AFE0-3F4C7F0A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02F69E-1F63-4523-986A-72FEBBFE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39260-3E33-47F2-9422-706B2BE7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7A5F0-BCA0-499A-BADA-35CD3A24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25E3DE-65C2-4B14-B10D-B2EABC93D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19E866-C9EB-47EB-A1DA-CAE349268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D98EC-EFC5-4F66-BB97-EFCCC215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E01F7C-070E-4161-B5A0-9F8EB8E2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2C8BEF-E7DE-4AA0-AD58-09610374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AC637-C038-441B-85FC-F30F45F2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1C6A7-DFCE-4667-AFBD-070120A7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D237F3-6748-4AEB-B924-4F157343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34D56-238F-4A2B-AC52-3F42643853A5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6AD24-E2AE-40B9-BB3A-F836E4A53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CA693C-EEF5-46E9-BB23-9E16C3A33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5113-7A5D-4E64-AA75-C85A65927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NUL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15540B-638E-48BE-A370-7FFB45D8A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912" y="1122363"/>
            <a:ext cx="10771322" cy="2387600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+mn-lt"/>
              </a:rPr>
              <a:t>Развитие проекта</a:t>
            </a:r>
            <a:br>
              <a:rPr lang="ru-RU" sz="6600" b="1" dirty="0">
                <a:solidFill>
                  <a:schemeClr val="bg1"/>
                </a:solidFill>
                <a:latin typeface="+mn-lt"/>
              </a:rPr>
            </a:br>
            <a:r>
              <a:rPr lang="ru-RU" sz="6600" b="1" dirty="0">
                <a:solidFill>
                  <a:schemeClr val="bg1"/>
                </a:solidFill>
                <a:latin typeface="+mn-lt"/>
              </a:rPr>
              <a:t>«Экспедиции Беринга. Оса»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92518FBF-F189-44F7-AD5D-4105861EC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2034"/>
            <a:ext cx="9144000" cy="1473603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2010 - 2020</a:t>
            </a:r>
          </a:p>
        </p:txBody>
      </p:sp>
    </p:spTree>
    <p:extLst>
      <p:ext uri="{BB962C8B-B14F-4D97-AF65-F5344CB8AC3E}">
        <p14:creationId xmlns:p14="http://schemas.microsoft.com/office/powerpoint/2010/main" val="137151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C2B7C-E8D1-423F-AE4E-59C38371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</a:t>
            </a:r>
            <a:br>
              <a:rPr lang="ru-R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5890D-7E1B-4AE2-A52B-4A81F04F5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Арт-форум "Маршрутами Великой Северной экспедиции" </a:t>
            </a:r>
          </a:p>
          <a:p>
            <a:pPr marL="0" indent="0">
              <a:buNone/>
            </a:pPr>
            <a:endParaRPr lang="ru-RU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Установка мемориальная плита памяти офицеров Второй Камчатской экспедиции</a:t>
            </a:r>
          </a:p>
          <a:p>
            <a:endParaRPr lang="ru-RU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Создание маршрутов, квестов и аудиогидов: </a:t>
            </a:r>
          </a:p>
          <a:p>
            <a:pPr>
              <a:buFontTx/>
              <a:buChar char="-"/>
            </a:pPr>
            <a:r>
              <a:rPr lang="ru-RU" sz="3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Оса. Камчатские экспедиции</a:t>
            </a:r>
          </a:p>
          <a:p>
            <a:pPr>
              <a:buFontTx/>
              <a:buChar char="-"/>
            </a:pPr>
            <a:r>
              <a:rPr lang="ru-RU" sz="39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Сквер Беринга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08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2F29B-76DC-437F-86B4-8DD45827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Фильмы об Осе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FCCFC6-C775-4049-9FB7-51865BD2A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"Витус Беринг"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Дания, канал DR-1, 2017</a:t>
            </a:r>
          </a:p>
          <a:p>
            <a:pPr marL="0" indent="0" algn="ctr">
              <a:buNone/>
            </a:pPr>
            <a:endParaRPr lang="ru-RU" sz="4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"По следам Витуса Беринга"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ТК "Звезда", 2020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«Оса. Попробуй пермское!», 2021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18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4509486-95BB-4EF8-9194-73C5D002F62F}"/>
              </a:ext>
            </a:extLst>
          </p:cNvPr>
          <p:cNvSpPr txBox="1"/>
          <p:nvPr/>
        </p:nvSpPr>
        <p:spPr>
          <a:xfrm>
            <a:off x="2381864" y="246173"/>
            <a:ext cx="742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Экспедиции Беринга в Осе</a:t>
            </a:r>
          </a:p>
          <a:p>
            <a:pPr algn="ctr"/>
            <a:r>
              <a:rPr lang="ru-RU" sz="4800" b="1" dirty="0">
                <a:solidFill>
                  <a:schemeClr val="bg1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2010 – 2020</a:t>
            </a:r>
          </a:p>
          <a:p>
            <a:pPr algn="ctr"/>
            <a:endParaRPr lang="ru-RU" sz="4800" b="1" dirty="0">
              <a:solidFill>
                <a:schemeClr val="bg1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08A645-771F-4B06-ACFE-9A7C246A7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06" y="246173"/>
            <a:ext cx="1225402" cy="1907836"/>
          </a:xfrm>
          <a:prstGeom prst="rect">
            <a:avLst/>
          </a:prstGeom>
        </p:spPr>
      </p:pic>
      <p:pic>
        <p:nvPicPr>
          <p:cNvPr id="10" name="Google Shape;117;p16">
            <a:extLst>
              <a:ext uri="{FF2B5EF4-FFF2-40B4-BE49-F238E27FC236}">
                <a16:creationId xmlns:a16="http://schemas.microsoft.com/office/drawing/2014/main" id="{E180179A-ED81-42C0-8C78-87674334C5E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0121" y="246173"/>
            <a:ext cx="160528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D78F4-7792-4F75-8B6A-B3FB0C75E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5" y="1908167"/>
            <a:ext cx="8145835" cy="445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1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03809D2-FD2F-4E0D-9351-26714BFC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837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+mn-lt"/>
              </a:rPr>
              <a:t>Оса - место рождения самого протяженного туристического маршрута</a:t>
            </a:r>
            <a:br>
              <a:rPr lang="ru-RU" sz="4800" dirty="0"/>
            </a:br>
            <a:br>
              <a:rPr lang="ru-RU" sz="4400" dirty="0"/>
            </a:br>
            <a:endParaRPr lang="ru-RU" dirty="0"/>
          </a:p>
        </p:txBody>
      </p:sp>
      <p:pic>
        <p:nvPicPr>
          <p:cNvPr id="6" name="Google Shape;117;p16">
            <a:extLst>
              <a:ext uri="{FF2B5EF4-FFF2-40B4-BE49-F238E27FC236}">
                <a16:creationId xmlns:a16="http://schemas.microsoft.com/office/drawing/2014/main" id="{9258C119-63AF-4BC3-AAE5-343D23C5D0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3360" y="5143500"/>
            <a:ext cx="1605280" cy="1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48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4509486-95BB-4EF8-9194-73C5D002F62F}"/>
              </a:ext>
            </a:extLst>
          </p:cNvPr>
          <p:cNvSpPr txBox="1"/>
          <p:nvPr/>
        </p:nvSpPr>
        <p:spPr>
          <a:xfrm>
            <a:off x="2381864" y="246173"/>
            <a:ext cx="742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Оса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08A645-771F-4B06-ACFE-9A7C246A7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06" y="246173"/>
            <a:ext cx="1225402" cy="1907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9D1ECA-0864-4BB4-AC90-3E47365EF925}"/>
              </a:ext>
            </a:extLst>
          </p:cNvPr>
          <p:cNvSpPr txBox="1"/>
          <p:nvPr/>
        </p:nvSpPr>
        <p:spPr>
          <a:xfrm>
            <a:off x="2644196" y="1077170"/>
            <a:ext cx="72489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Достопримечательности и объекты показа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Краеведческий музей. Музей природы. Ротонда. Скульптура «Книга». Памятный знак «Вторая Камчатская экспедиция». Музей часов. Выставочный зал «Осиное гнездо». </a:t>
            </a:r>
          </a:p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Сквер Витуса Беринга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9018236-B625-4768-8280-8057E5B0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220" y="3218632"/>
            <a:ext cx="7044902" cy="3393195"/>
          </a:xfrm>
          <a:prstGeom prst="rect">
            <a:avLst/>
          </a:prstGeom>
        </p:spPr>
      </p:pic>
      <p:pic>
        <p:nvPicPr>
          <p:cNvPr id="10" name="Google Shape;117;p16">
            <a:extLst>
              <a:ext uri="{FF2B5EF4-FFF2-40B4-BE49-F238E27FC236}">
                <a16:creationId xmlns:a16="http://schemas.microsoft.com/office/drawing/2014/main" id="{E180179A-ED81-42C0-8C78-87674334C5E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0121" y="246173"/>
            <a:ext cx="1605280" cy="1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7;p16">
            <a:extLst>
              <a:ext uri="{FF2B5EF4-FFF2-40B4-BE49-F238E27FC236}">
                <a16:creationId xmlns:a16="http://schemas.microsoft.com/office/drawing/2014/main" id="{2B236F8A-B45B-4EFA-BFF3-93A0ADF47C2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00290" y="246173"/>
            <a:ext cx="1605280" cy="1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68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229A3-6947-4463-A059-A322CE47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1733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42760-8E41-4B5B-A08D-ADDFE0158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339"/>
            <a:ext cx="10515600" cy="5020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Участники </a:t>
            </a:r>
            <a:r>
              <a:rPr lang="ru-RU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Второй Камчатской экспедиции на 6 речных судах из Твери через Казань, по Волге и Каме, прибыли в Осу 19 сентября 1733 года. 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Основные отряды </a:t>
            </a:r>
            <a:r>
              <a:rPr lang="ru-RU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находились здесь 44 дня до установления санного пути. 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Местные жители </a:t>
            </a:r>
            <a:r>
              <a:rPr lang="ru-RU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изготовили 300 саней-розвальней для продолжения движения экспедиции по зимней дороге через Кунгур, Екатеринбург на Тобольск.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43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B55D2-9818-42B1-9B50-6B8CC82D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+mn-lt"/>
              </a:rPr>
              <a:t>2010 - 2020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CD9F40-1C4D-4D47-8DE8-8B4396C26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50050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Книги, брошюры, буклеты, материалы в региональных и федеральных СМИ по теме.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Научно-практические конференции, круглые столы, мастер-классы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Межмуниципальное сотрудничество: передача копий пушек экспедиции и бронзового бюста Витуса Беринга в музеи городов Урала, Сибири и Камчатки.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Проекты жителей - участники и лауреаты в региональных и федеральных выставках и конкурсах.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Спектакль для дошкольников "Витус Беринг в Осе" (д\с "Золотой Петушок".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27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49F26-41E0-4333-BBA8-7F1C0567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Международное сотрудничество с Данией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D978E-CAF6-49D1-9BEC-A40E4273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2013, приезда Посла Королевства Дания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2014, спектакль </a:t>
            </a:r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Витус Беринг»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2017, приезд</a:t>
            </a:r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ученого-археолога Орла </a:t>
            </a:r>
            <a:r>
              <a:rPr lang="ru-RU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Мадсэн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2019,  открытая лекция ученого, писателя       </a:t>
            </a:r>
            <a:r>
              <a:rPr lang="ru-RU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Мортэна</a:t>
            </a:r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Хана-</a:t>
            </a:r>
            <a:r>
              <a:rPr lang="ru-RU" sz="4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Педерсона</a:t>
            </a:r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517E5-EFEF-4962-A7E2-15C0C8B8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42E93-AD9B-4B0E-90C7-AF43E61D2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Музейная экспозиция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"Витус Беринг - Оса: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пути к великим открытиям"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35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D2496-9799-46E2-A881-DC15D9C4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3C674-E395-49B8-AB9D-8A216B8BA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Экспедиция «За пушкой Беринга» (Оса – Каменск-Уральский – Екатеринбург – Кунгур - Соликамск</a:t>
            </a:r>
          </a:p>
          <a:p>
            <a:pPr marL="0" indent="0">
              <a:buNone/>
            </a:pPr>
            <a:endParaRPr lang="ru-RU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Ежегодный фестиваль экстремальных водных видов спорта «Оса - Акватория Беринга»</a:t>
            </a:r>
          </a:p>
          <a:p>
            <a:pPr marL="0" indent="0" algn="ctr">
              <a:buNone/>
            </a:pPr>
            <a:endParaRPr lang="ru-RU" sz="5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8087A-682B-4F0A-A873-BC085936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2654E-CAFD-4E6D-987F-6A3D93C1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346"/>
            <a:ext cx="10515600" cy="50825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Экспедиции</a:t>
            </a:r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маршрутам Беринга </a:t>
            </a:r>
          </a:p>
          <a:p>
            <a:r>
              <a:rPr lang="ru-RU" sz="9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Урал (Оса – Каменск -Уральский – Тюмень – Тобольск – Ирбит )</a:t>
            </a:r>
          </a:p>
          <a:p>
            <a:r>
              <a:rPr lang="ru-RU" sz="9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Каматка</a:t>
            </a:r>
            <a:endParaRPr lang="ru-RU" sz="9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9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Сибирь  (Новосибирск, Томск, Кемерово, Новокузнецк, Барнаул, Бийск. Новосибирск)</a:t>
            </a:r>
          </a:p>
          <a:p>
            <a:endParaRPr lang="ru-RU" sz="9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Сквер Витуса Беринга</a:t>
            </a:r>
          </a:p>
          <a:p>
            <a:pPr marL="0" indent="0">
              <a:buNone/>
            </a:pPr>
            <a:endParaRPr lang="ru-RU" sz="9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Арт-объект "Экспедиции Беринга в Осе»</a:t>
            </a:r>
          </a:p>
          <a:p>
            <a:pPr marL="0" indent="0">
              <a:buNone/>
            </a:pPr>
            <a:endParaRPr lang="ru-RU" sz="9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Приезд и встречи с жителями Осы потомков </a:t>
            </a:r>
            <a:r>
              <a:rPr lang="ru-RU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Витуса Беринга - </a:t>
            </a:r>
            <a:r>
              <a:rPr lang="ru-RU" sz="9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М.Т.Беринга</a:t>
            </a:r>
            <a:r>
              <a:rPr lang="ru-RU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кадетами </a:t>
            </a:r>
            <a:r>
              <a:rPr lang="ru-RU" sz="9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г.Бийска</a:t>
            </a:r>
            <a:r>
              <a:rPr lang="ru-RU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Йоахима Руфа (Германия),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Михаила Чирикова.</a:t>
            </a:r>
          </a:p>
          <a:p>
            <a:pPr marL="0" indent="0" algn="ctr">
              <a:buNone/>
            </a:pPr>
            <a:endParaRPr lang="ru-RU" sz="6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646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1591</Words>
  <Application>Microsoft Office PowerPoint</Application>
  <PresentationFormat>Широкоэкранный</PresentationFormat>
  <Paragraphs>131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Развитие проекта «Экспедиции Беринга. Оса»</vt:lpstr>
      <vt:lpstr>Оса - место рождения самого протяженного туристического маршрута  </vt:lpstr>
      <vt:lpstr>Презентация PowerPoint</vt:lpstr>
      <vt:lpstr>1733</vt:lpstr>
      <vt:lpstr>2010 - 2020</vt:lpstr>
      <vt:lpstr>Международное сотрудничество с Данией</vt:lpstr>
      <vt:lpstr>2012</vt:lpstr>
      <vt:lpstr>2016</vt:lpstr>
      <vt:lpstr>2017</vt:lpstr>
      <vt:lpstr>2018 </vt:lpstr>
      <vt:lpstr>Фильмы об Осе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Ильдар Маматов</dc:creator>
  <cp:lastModifiedBy>Ильдар Маматов</cp:lastModifiedBy>
  <cp:revision>55</cp:revision>
  <dcterms:created xsi:type="dcterms:W3CDTF">2021-05-22T13:05:45Z</dcterms:created>
  <dcterms:modified xsi:type="dcterms:W3CDTF">2021-11-07T18:49:36Z</dcterms:modified>
</cp:coreProperties>
</file>