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50" r:id="rId1"/>
  </p:sldMasterIdLst>
  <p:notesMasterIdLst>
    <p:notesMasterId r:id="rId7"/>
  </p:notesMasterIdLst>
  <p:handoutMasterIdLst>
    <p:handoutMasterId r:id="rId8"/>
  </p:handoutMasterIdLst>
  <p:sldIdLst>
    <p:sldId id="256" r:id="rId2"/>
    <p:sldId id="436" r:id="rId3"/>
    <p:sldId id="434" r:id="rId4"/>
    <p:sldId id="462" r:id="rId5"/>
    <p:sldId id="460" r:id="rId6"/>
  </p:sldIdLst>
  <p:sldSz cx="12192000" cy="6858000"/>
  <p:notesSz cx="68580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4537" userDrawn="1">
          <p15:clr>
            <a:srgbClr val="A4A3A4"/>
          </p15:clr>
        </p15:guide>
        <p15:guide id="3" pos="38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084" userDrawn="1">
          <p15:clr>
            <a:srgbClr val="A4A3A4"/>
          </p15:clr>
        </p15:guide>
        <p15:guide id="2" pos="3211" userDrawn="1">
          <p15:clr>
            <a:srgbClr val="A4A3A4"/>
          </p15:clr>
        </p15:guide>
        <p15:guide id="3" orient="horz" pos="2141" userDrawn="1">
          <p15:clr>
            <a:srgbClr val="A4A3A4"/>
          </p15:clr>
        </p15:guide>
        <p15:guide id="4" pos="3185" userDrawn="1">
          <p15:clr>
            <a:srgbClr val="A4A3A4"/>
          </p15:clr>
        </p15:guide>
        <p15:guide id="5" orient="horz" pos="3044" userDrawn="1">
          <p15:clr>
            <a:srgbClr val="A4A3A4"/>
          </p15:clr>
        </p15:guide>
        <p15:guide id="6" orient="horz" pos="3127" userDrawn="1">
          <p15:clr>
            <a:srgbClr val="A4A3A4"/>
          </p15:clr>
        </p15:guide>
        <p15:guide id="7" pos="2199" userDrawn="1">
          <p15:clr>
            <a:srgbClr val="A4A3A4"/>
          </p15:clr>
        </p15:guide>
        <p15:guide id="8" pos="2181" userDrawn="1">
          <p15:clr>
            <a:srgbClr val="A4A3A4"/>
          </p15:clr>
        </p15:guide>
        <p15:guide id="9" orient="horz" pos="2085" userDrawn="1">
          <p15:clr>
            <a:srgbClr val="A4A3A4"/>
          </p15:clr>
        </p15:guide>
        <p15:guide id="10" orient="horz" pos="2142" userDrawn="1">
          <p15:clr>
            <a:srgbClr val="A4A3A4"/>
          </p15:clr>
        </p15:guide>
        <p15:guide id="11" orient="horz" pos="3045" userDrawn="1">
          <p15:clr>
            <a:srgbClr val="A4A3A4"/>
          </p15:clr>
        </p15:guide>
        <p15:guide id="12" orient="horz" pos="3128" userDrawn="1">
          <p15:clr>
            <a:srgbClr val="A4A3A4"/>
          </p15:clr>
        </p15:guide>
        <p15:guide id="13" pos="3182" userDrawn="1">
          <p15:clr>
            <a:srgbClr val="A4A3A4"/>
          </p15:clr>
        </p15:guide>
        <p15:guide id="14" pos="3156" userDrawn="1">
          <p15:clr>
            <a:srgbClr val="A4A3A4"/>
          </p15:clr>
        </p15:guide>
        <p15:guide id="15" pos="2179" userDrawn="1">
          <p15:clr>
            <a:srgbClr val="A4A3A4"/>
          </p15:clr>
        </p15:guide>
        <p15:guide id="16" pos="216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БарановаЭВ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CB9"/>
    <a:srgbClr val="005CAA"/>
    <a:srgbClr val="235AA7"/>
    <a:srgbClr val="FFCC66"/>
    <a:srgbClr val="CCFF99"/>
    <a:srgbClr val="6666FF"/>
    <a:srgbClr val="CCFFCC"/>
    <a:srgbClr val="FF9966"/>
    <a:srgbClr val="FFC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67" autoAdjust="0"/>
    <p:restoredTop sz="95201" autoAdjust="0"/>
  </p:normalViewPr>
  <p:slideViewPr>
    <p:cSldViewPr snapToGrid="0">
      <p:cViewPr>
        <p:scale>
          <a:sx n="91" d="100"/>
          <a:sy n="91" d="100"/>
        </p:scale>
        <p:origin x="-696" y="221"/>
      </p:cViewPr>
      <p:guideLst>
        <p:guide orient="horz" pos="2160"/>
        <p:guide pos="4537"/>
        <p:guide pos="3842"/>
      </p:guideLst>
    </p:cSldViewPr>
  </p:slideViewPr>
  <p:outlineViewPr>
    <p:cViewPr>
      <p:scale>
        <a:sx n="33" d="100"/>
        <a:sy n="33" d="100"/>
      </p:scale>
      <p:origin x="20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84"/>
    </p:cViewPr>
  </p:sorterViewPr>
  <p:notesViewPr>
    <p:cSldViewPr snapToGrid="0">
      <p:cViewPr varScale="1">
        <p:scale>
          <a:sx n="60" d="100"/>
          <a:sy n="60" d="100"/>
        </p:scale>
        <p:origin x="-1146" y="-84"/>
      </p:cViewPr>
      <p:guideLst>
        <p:guide orient="horz" pos="2084"/>
        <p:guide orient="horz" pos="2141"/>
        <p:guide orient="horz" pos="3044"/>
        <p:guide orient="horz" pos="3127"/>
        <p:guide orient="horz" pos="2085"/>
        <p:guide orient="horz" pos="2142"/>
        <p:guide orient="horz" pos="3045"/>
        <p:guide orient="horz" pos="3128"/>
        <p:guide pos="3211"/>
        <p:guide pos="3185"/>
        <p:guide pos="2199"/>
        <p:guide pos="2181"/>
        <p:guide pos="3182"/>
        <p:guide pos="3156"/>
        <p:guide pos="2179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71589" cy="49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824" y="2"/>
            <a:ext cx="2971589" cy="49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7700"/>
            <a:ext cx="2971589" cy="49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824" y="9427700"/>
            <a:ext cx="2971589" cy="49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3AC6DF-2A79-4258-A95C-14D6AD832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6150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71589" cy="49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824" y="2"/>
            <a:ext cx="2971589" cy="49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" y="741363"/>
            <a:ext cx="6623050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120" y="4715482"/>
            <a:ext cx="5485764" cy="446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7700"/>
            <a:ext cx="2971589" cy="49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824" y="9427700"/>
            <a:ext cx="2971589" cy="49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4FF850-78FA-4D5A-A52A-778847184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4845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06B909-A12E-4202-B5B9-AA49A8407391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" y="741363"/>
            <a:ext cx="6623050" cy="3725862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81686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4824" y="9427700"/>
            <a:ext cx="2971589" cy="49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0" tIns="46150" rIns="92300" bIns="46150" anchor="b"/>
          <a:lstStyle/>
          <a:p>
            <a:pPr algn="r"/>
            <a:fld id="{626C0AF5-638A-4054-8FF0-7F4CFAE79DE9}" type="slidenum">
              <a:rPr lang="ru-RU" sz="1200"/>
              <a:pPr algn="r"/>
              <a:t>3</a:t>
            </a:fld>
            <a:endParaRPr lang="ru-RU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" y="741363"/>
            <a:ext cx="6623050" cy="3725862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45873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5673005" y="6456005"/>
            <a:ext cx="4339409" cy="340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0" tIns="46150" rIns="92300" bIns="46150" anchor="b"/>
          <a:lstStyle/>
          <a:p>
            <a:pPr algn="r"/>
            <a:fld id="{626C0AF5-638A-4054-8FF0-7F4CFAE79DE9}" type="slidenum">
              <a:rPr lang="ru-RU" sz="1200"/>
              <a:pPr algn="r"/>
              <a:t>4</a:t>
            </a:fld>
            <a:endParaRPr lang="ru-RU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0025" y="508000"/>
            <a:ext cx="4533900" cy="2551113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1705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5673005" y="6456005"/>
            <a:ext cx="4339409" cy="340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0" tIns="46150" rIns="92300" bIns="46150" anchor="b"/>
          <a:lstStyle/>
          <a:p>
            <a:pPr algn="r"/>
            <a:fld id="{626C0AF5-638A-4054-8FF0-7F4CFAE79DE9}" type="slidenum">
              <a:rPr lang="ru-RU" sz="1200"/>
              <a:pPr algn="r"/>
              <a:t>5</a:t>
            </a:fld>
            <a:endParaRPr lang="ru-RU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0025" y="508000"/>
            <a:ext cx="4533900" cy="2551113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16289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1" y="21304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493" indent="0" algn="ctr">
              <a:buNone/>
              <a:defRPr/>
            </a:lvl2pPr>
            <a:lvl3pPr marL="1218987" indent="0" algn="ctr">
              <a:buNone/>
              <a:defRPr/>
            </a:lvl3pPr>
            <a:lvl4pPr marL="1828480" indent="0" algn="ctr">
              <a:buNone/>
              <a:defRPr/>
            </a:lvl4pPr>
            <a:lvl5pPr marL="2437973" indent="0" algn="ctr">
              <a:buNone/>
              <a:defRPr/>
            </a:lvl5pPr>
            <a:lvl6pPr marL="3047467" indent="0" algn="ctr">
              <a:buNone/>
              <a:defRPr/>
            </a:lvl6pPr>
            <a:lvl7pPr marL="3656960" indent="0" algn="ctr">
              <a:buNone/>
              <a:defRPr/>
            </a:lvl7pPr>
            <a:lvl8pPr marL="4266453" indent="0" algn="ctr">
              <a:buNone/>
              <a:defRPr/>
            </a:lvl8pPr>
            <a:lvl9pPr marL="4875947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5D5DE-A712-48A3-9114-01CECC4A20B6}" type="datetime1">
              <a:rPr lang="ru-RU" smtClean="0"/>
              <a:t>06.09.2021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E0FAC-DFF5-4C37-8971-F1A2400B7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B7D5E-FBD3-4112-84B7-B529F0F0724C}" type="datetime1">
              <a:rPr lang="ru-RU" smtClean="0"/>
              <a:t>06.09.2021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A69C5-DC48-45D0-BF9B-9208117BA7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1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2" y="274643"/>
            <a:ext cx="8026399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070D-0093-4C34-8F1B-898CDC2C8801}" type="datetime1">
              <a:rPr lang="ru-RU" smtClean="0"/>
              <a:t>06.09.2021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E421-0DE1-44FF-A035-9D13A2B7E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681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7B70B-3FFD-492B-945C-830715EFF753}" type="datetime1">
              <a:rPr lang="ru-RU" smtClean="0"/>
              <a:t>06.09.2021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497B2-772D-4023-84D7-D473E8386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6" y="4406905"/>
            <a:ext cx="10363200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6" y="2906713"/>
            <a:ext cx="10363200" cy="1500187"/>
          </a:xfrm>
        </p:spPr>
        <p:txBody>
          <a:bodyPr anchor="b"/>
          <a:lstStyle>
            <a:lvl1pPr marL="0" indent="0">
              <a:buNone/>
              <a:defRPr sz="2666"/>
            </a:lvl1pPr>
            <a:lvl2pPr marL="609493" indent="0">
              <a:buNone/>
              <a:defRPr sz="2400"/>
            </a:lvl2pPr>
            <a:lvl3pPr marL="1218987" indent="0">
              <a:buNone/>
              <a:defRPr sz="2133"/>
            </a:lvl3pPr>
            <a:lvl4pPr marL="1828480" indent="0">
              <a:buNone/>
              <a:defRPr sz="1866"/>
            </a:lvl4pPr>
            <a:lvl5pPr marL="2437973" indent="0">
              <a:buNone/>
              <a:defRPr sz="1866"/>
            </a:lvl5pPr>
            <a:lvl6pPr marL="3047467" indent="0">
              <a:buNone/>
              <a:defRPr sz="1866"/>
            </a:lvl6pPr>
            <a:lvl7pPr marL="3656960" indent="0">
              <a:buNone/>
              <a:defRPr sz="1866"/>
            </a:lvl7pPr>
            <a:lvl8pPr marL="4266453" indent="0">
              <a:buNone/>
              <a:defRPr sz="1866"/>
            </a:lvl8pPr>
            <a:lvl9pPr marL="4875947" indent="0">
              <a:buNone/>
              <a:defRPr sz="186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C92AA-69B2-4A37-A5F2-C55FB1AAE0B2}" type="datetime1">
              <a:rPr lang="ru-RU" smtClean="0"/>
              <a:t>06.09.2021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4FC00-40E4-458D-AD05-801E70F20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1" y="1600205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199"/>
            </a:lvl2pPr>
            <a:lvl3pPr>
              <a:defRPr sz="2666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1" y="1600205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199"/>
            </a:lvl2pPr>
            <a:lvl3pPr>
              <a:defRPr sz="2666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2FC23-A7C0-4F57-AD4E-0B70387815AB}" type="datetime1">
              <a:rPr lang="ru-RU" smtClean="0"/>
              <a:t>06.09.2021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A6127-1D2B-4715-AF84-0F5BAC701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8" cy="639762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93" indent="0">
              <a:buNone/>
              <a:defRPr sz="2666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33" b="1"/>
            </a:lvl4pPr>
            <a:lvl5pPr marL="2437973" indent="0">
              <a:buNone/>
              <a:defRPr sz="2133" b="1"/>
            </a:lvl5pPr>
            <a:lvl6pPr marL="3047467" indent="0">
              <a:buNone/>
              <a:defRPr sz="2133" b="1"/>
            </a:lvl6pPr>
            <a:lvl7pPr marL="3656960" indent="0">
              <a:buNone/>
              <a:defRPr sz="2133" b="1"/>
            </a:lvl7pPr>
            <a:lvl8pPr marL="4266453" indent="0">
              <a:buNone/>
              <a:defRPr sz="2133" b="1"/>
            </a:lvl8pPr>
            <a:lvl9pPr marL="4875947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8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2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93" indent="0">
              <a:buNone/>
              <a:defRPr sz="2666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33" b="1"/>
            </a:lvl4pPr>
            <a:lvl5pPr marL="2437973" indent="0">
              <a:buNone/>
              <a:defRPr sz="2133" b="1"/>
            </a:lvl5pPr>
            <a:lvl6pPr marL="3047467" indent="0">
              <a:buNone/>
              <a:defRPr sz="2133" b="1"/>
            </a:lvl6pPr>
            <a:lvl7pPr marL="3656960" indent="0">
              <a:buNone/>
              <a:defRPr sz="2133" b="1"/>
            </a:lvl7pPr>
            <a:lvl8pPr marL="4266453" indent="0">
              <a:buNone/>
              <a:defRPr sz="2133" b="1"/>
            </a:lvl8pPr>
            <a:lvl9pPr marL="4875947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B2183-FEA9-49B0-8CFF-ACC201D6D52F}" type="datetime1">
              <a:rPr lang="ru-RU" smtClean="0"/>
              <a:t>06.09.2021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C40FB-3978-453C-9EA6-4B4D26F0F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99712-F57B-4167-8A31-2AB774245637}" type="datetime1">
              <a:rPr lang="ru-RU" smtClean="0"/>
              <a:t>06.09.2021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9682F-536C-4E12-9DD5-23251CA59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3855A-BCA2-416C-859F-F752A3F13FCF}" type="datetime1">
              <a:rPr lang="ru-RU" smtClean="0"/>
              <a:t>06.09.2021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22EF4-1242-4F83-8B32-EDCAE45C0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5" cy="1162050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5"/>
            <a:ext cx="6815667" cy="5853113"/>
          </a:xfrm>
        </p:spPr>
        <p:txBody>
          <a:bodyPr/>
          <a:lstStyle>
            <a:lvl1pPr>
              <a:defRPr sz="4266"/>
            </a:lvl1pPr>
            <a:lvl2pPr>
              <a:defRPr sz="3733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5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9493" indent="0">
              <a:buNone/>
              <a:defRPr sz="1600"/>
            </a:lvl2pPr>
            <a:lvl3pPr marL="1218987" indent="0">
              <a:buNone/>
              <a:defRPr sz="1333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0B217-821B-4C4D-ABF0-B8579B283944}" type="datetime1">
              <a:rPr lang="ru-RU" smtClean="0"/>
              <a:t>06.09.2021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09878-4BB2-48FB-B231-050E9C9DA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9493" indent="0">
              <a:buNone/>
              <a:defRPr sz="3733"/>
            </a:lvl2pPr>
            <a:lvl3pPr marL="1218987" indent="0">
              <a:buNone/>
              <a:defRPr sz="3199"/>
            </a:lvl3pPr>
            <a:lvl4pPr marL="1828480" indent="0">
              <a:buNone/>
              <a:defRPr sz="2666"/>
            </a:lvl4pPr>
            <a:lvl5pPr marL="2437973" indent="0">
              <a:buNone/>
              <a:defRPr sz="2666"/>
            </a:lvl5pPr>
            <a:lvl6pPr marL="3047467" indent="0">
              <a:buNone/>
              <a:defRPr sz="2666"/>
            </a:lvl6pPr>
            <a:lvl7pPr marL="3656960" indent="0">
              <a:buNone/>
              <a:defRPr sz="2666"/>
            </a:lvl7pPr>
            <a:lvl8pPr marL="4266453" indent="0">
              <a:buNone/>
              <a:defRPr sz="2666"/>
            </a:lvl8pPr>
            <a:lvl9pPr marL="4875947" indent="0">
              <a:buNone/>
              <a:defRPr sz="2666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866"/>
            </a:lvl1pPr>
            <a:lvl2pPr marL="609493" indent="0">
              <a:buNone/>
              <a:defRPr sz="1600"/>
            </a:lvl2pPr>
            <a:lvl3pPr marL="1218987" indent="0">
              <a:buNone/>
              <a:defRPr sz="1333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D1BB-D652-463A-BBC7-FF7436BD3CD7}" type="datetime1">
              <a:rPr lang="ru-RU" smtClean="0"/>
              <a:t>06.09.2021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7ABC3-BC3D-4BE2-9729-44701FC26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1" y="6245225"/>
            <a:ext cx="284480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66F3147-1777-411F-91C5-DE333EC5E595}" type="datetime1">
              <a:rPr lang="ru-RU" smtClean="0"/>
              <a:t>06.09.2021</a:t>
            </a:fld>
            <a:endParaRPr lang="ru-RU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0F82F95-DA4D-4799-A38A-F25AB182E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  <p:sldLayoutId id="2147484074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6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6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6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6">
          <a:solidFill>
            <a:schemeClr val="tx2"/>
          </a:solidFill>
          <a:latin typeface="Arial" pitchFamily="34" charset="0"/>
        </a:defRPr>
      </a:lvl5pPr>
      <a:lvl6pPr marL="609493" algn="ctr" rtl="0" fontAlgn="base">
        <a:spcBef>
          <a:spcPct val="0"/>
        </a:spcBef>
        <a:spcAft>
          <a:spcPct val="0"/>
        </a:spcAft>
        <a:defRPr sz="5866">
          <a:solidFill>
            <a:schemeClr val="tx2"/>
          </a:solidFill>
          <a:latin typeface="Arial" pitchFamily="34" charset="0"/>
        </a:defRPr>
      </a:lvl6pPr>
      <a:lvl7pPr marL="1218987" algn="ctr" rtl="0" fontAlgn="base">
        <a:spcBef>
          <a:spcPct val="0"/>
        </a:spcBef>
        <a:spcAft>
          <a:spcPct val="0"/>
        </a:spcAft>
        <a:defRPr sz="5866">
          <a:solidFill>
            <a:schemeClr val="tx2"/>
          </a:solidFill>
          <a:latin typeface="Arial" pitchFamily="34" charset="0"/>
        </a:defRPr>
      </a:lvl7pPr>
      <a:lvl8pPr marL="1828480" algn="ctr" rtl="0" fontAlgn="base">
        <a:spcBef>
          <a:spcPct val="0"/>
        </a:spcBef>
        <a:spcAft>
          <a:spcPct val="0"/>
        </a:spcAft>
        <a:defRPr sz="5866">
          <a:solidFill>
            <a:schemeClr val="tx2"/>
          </a:solidFill>
          <a:latin typeface="Arial" pitchFamily="34" charset="0"/>
        </a:defRPr>
      </a:lvl8pPr>
      <a:lvl9pPr marL="2437973" algn="ctr" rtl="0" fontAlgn="base">
        <a:spcBef>
          <a:spcPct val="0"/>
        </a:spcBef>
        <a:spcAft>
          <a:spcPct val="0"/>
        </a:spcAft>
        <a:defRPr sz="5866">
          <a:solidFill>
            <a:schemeClr val="tx2"/>
          </a:solidFill>
          <a:latin typeface="Arial" pitchFamily="34" charset="0"/>
        </a:defRPr>
      </a:lvl9pPr>
    </p:titleStyle>
    <p:bodyStyle>
      <a:lvl1pPr marL="457120" indent="-457120" algn="l" rtl="0" eaLnBrk="0" fontAlgn="base" hangingPunct="0">
        <a:spcBef>
          <a:spcPct val="20000"/>
        </a:spcBef>
        <a:spcAft>
          <a:spcPct val="0"/>
        </a:spcAft>
        <a:buChar char="•"/>
        <a:defRPr sz="4266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</a:defRPr>
      </a:lvl2pPr>
      <a:lvl3pPr marL="1523733" indent="-304747" algn="l" rtl="0" eaLnBrk="0" fontAlgn="base" hangingPunct="0">
        <a:spcBef>
          <a:spcPct val="20000"/>
        </a:spcBef>
        <a:spcAft>
          <a:spcPct val="0"/>
        </a:spcAft>
        <a:buChar char="•"/>
        <a:defRPr sz="3199">
          <a:solidFill>
            <a:schemeClr val="tx1"/>
          </a:solidFill>
          <a:latin typeface="+mn-lt"/>
        </a:defRPr>
      </a:lvl3pPr>
      <a:lvl4pPr marL="2133227" indent="-304747" algn="l" rtl="0" eaLnBrk="0" fontAlgn="base" hangingPunct="0">
        <a:spcBef>
          <a:spcPct val="20000"/>
        </a:spcBef>
        <a:spcAft>
          <a:spcPct val="0"/>
        </a:spcAft>
        <a:buChar char="–"/>
        <a:defRPr sz="2666">
          <a:solidFill>
            <a:schemeClr val="tx1"/>
          </a:solidFill>
          <a:latin typeface="+mn-lt"/>
        </a:defRPr>
      </a:lvl4pPr>
      <a:lvl5pPr marL="2742720" indent="-304747" algn="l" rtl="0" eaLnBrk="0" fontAlgn="base" hangingPunct="0">
        <a:spcBef>
          <a:spcPct val="20000"/>
        </a:spcBef>
        <a:spcAft>
          <a:spcPct val="0"/>
        </a:spcAft>
        <a:buChar char="»"/>
        <a:defRPr sz="2666">
          <a:solidFill>
            <a:schemeClr val="tx1"/>
          </a:solidFill>
          <a:latin typeface="+mn-lt"/>
        </a:defRPr>
      </a:lvl5pPr>
      <a:lvl6pPr marL="3352213" indent="-304747" algn="l" rtl="0" fontAlgn="base">
        <a:spcBef>
          <a:spcPct val="20000"/>
        </a:spcBef>
        <a:spcAft>
          <a:spcPct val="0"/>
        </a:spcAft>
        <a:buChar char="»"/>
        <a:defRPr sz="2666">
          <a:solidFill>
            <a:schemeClr val="tx1"/>
          </a:solidFill>
          <a:latin typeface="+mn-lt"/>
        </a:defRPr>
      </a:lvl6pPr>
      <a:lvl7pPr marL="3961707" indent="-304747" algn="l" rtl="0" fontAlgn="base">
        <a:spcBef>
          <a:spcPct val="20000"/>
        </a:spcBef>
        <a:spcAft>
          <a:spcPct val="0"/>
        </a:spcAft>
        <a:buChar char="»"/>
        <a:defRPr sz="2666">
          <a:solidFill>
            <a:schemeClr val="tx1"/>
          </a:solidFill>
          <a:latin typeface="+mn-lt"/>
        </a:defRPr>
      </a:lvl7pPr>
      <a:lvl8pPr marL="4571200" indent="-304747" algn="l" rtl="0" fontAlgn="base">
        <a:spcBef>
          <a:spcPct val="20000"/>
        </a:spcBef>
        <a:spcAft>
          <a:spcPct val="0"/>
        </a:spcAft>
        <a:buChar char="»"/>
        <a:defRPr sz="2666">
          <a:solidFill>
            <a:schemeClr val="tx1"/>
          </a:solidFill>
          <a:latin typeface="+mn-lt"/>
        </a:defRPr>
      </a:lvl8pPr>
      <a:lvl9pPr marL="5180693" indent="-304747" algn="l" rtl="0" fontAlgn="base">
        <a:spcBef>
          <a:spcPct val="20000"/>
        </a:spcBef>
        <a:spcAft>
          <a:spcPct val="0"/>
        </a:spcAft>
        <a:buChar char="»"/>
        <a:defRPr sz="2666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Прямоугольник 13"/>
          <p:cNvSpPr>
            <a:spLocks noChangeArrowheads="1"/>
          </p:cNvSpPr>
          <p:nvPr/>
        </p:nvSpPr>
        <p:spPr bwMode="auto">
          <a:xfrm>
            <a:off x="1353972" y="5028922"/>
            <a:ext cx="9530656" cy="185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199" b="1" i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199" b="1" i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199" b="1" i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66"/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802232" y="1544478"/>
            <a:ext cx="10874876" cy="35783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  <a:buNone/>
            </a:pP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БОЛЬШОЕ ЗОЛОТОЕ КОЛЬЦО</a:t>
            </a:r>
          </a:p>
          <a:p>
            <a:pPr algn="ctr">
              <a:spcBef>
                <a:spcPts val="0"/>
              </a:spcBef>
              <a:buNone/>
            </a:pP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ГРАНД ТУР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-1042569"/>
            <a:ext cx="246243" cy="41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899" tIns="60949" rIns="121899" bIns="60949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866"/>
          </a:p>
        </p:txBody>
      </p:sp>
      <p:sp>
        <p:nvSpPr>
          <p:cNvPr id="10" name="object 5"/>
          <p:cNvSpPr/>
          <p:nvPr/>
        </p:nvSpPr>
        <p:spPr>
          <a:xfrm>
            <a:off x="754989" y="6686466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2" name="object 6"/>
          <p:cNvSpPr/>
          <p:nvPr/>
        </p:nvSpPr>
        <p:spPr>
          <a:xfrm>
            <a:off x="3371094" y="6686466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3" name="object 7"/>
          <p:cNvSpPr/>
          <p:nvPr/>
        </p:nvSpPr>
        <p:spPr>
          <a:xfrm>
            <a:off x="2717068" y="6686466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4" name="object 8"/>
          <p:cNvSpPr/>
          <p:nvPr/>
        </p:nvSpPr>
        <p:spPr>
          <a:xfrm>
            <a:off x="3807116" y="6686466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5" name="object 9"/>
          <p:cNvSpPr/>
          <p:nvPr/>
        </p:nvSpPr>
        <p:spPr>
          <a:xfrm>
            <a:off x="100962" y="6686466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6" name="object 10"/>
          <p:cNvSpPr/>
          <p:nvPr/>
        </p:nvSpPr>
        <p:spPr>
          <a:xfrm>
            <a:off x="3153089" y="6686466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7" name="object 11"/>
          <p:cNvSpPr/>
          <p:nvPr/>
        </p:nvSpPr>
        <p:spPr>
          <a:xfrm>
            <a:off x="3589099" y="6686466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8" name="object 12"/>
          <p:cNvSpPr/>
          <p:nvPr/>
        </p:nvSpPr>
        <p:spPr>
          <a:xfrm>
            <a:off x="4897163" y="6686466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9" name="object 13"/>
          <p:cNvSpPr/>
          <p:nvPr/>
        </p:nvSpPr>
        <p:spPr>
          <a:xfrm>
            <a:off x="4679158" y="6686466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20" name="object 14"/>
          <p:cNvSpPr/>
          <p:nvPr/>
        </p:nvSpPr>
        <p:spPr>
          <a:xfrm>
            <a:off x="4461141" y="6686466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21" name="object 15"/>
          <p:cNvSpPr/>
          <p:nvPr/>
        </p:nvSpPr>
        <p:spPr>
          <a:xfrm>
            <a:off x="4025121" y="6686466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23" name="object 16"/>
          <p:cNvSpPr/>
          <p:nvPr/>
        </p:nvSpPr>
        <p:spPr>
          <a:xfrm>
            <a:off x="4243137" y="6686466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24" name="object 17"/>
          <p:cNvSpPr/>
          <p:nvPr/>
        </p:nvSpPr>
        <p:spPr>
          <a:xfrm>
            <a:off x="2935072" y="6686466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25" name="object 18"/>
          <p:cNvSpPr/>
          <p:nvPr/>
        </p:nvSpPr>
        <p:spPr>
          <a:xfrm>
            <a:off x="1190999" y="6686466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26" name="object 19"/>
          <p:cNvSpPr/>
          <p:nvPr/>
        </p:nvSpPr>
        <p:spPr>
          <a:xfrm>
            <a:off x="972994" y="6686466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27" name="object 20"/>
          <p:cNvSpPr/>
          <p:nvPr/>
        </p:nvSpPr>
        <p:spPr>
          <a:xfrm>
            <a:off x="318967" y="6686466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28" name="object 21"/>
          <p:cNvSpPr/>
          <p:nvPr/>
        </p:nvSpPr>
        <p:spPr>
          <a:xfrm>
            <a:off x="536972" y="6686466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29" name="object 22"/>
          <p:cNvSpPr/>
          <p:nvPr/>
        </p:nvSpPr>
        <p:spPr>
          <a:xfrm>
            <a:off x="1409015" y="6686466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30" name="object 23"/>
          <p:cNvSpPr/>
          <p:nvPr/>
        </p:nvSpPr>
        <p:spPr>
          <a:xfrm>
            <a:off x="2281047" y="6686466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31" name="object 24"/>
          <p:cNvSpPr/>
          <p:nvPr/>
        </p:nvSpPr>
        <p:spPr>
          <a:xfrm>
            <a:off x="2063041" y="6686466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32" name="object 25"/>
          <p:cNvSpPr/>
          <p:nvPr/>
        </p:nvSpPr>
        <p:spPr>
          <a:xfrm>
            <a:off x="1627020" y="6686466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33" name="object 26"/>
          <p:cNvSpPr/>
          <p:nvPr/>
        </p:nvSpPr>
        <p:spPr>
          <a:xfrm>
            <a:off x="2499052" y="6686466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34" name="object 27"/>
          <p:cNvSpPr/>
          <p:nvPr/>
        </p:nvSpPr>
        <p:spPr>
          <a:xfrm>
            <a:off x="1845025" y="6686466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35" name="object 28"/>
          <p:cNvSpPr/>
          <p:nvPr/>
        </p:nvSpPr>
        <p:spPr>
          <a:xfrm>
            <a:off x="754989" y="6392395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36" name="object 29"/>
          <p:cNvSpPr/>
          <p:nvPr/>
        </p:nvSpPr>
        <p:spPr>
          <a:xfrm>
            <a:off x="4897163" y="6392395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37" name="object 30"/>
          <p:cNvSpPr/>
          <p:nvPr/>
        </p:nvSpPr>
        <p:spPr>
          <a:xfrm>
            <a:off x="2499052" y="6392395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38" name="object 31"/>
          <p:cNvSpPr/>
          <p:nvPr/>
        </p:nvSpPr>
        <p:spPr>
          <a:xfrm>
            <a:off x="2935072" y="6392395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39" name="object 32"/>
          <p:cNvSpPr/>
          <p:nvPr/>
        </p:nvSpPr>
        <p:spPr>
          <a:xfrm>
            <a:off x="3589099" y="6392395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40" name="object 33"/>
          <p:cNvSpPr/>
          <p:nvPr/>
        </p:nvSpPr>
        <p:spPr>
          <a:xfrm>
            <a:off x="2717068" y="6392395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41" name="object 34"/>
          <p:cNvSpPr/>
          <p:nvPr/>
        </p:nvSpPr>
        <p:spPr>
          <a:xfrm>
            <a:off x="3153089" y="6392395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42" name="object 35"/>
          <p:cNvSpPr/>
          <p:nvPr/>
        </p:nvSpPr>
        <p:spPr>
          <a:xfrm>
            <a:off x="3807116" y="6392395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43" name="object 36"/>
          <p:cNvSpPr/>
          <p:nvPr/>
        </p:nvSpPr>
        <p:spPr>
          <a:xfrm>
            <a:off x="4679158" y="6392395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44" name="object 37"/>
          <p:cNvSpPr/>
          <p:nvPr/>
        </p:nvSpPr>
        <p:spPr>
          <a:xfrm>
            <a:off x="4461141" y="6392395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45" name="object 38"/>
          <p:cNvSpPr/>
          <p:nvPr/>
        </p:nvSpPr>
        <p:spPr>
          <a:xfrm>
            <a:off x="4025121" y="6392395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46" name="object 39"/>
          <p:cNvSpPr/>
          <p:nvPr/>
        </p:nvSpPr>
        <p:spPr>
          <a:xfrm>
            <a:off x="4243137" y="6392395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47" name="object 40"/>
          <p:cNvSpPr/>
          <p:nvPr/>
        </p:nvSpPr>
        <p:spPr>
          <a:xfrm>
            <a:off x="3371094" y="6392395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48" name="object 41"/>
          <p:cNvSpPr/>
          <p:nvPr/>
        </p:nvSpPr>
        <p:spPr>
          <a:xfrm>
            <a:off x="1190999" y="6392395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49" name="object 42"/>
          <p:cNvSpPr/>
          <p:nvPr/>
        </p:nvSpPr>
        <p:spPr>
          <a:xfrm>
            <a:off x="2063041" y="6392395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50" name="object 43"/>
          <p:cNvSpPr/>
          <p:nvPr/>
        </p:nvSpPr>
        <p:spPr>
          <a:xfrm>
            <a:off x="972994" y="6392395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51" name="object 44"/>
          <p:cNvSpPr/>
          <p:nvPr/>
        </p:nvSpPr>
        <p:spPr>
          <a:xfrm>
            <a:off x="1627020" y="6392395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52" name="object 45"/>
          <p:cNvSpPr/>
          <p:nvPr/>
        </p:nvSpPr>
        <p:spPr>
          <a:xfrm>
            <a:off x="1845025" y="6392395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53" name="object 46"/>
          <p:cNvSpPr/>
          <p:nvPr/>
        </p:nvSpPr>
        <p:spPr>
          <a:xfrm>
            <a:off x="1409015" y="6392395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54" name="object 47"/>
          <p:cNvSpPr/>
          <p:nvPr/>
        </p:nvSpPr>
        <p:spPr>
          <a:xfrm>
            <a:off x="2281047" y="6392395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55" name="object 48"/>
          <p:cNvSpPr/>
          <p:nvPr/>
        </p:nvSpPr>
        <p:spPr>
          <a:xfrm>
            <a:off x="100962" y="6392395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56" name="object 49"/>
          <p:cNvSpPr/>
          <p:nvPr/>
        </p:nvSpPr>
        <p:spPr>
          <a:xfrm>
            <a:off x="318967" y="6392395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57" name="object 50"/>
          <p:cNvSpPr/>
          <p:nvPr/>
        </p:nvSpPr>
        <p:spPr>
          <a:xfrm>
            <a:off x="536972" y="6392395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58" name="object 51"/>
          <p:cNvSpPr/>
          <p:nvPr/>
        </p:nvSpPr>
        <p:spPr>
          <a:xfrm>
            <a:off x="2935072" y="6098313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59" name="object 52"/>
          <p:cNvSpPr/>
          <p:nvPr/>
        </p:nvSpPr>
        <p:spPr>
          <a:xfrm>
            <a:off x="3589099" y="6098313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60" name="object 53"/>
          <p:cNvSpPr/>
          <p:nvPr/>
        </p:nvSpPr>
        <p:spPr>
          <a:xfrm>
            <a:off x="3807116" y="6098313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61" name="object 54"/>
          <p:cNvSpPr/>
          <p:nvPr/>
        </p:nvSpPr>
        <p:spPr>
          <a:xfrm>
            <a:off x="4025121" y="6098313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62" name="object 55"/>
          <p:cNvSpPr/>
          <p:nvPr/>
        </p:nvSpPr>
        <p:spPr>
          <a:xfrm>
            <a:off x="3153089" y="6098313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63" name="object 56"/>
          <p:cNvSpPr/>
          <p:nvPr/>
        </p:nvSpPr>
        <p:spPr>
          <a:xfrm>
            <a:off x="3371094" y="6098313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64" name="object 57"/>
          <p:cNvSpPr/>
          <p:nvPr/>
        </p:nvSpPr>
        <p:spPr>
          <a:xfrm>
            <a:off x="4679158" y="6098313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65" name="object 58"/>
          <p:cNvSpPr/>
          <p:nvPr/>
        </p:nvSpPr>
        <p:spPr>
          <a:xfrm>
            <a:off x="2717068" y="6098313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66" name="object 59"/>
          <p:cNvSpPr/>
          <p:nvPr/>
        </p:nvSpPr>
        <p:spPr>
          <a:xfrm>
            <a:off x="4243137" y="6098313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67" name="object 60"/>
          <p:cNvSpPr/>
          <p:nvPr/>
        </p:nvSpPr>
        <p:spPr>
          <a:xfrm>
            <a:off x="4897163" y="6098313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68" name="object 61"/>
          <p:cNvSpPr/>
          <p:nvPr/>
        </p:nvSpPr>
        <p:spPr>
          <a:xfrm>
            <a:off x="4461141" y="6098313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69" name="object 62"/>
          <p:cNvSpPr/>
          <p:nvPr/>
        </p:nvSpPr>
        <p:spPr>
          <a:xfrm>
            <a:off x="100962" y="6098313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70" name="object 63"/>
          <p:cNvSpPr/>
          <p:nvPr/>
        </p:nvSpPr>
        <p:spPr>
          <a:xfrm>
            <a:off x="754989" y="6098313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71" name="object 64"/>
          <p:cNvSpPr/>
          <p:nvPr/>
        </p:nvSpPr>
        <p:spPr>
          <a:xfrm>
            <a:off x="972994" y="6098313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72" name="object 65"/>
          <p:cNvSpPr/>
          <p:nvPr/>
        </p:nvSpPr>
        <p:spPr>
          <a:xfrm>
            <a:off x="318967" y="6098313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73" name="object 66"/>
          <p:cNvSpPr/>
          <p:nvPr/>
        </p:nvSpPr>
        <p:spPr>
          <a:xfrm>
            <a:off x="1190999" y="6098313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74" name="object 67"/>
          <p:cNvSpPr/>
          <p:nvPr/>
        </p:nvSpPr>
        <p:spPr>
          <a:xfrm>
            <a:off x="536972" y="6098313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75" name="object 68"/>
          <p:cNvSpPr/>
          <p:nvPr/>
        </p:nvSpPr>
        <p:spPr>
          <a:xfrm>
            <a:off x="1409015" y="6098313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76" name="object 69"/>
          <p:cNvSpPr/>
          <p:nvPr/>
        </p:nvSpPr>
        <p:spPr>
          <a:xfrm>
            <a:off x="2499052" y="6098313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77" name="object 70"/>
          <p:cNvSpPr/>
          <p:nvPr/>
        </p:nvSpPr>
        <p:spPr>
          <a:xfrm>
            <a:off x="1845025" y="6098313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78" name="object 71"/>
          <p:cNvSpPr/>
          <p:nvPr/>
        </p:nvSpPr>
        <p:spPr>
          <a:xfrm>
            <a:off x="2281047" y="6098313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79" name="object 72"/>
          <p:cNvSpPr/>
          <p:nvPr/>
        </p:nvSpPr>
        <p:spPr>
          <a:xfrm>
            <a:off x="1627020" y="6098313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80" name="object 73"/>
          <p:cNvSpPr/>
          <p:nvPr/>
        </p:nvSpPr>
        <p:spPr>
          <a:xfrm>
            <a:off x="2063041" y="6098313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81" name="object 74"/>
          <p:cNvSpPr/>
          <p:nvPr/>
        </p:nvSpPr>
        <p:spPr>
          <a:xfrm>
            <a:off x="0" y="6834434"/>
            <a:ext cx="12192000" cy="45719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82" name="object 75"/>
          <p:cNvSpPr/>
          <p:nvPr/>
        </p:nvSpPr>
        <p:spPr>
          <a:xfrm>
            <a:off x="5115181" y="6686469"/>
            <a:ext cx="128886" cy="45719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839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83" name="object 76"/>
          <p:cNvSpPr/>
          <p:nvPr/>
        </p:nvSpPr>
        <p:spPr>
          <a:xfrm>
            <a:off x="9032670" y="6686466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84" name="object 77"/>
          <p:cNvSpPr/>
          <p:nvPr/>
        </p:nvSpPr>
        <p:spPr>
          <a:xfrm>
            <a:off x="8814653" y="6686466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85" name="object 78"/>
          <p:cNvSpPr/>
          <p:nvPr/>
        </p:nvSpPr>
        <p:spPr>
          <a:xfrm>
            <a:off x="8160627" y="6686466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86" name="object 79"/>
          <p:cNvSpPr/>
          <p:nvPr/>
        </p:nvSpPr>
        <p:spPr>
          <a:xfrm>
            <a:off x="8596660" y="6686466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87" name="object 80"/>
          <p:cNvSpPr/>
          <p:nvPr/>
        </p:nvSpPr>
        <p:spPr>
          <a:xfrm>
            <a:off x="8378643" y="6686466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88" name="object 81"/>
          <p:cNvSpPr/>
          <p:nvPr/>
        </p:nvSpPr>
        <p:spPr>
          <a:xfrm>
            <a:off x="7942633" y="6686466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89" name="object 82"/>
          <p:cNvSpPr/>
          <p:nvPr/>
        </p:nvSpPr>
        <p:spPr>
          <a:xfrm>
            <a:off x="9686698" y="666334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159" h="51434">
                <a:moveTo>
                  <a:pt x="0" y="50990"/>
                </a:moveTo>
                <a:lnTo>
                  <a:pt x="9728" y="50990"/>
                </a:lnTo>
                <a:lnTo>
                  <a:pt x="9728" y="0"/>
                </a:lnTo>
                <a:lnTo>
                  <a:pt x="0" y="0"/>
                </a:lnTo>
                <a:lnTo>
                  <a:pt x="0" y="50990"/>
                </a:lnTo>
                <a:close/>
              </a:path>
            </a:pathLst>
          </a:custGeom>
          <a:solidFill>
            <a:srgbClr val="235AA7"/>
          </a:solidFill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90" name="object 83"/>
          <p:cNvSpPr/>
          <p:nvPr/>
        </p:nvSpPr>
        <p:spPr>
          <a:xfrm>
            <a:off x="9250686" y="6686466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91" name="object 84"/>
          <p:cNvSpPr/>
          <p:nvPr/>
        </p:nvSpPr>
        <p:spPr>
          <a:xfrm>
            <a:off x="9468691" y="6686466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92" name="object 85"/>
          <p:cNvSpPr/>
          <p:nvPr/>
        </p:nvSpPr>
        <p:spPr>
          <a:xfrm>
            <a:off x="6416564" y="6686466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93" name="object 86"/>
          <p:cNvSpPr/>
          <p:nvPr/>
        </p:nvSpPr>
        <p:spPr>
          <a:xfrm>
            <a:off x="5980543" y="6686466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94" name="object 87"/>
          <p:cNvSpPr/>
          <p:nvPr/>
        </p:nvSpPr>
        <p:spPr>
          <a:xfrm>
            <a:off x="7724617" y="6686466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95" name="object 88"/>
          <p:cNvSpPr/>
          <p:nvPr/>
        </p:nvSpPr>
        <p:spPr>
          <a:xfrm>
            <a:off x="5762538" y="6686466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96" name="object 89"/>
          <p:cNvSpPr/>
          <p:nvPr/>
        </p:nvSpPr>
        <p:spPr>
          <a:xfrm>
            <a:off x="5326516" y="6686466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97" name="object 90"/>
          <p:cNvSpPr/>
          <p:nvPr/>
        </p:nvSpPr>
        <p:spPr>
          <a:xfrm>
            <a:off x="5544521" y="6686466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98" name="object 91"/>
          <p:cNvSpPr/>
          <p:nvPr/>
        </p:nvSpPr>
        <p:spPr>
          <a:xfrm>
            <a:off x="6198548" y="6686466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99" name="object 92"/>
          <p:cNvSpPr/>
          <p:nvPr/>
        </p:nvSpPr>
        <p:spPr>
          <a:xfrm>
            <a:off x="7288607" y="6686466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00" name="object 93"/>
          <p:cNvSpPr/>
          <p:nvPr/>
        </p:nvSpPr>
        <p:spPr>
          <a:xfrm>
            <a:off x="7506601" y="6686466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01" name="object 94"/>
          <p:cNvSpPr/>
          <p:nvPr/>
        </p:nvSpPr>
        <p:spPr>
          <a:xfrm>
            <a:off x="6852574" y="6686466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02" name="object 95"/>
          <p:cNvSpPr/>
          <p:nvPr/>
        </p:nvSpPr>
        <p:spPr>
          <a:xfrm>
            <a:off x="7070591" y="6686466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03" name="object 96"/>
          <p:cNvSpPr/>
          <p:nvPr/>
        </p:nvSpPr>
        <p:spPr>
          <a:xfrm>
            <a:off x="6634569" y="6686466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04" name="object 97"/>
          <p:cNvSpPr/>
          <p:nvPr/>
        </p:nvSpPr>
        <p:spPr>
          <a:xfrm>
            <a:off x="0" y="6540356"/>
            <a:ext cx="12192000" cy="45719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05" name="object 98"/>
          <p:cNvSpPr/>
          <p:nvPr/>
        </p:nvSpPr>
        <p:spPr>
          <a:xfrm>
            <a:off x="5115181" y="6392392"/>
            <a:ext cx="128886" cy="45719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839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06" name="object 99"/>
          <p:cNvSpPr/>
          <p:nvPr/>
        </p:nvSpPr>
        <p:spPr>
          <a:xfrm>
            <a:off x="8596660" y="6392395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07" name="object 100"/>
          <p:cNvSpPr/>
          <p:nvPr/>
        </p:nvSpPr>
        <p:spPr>
          <a:xfrm>
            <a:off x="8378643" y="6392395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08" name="object 101"/>
          <p:cNvSpPr/>
          <p:nvPr/>
        </p:nvSpPr>
        <p:spPr>
          <a:xfrm>
            <a:off x="8814653" y="6392395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09" name="object 102"/>
          <p:cNvSpPr/>
          <p:nvPr/>
        </p:nvSpPr>
        <p:spPr>
          <a:xfrm>
            <a:off x="7942633" y="6392395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10" name="object 103"/>
          <p:cNvSpPr/>
          <p:nvPr/>
        </p:nvSpPr>
        <p:spPr>
          <a:xfrm>
            <a:off x="8160627" y="6392395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12" name="object 105"/>
          <p:cNvSpPr/>
          <p:nvPr/>
        </p:nvSpPr>
        <p:spPr>
          <a:xfrm>
            <a:off x="7724617" y="6392395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13" name="object 106"/>
          <p:cNvSpPr/>
          <p:nvPr/>
        </p:nvSpPr>
        <p:spPr>
          <a:xfrm>
            <a:off x="9250686" y="6392395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14" name="object 107"/>
          <p:cNvSpPr/>
          <p:nvPr/>
        </p:nvSpPr>
        <p:spPr>
          <a:xfrm>
            <a:off x="9468691" y="6392395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15" name="object 108"/>
          <p:cNvSpPr/>
          <p:nvPr/>
        </p:nvSpPr>
        <p:spPr>
          <a:xfrm>
            <a:off x="9032670" y="6392395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16" name="object 109"/>
          <p:cNvSpPr/>
          <p:nvPr/>
        </p:nvSpPr>
        <p:spPr>
          <a:xfrm>
            <a:off x="5980543" y="6392395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17" name="object 110"/>
          <p:cNvSpPr/>
          <p:nvPr/>
        </p:nvSpPr>
        <p:spPr>
          <a:xfrm>
            <a:off x="5762538" y="6392395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18" name="object 111"/>
          <p:cNvSpPr/>
          <p:nvPr/>
        </p:nvSpPr>
        <p:spPr>
          <a:xfrm>
            <a:off x="6198548" y="6392395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19" name="object 112"/>
          <p:cNvSpPr/>
          <p:nvPr/>
        </p:nvSpPr>
        <p:spPr>
          <a:xfrm>
            <a:off x="5544521" y="6392395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20" name="object 113"/>
          <p:cNvSpPr/>
          <p:nvPr/>
        </p:nvSpPr>
        <p:spPr>
          <a:xfrm>
            <a:off x="5326516" y="6392395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21" name="object 114"/>
          <p:cNvSpPr/>
          <p:nvPr/>
        </p:nvSpPr>
        <p:spPr>
          <a:xfrm>
            <a:off x="6852574" y="6392395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22" name="object 115"/>
          <p:cNvSpPr/>
          <p:nvPr/>
        </p:nvSpPr>
        <p:spPr>
          <a:xfrm>
            <a:off x="7070591" y="6392395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23" name="object 116"/>
          <p:cNvSpPr/>
          <p:nvPr/>
        </p:nvSpPr>
        <p:spPr>
          <a:xfrm>
            <a:off x="7288607" y="6392395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24" name="object 117"/>
          <p:cNvSpPr/>
          <p:nvPr/>
        </p:nvSpPr>
        <p:spPr>
          <a:xfrm>
            <a:off x="7506601" y="6392395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25" name="object 118"/>
          <p:cNvSpPr/>
          <p:nvPr/>
        </p:nvSpPr>
        <p:spPr>
          <a:xfrm>
            <a:off x="6416564" y="6392395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26" name="object 119"/>
          <p:cNvSpPr/>
          <p:nvPr/>
        </p:nvSpPr>
        <p:spPr>
          <a:xfrm>
            <a:off x="6634569" y="6392395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27" name="object 120"/>
          <p:cNvSpPr/>
          <p:nvPr/>
        </p:nvSpPr>
        <p:spPr>
          <a:xfrm>
            <a:off x="0" y="6246277"/>
            <a:ext cx="12192000" cy="45719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28" name="object 121"/>
          <p:cNvSpPr/>
          <p:nvPr/>
        </p:nvSpPr>
        <p:spPr>
          <a:xfrm>
            <a:off x="5115181" y="6098316"/>
            <a:ext cx="128886" cy="45719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839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29" name="object 122"/>
          <p:cNvSpPr/>
          <p:nvPr/>
        </p:nvSpPr>
        <p:spPr>
          <a:xfrm>
            <a:off x="8814653" y="6098313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30" name="object 123"/>
          <p:cNvSpPr/>
          <p:nvPr/>
        </p:nvSpPr>
        <p:spPr>
          <a:xfrm>
            <a:off x="9032670" y="6098313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31" name="object 124"/>
          <p:cNvSpPr/>
          <p:nvPr/>
        </p:nvSpPr>
        <p:spPr>
          <a:xfrm>
            <a:off x="8596660" y="6098313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32" name="object 125"/>
          <p:cNvSpPr/>
          <p:nvPr/>
        </p:nvSpPr>
        <p:spPr>
          <a:xfrm>
            <a:off x="8378643" y="6098313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33" name="object 126"/>
          <p:cNvSpPr/>
          <p:nvPr/>
        </p:nvSpPr>
        <p:spPr>
          <a:xfrm>
            <a:off x="9250686" y="6098313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34" name="object 127"/>
          <p:cNvSpPr/>
          <p:nvPr/>
        </p:nvSpPr>
        <p:spPr>
          <a:xfrm>
            <a:off x="8160627" y="6098313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35" name="object 128"/>
          <p:cNvSpPr/>
          <p:nvPr/>
        </p:nvSpPr>
        <p:spPr>
          <a:xfrm>
            <a:off x="9458346" y="6102644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36" name="object 129"/>
          <p:cNvSpPr/>
          <p:nvPr/>
        </p:nvSpPr>
        <p:spPr>
          <a:xfrm>
            <a:off x="7942633" y="6098313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37" name="object 130"/>
          <p:cNvSpPr/>
          <p:nvPr/>
        </p:nvSpPr>
        <p:spPr>
          <a:xfrm>
            <a:off x="12114178" y="60763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159" h="51435">
                <a:moveTo>
                  <a:pt x="0" y="50990"/>
                </a:moveTo>
                <a:lnTo>
                  <a:pt x="9728" y="50990"/>
                </a:lnTo>
                <a:lnTo>
                  <a:pt x="9728" y="0"/>
                </a:lnTo>
                <a:lnTo>
                  <a:pt x="0" y="0"/>
                </a:lnTo>
                <a:lnTo>
                  <a:pt x="0" y="50990"/>
                </a:lnTo>
                <a:close/>
              </a:path>
            </a:pathLst>
          </a:custGeom>
          <a:solidFill>
            <a:srgbClr val="235AA7"/>
          </a:solidFill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38" name="object 131"/>
          <p:cNvSpPr/>
          <p:nvPr/>
        </p:nvSpPr>
        <p:spPr>
          <a:xfrm>
            <a:off x="5762538" y="6098313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39" name="object 132"/>
          <p:cNvSpPr/>
          <p:nvPr/>
        </p:nvSpPr>
        <p:spPr>
          <a:xfrm>
            <a:off x="6198548" y="6098313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40" name="object 133"/>
          <p:cNvSpPr/>
          <p:nvPr/>
        </p:nvSpPr>
        <p:spPr>
          <a:xfrm>
            <a:off x="5980543" y="6098313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41" name="object 134"/>
          <p:cNvSpPr/>
          <p:nvPr/>
        </p:nvSpPr>
        <p:spPr>
          <a:xfrm>
            <a:off x="6416564" y="6098313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42" name="object 135"/>
          <p:cNvSpPr/>
          <p:nvPr/>
        </p:nvSpPr>
        <p:spPr>
          <a:xfrm>
            <a:off x="5326516" y="6098313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43" name="object 136"/>
          <p:cNvSpPr/>
          <p:nvPr/>
        </p:nvSpPr>
        <p:spPr>
          <a:xfrm>
            <a:off x="5544521" y="6098313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44" name="object 137"/>
          <p:cNvSpPr/>
          <p:nvPr/>
        </p:nvSpPr>
        <p:spPr>
          <a:xfrm>
            <a:off x="6634569" y="6098313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45" name="object 138"/>
          <p:cNvSpPr/>
          <p:nvPr/>
        </p:nvSpPr>
        <p:spPr>
          <a:xfrm>
            <a:off x="7506601" y="6098313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46" name="object 139"/>
          <p:cNvSpPr/>
          <p:nvPr/>
        </p:nvSpPr>
        <p:spPr>
          <a:xfrm>
            <a:off x="7288607" y="6098313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47" name="object 140"/>
          <p:cNvSpPr/>
          <p:nvPr/>
        </p:nvSpPr>
        <p:spPr>
          <a:xfrm>
            <a:off x="7070591" y="6098313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48" name="object 141"/>
          <p:cNvSpPr/>
          <p:nvPr/>
        </p:nvSpPr>
        <p:spPr>
          <a:xfrm>
            <a:off x="7724617" y="6098313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49" name="object 142"/>
          <p:cNvSpPr/>
          <p:nvPr/>
        </p:nvSpPr>
        <p:spPr>
          <a:xfrm>
            <a:off x="6852574" y="6098313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150" name="object 143"/>
          <p:cNvSpPr/>
          <p:nvPr/>
        </p:nvSpPr>
        <p:spPr>
          <a:xfrm flipV="1">
            <a:off x="0" y="5574323"/>
            <a:ext cx="12192000" cy="377871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305" name="object 122"/>
          <p:cNvSpPr/>
          <p:nvPr/>
        </p:nvSpPr>
        <p:spPr>
          <a:xfrm>
            <a:off x="11896185" y="6093235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307" name="object 124"/>
          <p:cNvSpPr/>
          <p:nvPr/>
        </p:nvSpPr>
        <p:spPr>
          <a:xfrm>
            <a:off x="11678192" y="6093235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308" name="object 125"/>
          <p:cNvSpPr/>
          <p:nvPr/>
        </p:nvSpPr>
        <p:spPr>
          <a:xfrm>
            <a:off x="11460175" y="6093235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310" name="object 127"/>
          <p:cNvSpPr/>
          <p:nvPr/>
        </p:nvSpPr>
        <p:spPr>
          <a:xfrm>
            <a:off x="11242159" y="6093235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312" name="object 129"/>
          <p:cNvSpPr/>
          <p:nvPr/>
        </p:nvSpPr>
        <p:spPr>
          <a:xfrm>
            <a:off x="11024165" y="6093235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314" name="object 137"/>
          <p:cNvSpPr/>
          <p:nvPr/>
        </p:nvSpPr>
        <p:spPr>
          <a:xfrm>
            <a:off x="9696226" y="6102643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315" name="object 138"/>
          <p:cNvSpPr/>
          <p:nvPr/>
        </p:nvSpPr>
        <p:spPr>
          <a:xfrm>
            <a:off x="10588133" y="6093235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316" name="object 139"/>
          <p:cNvSpPr/>
          <p:nvPr/>
        </p:nvSpPr>
        <p:spPr>
          <a:xfrm>
            <a:off x="10370139" y="6093235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317" name="object 140"/>
          <p:cNvSpPr/>
          <p:nvPr/>
        </p:nvSpPr>
        <p:spPr>
          <a:xfrm>
            <a:off x="10152123" y="6093235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318" name="object 141"/>
          <p:cNvSpPr/>
          <p:nvPr/>
        </p:nvSpPr>
        <p:spPr>
          <a:xfrm>
            <a:off x="10806149" y="6093235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319" name="object 142"/>
          <p:cNvSpPr/>
          <p:nvPr/>
        </p:nvSpPr>
        <p:spPr>
          <a:xfrm>
            <a:off x="9914972" y="6093234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320" name="object 130"/>
          <p:cNvSpPr/>
          <p:nvPr/>
        </p:nvSpPr>
        <p:spPr>
          <a:xfrm>
            <a:off x="12114178" y="63704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159" h="51435">
                <a:moveTo>
                  <a:pt x="0" y="50990"/>
                </a:moveTo>
                <a:lnTo>
                  <a:pt x="9728" y="50990"/>
                </a:lnTo>
                <a:lnTo>
                  <a:pt x="9728" y="0"/>
                </a:lnTo>
                <a:lnTo>
                  <a:pt x="0" y="0"/>
                </a:lnTo>
                <a:lnTo>
                  <a:pt x="0" y="50990"/>
                </a:lnTo>
                <a:close/>
              </a:path>
            </a:pathLst>
          </a:custGeom>
          <a:solidFill>
            <a:srgbClr val="235AA7"/>
          </a:solidFill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321" name="object 122"/>
          <p:cNvSpPr/>
          <p:nvPr/>
        </p:nvSpPr>
        <p:spPr>
          <a:xfrm>
            <a:off x="11896185" y="6387312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322" name="object 124"/>
          <p:cNvSpPr/>
          <p:nvPr/>
        </p:nvSpPr>
        <p:spPr>
          <a:xfrm>
            <a:off x="11678192" y="6387312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323" name="object 125"/>
          <p:cNvSpPr/>
          <p:nvPr/>
        </p:nvSpPr>
        <p:spPr>
          <a:xfrm>
            <a:off x="11460175" y="6387312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324" name="object 127"/>
          <p:cNvSpPr/>
          <p:nvPr/>
        </p:nvSpPr>
        <p:spPr>
          <a:xfrm>
            <a:off x="11242159" y="6387312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325" name="object 129"/>
          <p:cNvSpPr/>
          <p:nvPr/>
        </p:nvSpPr>
        <p:spPr>
          <a:xfrm>
            <a:off x="11024165" y="6387312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326" name="object 137"/>
          <p:cNvSpPr/>
          <p:nvPr/>
        </p:nvSpPr>
        <p:spPr>
          <a:xfrm>
            <a:off x="9704278" y="6387311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327" name="object 138"/>
          <p:cNvSpPr/>
          <p:nvPr/>
        </p:nvSpPr>
        <p:spPr>
          <a:xfrm>
            <a:off x="10588133" y="6387312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328" name="object 139"/>
          <p:cNvSpPr/>
          <p:nvPr/>
        </p:nvSpPr>
        <p:spPr>
          <a:xfrm>
            <a:off x="10370139" y="6387312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329" name="object 140"/>
          <p:cNvSpPr/>
          <p:nvPr/>
        </p:nvSpPr>
        <p:spPr>
          <a:xfrm>
            <a:off x="10152123" y="6387312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330" name="object 141"/>
          <p:cNvSpPr/>
          <p:nvPr/>
        </p:nvSpPr>
        <p:spPr>
          <a:xfrm>
            <a:off x="10806149" y="6387312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331" name="object 142"/>
          <p:cNvSpPr/>
          <p:nvPr/>
        </p:nvSpPr>
        <p:spPr>
          <a:xfrm>
            <a:off x="9914972" y="6387311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332" name="object 130"/>
          <p:cNvSpPr/>
          <p:nvPr/>
        </p:nvSpPr>
        <p:spPr>
          <a:xfrm>
            <a:off x="12113094" y="66685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159" h="51435">
                <a:moveTo>
                  <a:pt x="0" y="50990"/>
                </a:moveTo>
                <a:lnTo>
                  <a:pt x="9728" y="50990"/>
                </a:lnTo>
                <a:lnTo>
                  <a:pt x="9728" y="0"/>
                </a:lnTo>
                <a:lnTo>
                  <a:pt x="0" y="0"/>
                </a:lnTo>
                <a:lnTo>
                  <a:pt x="0" y="50990"/>
                </a:lnTo>
                <a:close/>
              </a:path>
            </a:pathLst>
          </a:custGeom>
          <a:solidFill>
            <a:srgbClr val="235AA7"/>
          </a:solidFill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333" name="object 122"/>
          <p:cNvSpPr/>
          <p:nvPr/>
        </p:nvSpPr>
        <p:spPr>
          <a:xfrm>
            <a:off x="11895101" y="6685438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334" name="object 124"/>
          <p:cNvSpPr/>
          <p:nvPr/>
        </p:nvSpPr>
        <p:spPr>
          <a:xfrm>
            <a:off x="11677108" y="6685438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335" name="object 125"/>
          <p:cNvSpPr/>
          <p:nvPr/>
        </p:nvSpPr>
        <p:spPr>
          <a:xfrm>
            <a:off x="11459091" y="6685438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336" name="object 127"/>
          <p:cNvSpPr/>
          <p:nvPr/>
        </p:nvSpPr>
        <p:spPr>
          <a:xfrm>
            <a:off x="11241075" y="6685438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337" name="object 129"/>
          <p:cNvSpPr/>
          <p:nvPr/>
        </p:nvSpPr>
        <p:spPr>
          <a:xfrm>
            <a:off x="11023081" y="6685438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338" name="object 137"/>
          <p:cNvSpPr/>
          <p:nvPr/>
        </p:nvSpPr>
        <p:spPr>
          <a:xfrm>
            <a:off x="9695142" y="6694846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339" name="object 138"/>
          <p:cNvSpPr/>
          <p:nvPr/>
        </p:nvSpPr>
        <p:spPr>
          <a:xfrm>
            <a:off x="10587049" y="6685438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340" name="object 139"/>
          <p:cNvSpPr/>
          <p:nvPr/>
        </p:nvSpPr>
        <p:spPr>
          <a:xfrm>
            <a:off x="10369055" y="6685438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341" name="object 140"/>
          <p:cNvSpPr/>
          <p:nvPr/>
        </p:nvSpPr>
        <p:spPr>
          <a:xfrm>
            <a:off x="10151039" y="6685438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342" name="object 141"/>
          <p:cNvSpPr/>
          <p:nvPr/>
        </p:nvSpPr>
        <p:spPr>
          <a:xfrm>
            <a:off x="10805065" y="6685438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05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  <p:sp>
        <p:nvSpPr>
          <p:cNvPr id="343" name="object 142"/>
          <p:cNvSpPr/>
          <p:nvPr/>
        </p:nvSpPr>
        <p:spPr>
          <a:xfrm>
            <a:off x="9913888" y="6685437"/>
            <a:ext cx="137575" cy="45719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18" y="0"/>
                </a:lnTo>
              </a:path>
            </a:pathLst>
          </a:custGeom>
          <a:ln w="50990">
            <a:solidFill>
              <a:srgbClr val="235AA7"/>
            </a:solidFill>
          </a:ln>
        </p:spPr>
        <p:txBody>
          <a:bodyPr wrap="square" lIns="0" tIns="0" rIns="0" bIns="0" rtlCol="0"/>
          <a:lstStyle/>
          <a:p>
            <a:endParaRPr sz="127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172272" y="242390"/>
            <a:ext cx="9670221" cy="72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МАРШРУТА</a:t>
            </a:r>
          </a:p>
        </p:txBody>
      </p:sp>
      <p:sp>
        <p:nvSpPr>
          <p:cNvPr id="16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1618469" y="6423209"/>
            <a:ext cx="267359" cy="23122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64473EF-7B49-459A-BA05-D65C31445FB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81" y="1165409"/>
            <a:ext cx="5076825" cy="52578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15" name="Содержимое 4">
            <a:extLst>
              <a:ext uri="{FF2B5EF4-FFF2-40B4-BE49-F238E27FC236}">
                <a16:creationId xmlns:a16="http://schemas.microsoft.com/office/drawing/2014/main" xmlns="" id="{2942B248-B83D-4065-A0D8-A8E88F7D16CD}"/>
              </a:ext>
            </a:extLst>
          </p:cNvPr>
          <p:cNvSpPr txBox="1">
            <a:spLocks/>
          </p:cNvSpPr>
          <p:nvPr/>
        </p:nvSpPr>
        <p:spPr>
          <a:xfrm>
            <a:off x="3966358" y="1544478"/>
            <a:ext cx="7710750" cy="35783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одержимое 4">
            <a:extLst>
              <a:ext uri="{FF2B5EF4-FFF2-40B4-BE49-F238E27FC236}">
                <a16:creationId xmlns:a16="http://schemas.microsoft.com/office/drawing/2014/main" xmlns="" id="{A986BDBA-8E7A-4FB5-8807-541DA8385563}"/>
              </a:ext>
            </a:extLst>
          </p:cNvPr>
          <p:cNvSpPr txBox="1">
            <a:spLocks/>
          </p:cNvSpPr>
          <p:nvPr/>
        </p:nvSpPr>
        <p:spPr>
          <a:xfrm>
            <a:off x="6007382" y="1350516"/>
            <a:ext cx="10874876" cy="35783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Москва – Тверь (180км)</a:t>
            </a:r>
          </a:p>
          <a:p>
            <a:pPr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Тверь – Ярославль (350 км)</a:t>
            </a:r>
          </a:p>
          <a:p>
            <a:pPr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Ярославль – Кострома (84 км)</a:t>
            </a:r>
          </a:p>
          <a:p>
            <a:pPr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Кострома – Иваново (110 км)</a:t>
            </a:r>
          </a:p>
          <a:p>
            <a:pPr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Иваново – Владимир (120км)</a:t>
            </a:r>
          </a:p>
          <a:p>
            <a:pPr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Владимир – Рязань (240 км)</a:t>
            </a:r>
          </a:p>
          <a:p>
            <a:pPr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Рязань – Тула (110 км)</a:t>
            </a:r>
          </a:p>
          <a:p>
            <a:pPr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Калуга – Москва (180 км)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Общий километраж: 1564 км</a:t>
            </a:r>
          </a:p>
        </p:txBody>
      </p:sp>
    </p:spTree>
    <p:extLst>
      <p:ext uri="{BB962C8B-B14F-4D97-AF65-F5344CB8AC3E}">
        <p14:creationId xmlns:p14="http://schemas.microsoft.com/office/powerpoint/2010/main" val="4059198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171108" y="306881"/>
            <a:ext cx="9670221" cy="68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ПАРТНЕРЫ – ТУРОПЕРАТОРСКИЕ ОРГАНИЗАЦИИ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ОБЛАСТЕЙ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-1145223"/>
            <a:ext cx="850832" cy="61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899" tIns="60949" rIns="121899" bIns="60949" numCol="1" anchor="ctr" anchorCtr="0" compatLnSpc="1">
            <a:prstTxWarp prst="textNoShape">
              <a:avLst/>
            </a:prstTxWarp>
            <a:spAutoFit/>
          </a:bodyPr>
          <a:lstStyle/>
          <a:p>
            <a:pPr indent="598913" defTabSz="1218987"/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indent="598913" defTabSz="1218987" eaLnBrk="0" hangingPunct="0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496312" y="6301518"/>
            <a:ext cx="393941" cy="476250"/>
          </a:xfrm>
        </p:spPr>
        <p:txBody>
          <a:bodyPr/>
          <a:lstStyle/>
          <a:p>
            <a:pPr>
              <a:defRPr/>
            </a:pPr>
            <a:fld id="{B4522EF4-1242-4F83-8B32-EDCAE45C01A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xmlns="" id="{D74F60BD-8C36-429C-975B-A7C089C1A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200909"/>
              </p:ext>
            </p:extLst>
          </p:nvPr>
        </p:nvGraphicFramePr>
        <p:xfrm>
          <a:off x="463138" y="1135302"/>
          <a:ext cx="11033173" cy="445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3499875021"/>
                    </a:ext>
                  </a:extLst>
                </a:gridCol>
                <a:gridCol w="3230088">
                  <a:extLst>
                    <a:ext uri="{9D8B030D-6E8A-4147-A177-3AD203B41FA5}">
                      <a16:colId xmlns:a16="http://schemas.microsoft.com/office/drawing/2014/main" xmlns="" val="1055555330"/>
                    </a:ext>
                  </a:extLst>
                </a:gridCol>
                <a:gridCol w="5974285">
                  <a:extLst>
                    <a:ext uri="{9D8B030D-6E8A-4147-A177-3AD203B41FA5}">
                      <a16:colId xmlns:a16="http://schemas.microsoft.com/office/drawing/2014/main" xmlns="" val="3906806129"/>
                    </a:ext>
                  </a:extLst>
                </a:gridCol>
              </a:tblGrid>
              <a:tr h="100225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туроператора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Малые города для включения в маршрут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87461175"/>
                  </a:ext>
                </a:extLst>
              </a:tr>
              <a:tr h="52251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Владимирская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Бигтранс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-тур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Владимир, Александров, Суздаль, Боголюбово, Покров, Киржач,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Богдарня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Гусь Хрустальный, Муром, Кидекша, Гороховец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41738390"/>
                  </a:ext>
                </a:extLst>
              </a:tr>
              <a:tr h="52251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Ивановская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Виадук-тур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Иваново, Палех, Шуя, Плёс, Кинешма, Юрьевец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41346450"/>
                  </a:ext>
                </a:extLst>
              </a:tr>
              <a:tr h="52251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Калужская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Козельское бюро путешествий и экскурсий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Калуга, Козельск, Полотняный завод, Оптина пустынь,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Шамордино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Таруса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49998180"/>
                  </a:ext>
                </a:extLst>
              </a:tr>
              <a:tr h="52251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Костромская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Артикул-тур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Кострома, Нерехта, Красное-на-Волге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56008720"/>
                  </a:ext>
                </a:extLst>
              </a:tr>
              <a:tr h="52251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Московская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Вокруг света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Различные направления на территории макрорегиона «Большое золотое кольцо»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4024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0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848033" y="728800"/>
            <a:ext cx="11052395" cy="35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ПАРТНЕРЫ – ТУРОПЕРАТОРСКИЕ ОРГАНИЗАЦИИ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ОБЛАСТЕЙ (ПРОДОЛЖЕНИЕ)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000" b="1" dirty="0">
              <a:solidFill>
                <a:srgbClr val="CCAF0A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07" name="Прямоугольник 13"/>
          <p:cNvSpPr>
            <a:spLocks noChangeArrowheads="1"/>
          </p:cNvSpPr>
          <p:nvPr/>
        </p:nvSpPr>
        <p:spPr bwMode="auto">
          <a:xfrm>
            <a:off x="1353972" y="5028922"/>
            <a:ext cx="9530656" cy="185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199" b="1" i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199" b="1" i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199" b="1" i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66"/>
          </a:p>
        </p:txBody>
      </p:sp>
      <p:sp>
        <p:nvSpPr>
          <p:cNvPr id="47142" name="Rectangle 38"/>
          <p:cNvSpPr>
            <a:spLocks noChangeArrowheads="1"/>
          </p:cNvSpPr>
          <p:nvPr/>
        </p:nvSpPr>
        <p:spPr bwMode="auto">
          <a:xfrm>
            <a:off x="543891" y="656651"/>
            <a:ext cx="10800076" cy="614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ru-RU" sz="3199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FontTx/>
              <a:buChar char="-"/>
            </a:pPr>
            <a:endParaRPr lang="ru-RU" sz="3199" b="1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spcBef>
                <a:spcPct val="10000"/>
              </a:spcBef>
              <a:spcAft>
                <a:spcPct val="10000"/>
              </a:spcAft>
            </a:pPr>
            <a:endParaRPr lang="ru-RU" sz="2400" b="1" i="1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spcBef>
                <a:spcPct val="10000"/>
              </a:spcBef>
              <a:spcAft>
                <a:spcPct val="10000"/>
              </a:spcAft>
              <a:buFontTx/>
              <a:buChar char="-"/>
            </a:pPr>
            <a:endParaRPr lang="ru-RU" sz="2400" b="1" i="1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spcBef>
                <a:spcPct val="10000"/>
              </a:spcBef>
              <a:spcAft>
                <a:spcPct val="10000"/>
              </a:spcAft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93694" y="1597557"/>
            <a:ext cx="10560423" cy="4924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121899" tIns="60949" rIns="121899" bIns="60949" numCol="1" anchor="ctr" anchorCtr="0" compatLnSpc="1">
            <a:prstTxWarp prst="textNoShape">
              <a:avLst/>
            </a:prstTxWarp>
            <a:spAutoFit/>
          </a:bodyPr>
          <a:lstStyle/>
          <a:p>
            <a:pPr indent="719541" algn="just" eaLnBrk="0" hangingPunct="0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-1145223"/>
            <a:ext cx="850832" cy="61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899" tIns="60949" rIns="121899" bIns="60949" numCol="1" anchor="ctr" anchorCtr="0" compatLnSpc="1">
            <a:prstTxWarp prst="textNoShape">
              <a:avLst/>
            </a:prstTxWarp>
            <a:spAutoFit/>
          </a:bodyPr>
          <a:lstStyle/>
          <a:p>
            <a:pPr indent="598913" defTabSz="1218987"/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indent="598913" defTabSz="1218987" eaLnBrk="0" hangingPunct="0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144905" y="6245225"/>
            <a:ext cx="437496" cy="476250"/>
          </a:xfrm>
        </p:spPr>
        <p:txBody>
          <a:bodyPr/>
          <a:lstStyle/>
          <a:p>
            <a:pPr>
              <a:defRPr/>
            </a:pPr>
            <a:fld id="{B4522EF4-1242-4F83-8B32-EDCAE45C01A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4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3">
            <a:extLst>
              <a:ext uri="{FF2B5EF4-FFF2-40B4-BE49-F238E27FC236}">
                <a16:creationId xmlns:a16="http://schemas.microsoft.com/office/drawing/2014/main" xmlns="" id="{BEF32646-12E3-4A12-80A3-5F0CD47C8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635926"/>
              </p:ext>
            </p:extLst>
          </p:nvPr>
        </p:nvGraphicFramePr>
        <p:xfrm>
          <a:off x="602713" y="1196854"/>
          <a:ext cx="11033173" cy="3627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3499875021"/>
                    </a:ext>
                  </a:extLst>
                </a:gridCol>
                <a:gridCol w="3230088">
                  <a:extLst>
                    <a:ext uri="{9D8B030D-6E8A-4147-A177-3AD203B41FA5}">
                      <a16:colId xmlns:a16="http://schemas.microsoft.com/office/drawing/2014/main" xmlns="" val="1055555330"/>
                    </a:ext>
                  </a:extLst>
                </a:gridCol>
                <a:gridCol w="5974285">
                  <a:extLst>
                    <a:ext uri="{9D8B030D-6E8A-4147-A177-3AD203B41FA5}">
                      <a16:colId xmlns:a16="http://schemas.microsoft.com/office/drawing/2014/main" xmlns="" val="3906806129"/>
                    </a:ext>
                  </a:extLst>
                </a:gridCol>
              </a:tblGrid>
              <a:tr h="100225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туроператора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Малые города для включения в маршрут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87461175"/>
                  </a:ext>
                </a:extLst>
              </a:tr>
              <a:tr h="52251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Рязанская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МК-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тревел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Рязань, Константиново-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Пощупово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Солотча,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41738390"/>
                  </a:ext>
                </a:extLst>
              </a:tr>
              <a:tr h="52251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Тверская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Комильфо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Тверь, Зубцов, Ржев, Старица, Кимры, Калязин, Кашин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41346450"/>
                  </a:ext>
                </a:extLst>
              </a:tr>
              <a:tr h="52251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Тульская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Отдых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Тула,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Кондуки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Бежин Луг, Венев, Ясная Поляна, Епифань,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Монастырщино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49998180"/>
                  </a:ext>
                </a:extLst>
              </a:tr>
              <a:tr h="52251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Ярославская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Яроблтур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Ярославль,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Ростов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Великий, Переславль, Углич, Мышкин, Тутаев, Рыбинск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56008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4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503138" y="282605"/>
            <a:ext cx="9641767" cy="684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РАСШИРЕННАЯ КАРТА МАРШРУТА</a:t>
            </a:r>
          </a:p>
        </p:txBody>
      </p:sp>
      <p:sp>
        <p:nvSpPr>
          <p:cNvPr id="47107" name="Прямоугольник 13"/>
          <p:cNvSpPr>
            <a:spLocks noChangeArrowheads="1"/>
          </p:cNvSpPr>
          <p:nvPr/>
        </p:nvSpPr>
        <p:spPr bwMode="auto">
          <a:xfrm>
            <a:off x="1353972" y="5028922"/>
            <a:ext cx="9530656" cy="185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199" b="1" i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199" b="1" i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199" b="1" i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66"/>
          </a:p>
        </p:txBody>
      </p:sp>
      <p:sp>
        <p:nvSpPr>
          <p:cNvPr id="47141" name="Прямоугольник 12"/>
          <p:cNvSpPr>
            <a:spLocks noChangeArrowheads="1"/>
          </p:cNvSpPr>
          <p:nvPr/>
        </p:nvSpPr>
        <p:spPr bwMode="auto">
          <a:xfrm>
            <a:off x="1724947" y="656651"/>
            <a:ext cx="9150721" cy="50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666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42" name="Rectangle 38"/>
          <p:cNvSpPr>
            <a:spLocks noChangeArrowheads="1"/>
          </p:cNvSpPr>
          <p:nvPr/>
        </p:nvSpPr>
        <p:spPr bwMode="auto">
          <a:xfrm>
            <a:off x="543891" y="656651"/>
            <a:ext cx="10800076" cy="614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ru-RU" sz="3199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FontTx/>
              <a:buChar char="-"/>
            </a:pPr>
            <a:endParaRPr lang="ru-RU" sz="3199" b="1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spcBef>
                <a:spcPct val="10000"/>
              </a:spcBef>
              <a:spcAft>
                <a:spcPct val="10000"/>
              </a:spcAft>
            </a:pPr>
            <a:endParaRPr lang="ru-RU" sz="2400" b="1" i="1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spcBef>
                <a:spcPct val="10000"/>
              </a:spcBef>
              <a:spcAft>
                <a:spcPct val="10000"/>
              </a:spcAft>
              <a:buFontTx/>
              <a:buChar char="-"/>
            </a:pPr>
            <a:endParaRPr lang="ru-RU" sz="2400" b="1" i="1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spcBef>
                <a:spcPct val="10000"/>
              </a:spcBef>
              <a:spcAft>
                <a:spcPct val="10000"/>
              </a:spcAft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93694" y="1597557"/>
            <a:ext cx="10560423" cy="4924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121899" tIns="60949" rIns="121899" bIns="60949" numCol="1" anchor="ctr" anchorCtr="0" compatLnSpc="1">
            <a:prstTxWarp prst="textNoShape">
              <a:avLst/>
            </a:prstTxWarp>
            <a:spAutoFit/>
          </a:bodyPr>
          <a:lstStyle/>
          <a:p>
            <a:pPr indent="719541" algn="just" eaLnBrk="0" hangingPunct="0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-1145223"/>
            <a:ext cx="850832" cy="61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899" tIns="60949" rIns="121899" bIns="60949" numCol="1" anchor="ctr" anchorCtr="0" compatLnSpc="1">
            <a:prstTxWarp prst="textNoShape">
              <a:avLst/>
            </a:prstTxWarp>
            <a:spAutoFit/>
          </a:bodyPr>
          <a:lstStyle/>
          <a:p>
            <a:pPr indent="598913" defTabSz="1218987"/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indent="598913" defTabSz="1218987" eaLnBrk="0" hangingPunct="0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144905" y="6245225"/>
            <a:ext cx="437496" cy="476250"/>
          </a:xfrm>
        </p:spPr>
        <p:txBody>
          <a:bodyPr/>
          <a:lstStyle/>
          <a:p>
            <a:pPr>
              <a:defRPr/>
            </a:pPr>
            <a:fld id="{B4522EF4-1242-4F83-8B32-EDCAE45C01A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5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34"/>
            <a:ext cx="1171108" cy="118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8" r="2292"/>
          <a:stretch/>
        </p:blipFill>
        <p:spPr bwMode="auto">
          <a:xfrm>
            <a:off x="2984783" y="967198"/>
            <a:ext cx="6763936" cy="387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1"/>
          <a:stretch/>
        </p:blipFill>
        <p:spPr bwMode="auto">
          <a:xfrm>
            <a:off x="3143460" y="4661854"/>
            <a:ext cx="6605259" cy="204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09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Оформление по умолчанию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14130</TotalTime>
  <Words>246</Words>
  <Application>Microsoft Office PowerPoint</Application>
  <PresentationFormat>Произвольный</PresentationFormat>
  <Paragraphs>72</Paragraphs>
  <Slides>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1_Оформление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ТЕХНИЧЕСКОЕ ЗАДАНИЕ  НА РЕКОНСТРУКЦИЮ МОУ «СРЕДНЯЯ ШКОЛА №13»  (с устройством пристройки столовой)   в г. КИМРЫ   ТВЕРСКОЙ ОБЛАСТИ  А.А.Каспржак начальник департамента образования Тверской области</dc:title>
  <dc:creator>peres</dc:creator>
  <cp:lastModifiedBy>Admin</cp:lastModifiedBy>
  <cp:revision>1275</cp:revision>
  <cp:lastPrinted>2021-09-03T14:12:21Z</cp:lastPrinted>
  <dcterms:created xsi:type="dcterms:W3CDTF">2008-10-17T07:39:58Z</dcterms:created>
  <dcterms:modified xsi:type="dcterms:W3CDTF">2021-09-06T13:39:39Z</dcterms:modified>
</cp:coreProperties>
</file>