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3CC6D-E29E-4E44-AC4B-97BE5129CB22}" v="730" dt="2021-09-29T11:46:24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226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03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6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77" r:id="rId6"/>
    <p:sldLayoutId id="2147485473" r:id="rId7"/>
    <p:sldLayoutId id="2147485474" r:id="rId8"/>
    <p:sldLayoutId id="2147485475" r:id="rId9"/>
    <p:sldLayoutId id="2147485476" r:id="rId10"/>
    <p:sldLayoutId id="2147485478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" name="Rectangle 86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88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в позе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2A68DFE2-8A48-428D-8542-5F9759AAEC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t="16974"/>
          <a:stretch/>
        </p:blipFill>
        <p:spPr>
          <a:xfrm rot="21600000"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0208" y="4889090"/>
            <a:ext cx="8157310" cy="1241587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b="0">
                <a:solidFill>
                  <a:schemeClr val="bg1"/>
                </a:solidFill>
                <a:latin typeface="Arial Black"/>
                <a:ea typeface="Batang"/>
              </a:rPr>
              <a:t>Экскурсионный маршрут</a:t>
            </a:r>
            <a:br>
              <a:rPr lang="ru-RU">
                <a:solidFill>
                  <a:schemeClr val="bg1"/>
                </a:solidFill>
                <a:latin typeface="Arial Black"/>
                <a:ea typeface="Batang"/>
              </a:rPr>
            </a:br>
            <a:r>
              <a:rPr lang="ru-RU" b="0">
                <a:solidFill>
                  <a:schemeClr val="bg1"/>
                </a:solidFill>
                <a:latin typeface="Arial Black"/>
                <a:ea typeface="Batang"/>
              </a:rPr>
              <a:t> "Блог-Тур"</a:t>
            </a:r>
            <a:endParaRPr lang="ru-RU" b="0">
              <a:solidFill>
                <a:schemeClr val="bg1"/>
              </a:solidFill>
            </a:endParaRPr>
          </a:p>
        </p:txBody>
      </p:sp>
      <p:grpSp>
        <p:nvGrpSpPr>
          <p:cNvPr id="215" name="Group 90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6" name="Straight Connector 92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79">
            <a:extLst>
              <a:ext uri="{FF2B5EF4-FFF2-40B4-BE49-F238E27FC236}">
                <a16:creationId xmlns:a16="http://schemas.microsoft.com/office/drawing/2014/main" id="{B7804E36-6605-4C15-AE05-652814944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81">
            <a:extLst>
              <a:ext uri="{FF2B5EF4-FFF2-40B4-BE49-F238E27FC236}">
                <a16:creationId xmlns:a16="http://schemas.microsoft.com/office/drawing/2014/main" id="{660D5C27-8D3C-4B26-892C-65D34D694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7251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703459-5B5E-4B0D-999D-DB8565B7F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4561" y="159026"/>
            <a:ext cx="5798876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7" descr="Изображение выглядит как внешний, небо, дерево, аттракцион&#10;&#10;Автоматически созданное описание">
            <a:extLst>
              <a:ext uri="{FF2B5EF4-FFF2-40B4-BE49-F238E27FC236}">
                <a16:creationId xmlns:a16="http://schemas.microsoft.com/office/drawing/2014/main" id="{CCFD998B-1ECC-448F-AE30-E90F0B9FD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14739" r="26054" b="1"/>
          <a:stretch/>
        </p:blipFill>
        <p:spPr>
          <a:xfrm>
            <a:off x="20" y="10"/>
            <a:ext cx="6095981" cy="68725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CDE5B-CD13-4E2F-BFE5-8C64B35E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066800"/>
            <a:ext cx="4229100" cy="475342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spc="390" dirty="0" err="1">
                <a:solidFill>
                  <a:schemeClr val="bg1"/>
                </a:solidFill>
                <a:latin typeface="Arial Black"/>
              </a:rPr>
              <a:t>Оригинальность</a:t>
            </a:r>
            <a:endParaRPr lang="en-US" sz="2800" spc="39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E405D4-78BA-44CA-BFBD-869B2CE1C522}"/>
              </a:ext>
            </a:extLst>
          </p:cNvPr>
          <p:cNvSpPr txBox="1"/>
          <p:nvPr/>
        </p:nvSpPr>
        <p:spPr>
          <a:xfrm>
            <a:off x="6448733" y="1028700"/>
            <a:ext cx="5353663" cy="45426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Оригинальность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тура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состоит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в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знакомстве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блогерами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с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основными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туристически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привлекательными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местами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города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области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музеями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производствами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объектами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питания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средствами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размещения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площадками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активного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отдыха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для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продвижения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их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в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социальных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сетях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привлечения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/>
              </a:rPr>
              <a:t>туристов</a:t>
            </a:r>
            <a:r>
              <a:rPr lang="en-US" sz="2000" dirty="0">
                <a:solidFill>
                  <a:schemeClr val="tx2"/>
                </a:solidFill>
                <a:latin typeface="Arial Black"/>
              </a:rPr>
              <a:t>.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653FA49-39A3-4265-8670-1CC425A6E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7" y="5850470"/>
            <a:ext cx="867485" cy="115439"/>
            <a:chOff x="8910933" y="1861308"/>
            <a:chExt cx="867485" cy="115439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DC43A9D-6FE6-4C0D-8F62-BE6F97205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3" name="Straight Connector 89">
              <a:extLst>
                <a:ext uri="{FF2B5EF4-FFF2-40B4-BE49-F238E27FC236}">
                  <a16:creationId xmlns:a16="http://schemas.microsoft.com/office/drawing/2014/main" id="{2A21C79E-831C-44CF-B6A5-1677130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1E9E6F4-D7E6-42EA-9D33-18D653D1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080880E-4B22-4246-B282-66A640B4DB35}"/>
              </a:ext>
            </a:extLst>
          </p:cNvPr>
          <p:cNvSpPr txBox="1"/>
          <p:nvPr/>
        </p:nvSpPr>
        <p:spPr>
          <a:xfrm>
            <a:off x="1698933" y="1950098"/>
            <a:ext cx="8892867" cy="35570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9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небо, внешний, человек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194DB5E4-58B4-4BD5-A8B4-E89581FAF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3DDC4-B82D-4528-A7E0-03822143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ru-RU" sz="2800" dirty="0">
                <a:latin typeface="Arial Black"/>
              </a:rPr>
              <a:t>Целевая аудитория</a:t>
            </a:r>
            <a:endParaRPr lang="ru-RU" sz="2800">
              <a:latin typeface="Arial Black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51F38-9858-4952-935D-5BB04CFA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883" y="2884395"/>
            <a:ext cx="3950677" cy="2469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dirty="0">
                <a:latin typeface="Arial Black"/>
              </a:rPr>
              <a:t>Молодые блогеры, занимающиеся продвижением своих аккаунтов, с разными целевыми аудиториями и количеством подписчиков. </a:t>
            </a:r>
            <a:endParaRPr lang="ru-RU">
              <a:latin typeface="Arial Black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17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4BF22-A288-42C6-A923-8D742D21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0" y="230764"/>
            <a:ext cx="6220784" cy="711179"/>
          </a:xfrm>
        </p:spPr>
        <p:txBody>
          <a:bodyPr anchor="b">
            <a:normAutofit/>
          </a:bodyPr>
          <a:lstStyle/>
          <a:p>
            <a:pPr algn="ctr"/>
            <a:r>
              <a:rPr lang="ru-RU" dirty="0">
                <a:latin typeface="Arial Black"/>
              </a:rPr>
              <a:t>Этапы маршрута:</a:t>
            </a:r>
            <a:endParaRPr lang="ru-RU">
              <a:latin typeface="Arial Black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89A55-B2E2-436D-82DF-BF57AC27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0" y="979162"/>
            <a:ext cx="6220784" cy="5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Arial Black"/>
                <a:ea typeface="+mn-lt"/>
                <a:cs typeface="+mn-lt"/>
              </a:rPr>
              <a:t>– Обзорная экскурсия по городу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- «Вкусные музеи» на исторической улице Спасская (Музей мороженого "</a:t>
            </a:r>
            <a:r>
              <a:rPr lang="ru-RU" sz="1400" dirty="0" err="1">
                <a:latin typeface="Arial Black"/>
                <a:ea typeface="+mn-lt"/>
                <a:cs typeface="+mn-lt"/>
              </a:rPr>
              <a:t>Артико</a:t>
            </a:r>
            <a:r>
              <a:rPr lang="ru-RU" sz="1400" dirty="0">
                <a:latin typeface="Arial Black"/>
                <a:ea typeface="+mn-lt"/>
                <a:cs typeface="+mn-lt"/>
              </a:rPr>
              <a:t>", Музей шоколада "Криолло", Музей карамели "</a:t>
            </a:r>
            <a:r>
              <a:rPr lang="ru-RU" sz="1400" dirty="0" err="1">
                <a:latin typeface="Arial Black"/>
                <a:ea typeface="+mn-lt"/>
                <a:cs typeface="+mn-lt"/>
              </a:rPr>
              <a:t>Леденцово</a:t>
            </a:r>
            <a:r>
              <a:rPr lang="ru-RU" sz="1400" dirty="0">
                <a:latin typeface="Arial Black"/>
                <a:ea typeface="+mn-lt"/>
                <a:cs typeface="+mn-lt"/>
              </a:rPr>
              <a:t>")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 Завод «Вятич»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–Художественный музей им. </a:t>
            </a:r>
            <a:r>
              <a:rPr lang="ru-RU" sz="1400" dirty="0" err="1">
                <a:latin typeface="Arial Black"/>
                <a:ea typeface="+mn-lt"/>
                <a:cs typeface="+mn-lt"/>
              </a:rPr>
              <a:t>В.М.и</a:t>
            </a:r>
            <a:r>
              <a:rPr lang="ru-RU" sz="1400" dirty="0">
                <a:latin typeface="Arial Black"/>
                <a:ea typeface="+mn-lt"/>
                <a:cs typeface="+mn-lt"/>
              </a:rPr>
              <a:t> А.М. Васнецовых + экспозиция «Дымковская игрушка»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 Музей К.Э. Циолковского, авиации и космонавтики и Детский космический центр им. В.П. Савиных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 Жилые комплексы «Знак» и «</a:t>
            </a:r>
            <a:r>
              <a:rPr lang="ru-RU" sz="1400" dirty="0" err="1">
                <a:latin typeface="Arial Black"/>
                <a:ea typeface="+mn-lt"/>
                <a:cs typeface="+mn-lt"/>
              </a:rPr>
              <a:t>Метроград</a:t>
            </a:r>
            <a:r>
              <a:rPr lang="ru-RU" sz="1400" dirty="0">
                <a:latin typeface="Arial Black"/>
                <a:ea typeface="+mn-lt"/>
                <a:cs typeface="+mn-lt"/>
              </a:rPr>
              <a:t>»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Arial Black"/>
                <a:ea typeface="+mn-lt"/>
                <a:cs typeface="+mn-lt"/>
              </a:rPr>
              <a:t>–Беговая зарядка с серией забегов «Вятские Холмы» (Парк им. Кирова)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 Развлекательная программа: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«</a:t>
            </a:r>
            <a:r>
              <a:rPr lang="ru-RU" sz="1400" dirty="0" err="1">
                <a:latin typeface="Arial Black"/>
                <a:ea typeface="+mn-lt"/>
                <a:cs typeface="+mn-lt"/>
              </a:rPr>
              <a:t>Порошино</a:t>
            </a:r>
            <a:r>
              <a:rPr lang="ru-RU" sz="1400" dirty="0">
                <a:latin typeface="Arial Black"/>
                <a:ea typeface="+mn-lt"/>
                <a:cs typeface="+mn-lt"/>
              </a:rPr>
              <a:t>» (Вятский воевода)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«Юркин-Парк» (Обзорная экскурсия)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«Летучий корабль» (Кикимора вятская)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–Фабрика игрушек «Весна» с экскурсией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–Экскурсия по предприятию «Звездное небо»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Arial Black"/>
                <a:ea typeface="+mn-lt"/>
                <a:cs typeface="+mn-lt"/>
              </a:rPr>
              <a:t>–Мастер-класс по приготовлению кофе от «Кофе-Лайк»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–Жилой комплекс «Елки-парк»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–Музей «Узкоколейной железной дороги»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–Посещение офиса фирмы мебели «</a:t>
            </a:r>
            <a:r>
              <a:rPr lang="ru-RU" sz="1400" dirty="0" err="1">
                <a:latin typeface="Arial Black"/>
                <a:ea typeface="+mn-lt"/>
                <a:cs typeface="+mn-lt"/>
              </a:rPr>
              <a:t>Chiedo</a:t>
            </a:r>
            <a:r>
              <a:rPr lang="ru-RU" sz="1400" dirty="0">
                <a:latin typeface="Arial Black"/>
                <a:ea typeface="+mn-lt"/>
                <a:cs typeface="+mn-lt"/>
              </a:rPr>
              <a:t> </a:t>
            </a:r>
            <a:r>
              <a:rPr lang="ru-RU" sz="1400" dirty="0" err="1">
                <a:latin typeface="Arial Black"/>
                <a:ea typeface="+mn-lt"/>
                <a:cs typeface="+mn-lt"/>
              </a:rPr>
              <a:t>Cover</a:t>
            </a:r>
            <a:r>
              <a:rPr lang="ru-RU" sz="1400" dirty="0">
                <a:latin typeface="Arial Black"/>
                <a:ea typeface="+mn-lt"/>
                <a:cs typeface="+mn-lt"/>
              </a:rPr>
              <a:t>»</a:t>
            </a:r>
            <a:br>
              <a:rPr lang="ru-RU" sz="1400" dirty="0">
                <a:latin typeface="Arial Black"/>
                <a:ea typeface="+mn-lt"/>
                <a:cs typeface="+mn-lt"/>
              </a:rPr>
            </a:br>
            <a:r>
              <a:rPr lang="ru-RU" sz="1400" dirty="0">
                <a:latin typeface="Arial Black"/>
                <a:ea typeface="+mn-lt"/>
                <a:cs typeface="+mn-lt"/>
              </a:rPr>
              <a:t>–Торжественный ужин/ подведение итогов</a:t>
            </a:r>
            <a:endParaRPr lang="ru-RU" sz="1400" dirty="0">
              <a:latin typeface="Arial Black"/>
            </a:endParaRPr>
          </a:p>
        </p:txBody>
      </p:sp>
      <p:pic>
        <p:nvPicPr>
          <p:cNvPr id="4" name="Рисунок 4" descr="Изображение выглядит как человек, трава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8590B16F-CB13-4B33-9546-ED1C7CD87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902" y="642646"/>
            <a:ext cx="3771525" cy="2551743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ешний, человек, плот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40CE70E-8D6C-4DEB-84AB-B860A756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903" y="3589866"/>
            <a:ext cx="3771525" cy="2746185"/>
          </a:xfrm>
          <a:prstGeom prst="rect">
            <a:avLst/>
          </a:prstGeom>
        </p:spPr>
      </p:pic>
      <p:grpSp>
        <p:nvGrpSpPr>
          <p:cNvPr id="11" name="Group 15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70010" y="5850225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56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человек, земля, небо&#10;&#10;Автоматически созданное описание">
            <a:extLst>
              <a:ext uri="{FF2B5EF4-FFF2-40B4-BE49-F238E27FC236}">
                <a16:creationId xmlns:a16="http://schemas.microsoft.com/office/drawing/2014/main" id="{FE0410C1-5737-40C1-BBAA-DE1C7DCD9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04172-4046-473B-A733-230352B9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47" y="1000366"/>
            <a:ext cx="3823333" cy="55136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>
                <a:latin typeface="Arial Black"/>
              </a:rPr>
              <a:t>Перспективы</a:t>
            </a:r>
            <a:endParaRPr lang="ru-RU">
              <a:latin typeface="Arial Black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01A96-BB88-4A9B-ADF6-FF23818D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948" y="1864299"/>
            <a:ext cx="3950677" cy="357526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sz="2400" dirty="0">
                <a:latin typeface="Arial Black"/>
              </a:rPr>
              <a:t>Возможность привлечения большого потока туристов благодаря участию блогеров в путешествии и их достоверных рассказах и трансляциях о городе и его местах. 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0121032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AdornVTI</vt:lpstr>
      <vt:lpstr>Экскурсионный маршрут  "Блог-Тур"</vt:lpstr>
      <vt:lpstr>Оригинальность</vt:lpstr>
      <vt:lpstr>Целевая аудитория</vt:lpstr>
      <vt:lpstr>Этапы маршрута:</vt:lpstr>
      <vt:lpstr>Перспективы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256</cp:revision>
  <dcterms:created xsi:type="dcterms:W3CDTF">2021-09-29T08:21:04Z</dcterms:created>
  <dcterms:modified xsi:type="dcterms:W3CDTF">2021-09-29T11:46:44Z</dcterms:modified>
</cp:coreProperties>
</file>