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804F1-9CB4-4CF0-B069-45F16D8D99DD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763C2-442F-407F-9B63-17C9CECB80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5792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0804F1-9CB4-4CF0-B069-45F16D8D99DD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A763C2-442F-407F-9B63-17C9CECB80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4042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Интерактивная экскурсия для детей</a:t>
            </a:r>
            <a:br>
              <a:rPr lang="ru-RU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поисках Британской короны»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3673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Британская корона Москвы</a:t>
            </a:r>
            <a:br>
              <a:rPr lang="ru-RU" smtClean="0"/>
            </a:br>
            <a:r>
              <a:rPr lang="ru-RU" sz="31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Исторический музей</a:t>
            </a:r>
            <a:br>
              <a:rPr lang="ru-RU" sz="31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Архитектор Владимир Шервуд</a:t>
            </a:r>
            <a:br>
              <a:rPr lang="ru-RU" sz="31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«Бесконечная история»</a:t>
            </a:r>
            <a:br>
              <a:rPr lang="ru-RU" sz="31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smtClean="0"/>
              <a:t/>
            </a:r>
            <a:br>
              <a:rPr lang="ru-RU" sz="3100" smtClean="0"/>
            </a:br>
            <a:endParaRPr lang="ru-RU" sz="31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1358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Британская корона Москвы</a:t>
            </a:r>
            <a:b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Исторический музей</a:t>
            </a:r>
            <a:br>
              <a:rPr lang="ru-RU" sz="31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«На приеме у царя Ивана Грозного»</a:t>
            </a:r>
            <a:endParaRPr lang="ru-RU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1210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/>
            </a:r>
            <a:br>
              <a:rPr lang="ru-RU" smtClean="0"/>
            </a:b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Британская корона Москвы</a:t>
            </a:r>
            <a:b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Отель «</a:t>
            </a:r>
            <a:r>
              <a:rPr lang="en-US" sz="31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National</a:t>
            </a:r>
            <a:r>
              <a:rPr lang="ru-RU" sz="31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sz="31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sz="31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Mission Impossible</a:t>
            </a:r>
            <a:r>
              <a:rPr lang="ru-RU" sz="31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sz="31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141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Британская корона Москвы </a:t>
            </a:r>
            <a:r>
              <a:rPr 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874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Британская корона Москвы</a:t>
            </a:r>
            <a:b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Петровский театр (1780) и ЦУМ (1908)</a:t>
            </a:r>
            <a:br>
              <a:rPr lang="ru-RU" sz="27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en-US" sz="27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7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Мэдэкс и первый музыкальный театр </a:t>
            </a:r>
            <a:r>
              <a:rPr lang="ru-RU" sz="2700" smtClean="0"/>
              <a:t/>
            </a:r>
            <a:br>
              <a:rPr lang="ru-RU" sz="2700" smtClean="0"/>
            </a:br>
            <a:r>
              <a:rPr lang="ru-RU" sz="27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sz="27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7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Мерилиз</a:t>
            </a:r>
            <a:r>
              <a:rPr lang="en-US" sz="27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7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</a:t>
            </a:r>
            <a:r>
              <a:rPr lang="en-US" sz="27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7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Мюр и первый универсам</a:t>
            </a:r>
            <a:br>
              <a:rPr lang="ru-RU" sz="27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smtClean="0"/>
              <a:t/>
            </a:r>
            <a:br>
              <a:rPr lang="ru-RU" sz="3100" smtClean="0"/>
            </a:br>
            <a:r>
              <a:rPr lang="ru-RU" sz="3100" smtClean="0"/>
              <a:t/>
            </a:r>
            <a:br>
              <a:rPr lang="ru-RU" sz="3100" smtClean="0"/>
            </a:br>
            <a:endParaRPr lang="ru-RU" sz="31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769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Британская корона Москвы</a:t>
            </a:r>
            <a:b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Писатель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en-US" sz="31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1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Кэрол и гостиница «Дюссо» (1867)</a:t>
            </a:r>
            <a:br>
              <a:rPr lang="ru-RU" sz="31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«На недельку до второго я уеду в…»</a:t>
            </a:r>
            <a:endParaRPr lang="ru-RU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290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Британская корона Москвы</a:t>
            </a:r>
            <a:br>
              <a:rPr lang="ru-RU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Архитектор А</a:t>
            </a:r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Душкин и премьер-министр Э</a:t>
            </a:r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Идэн</a:t>
            </a:r>
            <a:br>
              <a:rPr lang="ru-RU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ЦЕНТРАЛЬНЫЙ ДЕТСКИЙ МАГАЗИН (1935)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«Спасти русского гения»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468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Британская корона Москвы</a:t>
            </a:r>
            <a:br>
              <a:rPr lang="ru-RU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Архитектор У. Волкот и «Метрополь» (1905)</a:t>
            </a:r>
            <a:b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«Вопреки всему»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6051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Британская корона Москвы</a:t>
            </a:r>
            <a:br>
              <a:rPr lang="ru-RU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Станция метро «Площадь революции»</a:t>
            </a:r>
            <a:b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Олимпий Рудаков и Елизавета 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( 1953)</a:t>
            </a:r>
            <a:b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«Танец с королевой»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5991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Британская корона Москвы</a:t>
            </a:r>
            <a:r>
              <a:rPr 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Старый Английский двор (1555)</a:t>
            </a:r>
            <a:br>
              <a:rPr lang="ru-RU" sz="2800" b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«Царский подарок»</a:t>
            </a:r>
            <a:endParaRPr lang="ru-RU" sz="2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4379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Британская корона Москвы</a:t>
            </a:r>
            <a:b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Спасская башня (часы, шатер)</a:t>
            </a:r>
            <a:br>
              <a:rPr lang="ru-RU" sz="31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Христофер Галовей (1620)</a:t>
            </a:r>
            <a:br>
              <a:rPr lang="ru-RU" sz="31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«На царской службе»</a:t>
            </a:r>
            <a:endParaRPr lang="ru-RU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68858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</Words>
  <Application>Microsoft Office PowerPoint</Application>
  <PresentationFormat>Экран (4:3)</PresentationFormat>
  <Paragraphs>12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   Интерактивная экскурсия для детей «В поисках Британской короны»</vt:lpstr>
      <vt:lpstr>Британская корона Москвы ?</vt:lpstr>
      <vt:lpstr>   Британская корона Москвы Петровский театр (1780) и ЦУМ (1908) М. Мэдэкс и первый музыкальный театр  А. Мерилиз, Э. Мюр и первый универсам    </vt:lpstr>
      <vt:lpstr>Британская корона Москвы Писатель Л. Кэрол и гостиница «Дюссо» (1867) «На недельку до второго я уеду в…»</vt:lpstr>
      <vt:lpstr>Британская корона Москвы Архитектор А. Душкин и премьер-министр Э. Идэн ЦЕНТРАЛЬНЫЙ ДЕТСКИЙ МАГАЗИН (1935) «Спасти русского гения»</vt:lpstr>
      <vt:lpstr>Британская корона Москвы Архитектор У. Волкот и «Метрополь» (1905) «Вопреки всему»</vt:lpstr>
      <vt:lpstr>Британская корона Москвы Станция метро «Площадь революции» Олимпий Рудаков и Елизавета II ( 1953) «Танец с королевой»</vt:lpstr>
      <vt:lpstr>Британская корона Москвы Старый Английский двор (1555) «Царский подарок»</vt:lpstr>
      <vt:lpstr>Британская корона Москвы Спасская башня (часы, шатер) Христофер Галовей (1620) «На царской службе»</vt:lpstr>
      <vt:lpstr>  Британская корона Москвы Исторический музей Архитектор Владимир Шервуд «Бесконечная история»   </vt:lpstr>
      <vt:lpstr>Британская корона Москвы Исторический музей «На приеме у царя Ивана Грозного»</vt:lpstr>
      <vt:lpstr> Британская корона Москвы Отель «National» «Mission Impossible» 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Интерактивная экскурсия для детей «В поисках Британской короны»</dc:title>
  <dc:creator>User</dc:creator>
  <cp:lastModifiedBy>User</cp:lastModifiedBy>
  <cp:revision>1</cp:revision>
  <dcterms:created xsi:type="dcterms:W3CDTF">2021-09-29T18:38:47Z</dcterms:created>
  <dcterms:modified xsi:type="dcterms:W3CDTF">2021-09-29T18:38:47Z</dcterms:modified>
</cp:coreProperties>
</file>