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2"/>
  </p:sldMasterIdLst>
  <p:notesMasterIdLst>
    <p:notesMasterId r:id="rId10"/>
  </p:notesMasterIdLst>
  <p:handoutMasterIdLst>
    <p:handoutMasterId r:id="rId11"/>
  </p:handoutMasterIdLst>
  <p:sldIdLst>
    <p:sldId id="265" r:id="rId3"/>
    <p:sldId id="304" r:id="rId4"/>
    <p:sldId id="319" r:id="rId5"/>
    <p:sldId id="318" r:id="rId6"/>
    <p:sldId id="305" r:id="rId7"/>
    <p:sldId id="307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9F8"/>
    <a:srgbClr val="5A9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642" y="6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6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36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0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0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6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08.12.2019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1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583DDF-CA54-461A-A486-592D2374C532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7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08.12.2019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4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08.12.2019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edbagtravelclu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44363" y="2601949"/>
            <a:ext cx="5779551" cy="95415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Constantia" panose="02030602050306030303" pitchFamily="18" charset="0"/>
              </a:rPr>
              <a:t>КВЕСТ</a:t>
            </a:r>
            <a:r>
              <a:rPr lang="ru-RU" sz="3200" dirty="0">
                <a:latin typeface="Constantia" panose="02030602050306030303" pitchFamily="18" charset="0"/>
              </a:rPr>
              <a:t/>
            </a:r>
            <a:br>
              <a:rPr lang="ru-RU" sz="3200" dirty="0">
                <a:latin typeface="Constantia" panose="02030602050306030303" pitchFamily="18" charset="0"/>
              </a:rPr>
            </a:br>
            <a:r>
              <a:rPr lang="ru-RU" sz="3600" dirty="0">
                <a:latin typeface="Constantia" panose="02030602050306030303" pitchFamily="18" charset="0"/>
              </a:rPr>
              <a:t/>
            </a:r>
            <a:br>
              <a:rPr lang="ru-RU" sz="3600" dirty="0">
                <a:latin typeface="Constantia" panose="02030602050306030303" pitchFamily="18" charset="0"/>
              </a:rPr>
            </a:br>
            <a:r>
              <a:rPr lang="ru-RU" sz="3400" b="1" dirty="0">
                <a:latin typeface="Constantia" panose="02030602050306030303" pitchFamily="18" charset="0"/>
              </a:rPr>
              <a:t>«Тайны </a:t>
            </a:r>
            <a:r>
              <a:rPr lang="ru-RU" sz="3400" b="1" dirty="0" smtClean="0">
                <a:latin typeface="Constantia" panose="02030602050306030303" pitchFamily="18" charset="0"/>
              </a:rPr>
              <a:t/>
            </a:r>
            <a:br>
              <a:rPr lang="ru-RU" sz="3400" b="1" dirty="0" smtClean="0">
                <a:latin typeface="Constantia" panose="02030602050306030303" pitchFamily="18" charset="0"/>
              </a:rPr>
            </a:br>
            <a:r>
              <a:rPr lang="ru-RU" sz="3400" b="1" dirty="0" smtClean="0">
                <a:latin typeface="Constantia" panose="02030602050306030303" pitchFamily="18" charset="0"/>
              </a:rPr>
              <a:t>Марины </a:t>
            </a:r>
            <a:r>
              <a:rPr lang="ru-RU" sz="3400" b="1" dirty="0">
                <a:latin typeface="Constantia" panose="02030602050306030303" pitchFamily="18" charset="0"/>
              </a:rPr>
              <a:t>Мнишек</a:t>
            </a:r>
            <a:r>
              <a:rPr lang="ru-RU" sz="3400" b="1" dirty="0" smtClean="0">
                <a:latin typeface="Constantia" panose="02030602050306030303" pitchFamily="18" charset="0"/>
              </a:rPr>
              <a:t>»</a:t>
            </a:r>
            <a:endParaRPr lang="ru-RU" sz="3400" b="1" dirty="0">
              <a:latin typeface="Constantia" panose="02030602050306030303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476020" y="4566774"/>
            <a:ext cx="3927545" cy="946794"/>
          </a:xfrm>
        </p:spPr>
        <p:txBody>
          <a:bodyPr>
            <a:noAutofit/>
          </a:bodyPr>
          <a:lstStyle/>
          <a:p>
            <a:pPr algn="ctr"/>
            <a:r>
              <a:rPr lang="ru-RU" sz="32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  <a:ea typeface="+mj-ea"/>
                <a:cs typeface="+mj-cs"/>
              </a:rPr>
              <a:t>Коломна</a:t>
            </a:r>
            <a:endParaRPr lang="ru-RU" sz="3200" spc="-50" dirty="0">
              <a:solidFill>
                <a:schemeClr val="tx1">
                  <a:lumMod val="85000"/>
                  <a:lumOff val="15000"/>
                </a:schemeClr>
              </a:solidFill>
              <a:latin typeface="Constantia" panose="02030602050306030303" pitchFamily="18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308767"/>
            <a:ext cx="7010400" cy="554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680">
              <a:srgbClr val="F2F6F9"/>
            </a:gs>
            <a:gs pos="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7" y="213288"/>
            <a:ext cx="10458993" cy="122362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Догадались о ком речь?</a:t>
            </a:r>
            <a:endParaRPr lang="ru-RU" sz="3600" b="1" dirty="0">
              <a:latin typeface="Constantia" panose="02030602050306030303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6687" y="1791731"/>
            <a:ext cx="4987421" cy="3954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</a:rPr>
              <a:t>Легендарный город, пронизанный историями!</a:t>
            </a:r>
          </a:p>
          <a:p>
            <a:r>
              <a:rPr lang="ru-RU" sz="2800" dirty="0">
                <a:latin typeface="+mn-lt"/>
              </a:rPr>
              <a:t>⠀</a:t>
            </a:r>
          </a:p>
          <a:p>
            <a:r>
              <a:rPr lang="ru-RU" sz="2800" dirty="0">
                <a:latin typeface="+mn-lt"/>
              </a:rPr>
              <a:t>Легендарная девушка, встряхнувшая Смутную Россию и Польшу!</a:t>
            </a:r>
          </a:p>
          <a:p>
            <a:r>
              <a:rPr lang="ru-RU" sz="2800" dirty="0">
                <a:latin typeface="+mn-lt"/>
              </a:rPr>
              <a:t>⠀</a:t>
            </a:r>
          </a:p>
          <a:p>
            <a:r>
              <a:rPr lang="ru-RU" sz="2800" dirty="0">
                <a:latin typeface="+mn-lt"/>
              </a:rPr>
              <a:t>Легендарная история, передаваемая </a:t>
            </a:r>
            <a:r>
              <a:rPr lang="ru-RU" sz="2800" dirty="0" smtClean="0">
                <a:latin typeface="+mn-lt"/>
              </a:rPr>
              <a:t> из уст в уста более </a:t>
            </a:r>
            <a:r>
              <a:rPr lang="ru-RU" sz="2800" dirty="0">
                <a:latin typeface="+mn-lt"/>
              </a:rPr>
              <a:t>четырех </a:t>
            </a:r>
            <a:r>
              <a:rPr lang="ru-RU" sz="2800" dirty="0" smtClean="0">
                <a:latin typeface="+mn-lt"/>
              </a:rPr>
              <a:t>веков!</a:t>
            </a:r>
            <a:endParaRPr lang="ru-RU" sz="2800" dirty="0">
              <a:latin typeface="+mn-lt"/>
            </a:endParaRPr>
          </a:p>
          <a:p>
            <a:endParaRPr lang="ru-RU" sz="1800" dirty="0" smtClean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28" y="378961"/>
            <a:ext cx="4344661" cy="54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3B8763-0385-7640-94EE-2EE38B5A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8554"/>
            <a:ext cx="10058400" cy="145075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Множество </a:t>
            </a:r>
            <a:r>
              <a:rPr lang="ru-RU" sz="3600" b="1" dirty="0">
                <a:latin typeface="Constantia" panose="02030602050306030303" pitchFamily="18" charset="0"/>
              </a:rPr>
              <a:t>тайн, загадок и интриг сконцентрировано в одном </a:t>
            </a:r>
            <a:r>
              <a:rPr lang="ru-RU" sz="3600" b="1" dirty="0">
                <a:latin typeface="Constantia" panose="02030602050306030303" pitchFamily="18" charset="0"/>
              </a:rPr>
              <a:t>месте.</a:t>
            </a:r>
            <a:endParaRPr lang="ru-RU" sz="3600" b="1" dirty="0">
              <a:latin typeface="Constantia" panose="0203060205030603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A85E53-8FFA-6644-A660-67A9EA33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41" y="1878226"/>
            <a:ext cx="5612439" cy="3990867"/>
          </a:xfrm>
        </p:spPr>
        <p:txBody>
          <a:bodyPr/>
          <a:lstStyle/>
          <a:p>
            <a:r>
              <a:rPr lang="ru-RU" sz="2800" dirty="0"/>
              <a:t>С авантюристкой связана башня Коломенского кремля, которую народ презрительно назвал Маринкиной башней.</a:t>
            </a:r>
            <a:br>
              <a:rPr lang="ru-RU" sz="2800" dirty="0"/>
            </a:br>
            <a:r>
              <a:rPr lang="ru-RU" sz="2800" dirty="0"/>
              <a:t>⠀</a:t>
            </a:r>
            <a:br>
              <a:rPr lang="ru-RU" sz="2800" dirty="0"/>
            </a:br>
            <a:r>
              <a:rPr lang="ru-RU" sz="2800" dirty="0"/>
              <a:t>Согласно одной легенде, именно в этой башне умерла в заточении «царская невеста».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⠀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99" y="1878226"/>
            <a:ext cx="5923122" cy="37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5E9D1-7D34-3A46-86F9-A3D2742F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95" y="286604"/>
            <a:ext cx="10068285" cy="9985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Constantia" panose="02030602050306030303" pitchFamily="18" charset="0"/>
              </a:rPr>
              <a:t>Хотите разгадать «Тайны Марины Мнишек»?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416" y="2818785"/>
            <a:ext cx="49976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Другая легенда гласит, что Мнишек превратилась в сороку, и до сих пор летает над Коломной, охраняя зарытые по ее приказу царские сокровища.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49" y="1737360"/>
            <a:ext cx="5851431" cy="43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680">
              <a:srgbClr val="F2F6F9"/>
            </a:gs>
            <a:gs pos="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994" y="213289"/>
            <a:ext cx="10058400" cy="869467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3600" b="1" dirty="0">
                <a:latin typeface="Constantia" panose="02030602050306030303" pitchFamily="18" charset="0"/>
              </a:rPr>
              <a:t>Приезжайте </a:t>
            </a:r>
            <a:r>
              <a:rPr lang="ru-RU" sz="3600" b="1" dirty="0" smtClean="0">
                <a:latin typeface="Constantia" panose="02030602050306030303" pitchFamily="18" charset="0"/>
              </a:rPr>
              <a:t>в </a:t>
            </a:r>
            <a:r>
              <a:rPr lang="ru-RU" sz="3600" b="1" dirty="0">
                <a:latin typeface="Constantia" panose="02030602050306030303" pitchFamily="18" charset="0"/>
              </a:rPr>
              <a:t>Коломну!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5311" y="361844"/>
            <a:ext cx="5012161" cy="38106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+mn-lt"/>
              </a:rPr>
              <a:t>До настоящего момента так никому и не удалось разгадать послание, снять проклятие! </a:t>
            </a:r>
            <a:r>
              <a:rPr lang="ru-RU" sz="2800" dirty="0" smtClean="0">
                <a:latin typeface="+mn-lt"/>
              </a:rPr>
              <a:t>Не </a:t>
            </a:r>
            <a:r>
              <a:rPr lang="ru-RU" sz="2800" dirty="0">
                <a:latin typeface="+mn-lt"/>
              </a:rPr>
              <a:t>упустите шанс найти заколдованные сокровища!</a:t>
            </a:r>
            <a:endParaRPr lang="ru-RU" sz="28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57" y="1082756"/>
            <a:ext cx="3414602" cy="4840220"/>
          </a:xfrm>
        </p:spPr>
      </p:pic>
    </p:spTree>
    <p:extLst>
      <p:ext uri="{BB962C8B-B14F-4D97-AF65-F5344CB8AC3E}">
        <p14:creationId xmlns:p14="http://schemas.microsoft.com/office/powerpoint/2010/main" val="34325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680">
              <a:srgbClr val="F2F6F9"/>
            </a:gs>
            <a:gs pos="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213288"/>
            <a:ext cx="10998643" cy="145075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nstantia" panose="02030602050306030303" pitchFamily="18" charset="0"/>
              </a:rPr>
              <a:t>Свяжитесь со мной:</a:t>
            </a:r>
            <a:endParaRPr lang="ru-RU" sz="2800" b="1" dirty="0">
              <a:latin typeface="Constantia" panose="02030602050306030303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1913" y="-1149178"/>
            <a:ext cx="4584357" cy="5782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+mn-lt"/>
              </a:rPr>
              <a:t>Понкратова</a:t>
            </a:r>
            <a:r>
              <a:rPr lang="ru-RU" sz="2400" dirty="0" smtClean="0">
                <a:latin typeface="+mn-lt"/>
              </a:rPr>
              <a:t> Екатерина</a:t>
            </a:r>
            <a:endParaRPr lang="en-US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+mn-lt"/>
              </a:rPr>
              <a:t>Тел.: </a:t>
            </a:r>
            <a:r>
              <a:rPr lang="ru-RU" sz="2400" dirty="0" smtClean="0">
                <a:latin typeface="+mn-lt"/>
              </a:rPr>
              <a:t>+7-916</a:t>
            </a:r>
            <a:r>
              <a:rPr lang="en-US" sz="2400" dirty="0" smtClean="0">
                <a:latin typeface="+mn-lt"/>
              </a:rPr>
              <a:t>-</a:t>
            </a:r>
            <a:r>
              <a:rPr lang="ru-RU" sz="2400" dirty="0" smtClean="0">
                <a:latin typeface="+mn-lt"/>
              </a:rPr>
              <a:t>366</a:t>
            </a:r>
            <a:r>
              <a:rPr lang="en-US" sz="2400" dirty="0" smtClean="0">
                <a:latin typeface="+mn-lt"/>
              </a:rPr>
              <a:t>-</a:t>
            </a:r>
            <a:r>
              <a:rPr lang="ru-RU" sz="2400" dirty="0" smtClean="0">
                <a:latin typeface="+mn-lt"/>
              </a:rPr>
              <a:t>88</a:t>
            </a:r>
            <a:r>
              <a:rPr lang="en-US" sz="2400" dirty="0" smtClean="0">
                <a:latin typeface="+mn-lt"/>
              </a:rPr>
              <a:t>-</a:t>
            </a:r>
            <a:r>
              <a:rPr lang="ru-RU" sz="2400" dirty="0" smtClean="0">
                <a:latin typeface="+mn-lt"/>
              </a:rPr>
              <a:t>24</a:t>
            </a:r>
            <a:endParaRPr lang="ru-RU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latin typeface="+mn-lt"/>
              </a:rPr>
              <a:t>E-mail: Katrusa2001@mail.ru</a:t>
            </a:r>
            <a:endParaRPr lang="ru-RU" sz="24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+mn-lt"/>
              </a:rPr>
              <a:t>Instagram</a:t>
            </a:r>
            <a:r>
              <a:rPr lang="ru-RU" sz="2400" dirty="0"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@</a:t>
            </a:r>
            <a:r>
              <a:rPr lang="en-US" sz="2400" dirty="0" err="1" smtClean="0">
                <a:latin typeface="+mn-lt"/>
              </a:rPr>
              <a:t>Ponkratusha_travel</a:t>
            </a:r>
            <a:endParaRPr lang="en-US" sz="24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n-lt"/>
                <a:hlinkClick r:id="rId2"/>
              </a:rPr>
              <a:t>www.redbagtravelclub.com</a:t>
            </a:r>
            <a:endParaRPr lang="en-US" sz="24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600" y="2132704"/>
            <a:ext cx="4554090" cy="3508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17" y="1664045"/>
            <a:ext cx="6717957" cy="41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chemeClr val="bg1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-806184" y="3219018"/>
            <a:ext cx="9144000" cy="9361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Constantia" panose="02030602050306030303" pitchFamily="18" charset="0"/>
                <a:cs typeface="Calibri" panose="020F0502020204030204" pitchFamily="34" charset="0"/>
              </a:rPr>
              <a:t>Ждем Вас </a:t>
            </a:r>
            <a:r>
              <a:rPr lang="ru-RU" dirty="0" smtClean="0">
                <a:latin typeface="Constantia" panose="02030602050306030303" pitchFamily="18" charset="0"/>
                <a:cs typeface="Calibri" panose="020F0502020204030204" pitchFamily="34" charset="0"/>
              </a:rPr>
              <a:t>на </a:t>
            </a:r>
            <a:r>
              <a:rPr lang="ru-RU" dirty="0" err="1" smtClean="0">
                <a:latin typeface="Constantia" panose="02030602050306030303" pitchFamily="18" charset="0"/>
                <a:cs typeface="Calibri" panose="020F0502020204030204" pitchFamily="34" charset="0"/>
              </a:rPr>
              <a:t>квесте</a:t>
            </a:r>
            <a:r>
              <a:rPr lang="ru-RU" dirty="0" smtClean="0">
                <a:latin typeface="Constantia" panose="02030602050306030303" pitchFamily="18" charset="0"/>
                <a:cs typeface="Calibri" panose="020F0502020204030204" pitchFamily="34" charset="0"/>
              </a:rPr>
              <a:t>!</a:t>
            </a:r>
            <a:endParaRPr lang="ru-RU" dirty="0">
              <a:latin typeface="Constantia" panose="02030602050306030303" pitchFamily="18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21" y="237293"/>
            <a:ext cx="3209797" cy="57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3721</TotalTime>
  <Words>149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Constantia</vt:lpstr>
      <vt:lpstr>Corbel</vt:lpstr>
      <vt:lpstr>Wingdings</vt:lpstr>
      <vt:lpstr>Ретро</vt:lpstr>
      <vt:lpstr>КВЕСТ  «Тайны  Марины Мнишек»</vt:lpstr>
      <vt:lpstr>Догадались о ком речь?</vt:lpstr>
      <vt:lpstr>Множество тайн, загадок и интриг сконцентрировано в одном месте.</vt:lpstr>
      <vt:lpstr>Хотите разгадать «Тайны Марины Мнишек»?</vt:lpstr>
      <vt:lpstr> Приезжайте в Коломну! </vt:lpstr>
      <vt:lpstr>Свяжитесь со мной: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Балканская мозаика</dc:title>
  <dc:creator>Tatyana</dc:creator>
  <cp:keywords/>
  <cp:lastModifiedBy>Катюха</cp:lastModifiedBy>
  <cp:revision>75</cp:revision>
  <dcterms:created xsi:type="dcterms:W3CDTF">2019-04-09T20:06:48Z</dcterms:created>
  <dcterms:modified xsi:type="dcterms:W3CDTF">2019-12-08T19:58:40Z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