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9" r:id="rId2"/>
    <p:sldId id="290" r:id="rId3"/>
    <p:sldId id="291" r:id="rId4"/>
    <p:sldId id="292" r:id="rId5"/>
    <p:sldId id="293" r:id="rId6"/>
    <p:sldId id="296" r:id="rId7"/>
    <p:sldId id="295" r:id="rId8"/>
    <p:sldId id="294" r:id="rId9"/>
    <p:sldId id="297" r:id="rId10"/>
    <p:sldId id="298" r:id="rId11"/>
    <p:sldId id="29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7AC8B5"/>
    <a:srgbClr val="C6E8E6"/>
    <a:srgbClr val="57B5A3"/>
    <a:srgbClr val="43A38C"/>
    <a:srgbClr val="FB3A05"/>
    <a:srgbClr val="D57719"/>
    <a:srgbClr val="EC0802"/>
    <a:srgbClr val="0033CC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943" autoAdjust="0"/>
  </p:normalViewPr>
  <p:slideViewPr>
    <p:cSldViewPr>
      <p:cViewPr>
        <p:scale>
          <a:sx n="110" d="100"/>
          <a:sy n="110" d="100"/>
        </p:scale>
        <p:origin x="-15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10685-FCB6-4EF1-8AEF-81E44343AE2E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83825-804E-48FA-9561-4CAFD0C93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37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31.07.2018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31.07.2018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31.07.2018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31.07.2018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31.07.2018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31.07.2018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 descr="nNtb8eyds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48680"/>
            <a:ext cx="8784976" cy="576064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3203848" y="565883"/>
            <a:ext cx="5760640" cy="646331"/>
          </a:xfrm>
          <a:prstGeom prst="rect">
            <a:avLst/>
          </a:prstGeom>
          <a:solidFill>
            <a:schemeClr val="tx2">
              <a:lumMod val="50000"/>
              <a:alpha val="25000"/>
            </a:schemeClr>
          </a:solidFill>
          <a:scene3d>
            <a:camera prst="orthographicFront"/>
            <a:lightRig rig="threePt" dir="t"/>
          </a:scene3d>
          <a:sp3d prstMaterial="softEdge"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_HuxleyCaps" pitchFamily="82" charset="-52"/>
              </a:rPr>
              <a:t>Маршрут года</a:t>
            </a:r>
            <a:endParaRPr lang="ru-RU" sz="3600" b="1" dirty="0">
              <a:solidFill>
                <a:schemeClr val="bg1"/>
              </a:solidFill>
              <a:latin typeface="a_HuxleyCaps" pitchFamily="82" charset="-5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01667" y="5722320"/>
            <a:ext cx="6912768" cy="584775"/>
          </a:xfrm>
          <a:prstGeom prst="rect">
            <a:avLst/>
          </a:prstGeom>
          <a:solidFill>
            <a:schemeClr val="tx2">
              <a:lumMod val="50000"/>
              <a:alpha val="66000"/>
            </a:schemeClr>
          </a:solidFill>
          <a:scene3d>
            <a:camera prst="orthographicFront"/>
            <a:lightRig rig="threePt" dir="t"/>
          </a:scene3d>
          <a:sp3d prstMaterial="softEdge"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_AvanteBs" pitchFamily="34" charset="-52"/>
              </a:rPr>
              <a:t>Нижний Тагил – взгляд с высоты</a:t>
            </a:r>
            <a:endParaRPr lang="ru-RU" sz="3200" b="1" dirty="0">
              <a:solidFill>
                <a:schemeClr val="bg1"/>
              </a:solidFill>
              <a:latin typeface="a_AvanteBs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2479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_Фото\аист отбор\Аист спорт туризм\7DT_43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4" y="420756"/>
            <a:ext cx="9081586" cy="598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2051721" y="391378"/>
            <a:ext cx="7094374" cy="646331"/>
          </a:xfrm>
          <a:prstGeom prst="rect">
            <a:avLst/>
          </a:prstGeom>
          <a:solidFill>
            <a:schemeClr val="tx2">
              <a:lumMod val="50000"/>
              <a:alpha val="25000"/>
            </a:schemeClr>
          </a:solidFill>
          <a:scene3d>
            <a:camera prst="orthographicFront"/>
            <a:lightRig rig="threePt" dir="t"/>
          </a:scene3d>
          <a:sp3d prstMaterial="softEdge"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_HuxleyCaps" pitchFamily="82" charset="-52"/>
              </a:rPr>
              <a:t>ДОПОЛНИТЕЛЬНЫЕ  ВОЗМОЖНОСТИ:</a:t>
            </a:r>
            <a:endParaRPr lang="ru-RU" sz="3600" b="1" dirty="0">
              <a:solidFill>
                <a:schemeClr val="bg1"/>
              </a:solidFill>
              <a:latin typeface="a_HuxleyCaps" pitchFamily="8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8031" y="1037709"/>
            <a:ext cx="5148064" cy="1200329"/>
          </a:xfrm>
          <a:prstGeom prst="rect">
            <a:avLst/>
          </a:prstGeom>
          <a:solidFill>
            <a:schemeClr val="tx2">
              <a:lumMod val="50000"/>
              <a:alpha val="25000"/>
            </a:schemeClr>
          </a:solidFill>
          <a:scene3d>
            <a:camera prst="orthographicFront"/>
            <a:lightRig rig="threePt" dir="t"/>
          </a:scene3d>
          <a:sp3d prstMaterial="softEdge"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chemeClr val="bg1"/>
                </a:solidFill>
                <a:latin typeface="a_HuxleyCaps" pitchFamily="82" charset="-52"/>
              </a:rPr>
              <a:t>3</a:t>
            </a:r>
            <a:r>
              <a:rPr lang="en-US" sz="3600" b="1" dirty="0" smtClean="0">
                <a:solidFill>
                  <a:schemeClr val="bg1"/>
                </a:solidFill>
                <a:latin typeface="a_HuxleyCaps" pitchFamily="82" charset="-52"/>
              </a:rPr>
              <a:t>D</a:t>
            </a:r>
            <a:r>
              <a:rPr lang="ru-RU" sz="3600" b="1" dirty="0" smtClean="0">
                <a:solidFill>
                  <a:schemeClr val="bg1"/>
                </a:solidFill>
                <a:latin typeface="a_HuxleyCaps" pitchFamily="82" charset="-52"/>
              </a:rPr>
              <a:t> ЭКСКУРСИЯ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chemeClr val="bg1"/>
                </a:solidFill>
                <a:latin typeface="a_HuxleyCaps" pitchFamily="82" charset="-52"/>
              </a:rPr>
              <a:t>АУДИОГИД</a:t>
            </a:r>
          </a:p>
        </p:txBody>
      </p:sp>
    </p:spTree>
    <p:extLst>
      <p:ext uri="{BB962C8B-B14F-4D97-AF65-F5344CB8AC3E}">
        <p14:creationId xmlns:p14="http://schemas.microsoft.com/office/powerpoint/2010/main" val="192204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X:\Туризм\ФОТО\01. 2016\Прыжки с трамплина. Кубок Мира FIS Ladies\Чистовые\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" y="391378"/>
            <a:ext cx="9146095" cy="606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4067944" y="402544"/>
            <a:ext cx="5085511" cy="646331"/>
          </a:xfrm>
          <a:prstGeom prst="rect">
            <a:avLst/>
          </a:prstGeom>
          <a:solidFill>
            <a:schemeClr val="tx2">
              <a:lumMod val="50000"/>
              <a:alpha val="25000"/>
            </a:schemeClr>
          </a:solidFill>
          <a:scene3d>
            <a:camera prst="orthographicFront"/>
            <a:lightRig rig="threePt" dir="t"/>
          </a:scene3d>
          <a:sp3d prstMaterial="softEdge"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_HuxleyCaps" pitchFamily="82" charset="-52"/>
              </a:rPr>
              <a:t>ТУРИСТИЧЕСКИЙ   ПОТОК:</a:t>
            </a:r>
            <a:endParaRPr lang="ru-RU" sz="3600" b="1" dirty="0">
              <a:solidFill>
                <a:schemeClr val="bg1"/>
              </a:solidFill>
              <a:latin typeface="a_HuxleyCaps" pitchFamily="82" charset="-52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901828"/>
              </p:ext>
            </p:extLst>
          </p:nvPr>
        </p:nvGraphicFramePr>
        <p:xfrm>
          <a:off x="7360" y="4713598"/>
          <a:ext cx="6094048" cy="17397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60427"/>
                <a:gridCol w="986675"/>
                <a:gridCol w="873473"/>
                <a:gridCol w="873473"/>
              </a:tblGrid>
              <a:tr h="321855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2017</a:t>
                      </a:r>
                      <a:endParaRPr lang="ru-RU" sz="1600" dirty="0"/>
                    </a:p>
                  </a:txBody>
                  <a:tcPr/>
                </a:tc>
              </a:tr>
              <a:tr h="32185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КУБОК</a:t>
                      </a:r>
                      <a:r>
                        <a:rPr lang="ru-RU" sz="1400" baseline="0" dirty="0" smtClean="0"/>
                        <a:t> МИРА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11 636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11 700</a:t>
                      </a:r>
                      <a:endParaRPr lang="ru-RU" sz="1400" dirty="0"/>
                    </a:p>
                  </a:txBody>
                  <a:tcPr/>
                </a:tc>
              </a:tr>
              <a:tr h="32185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ГОРНОЛЫЖНЫЕ СКЛОНЫ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22 169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22 920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52 139</a:t>
                      </a:r>
                      <a:endParaRPr lang="ru-RU" sz="1400" dirty="0"/>
                    </a:p>
                  </a:txBody>
                  <a:tcPr/>
                </a:tc>
              </a:tr>
              <a:tr h="43889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ЭКСКУРСИЯ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1 990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2 354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2 599</a:t>
                      </a:r>
                      <a:endParaRPr lang="ru-RU" sz="1600" b="1" dirty="0"/>
                    </a:p>
                  </a:txBody>
                  <a:tcPr/>
                </a:tc>
              </a:tr>
              <a:tr h="32185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ИТОГО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36 159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36 910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66 438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24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_Фото\аист отбор\Аист спорт туризм\DSC0868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6" b="4324"/>
          <a:stretch/>
        </p:blipFill>
        <p:spPr bwMode="auto">
          <a:xfrm>
            <a:off x="0" y="391379"/>
            <a:ext cx="9144000" cy="40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-21064" y="391379"/>
            <a:ext cx="5760640" cy="646331"/>
          </a:xfrm>
          <a:prstGeom prst="rect">
            <a:avLst/>
          </a:prstGeom>
          <a:solidFill>
            <a:schemeClr val="tx2">
              <a:lumMod val="50000"/>
              <a:alpha val="25000"/>
            </a:schemeClr>
          </a:solidFill>
          <a:scene3d>
            <a:camera prst="orthographicFront"/>
            <a:lightRig rig="threePt" dir="t"/>
          </a:scene3d>
          <a:sp3d prstMaterial="softEdge"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_HuxleyCaps" pitchFamily="82" charset="-52"/>
              </a:rPr>
              <a:t>СУПЕРСОВРЕМЕННЫЙ КОМПЛЕКС</a:t>
            </a:r>
            <a:endParaRPr lang="ru-RU" sz="3600" b="1" dirty="0">
              <a:solidFill>
                <a:schemeClr val="bg1"/>
              </a:solidFill>
              <a:latin typeface="a_HuxleyCaps" pitchFamily="82" charset="-5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448" y="4005064"/>
            <a:ext cx="9136552" cy="2431435"/>
          </a:xfrm>
          <a:prstGeom prst="rect">
            <a:avLst/>
          </a:prstGeom>
          <a:solidFill>
            <a:schemeClr val="tx2">
              <a:lumMod val="50000"/>
              <a:alpha val="66000"/>
            </a:schemeClr>
          </a:solidFill>
          <a:scene3d>
            <a:camera prst="orthographicFront"/>
            <a:lightRig rig="threePt" dir="t"/>
          </a:scene3d>
          <a:sp3d prstMaterial="softEdge"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_AvanteBs" pitchFamily="34" charset="-52"/>
              </a:rPr>
              <a:t>Всесезонный комплекс трамплинов «Аист»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  <a:latin typeface="a_AvanteBs" pitchFamily="34" charset="-52"/>
              </a:rPr>
              <a:t>Горнолыжные трассы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  <a:latin typeface="a_AvanteBs" pitchFamily="34" charset="-52"/>
              </a:rPr>
              <a:t>Лыжный стадион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  <a:latin typeface="a_AvanteBs" pitchFamily="34" charset="-52"/>
              </a:rPr>
              <a:t>Гостиница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  <a:latin typeface="a_AvanteBs" pitchFamily="34" charset="-52"/>
              </a:rPr>
              <a:t>Парковка 2700 мест</a:t>
            </a:r>
          </a:p>
          <a:p>
            <a:endParaRPr lang="ru-RU" sz="3200" b="1" dirty="0">
              <a:solidFill>
                <a:schemeClr val="bg1"/>
              </a:solidFill>
              <a:latin typeface="a_AvanteBs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4725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X:\Туризм\ФОТО\01. 2016\Прыжки с трамплина. Кубок Мира FIS Ladies\Чистовые\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64" y="391379"/>
            <a:ext cx="9165064" cy="610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-21064" y="391379"/>
            <a:ext cx="5760640" cy="646331"/>
          </a:xfrm>
          <a:prstGeom prst="rect">
            <a:avLst/>
          </a:prstGeom>
          <a:solidFill>
            <a:schemeClr val="tx2">
              <a:lumMod val="50000"/>
              <a:alpha val="25000"/>
            </a:schemeClr>
          </a:solidFill>
          <a:scene3d>
            <a:camera prst="orthographicFront"/>
            <a:lightRig rig="threePt" dir="t"/>
          </a:scene3d>
          <a:sp3d prstMaterial="softEdge"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_HuxleyCaps" pitchFamily="82" charset="-52"/>
              </a:rPr>
              <a:t>МАСШТАБНЫЕ  МЕРОПИЯТИЯ</a:t>
            </a:r>
            <a:endParaRPr lang="ru-RU" sz="3600" b="1" dirty="0">
              <a:solidFill>
                <a:schemeClr val="bg1"/>
              </a:solidFill>
              <a:latin typeface="a_HuxleyCaps" pitchFamily="8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63" y="4746604"/>
            <a:ext cx="8316416" cy="1754326"/>
          </a:xfrm>
          <a:prstGeom prst="rect">
            <a:avLst/>
          </a:prstGeom>
          <a:solidFill>
            <a:schemeClr val="tx2">
              <a:lumMod val="50000"/>
              <a:alpha val="25000"/>
            </a:schemeClr>
          </a:solidFill>
          <a:scene3d>
            <a:camera prst="orthographicFront"/>
            <a:lightRig rig="threePt" dir="t"/>
          </a:scene3d>
          <a:sp3d prstMaterial="softEdge"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chemeClr val="bg1"/>
                </a:solidFill>
                <a:latin typeface="a_HuxleyCaps" pitchFamily="82" charset="-52"/>
              </a:rPr>
              <a:t>Кубок Мира по прыжкам с трамплина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chemeClr val="bg1"/>
                </a:solidFill>
                <a:latin typeface="a_HuxleyCaps" pitchFamily="82" charset="-52"/>
              </a:rPr>
              <a:t>Континентальный Кубок по лыжному двоеборью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chemeClr val="bg1"/>
                </a:solidFill>
                <a:latin typeface="a_HuxleyCaps" pitchFamily="82" charset="-52"/>
              </a:rPr>
              <a:t>Чемпионат и Кубок России, Спартакиады</a:t>
            </a:r>
            <a:endParaRPr lang="ru-RU" sz="3600" b="1" dirty="0">
              <a:solidFill>
                <a:schemeClr val="bg1"/>
              </a:solidFill>
              <a:latin typeface="a_HuxleyCaps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9833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_Фото\аист отбор\Кубок мира 2015\schanzen_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0" y="391378"/>
            <a:ext cx="9133694" cy="605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2051721" y="391378"/>
            <a:ext cx="7094374" cy="646331"/>
          </a:xfrm>
          <a:prstGeom prst="rect">
            <a:avLst/>
          </a:prstGeom>
          <a:solidFill>
            <a:schemeClr val="tx2">
              <a:lumMod val="50000"/>
              <a:alpha val="25000"/>
            </a:schemeClr>
          </a:solidFill>
          <a:scene3d>
            <a:camera prst="orthographicFront"/>
            <a:lightRig rig="threePt" dir="t"/>
          </a:scene3d>
          <a:sp3d prstMaterial="softEdge"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_HuxleyCaps" pitchFamily="82" charset="-52"/>
              </a:rPr>
              <a:t>МАРШРУТ  ЭКСКУРСИИ  ПО  КОМПЛЕКСУ</a:t>
            </a:r>
            <a:endParaRPr lang="ru-RU" sz="3600" b="1" dirty="0">
              <a:solidFill>
                <a:schemeClr val="bg1"/>
              </a:solidFill>
              <a:latin typeface="a_HuxleyCaps" pitchFamily="8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960792"/>
            <a:ext cx="4716016" cy="2308324"/>
          </a:xfrm>
          <a:prstGeom prst="rect">
            <a:avLst/>
          </a:prstGeom>
          <a:solidFill>
            <a:schemeClr val="tx2">
              <a:lumMod val="50000"/>
              <a:alpha val="25000"/>
            </a:schemeClr>
          </a:solidFill>
          <a:scene3d>
            <a:camera prst="orthographicFront"/>
            <a:lightRig rig="threePt" dir="t"/>
          </a:scene3d>
          <a:sp3d prstMaterial="softEdge"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chemeClr val="bg1"/>
                </a:solidFill>
                <a:latin typeface="a_HuxleyCaps" pitchFamily="82" charset="-52"/>
              </a:rPr>
              <a:t>ТРИБУНЫ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chemeClr val="bg1"/>
                </a:solidFill>
                <a:latin typeface="a_HuxleyCaps" pitchFamily="82" charset="-52"/>
              </a:rPr>
              <a:t>ГОРА  ПРИЗЕМЛЕНИЯ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chemeClr val="bg1"/>
                </a:solidFill>
                <a:latin typeface="a_HuxleyCaps" pitchFamily="82" charset="-52"/>
              </a:rPr>
              <a:t>СУДЕЙСКАЯ ВЫШКА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chemeClr val="bg1"/>
                </a:solidFill>
                <a:latin typeface="a_HuxleyCaps" pitchFamily="82" charset="-52"/>
              </a:rPr>
              <a:t>ТРАМПЛИН  К-120</a:t>
            </a:r>
          </a:p>
        </p:txBody>
      </p:sp>
    </p:spTree>
    <p:extLst>
      <p:ext uri="{BB962C8B-B14F-4D97-AF65-F5344CB8AC3E}">
        <p14:creationId xmlns:p14="http://schemas.microsoft.com/office/powerpoint/2010/main" val="80456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X:\Туризм\ФОТО\Кубок Мира FIS\1 день\IMG_98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" y="404664"/>
            <a:ext cx="9133229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10771" y="401609"/>
            <a:ext cx="4680520" cy="646331"/>
          </a:xfrm>
          <a:prstGeom prst="rect">
            <a:avLst/>
          </a:prstGeom>
          <a:solidFill>
            <a:schemeClr val="tx2">
              <a:lumMod val="50000"/>
              <a:alpha val="25000"/>
            </a:schemeClr>
          </a:solidFill>
          <a:scene3d>
            <a:camera prst="orthographicFront"/>
            <a:lightRig rig="threePt" dir="t"/>
          </a:scene3d>
          <a:sp3d prstMaterial="softEdge"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_HuxleyCaps" pitchFamily="82" charset="-52"/>
              </a:rPr>
              <a:t>ТРИБУНЫ</a:t>
            </a:r>
            <a:endParaRPr lang="ru-RU" sz="3600" b="1" dirty="0">
              <a:solidFill>
                <a:schemeClr val="bg1"/>
              </a:solidFill>
              <a:latin typeface="a_HuxleyCaps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5468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_Фото\аист отбор\IMG_93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9301"/>
            <a:ext cx="8946771" cy="596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4373755" y="489301"/>
            <a:ext cx="4680520" cy="646331"/>
          </a:xfrm>
          <a:prstGeom prst="rect">
            <a:avLst/>
          </a:prstGeom>
          <a:solidFill>
            <a:schemeClr val="tx2">
              <a:lumMod val="50000"/>
              <a:alpha val="25000"/>
            </a:schemeClr>
          </a:solidFill>
          <a:scene3d>
            <a:camera prst="orthographicFront"/>
            <a:lightRig rig="threePt" dir="t"/>
          </a:scene3d>
          <a:sp3d prstMaterial="softEdge"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_HuxleyCaps" pitchFamily="82" charset="-52"/>
              </a:rPr>
              <a:t>СУДЕЙСКАЯ  ВЫШКА</a:t>
            </a:r>
            <a:endParaRPr lang="ru-RU" sz="3600" b="1" dirty="0">
              <a:solidFill>
                <a:schemeClr val="bg1"/>
              </a:solidFill>
              <a:latin typeface="a_HuxleyCaps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2101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_Фото\аист отбор\Кубок мира 2015\12391105_1041832369202553_357912995697134540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9300"/>
            <a:ext cx="8928992" cy="593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107504" y="489301"/>
            <a:ext cx="4680520" cy="646331"/>
          </a:xfrm>
          <a:prstGeom prst="rect">
            <a:avLst/>
          </a:prstGeom>
          <a:solidFill>
            <a:schemeClr val="tx2">
              <a:lumMod val="50000"/>
              <a:alpha val="25000"/>
            </a:schemeClr>
          </a:solidFill>
          <a:scene3d>
            <a:camera prst="orthographicFront"/>
            <a:lightRig rig="threePt" dir="t"/>
          </a:scene3d>
          <a:sp3d prstMaterial="softEdge"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_HuxleyCaps" pitchFamily="82" charset="-52"/>
              </a:rPr>
              <a:t>ГОРА ПРИЗЕМЛЕНИЯ</a:t>
            </a:r>
            <a:endParaRPr lang="ru-RU" sz="3600" b="1" dirty="0">
              <a:solidFill>
                <a:schemeClr val="bg1"/>
              </a:solidFill>
              <a:latin typeface="a_HuxleyCaps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8447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_Фото\аист отбор\Безымянный экспорт\IMG_66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64" y="494705"/>
            <a:ext cx="885769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110864" y="494705"/>
            <a:ext cx="4680520" cy="646331"/>
          </a:xfrm>
          <a:prstGeom prst="rect">
            <a:avLst/>
          </a:prstGeom>
          <a:solidFill>
            <a:schemeClr val="tx2">
              <a:lumMod val="50000"/>
              <a:alpha val="25000"/>
            </a:schemeClr>
          </a:solidFill>
          <a:scene3d>
            <a:camera prst="orthographicFront"/>
            <a:lightRig rig="threePt" dir="t"/>
          </a:scene3d>
          <a:sp3d prstMaterial="softEdge"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_HuxleyCaps" pitchFamily="82" charset="-52"/>
              </a:rPr>
              <a:t>ТРАМПЛИН  К-120</a:t>
            </a:r>
            <a:endParaRPr lang="ru-RU" sz="3600" b="1" dirty="0">
              <a:solidFill>
                <a:schemeClr val="bg1"/>
              </a:solidFill>
              <a:latin typeface="a_HuxleyCaps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4405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X:\Туризм\ФОТО\Кубок Мира FIS\1 день\IMG_95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4185"/>
            <a:ext cx="9146094" cy="607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2051721" y="391378"/>
            <a:ext cx="7094374" cy="646331"/>
          </a:xfrm>
          <a:prstGeom prst="rect">
            <a:avLst/>
          </a:prstGeom>
          <a:solidFill>
            <a:schemeClr val="tx2">
              <a:lumMod val="50000"/>
              <a:alpha val="25000"/>
            </a:schemeClr>
          </a:solidFill>
          <a:scene3d>
            <a:camera prst="orthographicFront"/>
            <a:lightRig rig="threePt" dir="t"/>
          </a:scene3d>
          <a:sp3d prstMaterial="softEdge"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_HuxleyCaps" pitchFamily="82" charset="-52"/>
              </a:rPr>
              <a:t>СОДЕРЖАНИЕ  ЭКСКУРСИИ:</a:t>
            </a:r>
            <a:endParaRPr lang="ru-RU" sz="3600" b="1" dirty="0">
              <a:solidFill>
                <a:schemeClr val="bg1"/>
              </a:solidFill>
              <a:latin typeface="a_HuxleyCaps" pitchFamily="8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960792"/>
            <a:ext cx="5148064" cy="2308324"/>
          </a:xfrm>
          <a:prstGeom prst="rect">
            <a:avLst/>
          </a:prstGeom>
          <a:solidFill>
            <a:schemeClr val="tx2">
              <a:lumMod val="50000"/>
              <a:alpha val="25000"/>
            </a:schemeClr>
          </a:solidFill>
          <a:scene3d>
            <a:camera prst="orthographicFront"/>
            <a:lightRig rig="threePt" dir="t"/>
          </a:scene3d>
          <a:sp3d prstMaterial="softEdge"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chemeClr val="bg1"/>
                </a:solidFill>
                <a:latin typeface="a_HuxleyCaps" pitchFamily="82" charset="-52"/>
              </a:rPr>
              <a:t>ИСТОРИЯ  СПОРТА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chemeClr val="bg1"/>
                </a:solidFill>
                <a:latin typeface="a_HuxleyCaps" pitchFamily="82" charset="-52"/>
              </a:rPr>
              <a:t>ИСТОРИЯ  КОМЛПЕКСА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chemeClr val="bg1"/>
                </a:solidFill>
                <a:latin typeface="a_HuxleyCaps" pitchFamily="82" charset="-52"/>
              </a:rPr>
              <a:t>ПРАВИЛА  СОРЕВНОВАНИЙ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chemeClr val="bg1"/>
                </a:solidFill>
                <a:latin typeface="a_HuxleyCaps" pitchFamily="82" charset="-52"/>
              </a:rPr>
              <a:t>МИРОВЫЕ  РЕКОДЫ</a:t>
            </a:r>
          </a:p>
        </p:txBody>
      </p:sp>
    </p:spTree>
    <p:extLst>
      <p:ext uri="{BB962C8B-B14F-4D97-AF65-F5344CB8AC3E}">
        <p14:creationId xmlns:p14="http://schemas.microsoft.com/office/powerpoint/2010/main" val="415368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3419</TotalTime>
  <Words>115</Words>
  <Application>Microsoft Office PowerPoint</Application>
  <PresentationFormat>Экран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Храмова Ю.А.</dc:creator>
  <cp:lastModifiedBy>Балин П.С.</cp:lastModifiedBy>
  <cp:revision>275</cp:revision>
  <dcterms:modified xsi:type="dcterms:W3CDTF">2018-07-31T11:37:52Z</dcterms:modified>
</cp:coreProperties>
</file>