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137DB-E44D-4AD1-956D-B4DA5C5DEA2A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81BEB-6432-46CB-A6C5-251A83EECC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9929-46C1-40EC-B533-DACD921D8F2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53F7EC-B29E-481A-B8FE-07B11FAB5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9929-46C1-40EC-B533-DACD921D8F2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F7EC-B29E-481A-B8FE-07B11FAB5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9929-46C1-40EC-B533-DACD921D8F2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F7EC-B29E-481A-B8FE-07B11FAB5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9929-46C1-40EC-B533-DACD921D8F2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53F7EC-B29E-481A-B8FE-07B11FAB5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9929-46C1-40EC-B533-DACD921D8F2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F7EC-B29E-481A-B8FE-07B11FAB5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9929-46C1-40EC-B533-DACD921D8F2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F7EC-B29E-481A-B8FE-07B11FAB5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9929-46C1-40EC-B533-DACD921D8F2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53F7EC-B29E-481A-B8FE-07B11FAB5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9929-46C1-40EC-B533-DACD921D8F2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F7EC-B29E-481A-B8FE-07B11FAB5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9929-46C1-40EC-B533-DACD921D8F2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F7EC-B29E-481A-B8FE-07B11FAB5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9929-46C1-40EC-B533-DACD921D8F2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F7EC-B29E-481A-B8FE-07B11FAB5C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69929-46C1-40EC-B533-DACD921D8F2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F7EC-B29E-481A-B8FE-07B11FAB5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D69929-46C1-40EC-B533-DACD921D8F22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53F7EC-B29E-481A-B8FE-07B11FAB5C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Аня\Рабочий стол\рисунки скач\цветы льна.jpg"/>
          <p:cNvPicPr>
            <a:picLocks noChangeAspect="1" noChangeArrowheads="1"/>
          </p:cNvPicPr>
          <p:nvPr/>
        </p:nvPicPr>
        <p:blipFill>
          <a:blip r:embed="rId2" cstate="print">
            <a:lum bright="15000" contrast="-5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404664"/>
            <a:ext cx="79208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Конкурс проектов по разработке </a:t>
            </a:r>
          </a:p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новых видов сувенирной продукции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89787" y="3212975"/>
            <a:ext cx="6350565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Чехол для телефона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5661248"/>
            <a:ext cx="3960441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ПХП ООО «Ришелье»</a:t>
            </a:r>
          </a:p>
          <a:p>
            <a:pPr algn="ctr"/>
            <a:r>
              <a:rPr lang="ru-RU" b="1" cap="none" spc="0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Ивановская область, г.Пучеж,</a:t>
            </a:r>
          </a:p>
          <a:p>
            <a:pPr algn="ctr"/>
            <a:r>
              <a:rPr lang="ru-RU" b="1" cap="none" spc="0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ул.Островского,11</a:t>
            </a:r>
            <a:endParaRPr lang="ru-RU" b="1" cap="none" spc="0" dirty="0">
              <a:ln w="17780" cmpd="sng">
                <a:solidFill>
                  <a:srgbClr val="002060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Аня\Рабочий стол\тканьь.jpeg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3" y="476672"/>
            <a:ext cx="87849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Предприятие художественных промыслов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ООО «Ришелье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– дипломант,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лауреат Федеральных ярмарок  товаров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текстильной и легкой промышленности .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Главный приз на международной выставке Лен 2004 в г.Вологда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номинации «Народные традиции в костюме»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2005 году на Федеральной текстильной –оптовой ярмарке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ВВЦ предприятие удостоено звания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ЛУЧШЕЕ ПРЕДПРИЯТИЕ ГОДА!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2007 г. Фестиваль «Льняная палитра» г.Пучеж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Метром Российской Моды Вячеславом Зайцевым, вручен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серебряный феникс за коллекцию «Льняной калейдоскоп»</a:t>
            </a:r>
          </a:p>
          <a:p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075" name="Picture 3" descr="D:\комьютер\картинки)))\Турист.щиты фото\символика решель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2265040" cy="1732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ня\Рабочий стол\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2656"/>
            <a:ext cx="5314361" cy="63670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88640"/>
            <a:ext cx="1763688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</a:p>
          <a:p>
            <a:pPr algn="ctr"/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43800" y="188640"/>
            <a:ext cx="1620688" cy="75713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8496944" cy="158417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Вот таким образом выглядит чехол для мобильного телефона. </a:t>
            </a:r>
          </a:p>
          <a:p>
            <a:r>
              <a:rPr lang="ru-RU" sz="2800" dirty="0" smtClean="0"/>
              <a:t>Чехол имеет форму прямоугольника </a:t>
            </a:r>
          </a:p>
          <a:p>
            <a:r>
              <a:rPr lang="ru-RU" sz="2800" dirty="0" smtClean="0"/>
              <a:t>з</a:t>
            </a:r>
            <a:r>
              <a:rPr lang="ru-RU" sz="2800" dirty="0" smtClean="0"/>
              <a:t>акрывается на липучку </a:t>
            </a:r>
          </a:p>
          <a:p>
            <a:r>
              <a:rPr lang="ru-RU" sz="2800" dirty="0" smtClean="0"/>
              <a:t>с </a:t>
            </a:r>
            <a:r>
              <a:rPr lang="ru-RU" sz="2800" dirty="0" smtClean="0"/>
              <a:t>ремешком , достаточно только </a:t>
            </a:r>
          </a:p>
          <a:p>
            <a:r>
              <a:rPr lang="ru-RU" sz="2800" dirty="0" smtClean="0"/>
              <a:t>потянуть за него и телефон </a:t>
            </a:r>
          </a:p>
          <a:p>
            <a:r>
              <a:rPr lang="ru-RU" sz="2800" dirty="0" smtClean="0"/>
              <a:t>окажется у Вас в руках, </a:t>
            </a:r>
            <a:endParaRPr lang="ru-RU" sz="2800" dirty="0" smtClean="0"/>
          </a:p>
          <a:p>
            <a:r>
              <a:rPr lang="ru-RU" sz="2800" dirty="0" smtClean="0"/>
              <a:t>Изделие </a:t>
            </a:r>
            <a:r>
              <a:rPr lang="ru-RU" sz="2800" dirty="0" smtClean="0"/>
              <a:t> выполнено полностью изо льна, </a:t>
            </a:r>
            <a:r>
              <a:rPr lang="ru-RU" sz="2800" dirty="0" smtClean="0"/>
              <a:t>украшенное машинной </a:t>
            </a:r>
            <a:r>
              <a:rPr lang="ru-RU" sz="2800" dirty="0" smtClean="0"/>
              <a:t>вышивкой на лицевой стороне, с изображением памятного места </a:t>
            </a:r>
            <a:r>
              <a:rPr lang="ru-RU" sz="2800" dirty="0" smtClean="0"/>
              <a:t>г.Пучежа - </a:t>
            </a:r>
            <a:r>
              <a:rPr lang="ru-RU" sz="2800" dirty="0" smtClean="0"/>
              <a:t>Обелиска Славы на берегу реки Волги. </a:t>
            </a:r>
            <a:endParaRPr lang="ru-RU" sz="2800" dirty="0"/>
          </a:p>
        </p:txBody>
      </p:sp>
      <p:pic>
        <p:nvPicPr>
          <p:cNvPr id="1026" name="Picture 2" descr="C:\Documents and Settings\Аня\Рабочий стол\рисунки скач\_obelisk-pamyati-pavshim-voin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88840"/>
            <a:ext cx="3233936" cy="2150567"/>
          </a:xfrm>
          <a:prstGeom prst="rect">
            <a:avLst/>
          </a:prstGeom>
          <a:noFill/>
        </p:spPr>
      </p:pic>
      <p:pic>
        <p:nvPicPr>
          <p:cNvPr id="1027" name="Picture 3" descr="C:\Documents and Settings\Аня\Рабочий стол\рисунки скач\719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021288"/>
            <a:ext cx="5112568" cy="836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66312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/>
              <a:t>Данная сувенирная линия подходит потребителям по следующим причинам</a:t>
            </a:r>
            <a:r>
              <a:rPr lang="ru-RU" i="1" dirty="0" smtClean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Э</a:t>
            </a:r>
            <a:r>
              <a:rPr lang="ru-RU" dirty="0" smtClean="0"/>
              <a:t>то </a:t>
            </a:r>
            <a:r>
              <a:rPr lang="ru-RU" dirty="0" smtClean="0"/>
              <a:t>важная и нужная вещь в повседневной жизни, </a:t>
            </a:r>
            <a:r>
              <a:rPr lang="ru-RU" dirty="0" smtClean="0"/>
              <a:t>которая  </a:t>
            </a:r>
            <a:r>
              <a:rPr lang="ru-RU" dirty="0" smtClean="0"/>
              <a:t>может предотвратить дорогостоящий ремонт или потерю телефона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Ткань изделия из натурального </a:t>
            </a:r>
            <a:r>
              <a:rPr lang="ru-RU" dirty="0" smtClean="0"/>
              <a:t> </a:t>
            </a:r>
            <a:r>
              <a:rPr lang="ru-RU" dirty="0" smtClean="0"/>
              <a:t>м</a:t>
            </a:r>
            <a:r>
              <a:rPr lang="ru-RU" dirty="0" smtClean="0"/>
              <a:t>атериала – льна, это </a:t>
            </a:r>
            <a:r>
              <a:rPr lang="ru-RU" dirty="0" err="1" smtClean="0"/>
              <a:t>экологично</a:t>
            </a:r>
            <a:r>
              <a:rPr lang="ru-RU" dirty="0" smtClean="0"/>
              <a:t> и при загрязнении легко стирается.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Машинная вышивка – </a:t>
            </a:r>
            <a:r>
              <a:rPr lang="ru-RU" dirty="0" smtClean="0"/>
              <a:t>долговечна</a:t>
            </a:r>
            <a:r>
              <a:rPr lang="ru-RU" dirty="0" smtClean="0"/>
              <a:t>, красивая, память о поездке сохранится на века.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Ценовая доступность.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Сувенир изготовлялся к 70-летию Победы в ВОВ, символ память и славы на волжском красивом берегу.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</p:txBody>
      </p:sp>
      <p:pic>
        <p:nvPicPr>
          <p:cNvPr id="1026" name="Picture 2" descr="C:\Documents and Settings\Аня\Рабочий стол\рисунки скач\718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305797"/>
            <a:ext cx="6871949" cy="1552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1552</TotalTime>
  <Words>219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Данная сувенирная линия подходит потребителям по следующим причинам: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114</cp:revision>
  <dcterms:created xsi:type="dcterms:W3CDTF">2015-10-21T08:50:51Z</dcterms:created>
  <dcterms:modified xsi:type="dcterms:W3CDTF">2015-11-02T10:41:40Z</dcterms:modified>
</cp:coreProperties>
</file>