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5"/>
  </p:handoutMasterIdLst>
  <p:sldIdLst>
    <p:sldId id="256" r:id="rId2"/>
    <p:sldId id="288" r:id="rId3"/>
    <p:sldId id="285" r:id="rId4"/>
    <p:sldId id="260" r:id="rId5"/>
    <p:sldId id="257" r:id="rId6"/>
    <p:sldId id="284" r:id="rId7"/>
    <p:sldId id="258" r:id="rId8"/>
    <p:sldId id="259" r:id="rId9"/>
    <p:sldId id="262" r:id="rId10"/>
    <p:sldId id="261" r:id="rId11"/>
    <p:sldId id="263" r:id="rId12"/>
    <p:sldId id="264" r:id="rId13"/>
    <p:sldId id="265" r:id="rId14"/>
    <p:sldId id="278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  <p:sldId id="273" r:id="rId24"/>
    <p:sldId id="275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6" r:id="rId33"/>
    <p:sldId id="289" r:id="rId34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0020C-D0C6-4B73-8266-DD310E3AB179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E258B-1243-49E5-83FB-4A71EC02E5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33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9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8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9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9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1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4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0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26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65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0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9B23A-6B50-4CE0-AAD3-A2D54989F1A1}" type="datetimeFigureOut">
              <a:rPr lang="ru-RU" smtClean="0"/>
              <a:t>07.07.2015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BD58A-7F37-43A9-B6D6-FB3600B20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4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10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User\Desktop\Новая папка (9)\6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5733256"/>
            <a:ext cx="9180512" cy="476672"/>
            <a:chOff x="0" y="5184576"/>
            <a:chExt cx="9180512" cy="476672"/>
          </a:xfrm>
        </p:grpSpPr>
        <p:sp>
          <p:nvSpPr>
            <p:cNvPr id="9" name="Прямоугольник 8"/>
            <p:cNvSpPr/>
            <p:nvPr/>
          </p:nvSpPr>
          <p:spPr>
            <a:xfrm rot="10800000">
              <a:off x="0" y="5184576"/>
              <a:ext cx="9180512" cy="47667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5373216"/>
              <a:ext cx="9180512" cy="720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4016" y="514415"/>
            <a:ext cx="8748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ТУРИСТИЧЕСКИЙ ПАТРИОТИЧЕСКИЙ МАРШРУТ «ПАРТИЗАНСКИМИ ТРОПАМИ </a:t>
            </a:r>
            <a:r>
              <a:rPr lang="ru-RU" sz="4000" b="1" dirty="0">
                <a:solidFill>
                  <a:srgbClr val="C00000"/>
                </a:solidFill>
                <a:latin typeface="Bookman Old Style" pitchFamily="18" charset="0"/>
              </a:rPr>
              <a:t>БРЯНЩИНЫ»</a:t>
            </a:r>
          </a:p>
        </p:txBody>
      </p:sp>
      <p:pic>
        <p:nvPicPr>
          <p:cNvPr id="1030" name="Picture 6" descr="C:\Users\User\Desktop\Новая папка (10)\листо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83456"/>
            <a:ext cx="1440160" cy="205353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ая папка (10)\Емлютин фото 1952 г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4268" r="7686" b="5536"/>
          <a:stretch/>
        </p:blipFill>
        <p:spPr bwMode="auto">
          <a:xfrm>
            <a:off x="323528" y="3429000"/>
            <a:ext cx="1296144" cy="179300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Новая папка (10)\Сафронова В. с именным пулемет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01" y="3861048"/>
            <a:ext cx="2205955" cy="150992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Новая папка (10)\письма Головачев В.Н._1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7310"/>
            <a:ext cx="1440160" cy="170963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Новая папка (10)\Ковалёв Венедикт Ефимови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1296144" cy="174904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Новая папка (10)\Морозова Анна 1942 г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71" y="3429000"/>
            <a:ext cx="1267893" cy="163084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Марина\70 годовщина Победы\логотипы\1_P70-10X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914400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016" y="5301208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Д.В. ЕМЛЮТИН </a:t>
            </a:r>
            <a:endParaRPr lang="ru-RU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3347864" y="5445224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В. САФРОНОВА</a:t>
            </a:r>
            <a:endParaRPr lang="ru-RU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7380312" y="5085184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А. МОРОЗОВА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120680" y="5487035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В. КОВАЛЕВ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9534478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4" name="Picture 3" descr="C:\Users\User\Desktop\Новая папка (3)\музеи\t00417p009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5"/>
          <a:stretch/>
        </p:blipFill>
        <p:spPr bwMode="auto">
          <a:xfrm>
            <a:off x="5076495" y="3573016"/>
            <a:ext cx="3383937" cy="2262183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User\Desktop\Новая папка (3)\музеи\t00417p005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104456" cy="3078341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фото_парад\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94" y="1124744"/>
            <a:ext cx="3383937" cy="2294378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39552" y="4437112"/>
            <a:ext cx="4248911" cy="13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ИНТЕРАКТИВНЫЕ МЕРОПРИЯТИЯ НА МЕМОРИАЛЬНОМ КОМПЛЕКСЕ «ПАРТИЗАНСКАЯ ПОЛЯНА»</a:t>
            </a:r>
          </a:p>
          <a:p>
            <a:pPr eaLnBrk="1" hangingPunct="1"/>
            <a:endParaRPr lang="ru-RU" dirty="0"/>
          </a:p>
        </p:txBody>
      </p:sp>
      <p:pic>
        <p:nvPicPr>
          <p:cNvPr id="18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154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D:\Сетевая\Фотографии Партизанская поляна\IMG_16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/>
          <a:stretch/>
        </p:blipFill>
        <p:spPr>
          <a:xfrm>
            <a:off x="6156176" y="1341593"/>
            <a:ext cx="2520280" cy="1715576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7" name="Picture 2" descr="D:\Сетевая\Фотографии Партизанская поляна 1\IMG_1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41593"/>
            <a:ext cx="3240360" cy="4319655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8" name="Picture 4" descr="D:\Сетевая\Фотографии Партизанская поляна 1\IMG_50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3707904" y="1341593"/>
            <a:ext cx="2344217" cy="1715576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635896" y="4839225"/>
            <a:ext cx="5112568" cy="96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ИНТЕРАКТИВНЫЕ  ЭКСКУРСИИ НА МЕМОРИАЛЬНОМ КОМПЛЕКСЕ «ПАРТИЗАНСКАЯ ПОЛЯНА»</a:t>
            </a:r>
          </a:p>
          <a:p>
            <a:pPr eaLnBrk="1" hangingPunct="1"/>
            <a:endParaRPr lang="ru-RU" dirty="0"/>
          </a:p>
        </p:txBody>
      </p:sp>
      <p:pic>
        <p:nvPicPr>
          <p:cNvPr id="22" name="Picture 2" descr="D:\Сетевая\Фотографии Партизанская поляна\IMG_17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6" b="6889"/>
          <a:stretch/>
        </p:blipFill>
        <p:spPr>
          <a:xfrm>
            <a:off x="4716016" y="3140968"/>
            <a:ext cx="2808312" cy="1571161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23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54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3886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D:\Сетевая\Фотографии Партизанская поляна\IMG_70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3"/>
          <a:stretch/>
        </p:blipFill>
        <p:spPr>
          <a:xfrm>
            <a:off x="566354" y="1177914"/>
            <a:ext cx="4077144" cy="2400606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4" name="Picture 2" descr="D:\Сетевая\Фотографии Партизанская поляна\IMG_7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514" y="1177914"/>
            <a:ext cx="3600910" cy="2400606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5" name="Picture 2" descr="D:\Сетевая\Фотографии Партизанская поляна\F6mkUEFRhu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b="15545"/>
          <a:stretch/>
        </p:blipFill>
        <p:spPr>
          <a:xfrm>
            <a:off x="4787514" y="3698194"/>
            <a:ext cx="3600400" cy="2107070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95536" y="4149080"/>
            <a:ext cx="4248911" cy="13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ИНТЕРАКТИВНЫЕ МЕРОПРИЯТИЯ НА МЕМОРИАЛЬНОМ КОМПЛЕКСЕ «ПАРТИЗАНСКАЯ ПОЛЯНА»</a:t>
            </a:r>
          </a:p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949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D:\фото_парад\Афган\00254t0001214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28" y="3645024"/>
            <a:ext cx="3745061" cy="2247037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фото_парад\Афган\00254t0001216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8" y="1160140"/>
            <a:ext cx="4381500" cy="2628900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27584" y="3861048"/>
            <a:ext cx="3816424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ПРОВЕДЕНИЕ АКЦИЙ ПАМЯТИ «ЗАЖГИ СВЕЧУ» ПОСВЯЩЕННЫХ ДНЮ ПАМЯТИ И СКОРБИ  </a:t>
            </a:r>
          </a:p>
          <a:p>
            <a:pPr algn="ctr" eaLnBrk="1" hangingPunct="1"/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 НА МЕМОРИАЛЬНОМ КОМПЛЕКСЕ </a:t>
            </a:r>
          </a:p>
          <a:p>
            <a:pPr algn="ctr" eaLnBrk="1" hangingPunct="1"/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«ПАРТИЗАНСКАЯ ПОЛЯНА»</a:t>
            </a:r>
          </a:p>
          <a:p>
            <a:pPr eaLnBrk="1" hangingPunct="1"/>
            <a:endParaRPr lang="ru-RU" dirty="0"/>
          </a:p>
        </p:txBody>
      </p:sp>
      <p:pic>
        <p:nvPicPr>
          <p:cNvPr id="16" name="Picture 4" descr="D:\фото_парад\Новая папка\00254t0001223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/>
          <a:stretch/>
        </p:blipFill>
        <p:spPr bwMode="auto">
          <a:xfrm>
            <a:off x="5219194" y="1196752"/>
            <a:ext cx="3313246" cy="2232248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6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8194" name="Picture 2" descr="D:\Марина\фото и видео\Партизанская поляна\IMG_276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16" y="1052736"/>
            <a:ext cx="3564396" cy="237626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арина\фото и видео\Партизанская поляна\IMG_277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028" y="1084302"/>
            <a:ext cx="3675783" cy="237626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Марина\фото и видео\Партизанская поляна\IMG_281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538440" cy="235896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366024" y="3861048"/>
            <a:ext cx="3878384" cy="166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МУЗЕЙ ИСТОРИИ ПАРТИЗАНСКОГО ДВИЖЕНИЯ НА БРЯНЩИНЕ МЕМОРИАЛЬНОГО КОМПЛЕКСА 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algn="ctr" eaLnBrk="1" hangingPunct="1"/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«ПАРТИЗАНСКАЯ ПОЛЯНА»</a:t>
            </a:r>
          </a:p>
          <a:p>
            <a:pPr eaLnBrk="1" hangingPunct="1"/>
            <a:endParaRPr lang="ru-RU" dirty="0"/>
          </a:p>
        </p:txBody>
      </p:sp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43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6" name="Picture 3" descr="F:\Фото по туристич. объектам\Партизанская поляна\Озеро на Партизанской полян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0224"/>
            <a:ext cx="3097535" cy="2322792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29716" y="3789040"/>
            <a:ext cx="3478188" cy="4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МЕМОРИАЛЬНЫЙ КОМПЛЕКС  </a:t>
            </a:r>
            <a:r>
              <a:rPr lang="ru-RU" sz="1600" dirty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ПАРТИЗАНСКАЯ ПОЛЯНА»</a:t>
            </a:r>
          </a:p>
          <a:p>
            <a:pPr eaLnBrk="1" hangingPunct="1"/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563888" y="2276872"/>
            <a:ext cx="1008112" cy="0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User\Desktop\Новая папка (9)\Fon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30754" r="8419"/>
          <a:stretch/>
        </p:blipFill>
        <p:spPr bwMode="auto">
          <a:xfrm>
            <a:off x="4644008" y="1196752"/>
            <a:ext cx="4078186" cy="237626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529716" y="5579368"/>
            <a:ext cx="5650796" cy="4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ОЗДОРОВИТЕЛЬНЫЙ ЛАГЕРЬ «ИСКОРКА»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pic>
        <p:nvPicPr>
          <p:cNvPr id="7171" name="Picture 3" descr="C:\Users\User\Desktop\Новая папка (9)\Vergor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24604"/>
            <a:ext cx="2160240" cy="162062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Новая папка (9)\Stolova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13042"/>
            <a:ext cx="2448272" cy="163218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54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C:\Users\User\Desktop\Новая папка (9)\F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30754" r="8419"/>
          <a:stretch/>
        </p:blipFill>
        <p:spPr bwMode="auto">
          <a:xfrm>
            <a:off x="426725" y="1124744"/>
            <a:ext cx="2777123" cy="1618165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26725" y="2996952"/>
            <a:ext cx="2777123" cy="4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ОЗДОРОВИТЕЛЬНЫЙ ЛАГЕРЬ «ИСКОРКА»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347864" y="1988840"/>
            <a:ext cx="1008112" cy="0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C:\Users\User\Desktop\Новая папка (9)\072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8"/>
          <a:stretch/>
        </p:blipFill>
        <p:spPr bwMode="auto">
          <a:xfrm>
            <a:off x="4535996" y="1124744"/>
            <a:ext cx="4008107" cy="2355917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Новая папка (9)\12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6"/>
          <a:stretch/>
        </p:blipFill>
        <p:spPr bwMode="auto">
          <a:xfrm>
            <a:off x="4535996" y="3645024"/>
            <a:ext cx="4008107" cy="223964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3528" y="4543886"/>
            <a:ext cx="4320480" cy="10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СТОЯНКА ПАРТИЗАНСКОГО ОТРЯДА                                           ИМ. А.И. ВИНОГРАДОВА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pic>
        <p:nvPicPr>
          <p:cNvPr id="18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949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0242" name="Picture 2" descr="C:\Users\User\Desktop\Новая папка (9)\0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30" y="1258253"/>
            <a:ext cx="1680410" cy="224170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овая папка (9)\07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20" y="1213962"/>
            <a:ext cx="3048000" cy="228600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User\Desktop\Новая папка (9)\big.phot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0"/>
          <a:stretch/>
        </p:blipFill>
        <p:spPr bwMode="auto">
          <a:xfrm>
            <a:off x="447220" y="3762347"/>
            <a:ext cx="3033286" cy="197090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User\Desktop\Новая папка (9)\big.photo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r="6000" b="4843"/>
          <a:stretch/>
        </p:blipFill>
        <p:spPr bwMode="auto">
          <a:xfrm>
            <a:off x="3615572" y="1223642"/>
            <a:ext cx="3116668" cy="229543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193397" y="4225124"/>
            <a:ext cx="3906995" cy="10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СТОЯНКА ПАРТИЗАНСКОГО ОТРЯДА                                           ИМ. А.И. ВИНОГРАДОВА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pic>
        <p:nvPicPr>
          <p:cNvPr id="18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6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1266" name="Picture 2" descr="C:\Users\User\Desktop\тропы\DSC02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1" y="1052737"/>
            <a:ext cx="3152904" cy="209818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тропы\DSC029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"/>
          <a:stretch/>
        </p:blipFill>
        <p:spPr bwMode="auto">
          <a:xfrm>
            <a:off x="971600" y="3264756"/>
            <a:ext cx="3159026" cy="2129318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тропы\DSC03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6" r="22911" b="15055"/>
          <a:stretch/>
        </p:blipFill>
        <p:spPr bwMode="auto">
          <a:xfrm>
            <a:off x="4675349" y="1052736"/>
            <a:ext cx="3353035" cy="209818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тропы\DSC0303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7"/>
          <a:stretch/>
        </p:blipFill>
        <p:spPr bwMode="auto">
          <a:xfrm>
            <a:off x="4644008" y="3284984"/>
            <a:ext cx="3384376" cy="212299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9513" y="5407983"/>
            <a:ext cx="8568951" cy="10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ИНТЕРАКТИВНЫЕ МЕРОПРИЯТИЯ НА СТОЯНКЕ ПАРТИЗАНСКОГО ОТРЯДА  ИМ. А.И. ВИНОГРАДОВА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54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2291" name="Picture 3" descr="C:\Users\User\Desktop\тропы\DSC03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/>
          <a:stretch/>
        </p:blipFill>
        <p:spPr bwMode="auto">
          <a:xfrm>
            <a:off x="4860032" y="2935919"/>
            <a:ext cx="3918688" cy="2869345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тропы\DSC030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r="4536" b="20024"/>
          <a:stretch/>
        </p:blipFill>
        <p:spPr bwMode="auto">
          <a:xfrm>
            <a:off x="323529" y="1196752"/>
            <a:ext cx="4536504" cy="268835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5273" y="4399871"/>
            <a:ext cx="4410743" cy="10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ИНТЕРАКТИВНЫЕ МЕРОПРИЯТИЯ НА СТОЯНКЕ ПАРТИЗАНСКОГО ОТРЯДА  ИМ. А.И. ВИНОГРАДОВА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pic>
        <p:nvPicPr>
          <p:cNvPr id="12292" name="Picture 4" descr="C:\Users\User\Desktop\тропы\DSC030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t="9017" r="18036" b="24023"/>
          <a:stretch/>
        </p:blipFill>
        <p:spPr bwMode="auto">
          <a:xfrm>
            <a:off x="5508104" y="1196751"/>
            <a:ext cx="2766560" cy="163460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949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-27384"/>
            <a:ext cx="9180512" cy="6858000"/>
            <a:chOff x="0" y="0"/>
            <a:chExt cx="9180512" cy="685800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pic>
            <p:nvPicPr>
              <p:cNvPr id="8" name="Picture 4" descr="C:\Users\User\Desktop\Новая папка (9)\60 (1)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Группа 10"/>
              <p:cNvGrpSpPr/>
              <p:nvPr/>
            </p:nvGrpSpPr>
            <p:grpSpPr>
              <a:xfrm>
                <a:off x="0" y="5633864"/>
                <a:ext cx="9180512" cy="476672"/>
                <a:chOff x="0" y="4797152"/>
                <a:chExt cx="9180512" cy="476672"/>
              </a:xfrm>
            </p:grpSpPr>
            <p:sp>
              <p:nvSpPr>
                <p:cNvPr id="9" name="Прямоугольник 8"/>
                <p:cNvSpPr/>
                <p:nvPr/>
              </p:nvSpPr>
              <p:spPr>
                <a:xfrm rot="10800000">
                  <a:off x="0" y="4797152"/>
                  <a:ext cx="9180512" cy="476672"/>
                </a:xfrm>
                <a:prstGeom prst="rect">
                  <a:avLst/>
                </a:prstGeom>
                <a:solidFill>
                  <a:srgbClr val="339966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55000" dir="5400000" sy="-100000" algn="bl" rotWithShape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0" name="Прямоугольник 9"/>
                <p:cNvSpPr/>
                <p:nvPr/>
              </p:nvSpPr>
              <p:spPr>
                <a:xfrm rot="10800000">
                  <a:off x="0" y="5013176"/>
                  <a:ext cx="9180512" cy="72008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sp>
          <p:nvSpPr>
            <p:cNvPr id="2" name="Прямоугольник 1"/>
            <p:cNvSpPr/>
            <p:nvPr/>
          </p:nvSpPr>
          <p:spPr>
            <a:xfrm>
              <a:off x="0" y="0"/>
              <a:ext cx="9144000" cy="980728"/>
            </a:xfrm>
            <a:prstGeom prst="rect">
              <a:avLst/>
            </a:prstGeom>
            <a:solidFill>
              <a:schemeClr val="bg1">
                <a:lumMod val="9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9512" y="190381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ТУРИСТИЧЕСКИЙ ПАТРИОТИЧЕСКИЙ МАРШРУТ «ПАРТИЗАНСКИМИ ТРОПАМИ </a:t>
            </a:r>
            <a:r>
              <a:rPr lang="ru-RU" b="1" dirty="0">
                <a:solidFill>
                  <a:srgbClr val="C00000"/>
                </a:solidFill>
                <a:latin typeface="Bookman Old Style" pitchFamily="18" charset="0"/>
              </a:rPr>
              <a:t>БРЯНЩИНЫ»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34076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	</a:t>
            </a:r>
            <a:r>
              <a:rPr lang="ru-RU" sz="2800" dirty="0" smtClean="0">
                <a:solidFill>
                  <a:srgbClr val="006600"/>
                </a:solidFill>
                <a:latin typeface="Bookman Old Style" pitchFamily="18" charset="0"/>
              </a:rPr>
              <a:t>2015 </a:t>
            </a:r>
            <a:r>
              <a:rPr lang="ru-RU" sz="2800" dirty="0">
                <a:solidFill>
                  <a:srgbClr val="006600"/>
                </a:solidFill>
                <a:latin typeface="Bookman Old Style" pitchFamily="18" charset="0"/>
              </a:rPr>
              <a:t>год – год знаменательный. Человечество отмечает 70 годовщину Победы в Великой Отечественной войне 1941-1945 </a:t>
            </a:r>
            <a:r>
              <a:rPr lang="ru-RU" sz="2800" dirty="0" smtClean="0">
                <a:solidFill>
                  <a:srgbClr val="006600"/>
                </a:solidFill>
                <a:latin typeface="Bookman Old Style" pitchFamily="18" charset="0"/>
              </a:rPr>
              <a:t>годов. </a:t>
            </a:r>
            <a:r>
              <a:rPr lang="ru-RU" sz="2800" dirty="0">
                <a:solidFill>
                  <a:srgbClr val="006600"/>
                </a:solidFill>
                <a:latin typeface="Bookman Old Style" pitchFamily="18" charset="0"/>
              </a:rPr>
              <a:t>Для нашей страны эта дата наполнена особым смыслом. </a:t>
            </a:r>
            <a:endParaRPr lang="ru-RU" sz="2800" dirty="0" smtClean="0">
              <a:solidFill>
                <a:srgbClr val="006600"/>
              </a:solidFill>
              <a:latin typeface="Bookman Old Style" pitchFamily="18" charset="0"/>
            </a:endParaRPr>
          </a:p>
          <a:p>
            <a:pPr algn="just"/>
            <a:r>
              <a:rPr lang="ru-RU" sz="2800" dirty="0">
                <a:solidFill>
                  <a:srgbClr val="006600"/>
                </a:solidFill>
                <a:latin typeface="Bookman Old Style" pitchFamily="18" charset="0"/>
              </a:rPr>
              <a:t>	</a:t>
            </a:r>
            <a:r>
              <a:rPr lang="ru-RU" sz="2800" dirty="0" smtClean="0">
                <a:solidFill>
                  <a:srgbClr val="006600"/>
                </a:solidFill>
                <a:latin typeface="Bookman Old Style" pitchFamily="18" charset="0"/>
              </a:rPr>
              <a:t>Это </a:t>
            </a:r>
            <a:r>
              <a:rPr lang="ru-RU" sz="2800" dirty="0">
                <a:solidFill>
                  <a:srgbClr val="006600"/>
                </a:solidFill>
                <a:latin typeface="Bookman Old Style" pitchFamily="18" charset="0"/>
              </a:rPr>
              <a:t>– священная память о погибших на полях </a:t>
            </a:r>
            <a:r>
              <a:rPr lang="ru-RU" sz="2800" dirty="0" smtClean="0">
                <a:solidFill>
                  <a:srgbClr val="006600"/>
                </a:solidFill>
                <a:latin typeface="Bookman Old Style" pitchFamily="18" charset="0"/>
              </a:rPr>
              <a:t>сражений и ныне живущих ветеранах. </a:t>
            </a:r>
            <a:r>
              <a:rPr lang="ru-RU" sz="2800" dirty="0">
                <a:solidFill>
                  <a:srgbClr val="006600"/>
                </a:solidFill>
                <a:latin typeface="Bookman Old Style" pitchFamily="18" charset="0"/>
              </a:rPr>
              <a:t>Это – наша история, наша боль, наша надежда…</a:t>
            </a:r>
          </a:p>
        </p:txBody>
      </p:sp>
      <p:pic>
        <p:nvPicPr>
          <p:cNvPr id="13" name="Picture 14" descr="D:\Марина\70 годовщина Победы\логотипы\1_P70-10X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133"/>
            <a:ext cx="9180512" cy="7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23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C:\Users\User\Desktop\Новая папка (9)\F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30754" r="8419"/>
          <a:stretch/>
        </p:blipFill>
        <p:spPr bwMode="auto">
          <a:xfrm>
            <a:off x="755576" y="1124744"/>
            <a:ext cx="2965953" cy="1728192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86765" y="2852936"/>
            <a:ext cx="2777123" cy="4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ОЗДОРОВИТЕЛЬНЫЙ ЛАГЕРЬ «ИСКОРКА»</a:t>
            </a:r>
            <a:endParaRPr lang="ru-RU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  <a:p>
            <a:pPr eaLnBrk="1" hangingPunct="1"/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3491880" y="3861048"/>
            <a:ext cx="972108" cy="850662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F:\Новая папка (2)\_DSC5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30054"/>
            <a:ext cx="3960777" cy="2891034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User\Desktop\Снежка\IMG_3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00" y="3861048"/>
            <a:ext cx="2268252" cy="1701325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1560" y="561101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САНАТОРИЙ 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</a:rPr>
              <a:t>СНЕЖКА»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2051720" y="3503824"/>
            <a:ext cx="0" cy="285216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04417" y="4582869"/>
            <a:ext cx="400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МЕМОРИАЛЬНЫЙ КОМПЛЕКС «ХАЦУНЬ»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2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6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5" descr="\\Priemnaya\документы сетка\ХАЦУНЬ\фото Хацунь\_DSC5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34" y="2905564"/>
            <a:ext cx="2409246" cy="1603556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Priemnaya\документы сетка\ХАЦУНЬ\фото Хацунь\_DSC57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246506" cy="2160215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Priemnaya\документы сетка\ХАЦУНЬ\фото Хацунь\_DSC5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835" y="1178171"/>
            <a:ext cx="3125589" cy="2078340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\\Priemnaya\документы сетка\ХАЦУНЬ\фото Хацунь\_DSC57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78" y="3573016"/>
            <a:ext cx="3421495" cy="2275777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684" y="4941168"/>
            <a:ext cx="418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МЕМОРИАЛЬНЫЙ КОМПЛЕКС «ХАЦУНЬ»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8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54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4" name="Picture 2" descr="F:\Фото по туристич. объектам\Хацунь\Памятник на МК Хацун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458" y="1124744"/>
            <a:ext cx="3283974" cy="2448272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Фото по туристич. объектам\Хацунь\Экспозиция музея на МК Хацунь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781" y="3789040"/>
            <a:ext cx="2591643" cy="2004724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Новая папка (9)\t02575p005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/>
          <a:stretch/>
        </p:blipFill>
        <p:spPr bwMode="auto">
          <a:xfrm>
            <a:off x="683568" y="1124744"/>
            <a:ext cx="2564139" cy="225603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Фото по туристич. объектам\Хацунь\Могила мирных жителей на МК Хацун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32856"/>
            <a:ext cx="2295131" cy="1721980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Новая папка (9)\51ccea3242023_normal_7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74" y="3701256"/>
            <a:ext cx="2735598" cy="2051698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8580" y="4265440"/>
            <a:ext cx="2644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МЕМОРИАЛЬНЫЙ КОМПЛЕКС «ХАЦУНЬ»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6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07504" y="5373216"/>
            <a:ext cx="8856984" cy="84216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5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ВИЗИТ ПРЕЗИДЕНТА РОССИЙСКОЙ ФЕДЕРАЦИИ В.В. ПУТИНА </a:t>
            </a:r>
          </a:p>
          <a:p>
            <a:pPr algn="ctr" eaLnBrk="1" hangingPunct="1"/>
            <a:r>
              <a:rPr lang="ru-RU" sz="15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НА МЕМОРИАЛЬНЫЙ КОМПЛЕКС «ХАЦУНЬ»</a:t>
            </a:r>
          </a:p>
        </p:txBody>
      </p:sp>
      <p:pic>
        <p:nvPicPr>
          <p:cNvPr id="15" name="Picture 2" descr="F:\Фото по туристич. объектам\Хацунь\Путин В.В. в музее МК Хацу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36912"/>
            <a:ext cx="3457575" cy="2632075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Фото по туристич. объектам\Хацунь\День открытия МК Хацун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1059"/>
            <a:ext cx="4824535" cy="3509447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949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1" descr="2NOV_39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922013" cy="4392488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23528" y="5517232"/>
            <a:ext cx="8391847" cy="33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5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ВИЗИТ ПАИРИАРХА  МОСКОВСКОГО И ВСЕЯ РУСИ КИРИЛЛА НА МЕМОРИАЛЬНЫЙ КОМПЛЕКС «ХАЦУНЬ»</a:t>
            </a:r>
          </a:p>
          <a:p>
            <a:pPr eaLnBrk="1" hangingPunct="1"/>
            <a:endParaRPr lang="ru-RU" dirty="0"/>
          </a:p>
        </p:txBody>
      </p:sp>
      <p:pic>
        <p:nvPicPr>
          <p:cNvPr id="15" name="Picture 3" descr="H:\Новая папка (2)\Визит Патриарха_Партизанская_поляна_2012\2NOV_39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81351"/>
            <a:ext cx="3417912" cy="2275641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:\Новая папка (2)\Визит Патриарха_Партизанская_поляна_2012\2NOV_3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44" y="3140968"/>
            <a:ext cx="3417912" cy="2275641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548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C:\Users\Bondarev\Desktop\Фотоматериалы для выступления Сомовой\Фотоматериалы для выступления Сомовой\Мероприятия\Урок мужества Хацунь\Урок мужества. Фото 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4"/>
          <a:stretch/>
        </p:blipFill>
        <p:spPr>
          <a:xfrm>
            <a:off x="539552" y="1277827"/>
            <a:ext cx="4721218" cy="2379773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4" name="Picture 2" descr="C:\Users\Bondarev\Desktop\Фотоматериалы для выступления Сомовой\Фотоматериалы для выступления Сомовой\Хацунь\Хацунь 71-я годовщина расстре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3212976"/>
            <a:ext cx="3671788" cy="2449482"/>
          </a:xfrm>
          <a:prstGeom prst="rect">
            <a:avLst/>
          </a:prstGeom>
          <a:ln w="25400">
            <a:solidFill>
              <a:srgbClr val="006600"/>
            </a:solidFill>
          </a:ln>
        </p:spPr>
      </p:pic>
      <p:pic>
        <p:nvPicPr>
          <p:cNvPr id="15363" name="Picture 3" descr="C:\Users\User\Desktop\Новая папка (9)\IMG_4020_20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2" b="10573"/>
          <a:stretch/>
        </p:blipFill>
        <p:spPr bwMode="auto">
          <a:xfrm>
            <a:off x="5600341" y="1340768"/>
            <a:ext cx="2572059" cy="1691235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67544" y="4221088"/>
            <a:ext cx="4248911" cy="132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ИНТЕРАКТИВНЫЕ МЕРОПРИЯТИЯ НА МЕМОРИАЛЬНОМ КОМПЛЕКСЕ «ХАЦУНЬ»</a:t>
            </a:r>
          </a:p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949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cxnSp>
        <p:nvCxnSpPr>
          <p:cNvPr id="13" name="Прямая со стрелкой 12"/>
          <p:cNvCxnSpPr/>
          <p:nvPr/>
        </p:nvCxnSpPr>
        <p:spPr>
          <a:xfrm>
            <a:off x="3851920" y="2132856"/>
            <a:ext cx="1080120" cy="0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F:\Новая папка (2)\_DSC5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2952328" cy="2154951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1593" y="3284984"/>
            <a:ext cx="400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МЕМОРИАЛЬНЫЙ КОМПЛЕКС «ХАЦУНЬ»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6" name="Picture 4" descr="D:\Музей\77777\большая папка про все\папка все\все фотографии мероприятий\100KM530\100_3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61" y="1052736"/>
            <a:ext cx="3147455" cy="2360082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" descr="D:\Музей\77777\большая папка про все\папка все\все фотографии мероприятий\100KM530\100_3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61" y="3551375"/>
            <a:ext cx="3147455" cy="2360856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79745" y="4581128"/>
            <a:ext cx="400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НАВЛИНСКИЙ МУЗЕЙ ПАРТИЗАНСКОЙ СЛАВЫ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20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6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5" descr="D:\Музей\77777\большая папка про все\парт. дуб 2\91014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"/>
          <a:stretch/>
        </p:blipFill>
        <p:spPr bwMode="auto">
          <a:xfrm>
            <a:off x="490364" y="1051594"/>
            <a:ext cx="5006996" cy="4465638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48" y="3362994"/>
            <a:ext cx="2857500" cy="2154238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Музей\77777\большая папка про все\папка все\все фотографии мероприятий\100KM530\100_29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48" y="1069851"/>
            <a:ext cx="2857500" cy="2143125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23528" y="5517232"/>
            <a:ext cx="8496944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5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ПАМЯТНИК ПРИРОДЫ ОБЛАСТНОГО ЗНАЧЕНИЯ «ПАРТИЗАНСКИЙ ДУБ» </a:t>
            </a:r>
          </a:p>
          <a:p>
            <a:pPr algn="ctr"/>
            <a:r>
              <a:rPr lang="ru-RU" sz="15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В НАВЛИНСКОМ РАЙОНЕ БРЯНСКОЙ ОБЛАСТИ</a:t>
            </a:r>
          </a:p>
        </p:txBody>
      </p:sp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23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463988" y="3789040"/>
            <a:ext cx="392443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7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ПАМЯТНИК ПРИРОДЫ ОБЛАСТНОГО ЗНАЧЕНИЯ «ПАРТИЗАНСКИЙ ДУБ» </a:t>
            </a:r>
          </a:p>
          <a:p>
            <a:pPr algn="ctr"/>
            <a:r>
              <a:rPr lang="ru-RU" sz="1700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В НАВЛИНСКОМ РАЙОНЕ БРЯНСКОЙ ОБЛАСТИ</a:t>
            </a:r>
          </a:p>
        </p:txBody>
      </p:sp>
      <p:pic>
        <p:nvPicPr>
          <p:cNvPr id="14" name="Picture 3" descr="D:\фото_парад\Новая папка\00448t0002220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26" y="1196752"/>
            <a:ext cx="3480566" cy="2087760"/>
          </a:xfrm>
          <a:prstGeom prst="rect">
            <a:avLst/>
          </a:prstGeom>
          <a:solidFill>
            <a:srgbClr val="006600"/>
          </a:solidFill>
          <a:ln w="2540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5" name="Picture 4" descr="D:\фото_парад\Новая папка\00180t0000824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34" y="3557862"/>
            <a:ext cx="3505152" cy="2103386"/>
          </a:xfrm>
          <a:prstGeom prst="rect">
            <a:avLst/>
          </a:prstGeom>
          <a:solidFill>
            <a:srgbClr val="006600"/>
          </a:solidFill>
          <a:ln w="2540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7" name="Picture 4" descr="C:\Users\User\Desktop\Новая папка (3)\Сбоник\Туристы\Микротуристический кластер Партизанский дуб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0" y="1197224"/>
            <a:ext cx="3480566" cy="2087760"/>
          </a:xfrm>
          <a:prstGeom prst="rect">
            <a:avLst/>
          </a:prstGeom>
          <a:solidFill>
            <a:srgbClr val="006600"/>
          </a:solidFill>
          <a:ln w="25400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8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771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6386" name="Picture 2" descr="C:\Users\User\Desktop\Новая папка (10)\Фото_Журавка\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3" y="1124743"/>
            <a:ext cx="4436411" cy="2957827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Новая папка (10)\Фото_Журавка\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408"/>
          <a:stretch/>
        </p:blipFill>
        <p:spPr bwMode="auto">
          <a:xfrm>
            <a:off x="4832442" y="3476293"/>
            <a:ext cx="3988030" cy="232897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Новая папка (10)\Фото_Журавка\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061127" cy="2040903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108520" y="4581128"/>
            <a:ext cx="316835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700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КОННО-СПОРТИВНЫЙ </a:t>
            </a:r>
          </a:p>
          <a:p>
            <a:pPr algn="ctr"/>
            <a:r>
              <a:rPr lang="ru-RU" sz="1700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КЛУБ «ЖУРАВКА»</a:t>
            </a:r>
            <a:endParaRPr lang="ru-RU" sz="1700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</p:txBody>
      </p:sp>
      <p:pic>
        <p:nvPicPr>
          <p:cNvPr id="16390" name="Picture 6" descr="C:\Users\User\Desktop\Новая папка (10)\Фото_Журавка\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394920"/>
            <a:ext cx="1607015" cy="241034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73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ownloads\Карта копия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2"/>
          <a:stretch/>
        </p:blipFill>
        <p:spPr bwMode="auto">
          <a:xfrm>
            <a:off x="2219896" y="1343024"/>
            <a:ext cx="4080296" cy="446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Марина\фото и видео\Партизанская поляна\IMG_26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1"/>
          <a:stretch/>
        </p:blipFill>
        <p:spPr bwMode="auto">
          <a:xfrm>
            <a:off x="6636996" y="1572482"/>
            <a:ext cx="2111468" cy="119605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Новая папка (2)\_DSC58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051" y="3645024"/>
            <a:ext cx="2231429" cy="1628755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Новая папка (9)\07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8"/>
          <a:stretch/>
        </p:blipFill>
        <p:spPr bwMode="auto">
          <a:xfrm>
            <a:off x="251520" y="1988840"/>
            <a:ext cx="1800200" cy="105813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Музей\77777\большая папка про все\парт. дуб 2\910149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"/>
          <a:stretch/>
        </p:blipFill>
        <p:spPr bwMode="auto">
          <a:xfrm>
            <a:off x="328405" y="4033664"/>
            <a:ext cx="1479395" cy="1319443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051720" y="1705952"/>
            <a:ext cx="1224135" cy="354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5076056" y="2060848"/>
            <a:ext cx="1560940" cy="612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76056" y="3140968"/>
            <a:ext cx="1560940" cy="15524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87824" y="4926360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ПАРТИЗАНСКИЙ ДУБ</a:t>
            </a:r>
            <a:endParaRPr lang="ru-RU" sz="900" b="1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807800" y="4616782"/>
            <a:ext cx="1684080" cy="309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723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7410" name="Picture 2" descr="C:\Users\User\Desktop\Новая папка (10)\Фото_Журавка\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071885" cy="252028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Новая папка (10)\Фото_Журавка\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86565"/>
            <a:ext cx="1845940" cy="2090707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Новая папка (10)\Фото_Журавка\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538" y="3786565"/>
            <a:ext cx="3127574" cy="2085347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580112" y="4253174"/>
            <a:ext cx="334087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700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КОННО-СПОРТИВНЫЙ </a:t>
            </a:r>
          </a:p>
          <a:p>
            <a:pPr algn="ctr"/>
            <a:r>
              <a:rPr lang="ru-RU" sz="1700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КЛУБ «ЖУРАВКА»</a:t>
            </a:r>
            <a:endParaRPr lang="ru-RU" sz="1700" dirty="0">
              <a:solidFill>
                <a:srgbClr val="C00000"/>
              </a:solidFill>
              <a:latin typeface="Bookman Old Style" pitchFamily="18" charset="0"/>
              <a:cs typeface="+mn-cs"/>
            </a:endParaRPr>
          </a:p>
        </p:txBody>
      </p:sp>
      <p:pic>
        <p:nvPicPr>
          <p:cNvPr id="15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236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C:\Users\User\Desktop\информация_презентация\Монумент 2013\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5"/>
          <a:stretch/>
        </p:blipFill>
        <p:spPr bwMode="auto">
          <a:xfrm>
            <a:off x="467544" y="1124744"/>
            <a:ext cx="4477388" cy="3096344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На партизанской поляне в день Партизан и подпольщ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90" y="3573016"/>
            <a:ext cx="3246542" cy="2167722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На театральной площад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138686" cy="2098005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09340" y="4725144"/>
            <a:ext cx="498274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700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КОНКУРС ЭСТАДНО-ПАТРИОТИЧЕСКОЙ ПЕСНИ «КАТЮША»</a:t>
            </a:r>
          </a:p>
        </p:txBody>
      </p:sp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771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9460" name="Picture 4" descr="C:\Users\User\Desktop\Новая папка (9)\Новая папка\6a3409eb57dfa9d121248f76f23e2160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8" y="1124744"/>
            <a:ext cx="4778478" cy="381521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Новая папка (9)\Новая папка\b7029d16f24fc12c769ad03031c30d47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33" y="1124744"/>
            <a:ext cx="3601447" cy="305094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Новая папка (9)\Новая папка\0ea6779c47713432a2464b2f79c0ff0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1048"/>
            <a:ext cx="2520280" cy="201223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9552" y="5161185"/>
            <a:ext cx="3340875" cy="78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1700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ОБРАЗЦЫ СУВЕНИРНОЙ ПРОДУКЦИИ</a:t>
            </a:r>
          </a:p>
        </p:txBody>
      </p:sp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771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User\Desktop\Новая папка (9)\6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5733256"/>
            <a:ext cx="9180512" cy="476672"/>
            <a:chOff x="0" y="5184576"/>
            <a:chExt cx="9180512" cy="476672"/>
          </a:xfrm>
        </p:grpSpPr>
        <p:sp>
          <p:nvSpPr>
            <p:cNvPr id="9" name="Прямоугольник 8"/>
            <p:cNvSpPr/>
            <p:nvPr/>
          </p:nvSpPr>
          <p:spPr>
            <a:xfrm rot="10800000">
              <a:off x="0" y="5184576"/>
              <a:ext cx="9180512" cy="47667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10800000">
              <a:off x="0" y="5373216"/>
              <a:ext cx="9180512" cy="7200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4016" y="514415"/>
            <a:ext cx="8748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Bookman Old Style" pitchFamily="18" charset="0"/>
              </a:rPr>
              <a:t>ТУРИСТИЧЕСКИЙ ПАТРИОТИЧЕСКИЙ МАРШРУТ «ПАРТИЗАНСКИМИ ТРОПАМИ </a:t>
            </a:r>
            <a:r>
              <a:rPr lang="ru-RU" sz="4000" b="1" dirty="0">
                <a:solidFill>
                  <a:srgbClr val="C00000"/>
                </a:solidFill>
                <a:latin typeface="Bookman Old Style" pitchFamily="18" charset="0"/>
              </a:rPr>
              <a:t>БРЯНЩИНЫ»</a:t>
            </a:r>
          </a:p>
        </p:txBody>
      </p:sp>
      <p:pic>
        <p:nvPicPr>
          <p:cNvPr id="1030" name="Picture 6" descr="C:\Users\User\Desktop\Новая папка (10)\листо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83456"/>
            <a:ext cx="1440160" cy="205353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ая папка (10)\Емлютин фото 1952 г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4268" r="7686" b="5536"/>
          <a:stretch/>
        </p:blipFill>
        <p:spPr bwMode="auto">
          <a:xfrm>
            <a:off x="323528" y="3429000"/>
            <a:ext cx="1296144" cy="179300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Новая папка (10)\Сафронова В. с именным пулемет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101" y="3861048"/>
            <a:ext cx="2205955" cy="150992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Новая папка (10)\письма Головачев В.Н._1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67310"/>
            <a:ext cx="1440160" cy="1709636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Новая папка (10)\Ковалёв Венедикт Ефимови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7032"/>
            <a:ext cx="1296144" cy="174904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Новая папка (10)\Морозова Анна 1942 г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71" y="3429000"/>
            <a:ext cx="1267893" cy="163084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Марина\70 годовщина Победы\логотипы\1_P70-10X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914400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016" y="5301208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Д.В. ЕМЛЮТИН </a:t>
            </a:r>
            <a:endParaRPr lang="ru-RU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3347864" y="5445224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В. САФРОНОВА</a:t>
            </a:r>
            <a:endParaRPr lang="ru-RU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7380312" y="5085184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А. МОРОЗОВА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120680" y="5487035"/>
            <a:ext cx="14756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В. КОВАЛЕВ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760487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Рисунок 12" descr="C:\Users\User\Desktop\Новая папка (9)\image_big_9200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92636"/>
            <a:ext cx="2736304" cy="2696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D:\Памятные_места_Брянска\t02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54172"/>
            <a:ext cx="1209720" cy="181458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F:\Новая папка (2)\_DSC5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05860"/>
            <a:ext cx="1944216" cy="1419114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Фото по туристич. объектам\Партизанская поляна\Озеро на Партизанской полян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215"/>
            <a:ext cx="2016224" cy="1511934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ser\Desktop\Новая папка (3)\Сбоник\Туристы\Микротуристический кластер Партизанский дуб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341" y="4293096"/>
            <a:ext cx="2520978" cy="1512168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Новая папка (9)\gorod_voinsko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3501008"/>
            <a:ext cx="1963707" cy="129614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>
            <a:off x="5148064" y="3861048"/>
            <a:ext cx="1008112" cy="468135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9" name="Picture 7" descr="C:\Users\User\Desktop\Снежка\IMG_33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19" y="1802426"/>
            <a:ext cx="2027279" cy="152058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Снежка\IMG_334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3016"/>
            <a:ext cx="2063607" cy="154782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724128" y="53639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САНАТОРИЙ 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</a:rPr>
              <a:t>СНЕЖКА»</a:t>
            </a:r>
          </a:p>
        </p:txBody>
      </p:sp>
      <p:pic>
        <p:nvPicPr>
          <p:cNvPr id="3081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4772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2051" name="Picture 3" descr="C:\Users\User\Desktop\Снежка\DPP_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2880320" cy="432048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Снежка\_mg_1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068" y="1284199"/>
            <a:ext cx="5233396" cy="3722613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99992" y="515719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САНАТОРИЙ 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</a:rPr>
              <a:t>СНЕЖКА»</a:t>
            </a:r>
          </a:p>
        </p:txBody>
      </p:sp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User\Desktop\Снежка\_mg_1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68" y="1436599"/>
            <a:ext cx="5233396" cy="3722613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053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8434" name="Picture 2" descr="C:\Users\User\Desktop\Снежка\DSCN08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42951"/>
            <a:ext cx="2781084" cy="2086049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Снежка\DSCN08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50912"/>
            <a:ext cx="2770470" cy="2078088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Снежка\MG_807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925100" cy="1950067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User\Desktop\Снежка\DSCN096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881" y="1353842"/>
            <a:ext cx="2766564" cy="2075158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76256" y="4365104"/>
            <a:ext cx="184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САНАТОРИЙ 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</a:rPr>
              <a:t>СНЕЖКА»</a:t>
            </a:r>
          </a:p>
        </p:txBody>
      </p:sp>
      <p:pic>
        <p:nvPicPr>
          <p:cNvPr id="18438" name="Picture 6" descr="C:\Users\User\Desktop\Снежка\DSC055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3466786" cy="1950067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9738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4098" name="Picture 2" descr="C:\Users\User\Desktop\Снежка\s_museum_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268759"/>
            <a:ext cx="4752530" cy="288032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Снежка\IMG_3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19" y="3284984"/>
            <a:ext cx="3168097" cy="2376264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92" y="450912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МУЗЕЙ БРЯНСКОГО ФРОНТА В САНАТОРИИ «СНЕЖКА»</a:t>
            </a:r>
            <a:endParaRPr lang="ru-RU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100" name="Picture 4" descr="C:\Users\User\Desktop\Снежка\_MG_48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2736304" cy="1824202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48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7" descr="C:\Users\User\Desktop\Снежка\IMG_3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3" y="1221146"/>
            <a:ext cx="2586059" cy="1939700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3820075" y="2411620"/>
            <a:ext cx="1008112" cy="0"/>
          </a:xfrm>
          <a:prstGeom prst="straightConnector1">
            <a:avLst/>
          </a:prstGeom>
          <a:ln w="38100">
            <a:solidFill>
              <a:srgbClr val="C00000"/>
            </a:solidFill>
            <a:prstDash val="lg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9592" y="327569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</a:rPr>
              <a:t>САНАТОРИЙ 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</a:rPr>
              <a:t>СНЕЖКА»</a:t>
            </a:r>
          </a:p>
        </p:txBody>
      </p:sp>
      <p:pic>
        <p:nvPicPr>
          <p:cNvPr id="16" name="Picture 3" descr="F:\Фото по туристич. объектам\Партизанская поляна\Озеро на Партизанской поля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0224"/>
            <a:ext cx="3097535" cy="2322792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89756" y="5579368"/>
            <a:ext cx="8001000" cy="44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МЕМОРИАЛЬНЫЙ КОМПЛЕКС  </a:t>
            </a:r>
            <a:r>
              <a:rPr lang="ru-RU" sz="1600" dirty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ПАРТИЗАНСКАЯ ПОЛЯНА»</a:t>
            </a:r>
          </a:p>
          <a:p>
            <a:pPr eaLnBrk="1" hangingPunct="1"/>
            <a:endParaRPr lang="ru-RU" dirty="0"/>
          </a:p>
        </p:txBody>
      </p:sp>
      <p:pic>
        <p:nvPicPr>
          <p:cNvPr id="5122" name="Picture 2" descr="D:\Марина\фото и видео\Партизанская поляна\IMG_26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1"/>
          <a:stretch/>
        </p:blipFill>
        <p:spPr bwMode="auto">
          <a:xfrm>
            <a:off x="4932040" y="3717031"/>
            <a:ext cx="3097535" cy="175462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2 партизанская поляна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73400" y="-10134600"/>
            <a:ext cx="3969000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военная техни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 bwMode="auto">
          <a:xfrm>
            <a:off x="1043608" y="3717031"/>
            <a:ext cx="3208515" cy="180020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148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80512" cy="6858000"/>
            <a:chOff x="0" y="0"/>
            <a:chExt cx="9180512" cy="6858000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0" y="0"/>
              <a:ext cx="9180512" cy="6858000"/>
              <a:chOff x="0" y="0"/>
              <a:chExt cx="9180512" cy="6858000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0" y="0"/>
                <a:ext cx="9180512" cy="6858000"/>
                <a:chOff x="0" y="0"/>
                <a:chExt cx="9180512" cy="6858000"/>
              </a:xfrm>
            </p:grpSpPr>
            <p:pic>
              <p:nvPicPr>
                <p:cNvPr id="8" name="Picture 4" descr="C:\Users\User\Desktop\Новая папка (9)\60 (1)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0" y="6021288"/>
                  <a:ext cx="9180512" cy="476672"/>
                  <a:chOff x="0" y="5184576"/>
                  <a:chExt cx="9180512" cy="476672"/>
                </a:xfrm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 rot="10800000">
                    <a:off x="0" y="5184576"/>
                    <a:ext cx="9180512" cy="476672"/>
                  </a:xfrm>
                  <a:prstGeom prst="rect">
                    <a:avLst/>
                  </a:prstGeom>
                  <a:solidFill>
                    <a:srgbClr val="339966"/>
                  </a:solidFill>
                  <a:ln>
                    <a:noFill/>
                  </a:ln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  <a:reflection blurRad="6350" stA="50000" endA="300" endPos="55000" dir="5400000" sy="-100000" algn="bl" rotWithShape="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Прямоугольник 9"/>
                  <p:cNvSpPr/>
                  <p:nvPr/>
                </p:nvSpPr>
                <p:spPr>
                  <a:xfrm rot="10800000">
                    <a:off x="0" y="5373216"/>
                    <a:ext cx="9180512" cy="7200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2" name="Прямоугольник 1"/>
              <p:cNvSpPr/>
              <p:nvPr/>
            </p:nvSpPr>
            <p:spPr>
              <a:xfrm>
                <a:off x="0" y="0"/>
                <a:ext cx="9144000" cy="980728"/>
              </a:xfrm>
              <a:prstGeom prst="rect">
                <a:avLst/>
              </a:prstGeom>
              <a:solidFill>
                <a:schemeClr val="bg1">
                  <a:lumMod val="95000"/>
                  <a:alpha val="5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79512" y="190381"/>
              <a:ext cx="8712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C00000"/>
                  </a:solidFill>
                  <a:latin typeface="Bookman Old Style" pitchFamily="18" charset="0"/>
                </a:rPr>
                <a:t>ТУРИСТИЧЕСКИЙ ПАТРИОТИЧЕСКИЙ МАРШРУТ «ПАРТИЗАНСКИМИ ТРОПАМИ </a:t>
              </a:r>
              <a:r>
                <a:rPr lang="ru-RU" b="1" dirty="0">
                  <a:solidFill>
                    <a:srgbClr val="C00000"/>
                  </a:solidFill>
                  <a:latin typeface="Bookman Old Style" pitchFamily="18" charset="0"/>
                </a:rPr>
                <a:t>БРЯНЩИНЫ»</a:t>
              </a:r>
            </a:p>
          </p:txBody>
        </p:sp>
      </p:grpSp>
      <p:pic>
        <p:nvPicPr>
          <p:cNvPr id="13" name="Picture 2" descr="D:\Марина\фото и видео\Партизанская поляна\IMG_2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4392487" cy="2928643"/>
          </a:xfrm>
          <a:prstGeom prst="rect">
            <a:avLst/>
          </a:prstGeom>
          <a:noFill/>
          <a:ln w="254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Новая папка (9)\01515t0007404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62425"/>
            <a:ext cx="3904729" cy="2342838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Новая папка (9)\01515t0007407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97" y="1165940"/>
            <a:ext cx="3651751" cy="2191051"/>
          </a:xfrm>
          <a:prstGeom prst="rect">
            <a:avLst/>
          </a:prstGeom>
          <a:noFill/>
          <a:ln w="2540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23529" y="4412884"/>
            <a:ext cx="4212467" cy="124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 smtClean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ОТКРЫТИЕ АЛЛЕИ ГЕРОЕВ-ПАРТИЗАН НА МЕМОРИАЛЬНОМ КОМПЛЕКСЕ  </a:t>
            </a:r>
            <a:r>
              <a:rPr lang="ru-RU" sz="1600" dirty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Bookman Old Style" pitchFamily="18" charset="0"/>
                <a:cs typeface="+mn-cs"/>
              </a:rPr>
              <a:t>ПАРТИЗАНСКАЯ ПОЛЯНА»</a:t>
            </a:r>
          </a:p>
          <a:p>
            <a:pPr eaLnBrk="1" hangingPunct="1"/>
            <a:endParaRPr lang="ru-RU" dirty="0"/>
          </a:p>
        </p:txBody>
      </p:sp>
      <p:pic>
        <p:nvPicPr>
          <p:cNvPr id="16" name="Picture 9" descr="D:\Марина\70 годовщина Победы\логотипы\Pobeda70_logo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7" y="1"/>
            <a:ext cx="629495" cy="98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188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555</Words>
  <Application>Microsoft Office PowerPoint</Application>
  <PresentationFormat>Экран (4:3)</PresentationFormat>
  <Paragraphs>87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Администратор</cp:lastModifiedBy>
  <cp:revision>48</cp:revision>
  <cp:lastPrinted>2015-02-26T13:07:00Z</cp:lastPrinted>
  <dcterms:created xsi:type="dcterms:W3CDTF">2015-02-26T06:08:57Z</dcterms:created>
  <dcterms:modified xsi:type="dcterms:W3CDTF">2015-07-07T11:01:29Z</dcterms:modified>
</cp:coreProperties>
</file>