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4ADCF-8498-49ED-8B96-E82E30E23215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F7DF5-C39E-47A6-AE50-8E6CA1994D5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208912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красота?...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1340766"/>
            <a:ext cx="2296624" cy="2664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32" y="4005063"/>
            <a:ext cx="180106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4303735" cy="2185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38" y="1116054"/>
            <a:ext cx="1668251" cy="2429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80260" y="2330750"/>
            <a:ext cx="4297867" cy="28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755576" y="116632"/>
            <a:ext cx="267342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83568" y="980728"/>
            <a:ext cx="3816424" cy="5472608"/>
          </a:xfrm>
        </p:spPr>
        <p:txBody>
          <a:bodyPr/>
          <a:lstStyle/>
          <a:p>
            <a:pPr algn="just"/>
            <a:r>
              <a:rPr lang="ru-RU" sz="2000" dirty="0" smtClean="0"/>
              <a:t>С детства человека </a:t>
            </a:r>
            <a:r>
              <a:rPr lang="ru-RU" sz="2000" dirty="0" smtClean="0"/>
              <a:t>окружает красота родного края </a:t>
            </a:r>
            <a:r>
              <a:rPr lang="ru-RU" sz="2000" dirty="0" smtClean="0"/>
              <a:t>. Каждый с детства любит место где он родился, </a:t>
            </a:r>
            <a:r>
              <a:rPr lang="ru-RU" sz="2000" dirty="0" smtClean="0"/>
              <a:t>где он вырос</a:t>
            </a:r>
            <a:r>
              <a:rPr lang="ru-RU" sz="2000" dirty="0" smtClean="0"/>
              <a:t>. </a:t>
            </a:r>
            <a:r>
              <a:rPr lang="ru-RU" sz="2000" dirty="0" smtClean="0"/>
              <a:t>Палех -</a:t>
            </a:r>
            <a:r>
              <a:rPr lang="ru-RU" sz="2000" dirty="0" smtClean="0"/>
              <a:t>это местечко куда хочется возвращаться снова и снова. О Палехе сложено </a:t>
            </a:r>
            <a:r>
              <a:rPr lang="ru-RU" sz="2000" dirty="0" smtClean="0"/>
              <a:t>много легенд и  стихов …</a:t>
            </a:r>
            <a:endParaRPr lang="ru-RU" sz="2000" dirty="0" smtClean="0"/>
          </a:p>
          <a:p>
            <a:pPr algn="ctr"/>
            <a:r>
              <a:rPr lang="ru-RU" dirty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О Палех, Палех – Родина Жар-птицы!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Приезжайте в Палех красоте дивиться!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Красоте лугов цветистых,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Речке </a:t>
            </a:r>
            <a:r>
              <a:rPr lang="ru-RU" sz="2400" dirty="0" err="1" smtClean="0">
                <a:solidFill>
                  <a:srgbClr val="FFC000"/>
                </a:solidFill>
              </a:rPr>
              <a:t>Палешке</a:t>
            </a:r>
            <a:r>
              <a:rPr lang="ru-RU" sz="2400" dirty="0" smtClean="0">
                <a:solidFill>
                  <a:srgbClr val="FFC000"/>
                </a:solidFill>
              </a:rPr>
              <a:t> - лесистой!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3528392" cy="2646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24" y="2348880"/>
            <a:ext cx="3396376" cy="2547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7112"/>
            <a:ext cx="3968147" cy="2642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0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4352"/>
            <a:ext cx="281744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1484784"/>
            <a:ext cx="3456384" cy="48356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 старину бывало сказы бытовали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О волшебной птице , что смогла присниться.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067075" cy="5915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2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Где пожары бушевали,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Годы шли – перо Жар-птицы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 кисть художника смогло здесь превратиться.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8720"/>
            <a:ext cx="5087783" cy="3294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40" y="4005064"/>
            <a:ext cx="3564472" cy="222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74" y="4725144"/>
            <a:ext cx="3073528" cy="1920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0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Броши, серьги и ларцы,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Палешане – молодцы!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Создают на диво миру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Все так чудно и красиво!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433597" cy="2959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24" y="476672"/>
            <a:ext cx="3092397" cy="2498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2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Приезжайте, 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не ленитесь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Красоте той подивитесь!</a:t>
            </a:r>
          </a:p>
          <a:p>
            <a:pPr algn="just"/>
            <a:r>
              <a:rPr lang="ru-RU" sz="2000" dirty="0" smtClean="0"/>
              <a:t>Приглашаем всех на землю палехскую, на Родину Жар-птицы!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426647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4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56792"/>
            <a:ext cx="2743200" cy="4691608"/>
          </a:xfrm>
        </p:spPr>
        <p:txBody>
          <a:bodyPr/>
          <a:lstStyle/>
          <a:p>
            <a:pPr algn="ctr"/>
            <a:r>
              <a:rPr lang="ru-RU" sz="2000" dirty="0" smtClean="0"/>
              <a:t>Сувенир можно приобрести или заказать по адресу: Ивановская область, п.Палех, ул.Ленина, 42</a:t>
            </a:r>
          </a:p>
          <a:p>
            <a:pPr algn="ctr"/>
            <a:r>
              <a:rPr lang="ru-RU" sz="2000" dirty="0" smtClean="0"/>
              <a:t>Тел.: (49334) 2-25-90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 УВАЖЕНИЕМ ПАЛЕХСКИЙ ДОМ РЕМЕСЕЛ!!!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8954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163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Что такое красота?...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красота?...</dc:title>
  <dc:creator>Родион</dc:creator>
  <cp:lastModifiedBy>user</cp:lastModifiedBy>
  <cp:revision>12</cp:revision>
  <dcterms:created xsi:type="dcterms:W3CDTF">2015-08-20T12:36:20Z</dcterms:created>
  <dcterms:modified xsi:type="dcterms:W3CDTF">2015-08-21T08:55:57Z</dcterms:modified>
</cp:coreProperties>
</file>