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BD55D29-FA6B-42CB-99B7-4815AAA1775D}" type="datetimeFigureOut">
              <a:rPr lang="ru-RU" smtClean="0"/>
              <a:t>21.08.2015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B86725C-3C90-4707-8F8A-9C44305A996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20947" cy="792088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О Палех, </a:t>
            </a:r>
            <a:r>
              <a:rPr lang="ru-RU" sz="3000" b="1" dirty="0" smtClean="0">
                <a:solidFill>
                  <a:srgbClr val="FFFF00"/>
                </a:solidFill>
              </a:rPr>
              <a:t>Палех </a:t>
            </a:r>
            <a:r>
              <a:rPr lang="ru-RU" sz="3000" b="1" dirty="0" smtClean="0">
                <a:solidFill>
                  <a:srgbClr val="FFFF00"/>
                </a:solidFill>
              </a:rPr>
              <a:t>Родина Жар птицы….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16199"/>
            <a:ext cx="4656517" cy="34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6" y="1340768"/>
            <a:ext cx="4557936" cy="303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4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35896" y="-2"/>
            <a:ext cx="4608512" cy="446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0"/>
            <a:ext cx="3816424" cy="70294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FFFF00"/>
                </a:solidFill>
              </a:rPr>
              <a:t>Сколько замечательных мест на нашей огромной планете, но есть места в которые хочется приезжать снова и снова . Одно из таких мест село Палех Ивановской области. Палех старое, русское село основанное в 13 веке. Гуляя по улочкам Палеха невольно погружаешься в мир сказок, легенд и преданий. Можно сказать, что в Палехе в каждой травинке, в каждом кустике, в каждом деревце живёт сказка.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4416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3664"/>
            <a:ext cx="4225651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4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1331640" y="-99392"/>
            <a:ext cx="2338452" cy="99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4608512" cy="60324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Не случайно Палех принято считать Родиной Жар птицы… Есть такая легенда среди жителей Палеха, которую передают из поколения в поколение:</a:t>
            </a:r>
          </a:p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Давно, давно когда люди расселялись по нашей огромной Руси- Матушке, в непроходимых лесах Палеха поселились первые жители. Им очень понравилось место: река была полна рыбы, в лесу водилось много животных, было из чего строить дома, так как деревья в основном были дубы да сосны вековые. Но вот в один из летних дней началась сильная гроза . Молнии разрезали небо и одна из молний попала в сухое дерево. Начался пожар. Люди в панике побежали куда глаза глядят 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5" y="692696"/>
            <a:ext cx="4120459" cy="2317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2425"/>
            <a:ext cx="2555460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58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1"/>
            <a:ext cx="2338452" cy="1440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6632"/>
            <a:ext cx="4536504" cy="70121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Но был среди них добрый молодец Иванушка, который под яблонькой спал и о пожаре не слышал. Спал он и снился ему сон, от которого ему даже просыпаться не хотелось. Во сне пели ему птицы райские. И вот обернулся во сне Иванушка и увидел Птицу – Жар. Испугался Иванушка, а птица молвит ему голосом человечьим: «Не бойся меня Иванушка. Просыпайся да ищи перо моё волшебное , благодаря которому станешь ты мастером отменным и прославишь на весь мир искусство селения твоего…» Проснулся Иванушка и ни как не поймет наяву это было или во сне. Посмотрел по сторонам Иванушка и около зипуна своего нашел перо Жар –птицы. Взял Иванушка перо и пошел людям показывать да про Жар-птицу рассказывать.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765853" cy="616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7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2588642" cy="45719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192611" cy="2693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4464496" cy="59046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Люди  к нему подошли, про пожар рассказали, поплакались. </a:t>
            </a:r>
          </a:p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А  Иванушка перо им Жар – птицы показал и о чуде рассказал. Теплее на душе у людей стало, осмотрелись они кругом  и решили на палёном месте дома строить. </a:t>
            </a:r>
          </a:p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И всё то у них славно получалось. От палёного места село Палехом назвали , речку </a:t>
            </a:r>
            <a:r>
              <a:rPr lang="ru-RU" sz="1800" dirty="0" err="1" smtClean="0">
                <a:solidFill>
                  <a:srgbClr val="FFFF00"/>
                </a:solidFill>
              </a:rPr>
              <a:t>Палешкой</a:t>
            </a:r>
            <a:r>
              <a:rPr lang="ru-RU" sz="1800" dirty="0" smtClean="0">
                <a:solidFill>
                  <a:srgbClr val="FFFF00"/>
                </a:solidFill>
              </a:rPr>
              <a:t>. Люди стали творчеством заниматься, а Иванушка стал известным иконописцем взмахнёт он пером и краски на иконе переливаются разными </a:t>
            </a:r>
            <a:r>
              <a:rPr lang="ru-RU" sz="1800" dirty="0" smtClean="0">
                <a:solidFill>
                  <a:srgbClr val="FFFF00"/>
                </a:solidFill>
              </a:rPr>
              <a:t>цветами, </a:t>
            </a:r>
            <a:r>
              <a:rPr lang="ru-RU" sz="1800" dirty="0" smtClean="0">
                <a:solidFill>
                  <a:srgbClr val="FFFF00"/>
                </a:solidFill>
              </a:rPr>
              <a:t>как на хвосте у Жар-птицы. Народ стал тянуться к творчеству иконописному. А Жар- птица стала символом творчества и мастерства всех жителей Палеха.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419367" cy="2510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1088"/>
            <a:ext cx="206423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592931"/>
            <a:ext cx="2660650" cy="11858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061221" cy="54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3096344" cy="547260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Сила пера Жар-птицы передалась всем палешанам, не только в иконописи и в лаковой миниатюре, но и во всех витках русского народного творчества. Полюбившийся символ  изображают в резьбе, в росписи по дереву, лоскутной технике, глиняных игрушках… Обычный кусочек глины, в руках мастера, превращается в изящную Жар – птицу, которая принесет в дом счастье!!!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061221" cy="54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Сувенир можно приобрести или заказать  по адресу: Ивановская область, п. Палех, ул.Ленина 42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Тел.: (49334) 2-25-90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 УВАЖЕНИЕМ ПАЛЕХСКИЙ ДОМ РЕМЕСЕЛ!!!</a:t>
            </a:r>
          </a:p>
        </p:txBody>
      </p:sp>
    </p:spTree>
    <p:extLst>
      <p:ext uri="{BB962C8B-B14F-4D97-AF65-F5344CB8AC3E}">
        <p14:creationId xmlns:p14="http://schemas.microsoft.com/office/powerpoint/2010/main" val="31819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</p:sld>
</file>

<file path=ppt/theme/theme1.xml><?xml version="1.0" encoding="utf-8"?>
<a:theme xmlns:a="http://schemas.openxmlformats.org/drawingml/2006/main" name="Autumn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230</TotalTime>
  <Words>518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О Палех, Палех Родина Жар птицы….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Палех, Палех Родина Жар птицы….</dc:title>
  <dc:creator>Родион</dc:creator>
  <cp:lastModifiedBy>user</cp:lastModifiedBy>
  <cp:revision>25</cp:revision>
  <dcterms:created xsi:type="dcterms:W3CDTF">2015-08-19T21:01:38Z</dcterms:created>
  <dcterms:modified xsi:type="dcterms:W3CDTF">2015-08-21T09:15:21Z</dcterms:modified>
</cp:coreProperties>
</file>