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75" r:id="rId4"/>
    <p:sldId id="276" r:id="rId5"/>
    <p:sldId id="269" r:id="rId6"/>
    <p:sldId id="268" r:id="rId7"/>
    <p:sldId id="265" r:id="rId8"/>
    <p:sldId id="261" r:id="rId9"/>
    <p:sldId id="271" r:id="rId10"/>
    <p:sldId id="272" r:id="rId11"/>
    <p:sldId id="260" r:id="rId12"/>
    <p:sldId id="263" r:id="rId13"/>
    <p:sldId id="257" r:id="rId14"/>
    <p:sldId id="267" r:id="rId15"/>
    <p:sldId id="258" r:id="rId16"/>
    <p:sldId id="270" r:id="rId17"/>
    <p:sldId id="274" r:id="rId18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56" autoAdjust="0"/>
    <p:restoredTop sz="94660"/>
  </p:normalViewPr>
  <p:slideViewPr>
    <p:cSldViewPr>
      <p:cViewPr>
        <p:scale>
          <a:sx n="70" d="100"/>
          <a:sy n="70" d="100"/>
        </p:scale>
        <p:origin x="-1320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10/5/2014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76201"/>
            <a:ext cx="899160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Полевской городской округ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</a:t>
            </a:r>
          </a:p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Экскурсионный маршрут  «Легенды горы Азов»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Лучший культурно-познавательный туристский маршрут.  </a:t>
            </a:r>
          </a:p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Исполнители: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Непомнящая Оксана Викторовна,</a:t>
            </a:r>
          </a:p>
          <a:p>
            <a:pPr algn="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Непомнящий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Викторович</a:t>
            </a: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Полевской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2014</a:t>
            </a:r>
          </a:p>
          <a:p>
            <a:endParaRPr lang="ru-RU" sz="16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umB3xRoZfJ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V-7hdXYwAJ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304800"/>
            <a:ext cx="4107230" cy="61710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04800" y="228600"/>
            <a:ext cx="4383316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n>
                  <a:solidFill>
                    <a:schemeClr val="bg1"/>
                  </a:solidFill>
                </a:ln>
              </a:rPr>
              <a:t>Самая высокая</a:t>
            </a:r>
          </a:p>
          <a:p>
            <a:r>
              <a:rPr lang="ru-RU" sz="3200" b="1" dirty="0" smtClean="0">
                <a:ln>
                  <a:solidFill>
                    <a:schemeClr val="bg1"/>
                  </a:solidFill>
                </a:ln>
              </a:rPr>
              <a:t> точка Азов-горы</a:t>
            </a:r>
          </a:p>
          <a:p>
            <a:r>
              <a:rPr lang="ru-RU" sz="3200" b="1" dirty="0" smtClean="0">
                <a:ln>
                  <a:solidFill>
                    <a:schemeClr val="bg1"/>
                  </a:solidFill>
                </a:ln>
              </a:rPr>
              <a:t>Вид на южную часть </a:t>
            </a:r>
          </a:p>
          <a:p>
            <a:r>
              <a:rPr lang="ru-RU" sz="3200" b="1" dirty="0" smtClean="0">
                <a:ln>
                  <a:solidFill>
                    <a:schemeClr val="bg1"/>
                  </a:solidFill>
                </a:ln>
              </a:rPr>
              <a:t>города Полевского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ZOiqoeFzS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676400" y="685800"/>
            <a:ext cx="663842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ln>
                  <a:solidFill>
                    <a:schemeClr val="bg1"/>
                  </a:solidFill>
                </a:ln>
              </a:rPr>
              <a:t>Рисунок </a:t>
            </a:r>
            <a:r>
              <a:rPr lang="ru-RU" sz="4000" b="1" dirty="0" err="1" smtClean="0">
                <a:ln>
                  <a:solidFill>
                    <a:schemeClr val="bg1"/>
                  </a:solidFill>
                </a:ln>
              </a:rPr>
              <a:t>девки-Азовки</a:t>
            </a:r>
            <a:endParaRPr lang="ru-RU" sz="4000" b="1" dirty="0" smtClean="0">
              <a:ln>
                <a:solidFill>
                  <a:schemeClr val="bg1"/>
                </a:solidFill>
              </a:ln>
            </a:endParaRPr>
          </a:p>
          <a:p>
            <a:r>
              <a:rPr lang="ru-RU" sz="4000" b="1" dirty="0">
                <a:ln>
                  <a:solidFill>
                    <a:schemeClr val="bg1"/>
                  </a:solidFill>
                </a:ln>
              </a:rPr>
              <a:t>и</a:t>
            </a:r>
            <a:r>
              <a:rPr lang="ru-RU" sz="4000" b="1" dirty="0" smtClean="0">
                <a:ln>
                  <a:solidFill>
                    <a:schemeClr val="bg1"/>
                  </a:solidFill>
                </a:ln>
              </a:rPr>
              <a:t> </a:t>
            </a:r>
            <a:r>
              <a:rPr lang="ru-RU" sz="4000" b="1" dirty="0">
                <a:ln>
                  <a:solidFill>
                    <a:schemeClr val="bg1"/>
                  </a:solidFill>
                </a:ln>
              </a:rPr>
              <a:t>с</a:t>
            </a:r>
            <a:r>
              <a:rPr lang="ru-RU" sz="4000" b="1" dirty="0" smtClean="0">
                <a:ln>
                  <a:solidFill>
                    <a:schemeClr val="bg1"/>
                  </a:solidFill>
                </a:ln>
              </a:rPr>
              <a:t>тенд с легендами о ней</a:t>
            </a:r>
            <a:endParaRPr lang="ru-RU" sz="4000" b="1" dirty="0">
              <a:ln>
                <a:solidFill>
                  <a:schemeClr val="bg1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bk7qkdY4jnQ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590800" y="990600"/>
            <a:ext cx="557518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ln>
                  <a:solidFill>
                    <a:schemeClr val="bg1"/>
                  </a:solidFill>
                </a:ln>
              </a:rPr>
              <a:t>Смотровая площадка</a:t>
            </a:r>
          </a:p>
          <a:p>
            <a:r>
              <a:rPr lang="ru-RU" sz="4000" b="1" dirty="0" smtClean="0">
                <a:ln>
                  <a:solidFill>
                    <a:schemeClr val="bg1"/>
                  </a:solidFill>
                </a:ln>
              </a:rPr>
              <a:t>          на </a:t>
            </a:r>
            <a:r>
              <a:rPr lang="ru-RU" sz="4000" b="1" dirty="0" err="1" smtClean="0">
                <a:ln>
                  <a:solidFill>
                    <a:schemeClr val="bg1"/>
                  </a:solidFill>
                </a:ln>
              </a:rPr>
              <a:t>Шунут</a:t>
            </a:r>
            <a:endParaRPr lang="ru-RU" sz="4000" b="1" dirty="0">
              <a:ln>
                <a:solidFill>
                  <a:schemeClr val="bg1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_nWbJG3pqkw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TextBox 7"/>
          <p:cNvSpPr txBox="1"/>
          <p:nvPr/>
        </p:nvSpPr>
        <p:spPr>
          <a:xfrm>
            <a:off x="228600" y="228600"/>
            <a:ext cx="797423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n>
                  <a:solidFill>
                    <a:schemeClr val="bg1"/>
                  </a:solidFill>
                </a:ln>
              </a:rPr>
              <a:t>По тропе огорожено около</a:t>
            </a:r>
          </a:p>
          <a:p>
            <a:r>
              <a:rPr lang="ru-RU" sz="3600" b="1" dirty="0" smtClean="0">
                <a:ln>
                  <a:solidFill>
                    <a:schemeClr val="bg1"/>
                  </a:solidFill>
                </a:ln>
              </a:rPr>
              <a:t> 40 муравейников рыжего лесного</a:t>
            </a:r>
          </a:p>
          <a:p>
            <a:r>
              <a:rPr lang="ru-RU" sz="3600" b="1" dirty="0" smtClean="0">
                <a:ln>
                  <a:solidFill>
                    <a:schemeClr val="bg1"/>
                  </a:solidFill>
                </a:ln>
              </a:rPr>
              <a:t> муравья</a:t>
            </a:r>
            <a:endParaRPr lang="ru-RU" sz="3600" b="1" dirty="0">
              <a:ln>
                <a:solidFill>
                  <a:schemeClr val="bg1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VIN_21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505200" y="4953000"/>
            <a:ext cx="91224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>
                  <a:solidFill>
                    <a:schemeClr val="bg1"/>
                  </a:solidFill>
                </a:ln>
              </a:rPr>
              <a:t>Стихи уральских </a:t>
            </a:r>
          </a:p>
          <a:p>
            <a:r>
              <a:rPr lang="ru-RU" sz="4000" b="1" dirty="0" smtClean="0">
                <a:ln>
                  <a:solidFill>
                    <a:schemeClr val="bg1"/>
                  </a:solidFill>
                </a:ln>
              </a:rPr>
              <a:t>поэтов о Азов-горе</a:t>
            </a:r>
            <a:endParaRPr lang="ru-RU" sz="4000" b="1" dirty="0">
              <a:ln>
                <a:solidFill>
                  <a:schemeClr val="bg1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VIN_24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04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3381" b="17503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 smtClean="0"/>
              <a:t>    </a:t>
            </a:r>
            <a:endParaRPr lang="ru-RU" sz="4000" dirty="0"/>
          </a:p>
          <a:p>
            <a:pPr marL="0" indent="0">
              <a:buNone/>
            </a:pPr>
            <a:r>
              <a:rPr lang="ru-RU" sz="4400" dirty="0" smtClean="0"/>
              <a:t>       Спасибо за внимание,</a:t>
            </a:r>
          </a:p>
          <a:p>
            <a:pPr marL="0" indent="0">
              <a:buNone/>
            </a:pPr>
            <a:r>
              <a:rPr lang="ru-RU" sz="4400" dirty="0"/>
              <a:t> </a:t>
            </a:r>
            <a:r>
              <a:rPr lang="ru-RU" sz="4400" dirty="0" smtClean="0"/>
              <a:t>      ждем вас на Азов-горе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52076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539552" y="731519"/>
            <a:ext cx="8136904" cy="5577801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45720" indent="0">
              <a:buNone/>
            </a:pPr>
            <a:r>
              <a:rPr lang="ru-RU" b="1" u="sng" dirty="0" smtClean="0"/>
              <a:t>Цель</a:t>
            </a:r>
            <a:r>
              <a:rPr lang="ru-RU" b="1" dirty="0" smtClean="0"/>
              <a:t>: </a:t>
            </a:r>
            <a:r>
              <a:rPr lang="ru-RU" dirty="0" smtClean="0"/>
              <a:t> </a:t>
            </a:r>
            <a:r>
              <a:rPr lang="ru-RU" dirty="0"/>
              <a:t>создание  </a:t>
            </a:r>
            <a:r>
              <a:rPr lang="ru-RU" dirty="0" err="1"/>
              <a:t>туристско</a:t>
            </a:r>
            <a:r>
              <a:rPr lang="ru-RU" dirty="0"/>
              <a:t>–экскурсионного маршрута  «Легенды горы Азов» (г. Полевской   Свердловская область).</a:t>
            </a:r>
          </a:p>
          <a:p>
            <a:pPr marL="45720" indent="0">
              <a:buNone/>
            </a:pPr>
            <a:r>
              <a:rPr lang="ru-RU" u="sng" dirty="0"/>
              <a:t>Задачи:</a:t>
            </a:r>
          </a:p>
          <a:p>
            <a:pPr marL="45720" indent="0">
              <a:buNone/>
            </a:pPr>
            <a:r>
              <a:rPr lang="ru-RU" dirty="0"/>
              <a:t>1.	подобрать материал для экскурсии (легенды, мифы, краеведческую литературу, сказы П.П. Бажова, археологические исследования)</a:t>
            </a:r>
          </a:p>
          <a:p>
            <a:pPr marL="45720" indent="0">
              <a:buNone/>
            </a:pPr>
            <a:r>
              <a:rPr lang="ru-RU" dirty="0"/>
              <a:t>2.	на основе изученных материалов разработать экскурсию «Легенды горы Азов».</a:t>
            </a:r>
          </a:p>
          <a:p>
            <a:pPr marL="45720" indent="0">
              <a:buNone/>
            </a:pPr>
            <a:r>
              <a:rPr lang="ru-RU" dirty="0"/>
              <a:t>3.	разработать маршруты для трёх возрастных категорий (начальной школы, среднего и старшего звена образовательных учреждений, взрослого населения)</a:t>
            </a:r>
          </a:p>
          <a:p>
            <a:pPr marL="45720" indent="0">
              <a:buNone/>
            </a:pPr>
            <a:r>
              <a:rPr lang="ru-RU" dirty="0"/>
              <a:t>4.	подготовить пять экскурсоводов, дать старт экскурсиям. </a:t>
            </a:r>
          </a:p>
        </p:txBody>
      </p:sp>
    </p:spTree>
    <p:extLst>
      <p:ext uri="{BB962C8B-B14F-4D97-AF65-F5344CB8AC3E}">
        <p14:creationId xmlns:p14="http://schemas.microsoft.com/office/powerpoint/2010/main" val="200808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52"/>
            <a:ext cx="9135338" cy="6096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E:\компьютер\Саша\проект Азов\для Наташи\Аншлаг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3113" y="-133350"/>
            <a:ext cx="10691813" cy="712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408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компьютер\Саша\проект Азов\для Наташи\Аншлаги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16" y="533400"/>
            <a:ext cx="9146607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020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RVfwihUHksQ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752600" y="838200"/>
            <a:ext cx="70807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ln>
                  <a:solidFill>
                    <a:schemeClr val="bg1"/>
                  </a:solidFill>
                </a:ln>
              </a:rPr>
              <a:t>Изучение </a:t>
            </a:r>
            <a:r>
              <a:rPr lang="ru-RU" sz="4000" b="1" dirty="0" err="1" smtClean="0">
                <a:ln>
                  <a:solidFill>
                    <a:schemeClr val="bg1"/>
                  </a:solidFill>
                </a:ln>
              </a:rPr>
              <a:t>углежогной</a:t>
            </a:r>
            <a:r>
              <a:rPr lang="ru-RU" sz="4000" b="1" dirty="0" smtClean="0">
                <a:ln>
                  <a:solidFill>
                    <a:schemeClr val="bg1"/>
                  </a:solidFill>
                </a:ln>
              </a:rPr>
              <a:t> кучи</a:t>
            </a:r>
            <a:endParaRPr lang="ru-RU" sz="4000" b="1" dirty="0">
              <a:ln>
                <a:solidFill>
                  <a:schemeClr val="bg1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VIN_21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TextBox 6"/>
          <p:cNvSpPr txBox="1"/>
          <p:nvPr/>
        </p:nvSpPr>
        <p:spPr>
          <a:xfrm>
            <a:off x="76200" y="562014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Макет  </a:t>
            </a:r>
            <a:r>
              <a:rPr lang="ru-RU" sz="3600" dirty="0" err="1" smtClean="0">
                <a:solidFill>
                  <a:schemeClr val="bg1"/>
                </a:solidFill>
              </a:rPr>
              <a:t>углежогной</a:t>
            </a:r>
            <a:r>
              <a:rPr lang="ru-RU" sz="3600" dirty="0" smtClean="0">
                <a:solidFill>
                  <a:schemeClr val="bg1"/>
                </a:solidFill>
              </a:rPr>
              <a:t> кучи </a:t>
            </a:r>
          </a:p>
          <a:p>
            <a:r>
              <a:rPr lang="ru-RU" sz="3600" dirty="0" smtClean="0">
                <a:solidFill>
                  <a:schemeClr val="bg1"/>
                </a:solidFill>
              </a:rPr>
              <a:t>Аншлаг с информацией  об </a:t>
            </a:r>
            <a:r>
              <a:rPr lang="ru-RU" sz="3600" dirty="0" err="1" smtClean="0">
                <a:solidFill>
                  <a:schemeClr val="bg1"/>
                </a:solidFill>
              </a:rPr>
              <a:t>углежении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VIN_22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143000" y="304800"/>
            <a:ext cx="52105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ln>
                  <a:solidFill>
                    <a:schemeClr val="bg1"/>
                  </a:solidFill>
                </a:ln>
              </a:rPr>
              <a:t>Геология Азов-горы</a:t>
            </a:r>
            <a:endParaRPr lang="ru-RU" sz="4000" b="1" dirty="0">
              <a:ln>
                <a:solidFill>
                  <a:schemeClr val="bg1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_a9YWzCb32Q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886200" y="762000"/>
            <a:ext cx="511691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ln>
                  <a:solidFill>
                    <a:schemeClr val="bg1"/>
                  </a:solidFill>
                </a:ln>
              </a:rPr>
              <a:t>Информационный </a:t>
            </a:r>
          </a:p>
          <a:p>
            <a:r>
              <a:rPr lang="ru-RU" sz="4000" b="1" dirty="0" smtClean="0">
                <a:ln>
                  <a:solidFill>
                    <a:schemeClr val="bg1"/>
                  </a:solidFill>
                </a:ln>
              </a:rPr>
              <a:t>аншлаг о чуди </a:t>
            </a:r>
          </a:p>
          <a:p>
            <a:r>
              <a:rPr lang="ru-RU" sz="4000" b="1" dirty="0" err="1" smtClean="0">
                <a:ln>
                  <a:solidFill>
                    <a:schemeClr val="bg1"/>
                  </a:solidFill>
                </a:ln>
              </a:rPr>
              <a:t>белоглазой</a:t>
            </a:r>
            <a:endParaRPr lang="ru-RU" sz="4000" b="1" dirty="0">
              <a:ln>
                <a:solidFill>
                  <a:schemeClr val="bg1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VIN_227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990600" y="381000"/>
            <a:ext cx="68637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ln>
                  <a:solidFill>
                    <a:schemeClr val="bg1"/>
                  </a:solidFill>
                </a:ln>
              </a:rPr>
              <a:t>Место обнаружения клада</a:t>
            </a:r>
            <a:endParaRPr lang="ru-RU" sz="4000" b="1" dirty="0">
              <a:ln>
                <a:solidFill>
                  <a:schemeClr val="bg1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124</Words>
  <Application>Microsoft Office PowerPoint</Application>
  <PresentationFormat>Экран (4:3)</PresentationFormat>
  <Paragraphs>47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pc</dc:creator>
  <cp:lastModifiedBy>тест</cp:lastModifiedBy>
  <cp:revision>16</cp:revision>
  <dcterms:created xsi:type="dcterms:W3CDTF">2014-09-26T14:13:18Z</dcterms:created>
  <dcterms:modified xsi:type="dcterms:W3CDTF">2014-10-05T17:42:51Z</dcterms:modified>
</cp:coreProperties>
</file>