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</p:sldMasterIdLst>
  <p:sldIdLst>
    <p:sldId id="27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7559675" cy="10691813"/>
  <p:embeddedFontLst>
    <p:embeddedFont>
      <p:font typeface="Gungsuh" panose="02030600000101010101" pitchFamily="18" charset="-127"/>
      <p:regular r:id="rId18"/>
    </p:embeddedFont>
    <p:embeddedFont>
      <p:font typeface="DejaVu Sans" panose="020B0603030804020204" pitchFamily="34" charset="0"/>
      <p:regular r:id="rId19"/>
      <p:bold r:id="rId20"/>
      <p:italic r:id="rId21"/>
      <p:boldItalic r:id="rId22"/>
    </p:embeddedFont>
    <p:embeddedFont>
      <p:font typeface="Lucida Sans Unicode" panose="020B0602030504020204" pitchFamily="3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Buxton Sketch" panose="03080500000500000004" pitchFamily="66" charset="0"/>
      <p:regular r:id="rId28"/>
    </p:embeddedFont>
    <p:embeddedFont>
      <p:font typeface="Gregory - Font4You" panose="02000503020000020003" pitchFamily="2" charset="0"/>
      <p:regular r:id="rId29"/>
    </p:embeddedFont>
    <p:embeddedFont>
      <p:font typeface="a_OldTyperNr" panose="02090506030505020304" pitchFamily="18" charset="-52"/>
      <p:regular r:id="rId30"/>
    </p:embeddedFont>
    <p:embeddedFont>
      <p:font typeface="Calibri Light" panose="020F0302020204030204" pitchFamily="34" charset="0"/>
      <p:regular r:id="rId31"/>
      <p:italic r:id="rId3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7D26"/>
    <a:srgbClr val="84A53E"/>
    <a:srgbClr val="939950"/>
    <a:srgbClr val="667226"/>
    <a:srgbClr val="02601E"/>
    <a:srgbClr val="A47C08"/>
    <a:srgbClr val="8CA151"/>
    <a:srgbClr val="029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5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76BE08-C33A-4D56-8E7A-AB2DA5AA76DD}" type="datetimeFigureOut">
              <a:rPr lang="ru-RU" smtClean="0"/>
              <a:t>02.09.2018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E1020B-E884-40D8-86C5-B5342352FA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81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080" cy="124632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991" y="448338"/>
            <a:ext cx="10357671" cy="646001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352930" y="4064000"/>
            <a:ext cx="3067050" cy="317976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-19952"/>
            <a:ext cx="7475542" cy="49836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1">
                <a:lumMod val="85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239" y="3585471"/>
            <a:ext cx="10301538" cy="26097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9503" y="-1640686"/>
            <a:ext cx="7983972" cy="59807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2424" y="304799"/>
            <a:ext cx="9144000" cy="2295347"/>
          </a:xfrm>
          <a:solidFill>
            <a:schemeClr val="tx1">
              <a:alpha val="56078"/>
            </a:schemeClr>
          </a:solidFill>
          <a:effectLst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>
            <a:normAutofit/>
          </a:bodyPr>
          <a:lstStyle/>
          <a:p>
            <a:r>
              <a:rPr lang="ru-RU" b="1" dirty="0"/>
              <a:t> </a:t>
            </a:r>
            <a:r>
              <a:rPr lang="ru-RU" sz="3600" b="1" dirty="0">
                <a:solidFill>
                  <a:schemeClr val="bg1"/>
                </a:solidFill>
                <a:latin typeface="Buxton Sketch" panose="03080500000500000004" pitchFamily="66" charset="0"/>
              </a:rPr>
              <a:t>Т</a:t>
            </a:r>
            <a:r>
              <a:rPr lang="ru-RU" sz="3600" b="1" dirty="0" smtClean="0">
                <a:solidFill>
                  <a:schemeClr val="bg1"/>
                </a:solidFill>
                <a:latin typeface="Buxton Sketch" panose="03080500000500000004" pitchFamily="66" charset="0"/>
              </a:rPr>
              <a:t>ематическая  </a:t>
            </a:r>
            <a:r>
              <a:rPr lang="ru-RU" sz="3600" b="1" dirty="0">
                <a:solidFill>
                  <a:schemeClr val="bg1"/>
                </a:solidFill>
                <a:latin typeface="Buxton Sketch" panose="03080500000500000004" pitchFamily="66" charset="0"/>
              </a:rPr>
              <a:t>интерактивная </a:t>
            </a:r>
            <a:r>
              <a:rPr lang="en-US" sz="3600" b="1" dirty="0" smtClean="0">
                <a:solidFill>
                  <a:schemeClr val="bg1"/>
                </a:solidFill>
                <a:latin typeface="Buxton Sketch" panose="03080500000500000004" pitchFamily="66" charset="0"/>
              </a:rPr>
              <a:t/>
            </a:r>
            <a:br>
              <a:rPr lang="en-US" sz="3600" b="1" dirty="0" smtClean="0">
                <a:solidFill>
                  <a:schemeClr val="bg1"/>
                </a:solidFill>
                <a:latin typeface="Buxton Sketch" panose="03080500000500000004" pitchFamily="66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Buxton Sketch" panose="03080500000500000004" pitchFamily="66" charset="0"/>
              </a:rPr>
              <a:t>автобусная  экскурсия</a:t>
            </a:r>
            <a:r>
              <a:rPr lang="en-US" sz="5300" b="1" dirty="0" smtClean="0">
                <a:solidFill>
                  <a:schemeClr val="bg1"/>
                </a:solidFill>
              </a:rPr>
              <a:t/>
            </a:r>
            <a:br>
              <a:rPr lang="en-US" sz="5300" b="1" dirty="0" smtClean="0">
                <a:solidFill>
                  <a:schemeClr val="bg1"/>
                </a:solidFill>
              </a:rPr>
            </a:br>
            <a:r>
              <a:rPr lang="ru-RU" sz="6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gory - Font4You" panose="02000503020000020003" pitchFamily="2" charset="0"/>
              </a:rPr>
              <a:t>«Золотой </a:t>
            </a:r>
            <a:r>
              <a:rPr lang="ru-RU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gory - Font4You" panose="02000503020000020003" pitchFamily="2" charset="0"/>
              </a:rPr>
              <a:t>мяч </a:t>
            </a:r>
            <a:r>
              <a:rPr lang="ru-RU" sz="6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gory - Font4You" panose="02000503020000020003" pitchFamily="2" charset="0"/>
              </a:rPr>
              <a:t>Ростова</a:t>
            </a:r>
            <a:r>
              <a:rPr lang="en-US" sz="6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gory - Font4You" panose="02000503020000020003" pitchFamily="2" charset="0"/>
              </a:rPr>
              <a:t>”</a:t>
            </a:r>
            <a:r>
              <a:rPr lang="ru-RU" sz="6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gory - Font4You" panose="02000503020000020003" pitchFamily="2" charset="0"/>
              </a:rPr>
              <a:t> </a:t>
            </a:r>
            <a:endParaRPr lang="ru-RU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regory - Font4You" panose="02000503020000020003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678778" y="5300747"/>
            <a:ext cx="10591074" cy="1519020"/>
          </a:xfrm>
          <a:solidFill>
            <a:srgbClr val="FFC000">
              <a:alpha val="61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normAutofit/>
          </a:bodyPr>
          <a:lstStyle/>
          <a:p>
            <a:r>
              <a:rPr lang="ru-RU" dirty="0" smtClean="0">
                <a:latin typeface="a_OldTyperNr" panose="02090506030505020304" pitchFamily="18" charset="-52"/>
                <a:ea typeface="Gungsuh" panose="02030600000101010101" pitchFamily="18" charset="-127"/>
              </a:rPr>
              <a:t>Занимательно о </a:t>
            </a:r>
            <a:r>
              <a:rPr lang="ru-RU" dirty="0">
                <a:latin typeface="a_OldTyperNr" panose="02090506030505020304" pitchFamily="18" charset="-52"/>
                <a:ea typeface="Gungsuh" panose="02030600000101010101" pitchFamily="18" charset="-127"/>
              </a:rPr>
              <a:t>футболе и о тех, </a:t>
            </a:r>
            <a:endParaRPr lang="en-US" dirty="0" smtClean="0">
              <a:latin typeface="Gungsuh" panose="02030600000101010101" pitchFamily="18" charset="-127"/>
              <a:ea typeface="Gungsuh" panose="02030600000101010101" pitchFamily="18" charset="-127"/>
            </a:endParaRPr>
          </a:p>
          <a:p>
            <a:r>
              <a:rPr lang="ru-RU" dirty="0" smtClean="0">
                <a:latin typeface="a_OldTyperNr" panose="02090506030505020304" pitchFamily="18" charset="-52"/>
                <a:ea typeface="Gungsuh" panose="02030600000101010101" pitchFamily="18" charset="-127"/>
              </a:rPr>
              <a:t>кто </a:t>
            </a:r>
            <a:r>
              <a:rPr lang="ru-RU" dirty="0">
                <a:latin typeface="a_OldTyperNr" panose="02090506030505020304" pitchFamily="18" charset="-52"/>
                <a:ea typeface="Gungsuh" panose="02030600000101010101" pitchFamily="18" charset="-127"/>
              </a:rPr>
              <a:t>любит спорт номер один, </a:t>
            </a:r>
            <a:endParaRPr lang="en-US" dirty="0" smtClean="0">
              <a:latin typeface="Gungsuh" panose="02030600000101010101" pitchFamily="18" charset="-127"/>
              <a:ea typeface="Gungsuh" panose="02030600000101010101" pitchFamily="18" charset="-127"/>
            </a:endParaRPr>
          </a:p>
          <a:p>
            <a:r>
              <a:rPr lang="ru-RU" dirty="0" smtClean="0">
                <a:latin typeface="a_OldTyperNr" panose="02090506030505020304" pitchFamily="18" charset="-52"/>
                <a:ea typeface="Gungsuh" panose="02030600000101010101" pitchFamily="18" charset="-127"/>
              </a:rPr>
              <a:t>отдает </a:t>
            </a:r>
            <a:r>
              <a:rPr lang="ru-RU" dirty="0">
                <a:latin typeface="a_OldTyperNr" panose="02090506030505020304" pitchFamily="18" charset="-52"/>
                <a:ea typeface="Gungsuh" panose="02030600000101010101" pitchFamily="18" charset="-127"/>
              </a:rPr>
              <a:t>ему ум, силу и здоровье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317" y="4340035"/>
            <a:ext cx="2568846" cy="2507194"/>
          </a:xfrm>
          <a:prstGeom prst="roundRect">
            <a:avLst>
              <a:gd name="adj" fmla="val 11111"/>
            </a:avLst>
          </a:prstGeom>
          <a:ln w="190500" cap="rnd">
            <a:solidFill>
              <a:srgbClr val="02601E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95209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99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04" y="-185412"/>
            <a:ext cx="12227103" cy="7044492"/>
          </a:xfrm>
          <a:prstGeom prst="rect">
            <a:avLst/>
          </a:prstGeom>
        </p:spPr>
      </p:pic>
      <p:sp>
        <p:nvSpPr>
          <p:cNvPr id="118" name="CustomShape 2"/>
          <p:cNvSpPr/>
          <p:nvPr/>
        </p:nvSpPr>
        <p:spPr>
          <a:xfrm>
            <a:off x="356760" y="2808000"/>
            <a:ext cx="10514520" cy="4350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22" name="Рисунок 121"/>
          <p:cNvPicPr/>
          <p:nvPr/>
        </p:nvPicPr>
        <p:blipFill>
          <a:blip r:embed="rId3"/>
          <a:stretch/>
        </p:blipFill>
        <p:spPr>
          <a:xfrm>
            <a:off x="56952" y="2176911"/>
            <a:ext cx="5713200" cy="4427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0" name="Рисунок 119"/>
          <p:cNvPicPr/>
          <p:nvPr/>
        </p:nvPicPr>
        <p:blipFill>
          <a:blip r:embed="rId4"/>
          <a:stretch/>
        </p:blipFill>
        <p:spPr>
          <a:xfrm>
            <a:off x="9637485" y="2467429"/>
            <a:ext cx="2583623" cy="3846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1" name="Рисунок 120"/>
          <p:cNvPicPr/>
          <p:nvPr/>
        </p:nvPicPr>
        <p:blipFill>
          <a:blip r:embed="rId5"/>
          <a:stretch/>
        </p:blipFill>
        <p:spPr>
          <a:xfrm>
            <a:off x="4775199" y="1671572"/>
            <a:ext cx="2698553" cy="3684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9" name="Рисунок 118"/>
          <p:cNvPicPr/>
          <p:nvPr/>
        </p:nvPicPr>
        <p:blipFill>
          <a:blip r:embed="rId6"/>
          <a:stretch/>
        </p:blipFill>
        <p:spPr>
          <a:xfrm>
            <a:off x="6399018" y="3301259"/>
            <a:ext cx="3600743" cy="3506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7" name="CustomShape 1"/>
          <p:cNvSpPr/>
          <p:nvPr/>
        </p:nvSpPr>
        <p:spPr>
          <a:xfrm>
            <a:off x="-1457822" y="189837"/>
            <a:ext cx="13504679" cy="1363753"/>
          </a:xfrm>
          <a:prstGeom prst="rect">
            <a:avLst/>
          </a:prstGeom>
          <a:solidFill>
            <a:schemeClr val="accent3">
              <a:alpha val="74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/>
            <a:r>
              <a:rPr lang="ru-RU" sz="4400" strike="noStrike" spc="-1" dirty="0">
                <a:ln w="12700">
                  <a:noFill/>
                </a:ln>
                <a:solidFill>
                  <a:schemeClr val="bg1">
                    <a:alpha val="87000"/>
                  </a:schemeClr>
                </a:solidFill>
                <a:effectLst>
                  <a:glow rad="241300">
                    <a:schemeClr val="tx1">
                      <a:alpha val="73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DejaVu Sans"/>
              </a:rPr>
              <a:t>Знаменитые выпускники </a:t>
            </a:r>
            <a:endParaRPr lang="ru-RU" sz="1800" strike="noStrike" spc="-1" dirty="0">
              <a:ln w="12700">
                <a:noFill/>
              </a:ln>
              <a:solidFill>
                <a:schemeClr val="bg1">
                  <a:alpha val="87000"/>
                </a:schemeClr>
              </a:solidFill>
              <a:effectLst>
                <a:glow rad="241300">
                  <a:schemeClr val="tx1">
                    <a:alpha val="73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Buxton Sketch" panose="03080500000500000004" pitchFamily="66" charset="0"/>
            </a:endParaRPr>
          </a:p>
          <a:p>
            <a:pPr algn="ctr">
              <a:lnSpc>
                <a:spcPct val="90000"/>
              </a:lnSpc>
            </a:pPr>
            <a:r>
              <a:rPr lang="ru-RU" sz="4400" strike="noStrike" spc="-1" dirty="0">
                <a:ln w="12700">
                  <a:noFill/>
                </a:ln>
                <a:solidFill>
                  <a:schemeClr val="bg1">
                    <a:alpha val="87000"/>
                  </a:schemeClr>
                </a:solidFill>
                <a:effectLst>
                  <a:glow rad="241300">
                    <a:schemeClr val="tx1">
                      <a:alpha val="73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DejaVu Sans"/>
              </a:rPr>
              <a:t>Училища олимпийского резерва</a:t>
            </a:r>
            <a:endParaRPr lang="ru-RU" sz="1800" strike="noStrike" spc="-1" dirty="0">
              <a:ln w="12700">
                <a:noFill/>
              </a:ln>
              <a:solidFill>
                <a:schemeClr val="bg1">
                  <a:alpha val="87000"/>
                </a:schemeClr>
              </a:solidFill>
              <a:effectLst>
                <a:glow rad="241300">
                  <a:schemeClr val="tx1">
                    <a:alpha val="73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Buxton Sketch" panose="030805000005000000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935" y="168587"/>
            <a:ext cx="1448226" cy="14134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115" cy="6858000"/>
          </a:xfrm>
          <a:prstGeom prst="rect">
            <a:avLst/>
          </a:prstGeom>
        </p:spPr>
      </p:pic>
      <p:pic>
        <p:nvPicPr>
          <p:cNvPr id="127" name="Рисунок 126"/>
          <p:cNvPicPr/>
          <p:nvPr/>
        </p:nvPicPr>
        <p:blipFill>
          <a:blip r:embed="rId3"/>
          <a:stretch/>
        </p:blipFill>
        <p:spPr>
          <a:xfrm>
            <a:off x="2733888" y="1313272"/>
            <a:ext cx="3734280" cy="3029400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1" r="13238"/>
          <a:stretch/>
        </p:blipFill>
        <p:spPr>
          <a:xfrm>
            <a:off x="994228" y="2001257"/>
            <a:ext cx="2612572" cy="2855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3" name="CustomShape 1"/>
          <p:cNvSpPr/>
          <p:nvPr/>
        </p:nvSpPr>
        <p:spPr>
          <a:xfrm>
            <a:off x="0" y="92991"/>
            <a:ext cx="12194115" cy="1324440"/>
          </a:xfrm>
          <a:prstGeom prst="rect">
            <a:avLst/>
          </a:prstGeom>
          <a:gradFill>
            <a:gsLst>
              <a:gs pos="0">
                <a:schemeClr val="accent6">
                  <a:shade val="51000"/>
                  <a:satMod val="130000"/>
                  <a:alpha val="69000"/>
                </a:schemeClr>
              </a:gs>
              <a:gs pos="80000">
                <a:schemeClr val="accent6">
                  <a:shade val="93000"/>
                  <a:satMod val="130000"/>
                  <a:alpha val="76000"/>
                </a:schemeClr>
              </a:gs>
              <a:gs pos="100000">
                <a:schemeClr val="accent6">
                  <a:shade val="94000"/>
                  <a:satMod val="135000"/>
                  <a:alpha val="73000"/>
                </a:schemeClr>
              </a:gs>
            </a:gsLst>
          </a:gra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/>
            <a:r>
              <a:rPr lang="ru-RU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Times New Roman"/>
              </a:rPr>
              <a:t>Продолжатели славы донского футбола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uxton Sketch" panose="03080500000500000004" pitchFamily="66" charset="0"/>
            </a:endParaRPr>
          </a:p>
        </p:txBody>
      </p:sp>
      <p:pic>
        <p:nvPicPr>
          <p:cNvPr id="125" name="Рисунок 124"/>
          <p:cNvPicPr/>
          <p:nvPr/>
        </p:nvPicPr>
        <p:blipFill>
          <a:blip r:embed="rId5"/>
          <a:stretch/>
        </p:blipFill>
        <p:spPr>
          <a:xfrm>
            <a:off x="5721768" y="1811861"/>
            <a:ext cx="1898231" cy="3090607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2" t="8043" r="29174" b="8783"/>
          <a:stretch/>
        </p:blipFill>
        <p:spPr>
          <a:xfrm>
            <a:off x="8695475" y="1053849"/>
            <a:ext cx="3336867" cy="4750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47D2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stomShape 2"/>
          <p:cNvSpPr/>
          <p:nvPr/>
        </p:nvSpPr>
        <p:spPr>
          <a:xfrm>
            <a:off x="4920013" y="101600"/>
            <a:ext cx="5922489" cy="1393371"/>
          </a:xfrm>
          <a:prstGeom prst="rect">
            <a:avLst/>
          </a:prstGeom>
          <a:ln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rtDeco"/>
            <a:bevelB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marL="1080" algn="ctr">
              <a:lnSpc>
                <a:spcPct val="90000"/>
              </a:lnSpc>
              <a:buClr>
                <a:srgbClr val="000000"/>
              </a:buClr>
            </a:pPr>
            <a:r>
              <a:rPr lang="ru-RU" sz="2800" b="0" strike="noStrike" spc="-1" dirty="0">
                <a:solidFill>
                  <a:srgbClr val="000000"/>
                </a:solidFill>
                <a:effectLst>
                  <a:glow rad="177800">
                    <a:schemeClr val="bg1">
                      <a:alpha val="88000"/>
                    </a:schemeClr>
                  </a:glow>
                </a:effectLst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DejaVu Sans"/>
              </a:rPr>
              <a:t>Первая в СССР женщина-арбитр -  </a:t>
            </a:r>
            <a:r>
              <a:rPr lang="ru-RU" sz="2800" b="0" strike="noStrike" spc="-1" dirty="0" err="1">
                <a:solidFill>
                  <a:srgbClr val="000000"/>
                </a:solidFill>
                <a:effectLst>
                  <a:glow rad="177800">
                    <a:schemeClr val="bg1"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DejaVu Sans"/>
              </a:rPr>
              <a:t>ростовчанка</a:t>
            </a:r>
            <a:r>
              <a:rPr lang="ru-RU" sz="2800" b="0" strike="noStrike" spc="-1" dirty="0">
                <a:solidFill>
                  <a:srgbClr val="000000"/>
                </a:solidFill>
                <a:effectLst>
                  <a:glow rad="177800">
                    <a:schemeClr val="bg1"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DejaVu Sans"/>
              </a:rPr>
              <a:t>  </a:t>
            </a:r>
            <a:endParaRPr lang="ru-RU" sz="2800" b="0" strike="noStrike" spc="-1" dirty="0" smtClean="0">
              <a:solidFill>
                <a:srgbClr val="000000"/>
              </a:solidFill>
              <a:effectLst>
                <a:glow rad="177800">
                  <a:schemeClr val="bg1">
                    <a:alpha val="88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Buxton Sketch" panose="03080500000500000004" pitchFamily="66" charset="0"/>
              <a:ea typeface="DejaVu Sans"/>
            </a:endParaRPr>
          </a:p>
          <a:p>
            <a:pPr marL="1080" algn="ctr">
              <a:lnSpc>
                <a:spcPct val="90000"/>
              </a:lnSpc>
              <a:buClr>
                <a:srgbClr val="000000"/>
              </a:buClr>
            </a:pPr>
            <a:r>
              <a:rPr lang="ru-RU" sz="2800" b="0" strike="noStrike" spc="-1" dirty="0" smtClean="0">
                <a:solidFill>
                  <a:srgbClr val="000000"/>
                </a:solidFill>
                <a:effectLst>
                  <a:glow rad="165100">
                    <a:schemeClr val="bg1"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DejaVu Sans"/>
                <a:cs typeface="Calibri" panose="020F0502020204030204" pitchFamily="34" charset="0"/>
              </a:rPr>
              <a:t>Ткач </a:t>
            </a:r>
            <a:r>
              <a:rPr lang="ru-RU" sz="2800" b="0" strike="noStrike" spc="-1" dirty="0">
                <a:solidFill>
                  <a:srgbClr val="000000"/>
                </a:solidFill>
                <a:effectLst>
                  <a:glow rad="165100">
                    <a:schemeClr val="bg1"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DejaVu Sans"/>
                <a:cs typeface="Calibri" panose="020F0502020204030204" pitchFamily="34" charset="0"/>
              </a:rPr>
              <a:t>Анна </a:t>
            </a:r>
            <a:r>
              <a:rPr lang="ru-RU" sz="2800" b="0" strike="noStrike" spc="-1" dirty="0" smtClean="0">
                <a:solidFill>
                  <a:srgbClr val="000000"/>
                </a:solidFill>
                <a:effectLst>
                  <a:glow rad="165100">
                    <a:schemeClr val="bg1">
                      <a:alpha val="88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DejaVu Sans"/>
                <a:cs typeface="Calibri" panose="020F0502020204030204" pitchFamily="34" charset="0"/>
              </a:rPr>
              <a:t>Анатольевна</a:t>
            </a:r>
            <a:endParaRPr lang="ru-RU" b="0" strike="noStrike" spc="-1" dirty="0">
              <a:solidFill>
                <a:srgbClr val="000000"/>
              </a:solidFill>
              <a:effectLst>
                <a:glow rad="165100">
                  <a:schemeClr val="bg1">
                    <a:alpha val="88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 Light" panose="020F03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1962085"/>
            <a:ext cx="7620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4A53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8" name="CustomShape 1"/>
          <p:cNvSpPr/>
          <p:nvPr/>
        </p:nvSpPr>
        <p:spPr>
          <a:xfrm>
            <a:off x="458561" y="1053849"/>
            <a:ext cx="4232789" cy="1192116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ru-RU" sz="3200" b="1" spc="-1" dirty="0">
                <a:solidFill>
                  <a:srgbClr val="000000"/>
                </a:solidFill>
                <a:effectLst>
                  <a:glow rad="2159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Lucida Sans Unicode"/>
              </a:rPr>
              <a:t>Футбольные болельщики</a:t>
            </a:r>
            <a:endParaRPr lang="ru-RU" sz="3200" b="1" spc="-1" dirty="0">
              <a:solidFill>
                <a:srgbClr val="000000"/>
              </a:solidFill>
              <a:effectLst>
                <a:glow rad="2159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Buxton Sketch" panose="030805000005000000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2"/>
          <p:cNvSpPr/>
          <p:nvPr/>
        </p:nvSpPr>
        <p:spPr>
          <a:xfrm>
            <a:off x="838080" y="1825560"/>
            <a:ext cx="10514520" cy="4350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340" y="-1"/>
            <a:ext cx="13716001" cy="6858001"/>
          </a:xfrm>
          <a:prstGeom prst="rect">
            <a:avLst/>
          </a:prstGeom>
        </p:spPr>
      </p:pic>
      <p:sp>
        <p:nvSpPr>
          <p:cNvPr id="129" name="CustomShape 1"/>
          <p:cNvSpPr/>
          <p:nvPr/>
        </p:nvSpPr>
        <p:spPr>
          <a:xfrm>
            <a:off x="-680567" y="5225144"/>
            <a:ext cx="12148454" cy="1399194"/>
          </a:xfrm>
          <a:prstGeom prst="rect">
            <a:avLst/>
          </a:prstGeom>
          <a:gradFill>
            <a:gsLst>
              <a:gs pos="0">
                <a:schemeClr val="dk1">
                  <a:tint val="50000"/>
                  <a:satMod val="300000"/>
                  <a:alpha val="81000"/>
                </a:schemeClr>
              </a:gs>
              <a:gs pos="35000">
                <a:schemeClr val="dk1">
                  <a:tint val="37000"/>
                  <a:satMod val="300000"/>
                  <a:alpha val="74000"/>
                </a:schemeClr>
              </a:gs>
              <a:gs pos="100000">
                <a:schemeClr val="dk1">
                  <a:tint val="15000"/>
                  <a:satMod val="350000"/>
                  <a:alpha val="57000"/>
                </a:schemeClr>
              </a:gs>
            </a:gsLst>
          </a:gra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ru-RU" sz="4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DejaVu Sans"/>
              </a:rPr>
              <a:t>Стадион «Ростов</a:t>
            </a:r>
            <a:r>
              <a:rPr lang="ru-RU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DejaVu Sans"/>
              </a:rPr>
              <a:t>-</a:t>
            </a:r>
            <a:r>
              <a:rPr lang="ru-RU" sz="4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DejaVu Sans"/>
              </a:rPr>
              <a:t>Арена» </a:t>
            </a:r>
          </a:p>
          <a:p>
            <a:pPr algn="ctr">
              <a:lnSpc>
                <a:spcPct val="90000"/>
              </a:lnSpc>
            </a:pPr>
            <a:r>
              <a:rPr lang="ru-RU" sz="4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DejaVu Sans"/>
              </a:rPr>
              <a:t>Центр Спортивного Кластера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uxton Sketch" panose="030805000005000000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774" y="5210869"/>
            <a:ext cx="1448226" cy="14134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420421" cy="6858000"/>
          </a:xfrm>
          <a:prstGeom prst="rect">
            <a:avLst/>
          </a:prstGeom>
        </p:spPr>
      </p:pic>
      <p:sp>
        <p:nvSpPr>
          <p:cNvPr id="131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2" name="CustomShape 2"/>
          <p:cNvSpPr/>
          <p:nvPr/>
        </p:nvSpPr>
        <p:spPr>
          <a:xfrm>
            <a:off x="183691" y="365040"/>
            <a:ext cx="10948700" cy="334655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000" strike="noStrike" spc="-1" dirty="0">
                <a:solidFill>
                  <a:schemeClr val="bg1">
                    <a:alpha val="94000"/>
                  </a:schemeClr>
                </a:solidFill>
                <a:effectLst>
                  <a:glow>
                    <a:schemeClr val="bg1"/>
                  </a:glow>
                  <a:outerShdw blurRad="711200" dist="342900" dir="2700000" sx="103000" sy="103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DejaVu Sans"/>
              </a:rPr>
              <a:t>«П</a:t>
            </a:r>
            <a:r>
              <a:rPr lang="ru-RU" sz="4000" strike="noStrike" spc="-1" dirty="0">
                <a:solidFill>
                  <a:schemeClr val="bg1">
                    <a:alpha val="94000"/>
                  </a:schemeClr>
                </a:solidFill>
                <a:effectLst>
                  <a:glow>
                    <a:schemeClr val="bg1"/>
                  </a:glow>
                  <a:outerShdw blurRad="711200" dist="342900" dir="2700000" sx="103000" sy="103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Lucida Sans Unicode"/>
              </a:rPr>
              <a:t>о главной сути прост футбол, </a:t>
            </a:r>
            <a:endParaRPr lang="ru-RU" sz="2800" strike="noStrike" spc="-1" dirty="0">
              <a:solidFill>
                <a:schemeClr val="bg1">
                  <a:alpha val="94000"/>
                </a:schemeClr>
              </a:solidFill>
              <a:effectLst>
                <a:glow>
                  <a:schemeClr val="bg1"/>
                </a:glow>
                <a:outerShdw blurRad="711200" dist="342900" dir="2700000" sx="103000" sy="103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Buxton Sketch" panose="03080500000500000004" pitchFamily="66" charset="0"/>
            </a:endParaRPr>
          </a:p>
          <a:p>
            <a:pPr algn="ctr">
              <a:lnSpc>
                <a:spcPct val="100000"/>
              </a:lnSpc>
            </a:pPr>
            <a:r>
              <a:rPr lang="ru-RU" sz="4000" strike="noStrike" spc="-1" dirty="0">
                <a:solidFill>
                  <a:schemeClr val="bg1">
                    <a:alpha val="94000"/>
                  </a:schemeClr>
                </a:solidFill>
                <a:effectLst>
                  <a:glow>
                    <a:schemeClr val="bg1"/>
                  </a:glow>
                  <a:outerShdw blurRad="711200" dist="342900" dir="2700000" sx="103000" sy="103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Lucida Sans Unicode"/>
              </a:rPr>
              <a:t>Великая игра до гола,</a:t>
            </a:r>
            <a:endParaRPr lang="ru-RU" sz="2800" strike="noStrike" spc="-1" dirty="0">
              <a:solidFill>
                <a:schemeClr val="bg1">
                  <a:alpha val="94000"/>
                </a:schemeClr>
              </a:solidFill>
              <a:effectLst>
                <a:glow>
                  <a:schemeClr val="bg1"/>
                </a:glow>
                <a:outerShdw blurRad="711200" dist="342900" dir="2700000" sx="103000" sy="103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Buxton Sketch" panose="03080500000500000004" pitchFamily="66" charset="0"/>
            </a:endParaRPr>
          </a:p>
          <a:p>
            <a:pPr algn="ctr">
              <a:lnSpc>
                <a:spcPct val="100000"/>
              </a:lnSpc>
            </a:pPr>
            <a:r>
              <a:rPr lang="ru-RU" sz="4000" strike="noStrike" spc="-1" dirty="0">
                <a:solidFill>
                  <a:schemeClr val="bg1">
                    <a:alpha val="94000"/>
                  </a:schemeClr>
                </a:solidFill>
                <a:effectLst>
                  <a:glow>
                    <a:schemeClr val="bg1"/>
                  </a:glow>
                  <a:outerShdw blurRad="711200" dist="342900" dir="2700000" sx="103000" sy="103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Lucida Sans Unicode"/>
              </a:rPr>
              <a:t>Когда подчеркивает гол,</a:t>
            </a:r>
            <a:endParaRPr lang="ru-RU" sz="2800" strike="noStrike" spc="-1" dirty="0">
              <a:solidFill>
                <a:schemeClr val="bg1">
                  <a:alpha val="94000"/>
                </a:schemeClr>
              </a:solidFill>
              <a:effectLst>
                <a:glow>
                  <a:schemeClr val="bg1"/>
                </a:glow>
                <a:outerShdw blurRad="711200" dist="342900" dir="2700000" sx="103000" sy="103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Buxton Sketch" panose="03080500000500000004" pitchFamily="66" charset="0"/>
            </a:endParaRPr>
          </a:p>
          <a:p>
            <a:pPr algn="ctr">
              <a:lnSpc>
                <a:spcPct val="100000"/>
              </a:lnSpc>
            </a:pPr>
            <a:r>
              <a:rPr lang="ru-RU" sz="4000" strike="noStrike" spc="-1" dirty="0">
                <a:solidFill>
                  <a:schemeClr val="bg1">
                    <a:alpha val="94000"/>
                  </a:schemeClr>
                </a:solidFill>
                <a:effectLst>
                  <a:glow>
                    <a:schemeClr val="bg1"/>
                  </a:glow>
                  <a:outerShdw blurRad="711200" dist="342900" dir="2700000" sx="103000" sy="103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Lucida Sans Unicode"/>
              </a:rPr>
              <a:t>Красу и простоту футбола.»</a:t>
            </a:r>
            <a:endParaRPr lang="ru-RU" sz="2800" strike="noStrike" spc="-1" dirty="0">
              <a:solidFill>
                <a:schemeClr val="bg1">
                  <a:alpha val="94000"/>
                </a:schemeClr>
              </a:solidFill>
              <a:effectLst>
                <a:glow>
                  <a:schemeClr val="bg1"/>
                </a:glow>
                <a:outerShdw blurRad="711200" dist="342900" dir="2700000" sx="103000" sy="103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Buxton Sketch" panose="03080500000500000004" pitchFamily="66" charset="0"/>
            </a:endParaRPr>
          </a:p>
          <a:p>
            <a:pPr>
              <a:lnSpc>
                <a:spcPct val="90000"/>
              </a:lnSpc>
            </a:pPr>
            <a:endParaRPr lang="ru-RU" sz="2000" b="0" strike="noStrike" spc="-1" dirty="0">
              <a:solidFill>
                <a:schemeClr val="bg1">
                  <a:alpha val="94000"/>
                </a:schemeClr>
              </a:solidFill>
              <a:effectLst>
                <a:glow>
                  <a:schemeClr val="bg1"/>
                </a:glo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2059" y="5676672"/>
            <a:ext cx="9361715" cy="89255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i="1" spc="-1" dirty="0">
                <a:solidFill>
                  <a:schemeClr val="bg1"/>
                </a:solidFill>
                <a:effectLst>
                  <a:glow rad="215900">
                    <a:schemeClr val="tx1">
                      <a:alpha val="84000"/>
                    </a:schemeClr>
                  </a:glow>
                </a:effectLst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Lucida Sans Unicode"/>
              </a:rPr>
              <a:t>/Лев Фёдорович </a:t>
            </a:r>
            <a:r>
              <a:rPr lang="ru-RU" sz="3200" i="1" spc="-1" dirty="0" err="1">
                <a:solidFill>
                  <a:schemeClr val="bg1"/>
                </a:solidFill>
                <a:effectLst>
                  <a:glow rad="215900">
                    <a:schemeClr val="tx1">
                      <a:alpha val="84000"/>
                    </a:schemeClr>
                  </a:glow>
                </a:effectLst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Lucida Sans Unicode"/>
              </a:rPr>
              <a:t>Кудасов</a:t>
            </a:r>
            <a:r>
              <a:rPr lang="ru-RU" sz="3200" i="1" spc="-1" dirty="0">
                <a:solidFill>
                  <a:schemeClr val="bg1"/>
                </a:solidFill>
                <a:effectLst>
                  <a:glow rad="215900">
                    <a:schemeClr val="tx1">
                      <a:alpha val="84000"/>
                    </a:schemeClr>
                  </a:glow>
                </a:effectLst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Lucida Sans Unicode"/>
              </a:rPr>
              <a:t>, мастер спорта СССР, вратарь/</a:t>
            </a:r>
            <a:endParaRPr lang="ru-RU" sz="2000" i="1" spc="-1" dirty="0">
              <a:solidFill>
                <a:schemeClr val="bg1"/>
              </a:solidFill>
              <a:effectLst>
                <a:glow rad="215900">
                  <a:schemeClr val="tx1">
                    <a:alpha val="84000"/>
                  </a:schemeClr>
                </a:glow>
              </a:effectLst>
              <a:uFill>
                <a:solidFill>
                  <a:srgbClr val="FFFFFF"/>
                </a:solidFill>
              </a:uFill>
              <a:latin typeface="Buxton Sketch" panose="03080500000500000004" pitchFamily="66" charset="0"/>
            </a:endParaRPr>
          </a:p>
          <a:p>
            <a:pPr algn="ctr"/>
            <a:endParaRPr lang="ru-RU" sz="2000" i="1" dirty="0"/>
          </a:p>
        </p:txBody>
      </p:sp>
      <p:sp>
        <p:nvSpPr>
          <p:cNvPr id="6" name="CustomShape 2"/>
          <p:cNvSpPr/>
          <p:nvPr/>
        </p:nvSpPr>
        <p:spPr>
          <a:xfrm>
            <a:off x="617871" y="8013387"/>
            <a:ext cx="10514520" cy="244726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600" strike="noStrike" spc="-1" dirty="0">
                <a:solidFill>
                  <a:schemeClr val="bg1"/>
                </a:solidFill>
                <a:effectLst>
                  <a:glow rad="215900">
                    <a:schemeClr val="tx1">
                      <a:alpha val="84000"/>
                    </a:schemeClr>
                  </a:glow>
                  <a:outerShdw blurRad="711200" dist="342900" dir="2700000" sx="103000" sy="103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DejaVu Sans"/>
              </a:rPr>
              <a:t>«П</a:t>
            </a:r>
            <a:r>
              <a:rPr lang="ru-RU" sz="3600" strike="noStrike" spc="-1" dirty="0">
                <a:solidFill>
                  <a:schemeClr val="bg1"/>
                </a:solidFill>
                <a:effectLst>
                  <a:glow rad="215900">
                    <a:schemeClr val="tx1">
                      <a:alpha val="84000"/>
                    </a:schemeClr>
                  </a:glow>
                  <a:outerShdw blurRad="711200" dist="342900" dir="2700000" sx="103000" sy="103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Lucida Sans Unicode"/>
              </a:rPr>
              <a:t>о главной сути прост футбол, </a:t>
            </a:r>
            <a:endParaRPr lang="ru-RU" sz="2400" strike="noStrike" spc="-1" dirty="0">
              <a:solidFill>
                <a:schemeClr val="bg1"/>
              </a:solidFill>
              <a:effectLst>
                <a:glow rad="215900">
                  <a:schemeClr val="tx1">
                    <a:alpha val="84000"/>
                  </a:schemeClr>
                </a:glow>
                <a:outerShdw blurRad="711200" dist="342900" dir="2700000" sx="103000" sy="103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Buxton Sketch" panose="03080500000500000004" pitchFamily="66" charset="0"/>
            </a:endParaRPr>
          </a:p>
          <a:p>
            <a:pPr algn="ctr">
              <a:lnSpc>
                <a:spcPct val="100000"/>
              </a:lnSpc>
            </a:pPr>
            <a:r>
              <a:rPr lang="ru-RU" sz="3600" strike="noStrike" spc="-1" dirty="0">
                <a:solidFill>
                  <a:schemeClr val="bg1"/>
                </a:solidFill>
                <a:effectLst>
                  <a:glow rad="215900">
                    <a:schemeClr val="tx1">
                      <a:alpha val="84000"/>
                    </a:schemeClr>
                  </a:glow>
                  <a:outerShdw blurRad="711200" dist="342900" dir="2700000" sx="103000" sy="103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Lucida Sans Unicode"/>
              </a:rPr>
              <a:t>Великая игра до гола,</a:t>
            </a:r>
            <a:endParaRPr lang="ru-RU" sz="2400" strike="noStrike" spc="-1" dirty="0">
              <a:solidFill>
                <a:schemeClr val="bg1"/>
              </a:solidFill>
              <a:effectLst>
                <a:glow rad="215900">
                  <a:schemeClr val="tx1">
                    <a:alpha val="84000"/>
                  </a:schemeClr>
                </a:glow>
                <a:outerShdw blurRad="711200" dist="342900" dir="2700000" sx="103000" sy="103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Buxton Sketch" panose="03080500000500000004" pitchFamily="66" charset="0"/>
            </a:endParaRPr>
          </a:p>
          <a:p>
            <a:pPr algn="ctr">
              <a:lnSpc>
                <a:spcPct val="100000"/>
              </a:lnSpc>
            </a:pPr>
            <a:r>
              <a:rPr lang="ru-RU" sz="3600" strike="noStrike" spc="-1" dirty="0">
                <a:solidFill>
                  <a:schemeClr val="bg1"/>
                </a:solidFill>
                <a:effectLst>
                  <a:glow rad="215900">
                    <a:schemeClr val="tx1">
                      <a:alpha val="84000"/>
                    </a:schemeClr>
                  </a:glow>
                  <a:outerShdw blurRad="711200" dist="342900" dir="2700000" sx="103000" sy="103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Lucida Sans Unicode"/>
              </a:rPr>
              <a:t>Когда подчеркивает гол,</a:t>
            </a:r>
            <a:endParaRPr lang="ru-RU" sz="2400" strike="noStrike" spc="-1" dirty="0">
              <a:solidFill>
                <a:schemeClr val="bg1"/>
              </a:solidFill>
              <a:effectLst>
                <a:glow rad="215900">
                  <a:schemeClr val="tx1">
                    <a:alpha val="84000"/>
                  </a:schemeClr>
                </a:glow>
                <a:outerShdw blurRad="711200" dist="342900" dir="2700000" sx="103000" sy="103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Buxton Sketch" panose="03080500000500000004" pitchFamily="66" charset="0"/>
            </a:endParaRPr>
          </a:p>
          <a:p>
            <a:pPr algn="ctr">
              <a:lnSpc>
                <a:spcPct val="100000"/>
              </a:lnSpc>
            </a:pPr>
            <a:r>
              <a:rPr lang="ru-RU" sz="3600" strike="noStrike" spc="-1" dirty="0">
                <a:solidFill>
                  <a:schemeClr val="bg1"/>
                </a:solidFill>
                <a:effectLst>
                  <a:glow rad="215900">
                    <a:schemeClr val="tx1">
                      <a:alpha val="84000"/>
                    </a:schemeClr>
                  </a:glow>
                  <a:outerShdw blurRad="711200" dist="342900" dir="2700000" sx="103000" sy="103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Lucida Sans Unicode"/>
              </a:rPr>
              <a:t>Красу и простоту футбола.»</a:t>
            </a:r>
            <a:endParaRPr lang="ru-RU" sz="2400" strike="noStrike" spc="-1" dirty="0">
              <a:solidFill>
                <a:schemeClr val="bg1"/>
              </a:solidFill>
              <a:effectLst>
                <a:glow rad="215900">
                  <a:schemeClr val="tx1">
                    <a:alpha val="84000"/>
                  </a:schemeClr>
                </a:glow>
                <a:outerShdw blurRad="711200" dist="342900" dir="2700000" sx="103000" sy="103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Buxton Sketch" panose="03080500000500000004" pitchFamily="66" charset="0"/>
            </a:endParaRPr>
          </a:p>
          <a:p>
            <a:pPr>
              <a:lnSpc>
                <a:spcPct val="90000"/>
              </a:lnSpc>
            </a:pPr>
            <a:endParaRPr lang="ru-RU" sz="1800" b="0" strike="noStrike" spc="-1" dirty="0">
              <a:solidFill>
                <a:schemeClr val="accent6"/>
              </a:solidFill>
              <a:effectLst>
                <a:glow rad="215900">
                  <a:schemeClr val="tx1">
                    <a:alpha val="87000"/>
                  </a:schemeClr>
                </a:glo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608" y="5155755"/>
            <a:ext cx="1448226" cy="14134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491148" cy="6858000"/>
          </a:xfrm>
          <a:prstGeom prst="rect">
            <a:avLst/>
          </a:prstGeom>
        </p:spPr>
      </p:pic>
      <p:sp>
        <p:nvSpPr>
          <p:cNvPr id="133" name="CustomShape 1"/>
          <p:cNvSpPr/>
          <p:nvPr/>
        </p:nvSpPr>
        <p:spPr>
          <a:xfrm>
            <a:off x="-250491" y="1976126"/>
            <a:ext cx="10514520" cy="132444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ru-RU" sz="5400" strike="noStrike" spc="-1" dirty="0">
                <a:solidFill>
                  <a:schemeClr val="bg1"/>
                </a:solidFill>
                <a:effectLst>
                  <a:glow rad="2540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DejaVu Sans"/>
              </a:rPr>
              <a:t>Приглашаем в путешествие!</a:t>
            </a:r>
            <a:endParaRPr lang="ru-RU" sz="2400" strike="noStrike" spc="-1" dirty="0">
              <a:solidFill>
                <a:schemeClr val="bg1"/>
              </a:solidFill>
              <a:effectLst>
                <a:glow rad="2540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Buxton Sketch" panose="03080500000500000004" pitchFamily="66" charset="0"/>
            </a:endParaRPr>
          </a:p>
        </p:txBody>
      </p:sp>
      <p:sp>
        <p:nvSpPr>
          <p:cNvPr id="134" name="CustomShape 2"/>
          <p:cNvSpPr/>
          <p:nvPr/>
        </p:nvSpPr>
        <p:spPr>
          <a:xfrm>
            <a:off x="838080" y="1825560"/>
            <a:ext cx="10514520" cy="4350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Рисунок 87"/>
          <p:cNvPicPr/>
          <p:nvPr/>
        </p:nvPicPr>
        <p:blipFill>
          <a:blip r:embed="rId2"/>
          <a:stretch/>
        </p:blipFill>
        <p:spPr>
          <a:xfrm>
            <a:off x="-347250" y="-93440"/>
            <a:ext cx="3791490" cy="3326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7" name="Рисунок 86"/>
          <p:cNvPicPr/>
          <p:nvPr/>
        </p:nvPicPr>
        <p:blipFill>
          <a:blip r:embed="rId3"/>
          <a:stretch/>
        </p:blipFill>
        <p:spPr>
          <a:xfrm>
            <a:off x="3224520" y="-93440"/>
            <a:ext cx="9871000" cy="4268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9" name="Рисунок 88"/>
          <p:cNvPicPr/>
          <p:nvPr/>
        </p:nvPicPr>
        <p:blipFill>
          <a:blip r:embed="rId4"/>
          <a:stretch/>
        </p:blipFill>
        <p:spPr>
          <a:xfrm>
            <a:off x="2881700" y="-294015"/>
            <a:ext cx="4985060" cy="1940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4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solidFill>
            <a:schemeClr val="bg2">
              <a:lumMod val="75000"/>
              <a:alpha val="81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ru-RU" sz="48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DejaVu Sans"/>
              </a:rPr>
              <a:t>История </a:t>
            </a:r>
            <a:r>
              <a:rPr lang="ru-RU" sz="4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DejaVu Sans"/>
              </a:rPr>
              <a:t>возникновения футбола</a:t>
            </a:r>
            <a:endParaRPr lang="ru-RU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uxton Sketch" panose="03080500000500000004" pitchFamily="66" charset="0"/>
            </a:endParaRPr>
          </a:p>
        </p:txBody>
      </p:sp>
      <p:sp>
        <p:nvSpPr>
          <p:cNvPr id="85" name="CustomShape 2"/>
          <p:cNvSpPr/>
          <p:nvPr/>
        </p:nvSpPr>
        <p:spPr>
          <a:xfrm>
            <a:off x="838080" y="1825560"/>
            <a:ext cx="10514520" cy="4350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1" name="Рисунок 90"/>
          <p:cNvPicPr/>
          <p:nvPr/>
        </p:nvPicPr>
        <p:blipFill>
          <a:blip r:embed="rId5"/>
          <a:stretch/>
        </p:blipFill>
        <p:spPr>
          <a:xfrm>
            <a:off x="-58320" y="3250080"/>
            <a:ext cx="5341520" cy="380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0" name="Рисунок 89"/>
          <p:cNvPicPr/>
          <p:nvPr/>
        </p:nvPicPr>
        <p:blipFill>
          <a:blip r:embed="rId6"/>
          <a:stretch/>
        </p:blipFill>
        <p:spPr>
          <a:xfrm>
            <a:off x="7657520" y="3823600"/>
            <a:ext cx="5438000" cy="3081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6" name="Рисунок 85"/>
          <p:cNvPicPr/>
          <p:nvPr/>
        </p:nvPicPr>
        <p:blipFill>
          <a:blip r:embed="rId7"/>
          <a:stretch/>
        </p:blipFill>
        <p:spPr>
          <a:xfrm>
            <a:off x="2881700" y="3014830"/>
            <a:ext cx="6040840" cy="4397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560" y="-798654"/>
            <a:ext cx="13645800" cy="7687134"/>
          </a:xfrm>
          <a:prstGeom prst="rect">
            <a:avLst/>
          </a:prstGeom>
        </p:spPr>
      </p:pic>
      <p:pic>
        <p:nvPicPr>
          <p:cNvPr id="94" name="Рисунок 93"/>
          <p:cNvPicPr/>
          <p:nvPr/>
        </p:nvPicPr>
        <p:blipFill>
          <a:blip r:embed="rId3"/>
          <a:stretch/>
        </p:blipFill>
        <p:spPr>
          <a:xfrm>
            <a:off x="6894286" y="-798654"/>
            <a:ext cx="5762171" cy="7656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3" name="CustomShape 2"/>
          <p:cNvSpPr/>
          <p:nvPr/>
        </p:nvSpPr>
        <p:spPr>
          <a:xfrm>
            <a:off x="838080" y="1825560"/>
            <a:ext cx="10514520" cy="4350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080">
              <a:lnSpc>
                <a:spcPct val="90000"/>
              </a:lnSpc>
              <a:buClr>
                <a:srgbClr val="000000"/>
              </a:buClr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5" name="Рисунок 94"/>
          <p:cNvPicPr/>
          <p:nvPr/>
        </p:nvPicPr>
        <p:blipFill>
          <a:blip r:embed="rId4"/>
          <a:stretch/>
        </p:blipFill>
        <p:spPr>
          <a:xfrm>
            <a:off x="244592" y="872738"/>
            <a:ext cx="7883408" cy="4312446"/>
          </a:xfrm>
          <a:prstGeom prst="roundRect">
            <a:avLst>
              <a:gd name="adj" fmla="val 11111"/>
            </a:avLst>
          </a:prstGeom>
          <a:ln w="190500" cap="rnd" cmpd="dbl">
            <a:solidFill>
              <a:schemeClr val="accent6">
                <a:alpha val="44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2" name="CustomShape 1"/>
          <p:cNvSpPr/>
          <p:nvPr/>
        </p:nvSpPr>
        <p:spPr>
          <a:xfrm>
            <a:off x="-742074" y="5268650"/>
            <a:ext cx="12919560" cy="1324440"/>
          </a:xfrm>
          <a:prstGeom prst="rect">
            <a:avLst/>
          </a:prstGeom>
          <a:gradFill>
            <a:gsLst>
              <a:gs pos="0">
                <a:schemeClr val="accent3">
                  <a:shade val="51000"/>
                  <a:satMod val="130000"/>
                  <a:alpha val="59000"/>
                </a:schemeClr>
              </a:gs>
              <a:gs pos="80000">
                <a:schemeClr val="accent3">
                  <a:shade val="93000"/>
                  <a:satMod val="130000"/>
                  <a:alpha val="72000"/>
                </a:schemeClr>
              </a:gs>
              <a:gs pos="100000">
                <a:schemeClr val="accent3">
                  <a:shade val="94000"/>
                  <a:satMod val="135000"/>
                  <a:alpha val="53000"/>
                </a:schemeClr>
              </a:gs>
            </a:gsLst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ru-RU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DejaVu Sans"/>
              </a:rPr>
              <a:t>Когда футбол пришёл в Ростов-на-Дону? </a:t>
            </a:r>
            <a:endParaRPr lang="ru-RU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uxton Sketch" panose="030805000005000000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971" y="5215297"/>
            <a:ext cx="1538220" cy="1501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Рисунок 96"/>
          <p:cNvPicPr/>
          <p:nvPr/>
        </p:nvPicPr>
        <p:blipFill>
          <a:blip r:embed="rId2"/>
          <a:stretch/>
        </p:blipFill>
        <p:spPr>
          <a:xfrm>
            <a:off x="4705610" y="0"/>
            <a:ext cx="9070053" cy="6858000"/>
          </a:xfrm>
          <a:prstGeom prst="rect">
            <a:avLst/>
          </a:prstGeom>
          <a:ln>
            <a:noFill/>
          </a:ln>
        </p:spPr>
      </p:pic>
      <p:pic>
        <p:nvPicPr>
          <p:cNvPr id="100" name="Рисунок 99"/>
          <p:cNvPicPr/>
          <p:nvPr/>
        </p:nvPicPr>
        <p:blipFill>
          <a:blip r:embed="rId3"/>
          <a:stretch/>
        </p:blipFill>
        <p:spPr>
          <a:xfrm>
            <a:off x="0" y="0"/>
            <a:ext cx="4544949" cy="6505303"/>
          </a:xfrm>
          <a:prstGeom prst="rect">
            <a:avLst/>
          </a:prstGeom>
          <a:ln>
            <a:noFill/>
          </a:ln>
        </p:spPr>
      </p:pic>
      <p:pic>
        <p:nvPicPr>
          <p:cNvPr id="98" name="Рисунок 97"/>
          <p:cNvPicPr/>
          <p:nvPr/>
        </p:nvPicPr>
        <p:blipFill>
          <a:blip r:embed="rId4"/>
          <a:stretch/>
        </p:blipFill>
        <p:spPr>
          <a:xfrm>
            <a:off x="2818201" y="2258434"/>
            <a:ext cx="2400350" cy="36772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9" name="Рисунок 98"/>
          <p:cNvPicPr/>
          <p:nvPr/>
        </p:nvPicPr>
        <p:blipFill rotWithShape="1">
          <a:blip r:embed="rId5"/>
          <a:srcRect l="16368" t="17357" r="28075" b="2382"/>
          <a:stretch/>
        </p:blipFill>
        <p:spPr>
          <a:xfrm>
            <a:off x="4003087" y="0"/>
            <a:ext cx="366268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6" name="CustomShape 1"/>
          <p:cNvSpPr/>
          <p:nvPr/>
        </p:nvSpPr>
        <p:spPr>
          <a:xfrm>
            <a:off x="-1179053" y="5273474"/>
            <a:ext cx="13271400" cy="1324440"/>
          </a:xfrm>
          <a:prstGeom prst="rect">
            <a:avLst/>
          </a:prstGeom>
          <a:solidFill>
            <a:schemeClr val="tx1">
              <a:lumMod val="75000"/>
              <a:lumOff val="25000"/>
              <a:alpha val="56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/>
            <a:r>
              <a:rPr lang="ru-RU" sz="3200" b="1" strike="noStrike" spc="-1" dirty="0">
                <a:solidFill>
                  <a:schemeClr val="bg1"/>
                </a:solidFill>
                <a:effectLst>
                  <a:glow rad="127000">
                    <a:schemeClr val="accent1">
                      <a:alpha val="34000"/>
                    </a:schemeClr>
                  </a:glow>
                  <a:outerShdw blurRad="50800" dist="50800" dir="5400000" sx="102000" sy="102000" algn="ctr" rotWithShape="0">
                    <a:srgbClr val="000000">
                      <a:alpha val="27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Ростовские </a:t>
            </a:r>
            <a:r>
              <a:rPr lang="ru-RU" sz="3200" b="1" strike="noStrike" spc="-1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34000"/>
                    </a:schemeClr>
                  </a:glow>
                  <a:outerShdw blurRad="50800" dist="50800" dir="5400000" sx="102000" sy="102000" algn="ctr" rotWithShape="0">
                    <a:srgbClr val="000000">
                      <a:alpha val="27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футболисты</a:t>
            </a:r>
            <a:r>
              <a:rPr lang="en-US" sz="3200" b="1" strike="noStrike" spc="-1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34000"/>
                    </a:schemeClr>
                  </a:glow>
                  <a:outerShdw blurRad="50800" dist="50800" dir="5400000" sx="102000" sy="102000" algn="ctr" rotWithShape="0">
                    <a:srgbClr val="000000">
                      <a:alpha val="27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</a:p>
          <a:p>
            <a:pPr algn="ctr"/>
            <a:r>
              <a:rPr lang="ru-RU" sz="3200" b="1" strike="noStrike" spc="-1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34000"/>
                    </a:schemeClr>
                  </a:glow>
                  <a:outerShdw blurRad="50800" dist="50800" dir="5400000" sx="102000" sy="102000" algn="ctr" rotWithShape="0">
                    <a:srgbClr val="000000">
                      <a:alpha val="27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в </a:t>
            </a:r>
            <a:r>
              <a:rPr lang="ru-RU" sz="3200" b="1" strike="noStrike" spc="-1" dirty="0">
                <a:solidFill>
                  <a:schemeClr val="bg1"/>
                </a:solidFill>
                <a:effectLst>
                  <a:glow rad="127000">
                    <a:schemeClr val="accent1">
                      <a:alpha val="34000"/>
                    </a:schemeClr>
                  </a:glow>
                  <a:outerShdw blurRad="50800" dist="50800" dir="5400000" sx="102000" sy="102000" algn="ctr" rotWithShape="0">
                    <a:srgbClr val="000000">
                      <a:alpha val="27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годы </a:t>
            </a:r>
            <a:r>
              <a:rPr lang="ru-RU" sz="3200" b="1" strike="noStrike" spc="-1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34000"/>
                    </a:schemeClr>
                  </a:glow>
                  <a:outerShdw blurRad="50800" dist="50800" dir="5400000" sx="102000" sy="102000" algn="ctr" rotWithShape="0">
                    <a:srgbClr val="000000">
                      <a:alpha val="27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Великой</a:t>
            </a:r>
            <a:r>
              <a:rPr lang="en-US" sz="3200" b="1" strike="noStrike" spc="-1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34000"/>
                    </a:schemeClr>
                  </a:glow>
                  <a:outerShdw blurRad="50800" dist="50800" dir="5400000" sx="102000" sy="102000" algn="ctr" rotWithShape="0">
                    <a:srgbClr val="000000">
                      <a:alpha val="27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lang="ru-RU" sz="3200" b="1" strike="noStrike" spc="-1" dirty="0" smtClean="0">
                <a:solidFill>
                  <a:schemeClr val="bg1"/>
                </a:solidFill>
                <a:effectLst>
                  <a:glow rad="127000">
                    <a:schemeClr val="accent1">
                      <a:alpha val="34000"/>
                    </a:schemeClr>
                  </a:glow>
                  <a:outerShdw blurRad="50800" dist="50800" dir="5400000" sx="102000" sy="102000" algn="ctr" rotWithShape="0">
                    <a:srgbClr val="000000">
                      <a:alpha val="27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Отечественной войны</a:t>
            </a:r>
            <a:endParaRPr lang="ru-RU" sz="4400" b="1" strike="noStrike" spc="-1" dirty="0">
              <a:solidFill>
                <a:schemeClr val="bg1"/>
              </a:solidFill>
              <a:effectLst>
                <a:glow rad="127000">
                  <a:schemeClr val="accent1">
                    <a:alpha val="34000"/>
                  </a:schemeClr>
                </a:glow>
                <a:outerShdw blurRad="50800" dist="50800" dir="5400000" sx="102000" sy="102000" algn="ctr" rotWithShape="0">
                  <a:srgbClr val="000000">
                    <a:alpha val="27000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971" y="5215297"/>
            <a:ext cx="1538220" cy="1501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A1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6805"/>
            <a:ext cx="12177191" cy="81816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217" y="136888"/>
            <a:ext cx="8181978" cy="6136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46"/>
          <a:stretch/>
        </p:blipFill>
        <p:spPr>
          <a:xfrm>
            <a:off x="300368" y="537029"/>
            <a:ext cx="5379347" cy="54334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A47C08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666" y="3946196"/>
            <a:ext cx="3041531" cy="3041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1" name="CustomShape 1"/>
          <p:cNvSpPr/>
          <p:nvPr/>
        </p:nvSpPr>
        <p:spPr>
          <a:xfrm>
            <a:off x="-986970" y="5286817"/>
            <a:ext cx="12874171" cy="1324440"/>
          </a:xfrm>
          <a:prstGeom prst="rect">
            <a:avLst/>
          </a:prstGeom>
          <a:solidFill>
            <a:srgbClr val="FFC000">
              <a:alpha val="59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ru-RU" sz="44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DejaVu Sans"/>
              </a:rPr>
              <a:t>Интерактивная часть экскурсии </a:t>
            </a:r>
            <a:endParaRPr lang="ru-RU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uxton Sketch" panose="030805000005000000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971" y="5215297"/>
            <a:ext cx="1538220" cy="1501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99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70" y="285118"/>
            <a:ext cx="3499871" cy="2624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772" y="2316349"/>
            <a:ext cx="4644570" cy="4116317"/>
          </a:xfrm>
          <a:prstGeom prst="rect">
            <a:avLst/>
          </a:prstGeom>
          <a:ln w="127000" cap="sq">
            <a:solidFill>
              <a:schemeClr val="accent6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45" y="2599527"/>
            <a:ext cx="6997469" cy="3955902"/>
          </a:xfrm>
          <a:prstGeom prst="rect">
            <a:avLst/>
          </a:prstGeom>
          <a:ln w="127000" cap="sq">
            <a:solidFill>
              <a:schemeClr val="accent6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978" y="285118"/>
            <a:ext cx="3886705" cy="2915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466" y="75030"/>
            <a:ext cx="5308954" cy="3539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3" name="CustomShape 1"/>
          <p:cNvSpPr/>
          <p:nvPr/>
        </p:nvSpPr>
        <p:spPr>
          <a:xfrm>
            <a:off x="0" y="2476538"/>
            <a:ext cx="12192000" cy="1324440"/>
          </a:xfrm>
          <a:prstGeom prst="rect">
            <a:avLst/>
          </a:prstGeom>
          <a:gradFill>
            <a:gsLst>
              <a:gs pos="0">
                <a:schemeClr val="accent6">
                  <a:shade val="51000"/>
                  <a:satMod val="130000"/>
                  <a:alpha val="88000"/>
                </a:schemeClr>
              </a:gs>
              <a:gs pos="80000">
                <a:schemeClr val="accent6">
                  <a:shade val="93000"/>
                  <a:satMod val="130000"/>
                  <a:alpha val="67000"/>
                </a:schemeClr>
              </a:gs>
              <a:gs pos="100000">
                <a:schemeClr val="accent6">
                  <a:shade val="94000"/>
                  <a:satMod val="135000"/>
                  <a:alpha val="81000"/>
                </a:schemeClr>
              </a:gs>
            </a:gsLst>
          </a:gra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ru-RU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DejaVu Sans"/>
              </a:rPr>
              <a:t>Посещаемые стадионы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uxton Sketch" panose="030805000005000000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319896"/>
            <a:ext cx="12428311" cy="8285541"/>
          </a:xfrm>
          <a:prstGeom prst="rect">
            <a:avLst/>
          </a:prstGeom>
        </p:spPr>
      </p:pic>
      <p:sp>
        <p:nvSpPr>
          <p:cNvPr id="105" name="CustomShape 1"/>
          <p:cNvSpPr/>
          <p:nvPr/>
        </p:nvSpPr>
        <p:spPr>
          <a:xfrm>
            <a:off x="956895" y="3562576"/>
            <a:ext cx="10514520" cy="1324440"/>
          </a:xfrm>
          <a:prstGeom prst="rect">
            <a:avLst/>
          </a:prstGeom>
          <a:noFill/>
          <a:ln>
            <a:noFill/>
          </a:ln>
          <a:effectLst>
            <a:outerShdw dist="50800" dir="7560000" sx="48000" sy="48000" algn="ctr" rotWithShape="0">
              <a:schemeClr val="accent6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ru-RU" sz="4400" b="1" strike="noStrike" spc="-1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508000" dist="38100" dir="6480000" algn="ctr" rotWithShape="0">
                    <a:schemeClr val="tx1"/>
                  </a:outerShdw>
                </a:effectLst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DejaVu Sans"/>
              </a:rPr>
              <a:t>Стадион имени Виктора </a:t>
            </a:r>
            <a:r>
              <a:rPr lang="ru-RU" sz="4400" b="1" strike="noStrike" spc="-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508000" dist="38100" dir="6480000" algn="ctr" rotWithShape="0">
                    <a:schemeClr val="tx1"/>
                  </a:outerShdw>
                </a:effectLst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DejaVu Sans"/>
              </a:rPr>
              <a:t>Понедельника</a:t>
            </a:r>
          </a:p>
          <a:p>
            <a:pPr algn="ctr"/>
            <a:r>
              <a:rPr lang="ru-RU" sz="4400" b="1" strike="noStrike" spc="-1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508000" dist="38100" dir="6480000" algn="ctr" rotWithShape="0">
                    <a:schemeClr val="tx1"/>
                  </a:outerShdw>
                </a:effectLst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DejaVu Sans"/>
              </a:rPr>
              <a:t>/«</a:t>
            </a:r>
            <a:r>
              <a:rPr lang="ru-RU" sz="4400" b="1" strike="noStrike" spc="-1" dirty="0"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508000" dist="38100" dir="6480000" algn="ctr" rotWithShape="0">
                    <a:schemeClr val="tx1"/>
                  </a:outerShdw>
                </a:effectLst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DejaVu Sans"/>
              </a:rPr>
              <a:t>Олимп-2»</a:t>
            </a:r>
            <a:endParaRPr lang="ru-RU" sz="1800" b="1" strike="noStrike" spc="-1" dirty="0">
              <a:solidFill>
                <a:schemeClr val="bg1"/>
              </a:solidFill>
              <a:effectLst>
                <a:glow rad="127000">
                  <a:schemeClr val="tx1"/>
                </a:glow>
                <a:outerShdw blurRad="508000" dist="38100" dir="6480000" algn="ctr" rotWithShape="0">
                  <a:schemeClr val="tx1"/>
                </a:outerShdw>
              </a:effectLst>
              <a:uFill>
                <a:solidFill>
                  <a:srgbClr val="FFFFFF"/>
                </a:solidFill>
              </a:uFill>
              <a:latin typeface="Buxton Sketch" panose="03080500000500000004" pitchFamily="66" charset="0"/>
            </a:endParaRPr>
          </a:p>
          <a:p>
            <a:pPr>
              <a:lnSpc>
                <a:spcPct val="90000"/>
              </a:lnSpc>
            </a:pP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405" y="1423081"/>
            <a:ext cx="2095500" cy="20669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433" y="5487030"/>
            <a:ext cx="1291963" cy="1260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6" r="17857"/>
          <a:stretch/>
        </p:blipFill>
        <p:spPr>
          <a:xfrm>
            <a:off x="1460743" y="4182826"/>
            <a:ext cx="2484240" cy="2675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/>
          <p:nvPr/>
        </p:nvPicPr>
        <p:blipFill rotWithShape="1">
          <a:blip r:embed="rId6"/>
          <a:srcRect r="11428"/>
          <a:stretch/>
        </p:blipFill>
        <p:spPr>
          <a:xfrm>
            <a:off x="7406640" y="192798"/>
            <a:ext cx="4593190" cy="3069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9573" y="0"/>
            <a:ext cx="13491147" cy="6858000"/>
          </a:xfrm>
          <a:prstGeom prst="rect">
            <a:avLst/>
          </a:prstGeom>
        </p:spPr>
      </p:pic>
      <p:pic>
        <p:nvPicPr>
          <p:cNvPr id="110" name="Рисунок 109"/>
          <p:cNvPicPr/>
          <p:nvPr/>
        </p:nvPicPr>
        <p:blipFill>
          <a:blip r:embed="rId3"/>
          <a:stretch/>
        </p:blipFill>
        <p:spPr>
          <a:xfrm>
            <a:off x="129307" y="420914"/>
            <a:ext cx="3001817" cy="4388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1" name="Рисунок 110"/>
          <p:cNvPicPr/>
          <p:nvPr/>
        </p:nvPicPr>
        <p:blipFill>
          <a:blip r:embed="rId4"/>
          <a:stretch/>
        </p:blipFill>
        <p:spPr>
          <a:xfrm>
            <a:off x="8476340" y="936771"/>
            <a:ext cx="3484904" cy="3718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" name="Рисунок 111"/>
          <p:cNvPicPr/>
          <p:nvPr/>
        </p:nvPicPr>
        <p:blipFill>
          <a:blip r:embed="rId5"/>
          <a:stretch/>
        </p:blipFill>
        <p:spPr>
          <a:xfrm>
            <a:off x="3625849" y="284252"/>
            <a:ext cx="4500904" cy="4235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8" name="CustomShape 1"/>
          <p:cNvSpPr/>
          <p:nvPr/>
        </p:nvSpPr>
        <p:spPr>
          <a:xfrm>
            <a:off x="-475401" y="4578610"/>
            <a:ext cx="12841573" cy="1856160"/>
          </a:xfrm>
          <a:prstGeom prst="rect">
            <a:avLst/>
          </a:prstGeom>
          <a:solidFill>
            <a:srgbClr val="FFFFFF">
              <a:alpha val="67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ru-RU" sz="44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DejaVu Sans"/>
              </a:rPr>
              <a:t>Виктор Владимирович Понедельник</a:t>
            </a:r>
            <a:endParaRPr lang="ru-RU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uxton Sketch" panose="03080500000500000004" pitchFamily="66" charset="0"/>
            </a:endParaRPr>
          </a:p>
          <a:p>
            <a:pPr algn="ctr"/>
            <a:r>
              <a:rPr lang="ru-RU" sz="2700" strike="noStrike" spc="-1" dirty="0" smtClean="0">
                <a:solidFill>
                  <a:schemeClr val="accent6"/>
                </a:solidFill>
                <a:effectLst>
                  <a:glow rad="127000">
                    <a:schemeClr val="tx1"/>
                  </a:glow>
                </a:effectLst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DejaVu Sans"/>
              </a:rPr>
              <a:t>автор</a:t>
            </a:r>
            <a:r>
              <a:rPr lang="ru-RU" sz="27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DejaVu Sans"/>
              </a:rPr>
              <a:t> </a:t>
            </a:r>
            <a:r>
              <a:rPr lang="ru-RU" sz="2700" strike="noStrike" spc="-1" dirty="0">
                <a:solidFill>
                  <a:schemeClr val="accent6"/>
                </a:solidFill>
                <a:effectLst>
                  <a:glow rad="127000">
                    <a:schemeClr val="tx1"/>
                  </a:glow>
                </a:effectLst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DejaVu Sans"/>
              </a:rPr>
              <a:t>золотого гола </a:t>
            </a:r>
            <a:endParaRPr lang="ru-RU" spc="-1" dirty="0">
              <a:solidFill>
                <a:schemeClr val="accent6"/>
              </a:solidFill>
              <a:effectLst>
                <a:glow rad="127000">
                  <a:schemeClr val="tx1"/>
                </a:glow>
              </a:effectLst>
              <a:uFill>
                <a:solidFill>
                  <a:srgbClr val="FFFFFF"/>
                </a:solidFill>
              </a:uFill>
              <a:latin typeface="Buxton Sketch" panose="03080500000500000004" pitchFamily="66" charset="0"/>
            </a:endParaRPr>
          </a:p>
          <a:p>
            <a:pPr algn="ctr"/>
            <a:r>
              <a:rPr lang="ru-RU" sz="27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DejaVu Sans"/>
              </a:rPr>
              <a:t>в финале единственного выигранного сборной нашей страны </a:t>
            </a:r>
          </a:p>
          <a:p>
            <a:pPr algn="ctr"/>
            <a:r>
              <a:rPr lang="ru-RU" sz="270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DejaVu Sans"/>
              </a:rPr>
              <a:t>первенства </a:t>
            </a:r>
            <a:r>
              <a:rPr lang="ru-RU" sz="27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DejaVu Sans"/>
              </a:rPr>
              <a:t>Европы 1960 г </a:t>
            </a:r>
            <a:endParaRPr lang="ru-RU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Buxton Sketch" panose="03080500000500000004" pitchFamily="66" charset="0"/>
            </a:endParaRPr>
          </a:p>
        </p:txBody>
      </p:sp>
      <p:sp>
        <p:nvSpPr>
          <p:cNvPr id="109" name="CustomShape 2"/>
          <p:cNvSpPr/>
          <p:nvPr/>
        </p:nvSpPr>
        <p:spPr>
          <a:xfrm>
            <a:off x="838080" y="2387520"/>
            <a:ext cx="10514520" cy="378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80"/>
            <a:ext cx="12192000" cy="6886080"/>
          </a:xfrm>
          <a:prstGeom prst="rect">
            <a:avLst/>
          </a:prstGeom>
        </p:spPr>
      </p:pic>
      <p:sp>
        <p:nvSpPr>
          <p:cNvPr id="113" name="CustomShape 1"/>
          <p:cNvSpPr/>
          <p:nvPr/>
        </p:nvSpPr>
        <p:spPr>
          <a:xfrm>
            <a:off x="-923424" y="5075592"/>
            <a:ext cx="13071102" cy="1470350"/>
          </a:xfrm>
          <a:prstGeom prst="rect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91000"/>
                </a:schemeClr>
              </a:gs>
              <a:gs pos="80000">
                <a:schemeClr val="accent5">
                  <a:shade val="93000"/>
                  <a:satMod val="130000"/>
                  <a:alpha val="73000"/>
                </a:schemeClr>
              </a:gs>
              <a:gs pos="100000">
                <a:schemeClr val="accent5">
                  <a:shade val="94000"/>
                  <a:satMod val="135000"/>
                  <a:alpha val="91000"/>
                </a:schemeClr>
              </a:gs>
            </a:gsLst>
          </a:gra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/>
            <a:r>
              <a:rPr lang="ru-RU" sz="4400" strike="noStrike" spc="-1" dirty="0">
                <a:solidFill>
                  <a:srgbClr val="000000"/>
                </a:solidFill>
                <a:effectLst>
                  <a:glow rad="127000">
                    <a:schemeClr val="bg1">
                      <a:lumMod val="85000"/>
                    </a:schemeClr>
                  </a:glow>
                </a:effectLst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DejaVu Sans"/>
              </a:rPr>
              <a:t>Валентин </a:t>
            </a:r>
            <a:r>
              <a:rPr lang="ru-RU" sz="4400" strike="noStrike" spc="-1" dirty="0" err="1">
                <a:solidFill>
                  <a:srgbClr val="000000"/>
                </a:solidFill>
                <a:effectLst>
                  <a:glow rad="127000">
                    <a:schemeClr val="bg1">
                      <a:lumMod val="85000"/>
                    </a:schemeClr>
                  </a:glow>
                </a:effectLst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DejaVu Sans"/>
              </a:rPr>
              <a:t>Хахонов</a:t>
            </a:r>
            <a:r>
              <a:rPr lang="ru-RU" sz="4400" strike="noStrike" spc="-1" dirty="0">
                <a:solidFill>
                  <a:srgbClr val="000000"/>
                </a:solidFill>
                <a:effectLst>
                  <a:glow rad="127000">
                    <a:schemeClr val="bg1">
                      <a:lumMod val="85000"/>
                    </a:schemeClr>
                  </a:glow>
                </a:effectLst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DejaVu Sans"/>
              </a:rPr>
              <a:t> </a:t>
            </a:r>
            <a:endParaRPr lang="ru-RU" sz="1800" strike="noStrike" spc="-1" dirty="0">
              <a:solidFill>
                <a:srgbClr val="000000"/>
              </a:solidFill>
              <a:effectLst>
                <a:glow rad="127000">
                  <a:schemeClr val="bg1">
                    <a:lumMod val="85000"/>
                  </a:schemeClr>
                </a:glow>
              </a:effectLst>
              <a:uFill>
                <a:solidFill>
                  <a:srgbClr val="FFFFFF"/>
                </a:solidFill>
              </a:uFill>
              <a:latin typeface="Buxton Sketch" panose="03080500000500000004" pitchFamily="66" charset="0"/>
            </a:endParaRPr>
          </a:p>
          <a:p>
            <a:pPr algn="ctr">
              <a:lnSpc>
                <a:spcPct val="90000"/>
              </a:lnSpc>
            </a:pPr>
            <a:r>
              <a:rPr lang="ru-RU" sz="2800" strike="noStrike" spc="-1" dirty="0">
                <a:solidFill>
                  <a:srgbClr val="000000"/>
                </a:solidFill>
                <a:effectLst>
                  <a:glow rad="127000">
                    <a:schemeClr val="bg1">
                      <a:lumMod val="85000"/>
                    </a:schemeClr>
                  </a:glow>
                </a:effectLst>
                <a:uFill>
                  <a:solidFill>
                    <a:srgbClr val="FFFFFF"/>
                  </a:solidFill>
                </a:uFill>
                <a:latin typeface="Buxton Sketch" panose="03080500000500000004" pitchFamily="66" charset="0"/>
                <a:ea typeface="DejaVu Sans"/>
              </a:rPr>
              <a:t>легендарный ростовский футболист </a:t>
            </a:r>
            <a:endParaRPr lang="ru-RU" sz="1800" strike="noStrike" spc="-1" dirty="0">
              <a:solidFill>
                <a:srgbClr val="000000"/>
              </a:solidFill>
              <a:effectLst>
                <a:glow rad="127000">
                  <a:schemeClr val="bg1">
                    <a:lumMod val="85000"/>
                  </a:schemeClr>
                </a:glow>
              </a:effectLst>
              <a:uFill>
                <a:solidFill>
                  <a:srgbClr val="FFFFFF"/>
                </a:solidFill>
              </a:uFill>
              <a:latin typeface="Buxton Sketch" panose="03080500000500000004" pitchFamily="66" charset="0"/>
            </a:endParaRPr>
          </a:p>
        </p:txBody>
      </p:sp>
      <p:sp>
        <p:nvSpPr>
          <p:cNvPr id="114" name="CustomShape 2"/>
          <p:cNvSpPr/>
          <p:nvPr/>
        </p:nvSpPr>
        <p:spPr>
          <a:xfrm>
            <a:off x="838080" y="1825560"/>
            <a:ext cx="10514520" cy="4350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6" name="Рисунок 115"/>
          <p:cNvPicPr/>
          <p:nvPr/>
        </p:nvPicPr>
        <p:blipFill rotWithShape="1">
          <a:blip r:embed="rId3"/>
          <a:srcRect l="16550" r="11008"/>
          <a:stretch/>
        </p:blipFill>
        <p:spPr>
          <a:xfrm>
            <a:off x="5779875" y="242101"/>
            <a:ext cx="4891314" cy="449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5" name="Рисунок 114"/>
          <p:cNvPicPr/>
          <p:nvPr/>
        </p:nvPicPr>
        <p:blipFill>
          <a:blip r:embed="rId4"/>
          <a:stretch/>
        </p:blipFill>
        <p:spPr>
          <a:xfrm>
            <a:off x="1839906" y="651112"/>
            <a:ext cx="4545720" cy="3719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972" y="5075592"/>
            <a:ext cx="1538220" cy="1501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447</TotalTime>
  <Words>157</Words>
  <Application>Microsoft Office PowerPoint</Application>
  <PresentationFormat>Широкоэкранный</PresentationFormat>
  <Paragraphs>36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9" baseType="lpstr">
      <vt:lpstr>Wingdings</vt:lpstr>
      <vt:lpstr>Gungsuh</vt:lpstr>
      <vt:lpstr>DejaVu Sans</vt:lpstr>
      <vt:lpstr>Symbol</vt:lpstr>
      <vt:lpstr>Arial</vt:lpstr>
      <vt:lpstr>Lucida Sans Unicode</vt:lpstr>
      <vt:lpstr>Calibri</vt:lpstr>
      <vt:lpstr>Buxton Sketch</vt:lpstr>
      <vt:lpstr>Gregory - Font4You</vt:lpstr>
      <vt:lpstr>a_OldTyperNr</vt:lpstr>
      <vt:lpstr>Calibri Light</vt:lpstr>
      <vt:lpstr>Times New Roman</vt:lpstr>
      <vt:lpstr>Office Theme</vt:lpstr>
      <vt:lpstr>Office Theme</vt:lpstr>
      <vt:lpstr> Тематическая  интерактивная  автобусная  экскурсия «Золотой мяч Ростова”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DNAPC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DNAPC;Степаненко Наталья Николаевна</dc:creator>
  <dc:description/>
  <cp:lastModifiedBy>DNAPC</cp:lastModifiedBy>
  <cp:revision>56</cp:revision>
  <dcterms:created xsi:type="dcterms:W3CDTF">2018-08-10T00:04:23Z</dcterms:created>
  <dcterms:modified xsi:type="dcterms:W3CDTF">2018-09-02T17:55:15Z</dcterms:modified>
  <cp:contentStatus>Окончательное</cp:contentStatus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DNAPC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Широкоэкранный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15</vt:i4>
  </property>
  <property fmtid="{D5CDD505-2E9C-101B-9397-08002B2CF9AE}" pid="13" name="_MarkAsFinal">
    <vt:bool>true</vt:bool>
  </property>
</Properties>
</file>