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305" r:id="rId3"/>
    <p:sldId id="309" r:id="rId4"/>
    <p:sldId id="310" r:id="rId5"/>
    <p:sldId id="311" r:id="rId6"/>
    <p:sldId id="320" r:id="rId7"/>
    <p:sldId id="313" r:id="rId8"/>
    <p:sldId id="314" r:id="rId9"/>
    <p:sldId id="312" r:id="rId10"/>
    <p:sldId id="316" r:id="rId11"/>
    <p:sldId id="315" r:id="rId12"/>
    <p:sldId id="317" r:id="rId13"/>
    <p:sldId id="319" r:id="rId14"/>
    <p:sldId id="318" r:id="rId15"/>
    <p:sldId id="292" r:id="rId16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1EF"/>
    <a:srgbClr val="FBF756"/>
    <a:srgbClr val="F9F555"/>
    <a:srgbClr val="F57A26"/>
    <a:srgbClr val="F47926"/>
    <a:srgbClr val="5399DA"/>
    <a:srgbClr val="70AD46"/>
    <a:srgbClr val="005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776" autoAdjust="0"/>
  </p:normalViewPr>
  <p:slideViewPr>
    <p:cSldViewPr snapToGrid="0">
      <p:cViewPr>
        <p:scale>
          <a:sx n="90" d="100"/>
          <a:sy n="90" d="100"/>
        </p:scale>
        <p:origin x="-1272" y="-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 err="1" smtClean="0">
                <a:solidFill>
                  <a:schemeClr val="tx1"/>
                </a:solidFill>
              </a:rPr>
              <a:t>кВтч</a:t>
            </a:r>
            <a:endParaRPr lang="ru-RU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3216768"/>
        <c:axId val="34099200"/>
      </c:barChart>
      <c:catAx>
        <c:axId val="33216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099200"/>
        <c:crosses val="autoZero"/>
        <c:auto val="1"/>
        <c:lblAlgn val="ctr"/>
        <c:lblOffset val="100"/>
        <c:noMultiLvlLbl val="0"/>
      </c:catAx>
      <c:valAx>
        <c:axId val="34099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216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2945659" cy="498056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9" y="0"/>
            <a:ext cx="2945659" cy="498056"/>
          </a:xfrm>
          <a:prstGeom prst="rect">
            <a:avLst/>
          </a:prstGeom>
        </p:spPr>
        <p:txBody>
          <a:bodyPr vert="horz" lIns="90019" tIns="45009" rIns="90019" bIns="45009" rtlCol="0"/>
          <a:lstStyle>
            <a:lvl1pPr algn="r">
              <a:defRPr sz="1200"/>
            </a:lvl1pPr>
          </a:lstStyle>
          <a:p>
            <a:fld id="{18372FA2-F820-4BFB-A37D-29E0028C542A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19" tIns="45009" rIns="90019" bIns="4500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201"/>
            <a:ext cx="5438140" cy="3908614"/>
          </a:xfrm>
          <a:prstGeom prst="rect">
            <a:avLst/>
          </a:prstGeom>
        </p:spPr>
        <p:txBody>
          <a:bodyPr vert="horz" lIns="90019" tIns="45009" rIns="90019" bIns="45009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91"/>
            <a:ext cx="2945659" cy="498055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9" y="9428591"/>
            <a:ext cx="2945659" cy="498055"/>
          </a:xfrm>
          <a:prstGeom prst="rect">
            <a:avLst/>
          </a:prstGeom>
        </p:spPr>
        <p:txBody>
          <a:bodyPr vert="horz" lIns="90019" tIns="45009" rIns="90019" bIns="45009" rtlCol="0" anchor="b"/>
          <a:lstStyle>
            <a:lvl1pPr algn="r">
              <a:defRPr sz="1200"/>
            </a:lvl1pPr>
          </a:lstStyle>
          <a:p>
            <a:fld id="{68FFA1D3-31F8-47B1-BD9A-4E095DF5D5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435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1D3-31F8-47B1-BD9A-4E095DF5D55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145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1D3-31F8-47B1-BD9A-4E095DF5D55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307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1D3-31F8-47B1-BD9A-4E095DF5D55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017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1D3-31F8-47B1-BD9A-4E095DF5D55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83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1D3-31F8-47B1-BD9A-4E095DF5D55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394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1D3-31F8-47B1-BD9A-4E095DF5D55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649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1D3-31F8-47B1-BD9A-4E095DF5D55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3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1D3-31F8-47B1-BD9A-4E095DF5D55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179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1D3-31F8-47B1-BD9A-4E095DF5D55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02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1D3-31F8-47B1-BD9A-4E095DF5D55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638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1D3-31F8-47B1-BD9A-4E095DF5D55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333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FFA1D3-31F8-47B1-BD9A-4E095DF5D55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205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575-4206-4047-8992-633754BB5576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47D3-DA5B-4ADE-8D5D-3F5470288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992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575-4206-4047-8992-633754BB5576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47D3-DA5B-4ADE-8D5D-3F5470288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9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575-4206-4047-8992-633754BB5576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47D3-DA5B-4ADE-8D5D-3F5470288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37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575-4206-4047-8992-633754BB5576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47D3-DA5B-4ADE-8D5D-3F5470288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712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575-4206-4047-8992-633754BB5576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47D3-DA5B-4ADE-8D5D-3F5470288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58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575-4206-4047-8992-633754BB5576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47D3-DA5B-4ADE-8D5D-3F5470288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86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575-4206-4047-8992-633754BB5576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47D3-DA5B-4ADE-8D5D-3F5470288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604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575-4206-4047-8992-633754BB5576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47D3-DA5B-4ADE-8D5D-3F5470288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86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575-4206-4047-8992-633754BB5576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47D3-DA5B-4ADE-8D5D-3F5470288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950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575-4206-4047-8992-633754BB5576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47D3-DA5B-4ADE-8D5D-3F5470288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05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B3575-4206-4047-8992-633754BB5576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847D3-DA5B-4ADE-8D5D-3F5470288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55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B3575-4206-4047-8992-633754BB5576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847D3-DA5B-4ADE-8D5D-3F5470288C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63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.jpe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chart" Target="../charts/chart1.xml"/><Relationship Id="rId9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bgfons.com/upload/paper_texture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1" y="5683928"/>
            <a:ext cx="958787" cy="95745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91" y="5688230"/>
            <a:ext cx="1508381" cy="9531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588" y="5687731"/>
            <a:ext cx="754446" cy="9536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884" y="5293173"/>
            <a:ext cx="1675120" cy="167512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039" y="5615853"/>
            <a:ext cx="1826746" cy="10936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988" y="5610615"/>
            <a:ext cx="1104081" cy="110408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95" y="5730683"/>
            <a:ext cx="2381250" cy="8001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91" y="251145"/>
            <a:ext cx="6404731" cy="534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5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gfons.com/upload/paper_texture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7" y="0"/>
            <a:ext cx="12192000" cy="68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3147" y="8905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9935" y="-16381"/>
            <a:ext cx="342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Маунтинбайк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954" y="629950"/>
            <a:ext cx="5592221" cy="60908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730618" y="1736415"/>
            <a:ext cx="326762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июля 2018 года</a:t>
            </a:r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егистрация: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07.07 - 20.00-22.00</a:t>
            </a:r>
          </a:p>
          <a:p>
            <a: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(ГТК «Суздаль», </a:t>
            </a:r>
            <a:endParaRPr lang="ru-RU" sz="1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Коровники</a:t>
            </a:r>
            <a:r>
              <a:rPr lang="ru-RU" sz="1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45)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08.07 - 9.00-10.00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месте проведения)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 – 11.00</a:t>
            </a:r>
          </a:p>
          <a:p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есто старта:</a:t>
            </a: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Суздаль,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Ильинский луг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949183" y="5462021"/>
            <a:ext cx="164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Старт-финиш</a:t>
            </a:r>
            <a:endParaRPr lang="ru-RU" sz="16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6695" y="343913"/>
            <a:ext cx="1895472" cy="13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gfons.com/upload/paper_texture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3147" y="8905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9849" y="-32756"/>
            <a:ext cx="38331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Заезд </a:t>
            </a:r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 FONDO</a:t>
            </a:r>
            <a:endParaRPr lang="ru-RU" sz="28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2" y="681486"/>
            <a:ext cx="8147335" cy="57830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02" y="304699"/>
            <a:ext cx="1511093" cy="15110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08441" y="1938375"/>
            <a:ext cx="323913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июля 2018 года</a:t>
            </a:r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- 8.30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(ГТК «Суздаль», Коровники, 45)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 – 10.00</a:t>
            </a:r>
          </a:p>
          <a:p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есто старта:</a:t>
            </a: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Суздаль,</a:t>
            </a: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ГТК «Суздаль», Коровники, 45</a:t>
            </a:r>
            <a:endParaRPr lang="ru-RU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2104" y="546730"/>
            <a:ext cx="1895472" cy="13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0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gfons.com/upload/paper_texture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"/>
            <a:ext cx="12192000" cy="68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3147" y="8905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3128" y="263486"/>
            <a:ext cx="7135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Развлекательная программа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95608" y="6262272"/>
            <a:ext cx="70503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</a:t>
            </a:r>
            <a:r>
              <a:rPr lang="ru-RU" sz="22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также, концертная и культурная программы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4" y="1030176"/>
            <a:ext cx="3159469" cy="216519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64" y="3751833"/>
            <a:ext cx="3149781" cy="20957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100" y="3785438"/>
            <a:ext cx="3385095" cy="209275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40577" y="3211154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Утренняя рыбалка</a:t>
            </a:r>
            <a:endParaRPr lang="ru-RU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264" y="5847585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Выставка велофотографий</a:t>
            </a:r>
            <a:endParaRPr lang="ru-RU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39784" y="5862604"/>
            <a:ext cx="3796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Велоэкскурсия</a:t>
            </a:r>
            <a:r>
              <a:rPr lang="ru-RU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«Ночной Суздаль»</a:t>
            </a:r>
            <a:endParaRPr lang="ru-RU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46" y="1167839"/>
            <a:ext cx="3149781" cy="188986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701551" y="3205204"/>
            <a:ext cx="1067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Лотерея</a:t>
            </a:r>
            <a:endParaRPr lang="ru-RU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046" y="3767726"/>
            <a:ext cx="3139453" cy="2095752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974343" y="5872002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Велоэкскурсия</a:t>
            </a:r>
            <a:r>
              <a:rPr lang="ru-RU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по городу Суздалю</a:t>
            </a:r>
            <a:endParaRPr lang="ru-RU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100" y="1098752"/>
            <a:ext cx="2704056" cy="202804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8039784" y="3116661"/>
            <a:ext cx="31309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Выставка необыкновенных </a:t>
            </a:r>
          </a:p>
          <a:p>
            <a:pPr algn="ctr"/>
            <a:r>
              <a:rPr lang="ru-RU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велосипедов«АрсеналЪ</a:t>
            </a:r>
            <a:r>
              <a:rPr lang="ru-RU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gfons.com/upload/paper_texture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6"/>
            <a:ext cx="12192000" cy="68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3147" y="8905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0318" y="0"/>
            <a:ext cx="78919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Велопарковки</a:t>
            </a:r>
            <a:r>
              <a:rPr lang="ru-RU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 </a:t>
            </a:r>
            <a:r>
              <a:rPr lang="ru-RU" sz="3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веломаршруты</a:t>
            </a:r>
            <a:endParaRPr lang="ru-RU" sz="36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03" y="646331"/>
            <a:ext cx="8367906" cy="595354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668" y="323165"/>
            <a:ext cx="1895472" cy="13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gfons.com/upload/paper_texture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3147" y="8905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1" y="298718"/>
            <a:ext cx="4303776" cy="301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45" y="3615436"/>
            <a:ext cx="5249133" cy="28341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016" y="3124431"/>
            <a:ext cx="4169616" cy="332513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342" y="448348"/>
            <a:ext cx="4322179" cy="23221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524" y="594724"/>
            <a:ext cx="1895472" cy="13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2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gfons.com/upload/paper_texture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5762" y="3074539"/>
            <a:ext cx="11420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n w="25400">
                  <a:noFill/>
                </a:ln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endParaRPr lang="ru-RU" sz="4000" b="1" dirty="0">
              <a:ln w="25400">
                <a:noFill/>
              </a:ln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6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gfons.com/upload/paper_texture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3147" y="8905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2" name="Диаграмма 41"/>
          <p:cNvGraphicFramePr/>
          <p:nvPr>
            <p:extLst>
              <p:ext uri="{D42A27DB-BD31-4B8C-83A1-F6EECF244321}">
                <p14:modId xmlns:p14="http://schemas.microsoft.com/office/powerpoint/2010/main" val="1325856082"/>
              </p:ext>
            </p:extLst>
          </p:nvPr>
        </p:nvGraphicFramePr>
        <p:xfrm>
          <a:off x="668641" y="890570"/>
          <a:ext cx="5248694" cy="2952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1160" y="1161635"/>
            <a:ext cx="7689926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Велопробег Владимир – </a:t>
            </a:r>
            <a:r>
              <a:rPr 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Суздаль;</a:t>
            </a:r>
            <a:endParaRPr lang="ru-RU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Индивидуальная и групповая шоссейные гонки;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Благотворительная </a:t>
            </a:r>
            <a:r>
              <a:rPr lang="ru-RU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велосотня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ХС </a:t>
            </a:r>
            <a:r>
              <a:rPr 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Триатлон;</a:t>
            </a:r>
            <a:endParaRPr lang="ru-RU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Велобиатлон;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Маунтинбайк;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Детский велопраздник</a:t>
            </a:r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ru-RU" sz="24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Велоэстафета </a:t>
            </a:r>
            <a:r>
              <a:rPr 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«Мама, папа, я – спортивная семья»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2400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Велозаезд</a:t>
            </a:r>
            <a:r>
              <a:rPr 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 </a:t>
            </a:r>
            <a:r>
              <a:rPr lang="en-US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FONDO</a:t>
            </a:r>
            <a:r>
              <a:rPr lang="ru-RU" sz="2400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2400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5799" y="325167"/>
            <a:ext cx="96616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Фестиваль «</a:t>
            </a:r>
            <a:r>
              <a:rPr lang="ru-RU" sz="36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Велолето</a:t>
            </a:r>
            <a:r>
              <a:rPr lang="ru-RU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2018 в Суздале»</a:t>
            </a:r>
            <a:endParaRPr lang="ru-RU" sz="3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9488">
            <a:off x="5530633" y="4408571"/>
            <a:ext cx="2850488" cy="200013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258">
            <a:off x="1394564" y="4622536"/>
            <a:ext cx="3432859" cy="1855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7444">
            <a:off x="7711975" y="1457684"/>
            <a:ext cx="2118044" cy="13966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5020">
            <a:off x="9243035" y="2798164"/>
            <a:ext cx="2162335" cy="13369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1250">
            <a:off x="9080751" y="4539547"/>
            <a:ext cx="2273334" cy="17381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924" y="890569"/>
            <a:ext cx="1762502" cy="123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9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gfons.com/upload/paper_texture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3147" y="8905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63362" y="213807"/>
            <a:ext cx="85603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Индивидуальная шоссейная гонка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02454" y="1454711"/>
            <a:ext cx="326762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июля 2018 года</a:t>
            </a:r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Дистанция: 15 км.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егистрация:</a:t>
            </a: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-10.00-13.00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(ГТК, Коровники, 45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- 14.00-15.00</a:t>
            </a:r>
          </a:p>
          <a:p>
            <a:r>
              <a:rPr 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месте старта)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 – 16.00</a:t>
            </a:r>
          </a:p>
          <a:p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есто старта: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Выезд из села Ивановское,</a:t>
            </a:r>
          </a:p>
          <a:p>
            <a:r>
              <a:rPr lang="ru-RU" sz="2000" b="1" dirty="0" err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ш.Суздаль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-Старый Двор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667" y="166691"/>
            <a:ext cx="1835157" cy="128802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25" y="1103679"/>
            <a:ext cx="8387729" cy="518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1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gfons.com/upload/paper_texture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3147" y="8905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94066" y="0"/>
            <a:ext cx="33570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Велобиатлон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94" y="646330"/>
            <a:ext cx="5513854" cy="60054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66175" y="5396482"/>
            <a:ext cx="16482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Старт-финиш</a:t>
            </a:r>
            <a:endParaRPr lang="ru-RU" sz="16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04801" y="2130817"/>
            <a:ext cx="3397084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24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июля 2018 года</a:t>
            </a:r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- 15.00</a:t>
            </a:r>
          </a:p>
          <a:p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месте старта</a:t>
            </a:r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тарт – 17.00</a:t>
            </a:r>
          </a:p>
          <a:p>
            <a:endParaRPr lang="ru-RU" sz="2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есто старта: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Суздаль,</a:t>
            </a:r>
          </a:p>
          <a:p>
            <a:r>
              <a:rPr lang="ru-RU" sz="2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Ильинский луг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537" y="5174573"/>
            <a:ext cx="560463" cy="5604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22441" y="4905030"/>
            <a:ext cx="1826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Огневой рубеж</a:t>
            </a:r>
            <a:endParaRPr lang="ru-RU" sz="16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250" y="453698"/>
            <a:ext cx="2297339" cy="161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8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gfons.com/upload/paper_texture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3147" y="8905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3390" y="713082"/>
            <a:ext cx="85427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Велопробег «Владимир- Суздаль»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26951" y="2349493"/>
            <a:ext cx="27478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июля 2018 года</a:t>
            </a:r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Дистанция 35 км.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 - 8.30</a:t>
            </a: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месте старта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тарт – 9.15</a:t>
            </a:r>
          </a:p>
          <a:p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есто старта: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Владимир,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Соборная площадь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90" y="1585641"/>
            <a:ext cx="7804492" cy="439002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833" y="186646"/>
            <a:ext cx="2532104" cy="177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3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bgfons.com/upload/paper_texture3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80" y="792479"/>
            <a:ext cx="11455839" cy="411302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11813" y="5108448"/>
            <a:ext cx="85683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Средства, собираемые в ходе проекта, направляются на программы 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Благотворительного 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фонда поддержки людей с синдромом Дауна </a:t>
            </a:r>
            <a:endParaRPr lang="ru-RU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</a:t>
            </a:r>
            <a:r>
              <a:rPr lang="ru-RU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Синдром любви" и его партнеров.</a:t>
            </a:r>
          </a:p>
        </p:txBody>
      </p:sp>
    </p:spTree>
    <p:extLst>
      <p:ext uri="{BB962C8B-B14F-4D97-AF65-F5344CB8AC3E}">
        <p14:creationId xmlns:p14="http://schemas.microsoft.com/office/powerpoint/2010/main" val="2114250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gfons.com/upload/paper_texture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3147" y="8905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342" y="752069"/>
            <a:ext cx="6994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Групповая шоссейная гонка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522049" y="1815037"/>
            <a:ext cx="326762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июля 2018 года</a:t>
            </a:r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Дистанция: 58 км.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регистрация: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6.07 - 20.00-22.00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(ГТК «Суздаль», Коровники, 45).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7.07 – 08.30-11.15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(г. Суздаль, Торговая площадь)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 – 13.00</a:t>
            </a:r>
          </a:p>
          <a:p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есто старта:</a:t>
            </a: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Суздаль, Торговая площадь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95" y="1815037"/>
            <a:ext cx="7976517" cy="44867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046" y="291303"/>
            <a:ext cx="1895472" cy="13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10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gfons.com/upload/paper_texture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3147" y="8905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76541" y="122119"/>
            <a:ext cx="32191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ХС Триатлон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59" y="1075235"/>
            <a:ext cx="8284916" cy="497918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675748" y="3415871"/>
            <a:ext cx="401585" cy="2923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963053" y="2816698"/>
            <a:ext cx="14253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Транзитная</a:t>
            </a:r>
          </a:p>
          <a:p>
            <a:pPr algn="ctr"/>
            <a:r>
              <a:rPr lang="ru-RU" sz="1600" b="1" dirty="0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</a:t>
            </a:r>
            <a:endParaRPr lang="ru-RU" sz="16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6433" y="1676932"/>
            <a:ext cx="34046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июля 2018 года</a:t>
            </a:r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егистрация - 14.00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(на месте старта).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 – 16.00</a:t>
            </a:r>
          </a:p>
          <a:p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есто старта:</a:t>
            </a: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Суздаль, пешеходный мост через р. Каменка на ул. Толстого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5232" y="283724"/>
            <a:ext cx="1895472" cy="13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7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bgfons.com/upload/paper_texture3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43147" y="8905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654" y="30273"/>
            <a:ext cx="98251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Детский велопраздник.</a:t>
            </a:r>
          </a:p>
          <a:p>
            <a:pPr algn="ctr"/>
            <a:endParaRPr lang="ru-RU" sz="1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Велоэстафета «Мама, папа, я – спортивная семья»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388" y="1259901"/>
            <a:ext cx="7661060" cy="44793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77717" y="1673889"/>
            <a:ext cx="32676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июля 2018 года</a:t>
            </a:r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старт – 13.00</a:t>
            </a:r>
          </a:p>
          <a:p>
            <a:endParaRPr lang="ru-RU" sz="2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есто старта:</a:t>
            </a: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20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Суздаль,</a:t>
            </a:r>
          </a:p>
          <a:p>
            <a:r>
              <a:rPr lang="ru-RU" sz="2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Торговая площадь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432" y="410058"/>
            <a:ext cx="1895472" cy="133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2465</TotalTime>
  <Words>391</Words>
  <Application>Microsoft Office PowerPoint</Application>
  <PresentationFormat>Произвольный</PresentationFormat>
  <Paragraphs>131</Paragraphs>
  <Slides>15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 В. Алекин</dc:creator>
  <cp:lastModifiedBy>Файзуллоева Е.А.</cp:lastModifiedBy>
  <cp:revision>174</cp:revision>
  <cp:lastPrinted>2017-07-04T05:41:31Z</cp:lastPrinted>
  <dcterms:created xsi:type="dcterms:W3CDTF">2017-02-27T07:50:34Z</dcterms:created>
  <dcterms:modified xsi:type="dcterms:W3CDTF">2018-08-13T07:47:33Z</dcterms:modified>
</cp:coreProperties>
</file>