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735763" cy="98694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CAEA-5E9D-41D3-AE72-E308956DBF20}" type="datetimeFigureOut">
              <a:rPr lang="ru-RU" smtClean="0"/>
              <a:t>09.08.2018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F199-B311-4D14-9F62-7D88B43B24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307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ACAEA-5E9D-41D3-AE72-E308956DBF20}" type="datetimeFigureOut">
              <a:rPr lang="ru-RU" smtClean="0"/>
              <a:t>09.08.2018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BF199-B311-4D14-9F62-7D88B43B24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770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321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122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195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"/>
    </mc:Choice>
    <mc:Fallback>
      <p:transition advClick="0" advTm="1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50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165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000" b="1" smtClean="0">
                <a:ln/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Где остановиться гостям города?</a:t>
            </a:r>
            <a:endParaRPr lang="ru-RU" sz="3000" b="1" dirty="0">
              <a:ln/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4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"/>
    </mc:Choice>
    <mc:Fallback>
      <p:transition advClick="0" advTm="1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48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"/>
    </mc:Choice>
    <mc:Fallback>
      <p:transition advClick="0" advTm="1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761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864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"/>
    </mc:Choice>
    <mc:Fallback>
      <p:transition advClick="0" advTm="1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043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231401"/>
            <a:r>
              <a:rPr lang="ru-RU" sz="1700" smtClean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/>
            </a:r>
            <a:br>
              <a:rPr lang="ru-RU" sz="1700" smtClean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</a:br>
            <a:r>
              <a:rPr lang="ru-RU" sz="1700" smtClean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С момента открытия в 1967 году городского  дома культуры  весь архитектурно-ландшафтный объект является местом притяжения для горожан. </a:t>
            </a:r>
            <a:br>
              <a:rPr lang="ru-RU" sz="1700" smtClean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</a:br>
            <a:r>
              <a:rPr lang="ru-RU" sz="1700" smtClean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/>
            </a:r>
            <a:br>
              <a:rPr lang="ru-RU" sz="1700" smtClean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</a:br>
            <a:r>
              <a:rPr lang="ru-RU" sz="1700" smtClean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При создании парка принималось во внимание соблюдение условий для здорового и культурного отдыха жителей, учитывались ландшафтно-архитектурные, санитарно-гигиенические и эстетические требования. </a:t>
            </a:r>
            <a:br>
              <a:rPr lang="ru-RU" sz="1700" smtClean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</a:br>
            <a:r>
              <a:rPr lang="ru-RU" sz="1700" smtClean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/>
            </a:r>
            <a:br>
              <a:rPr lang="ru-RU" sz="1700" smtClean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</a:br>
            <a:r>
              <a:rPr lang="ru-RU" sz="1700" smtClean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    </a:t>
            </a:r>
            <a:br>
              <a:rPr lang="ru-RU" sz="1700" smtClean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</a:br>
            <a:r>
              <a:rPr lang="ru-RU" sz="1700" smtClean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/>
            </a:r>
            <a:br>
              <a:rPr lang="ru-RU" sz="1700" smtClean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</a:br>
            <a:r>
              <a:rPr lang="ru-RU" sz="1700" smtClean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В парке были высажены около двухсот тысяч деревьев и кустарников различных пород. Среди них: дуб, вяз, берёза, рябина, лиственница, клен, ель и другие.  Парк является резервуаром чистого, свежего воздуха, служит защитой города от северных ветров, пыли и загрязнения. </a:t>
            </a:r>
            <a:endParaRPr lang="ru-RU" sz="1700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917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69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988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915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681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9631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Экран (4:3)</PresentationFormat>
  <Paragraphs>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 С момента открытия в 1967 году городского  дома культуры  весь архитектурно-ландшафтный объект является местом притяжения для горожан.   При создании парка принималось во внимание соблюдение условий для здорового и культурного отдыха жителей, учитывались ландшафтно-архитектурные, санитарно-гигиенические и эстетические требования.         В парке были высажены около двухсот тысяч деревьев и кустарников различных пород. Среди них: дуб, вяз, берёза, рябина, лиственница, клен, ель и другие.  Парк является резервуаром чистого, свежего воздуха, служит защитой города от северных ветров, пыли и загрязнения.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Где остановиться гостям города?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Юлия</cp:lastModifiedBy>
  <cp:revision>1</cp:revision>
  <dcterms:created xsi:type="dcterms:W3CDTF">2018-08-09T15:25:18Z</dcterms:created>
  <dcterms:modified xsi:type="dcterms:W3CDTF">2018-08-09T15:25:18Z</dcterms:modified>
</cp:coreProperties>
</file>